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260033-C270-18E8-E487-8224584539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66745C4-6023-F227-F3CF-B0D3AB2C23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9F34488-B950-E0D5-B12C-BBDFB659D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97D2AB-1DC1-A07A-2BCB-E493CB4A4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02329E7-6326-9C31-17BC-2E81B9258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058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3C0B88-BC82-DAAB-5D85-3AF6A866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1BC7DF9-4D93-BC66-1688-9307EA258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5784B0C-A41E-5434-7D70-CD3A6F94A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22C501-3201-0680-69BA-31BB596A6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A2624E0-6C35-8FB9-842E-EA3884F8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207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5E2E143-C984-7816-144A-E5C41D0995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FB571FC-A126-70AF-BBD4-856329EE83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CE3B20-CC56-034A-1BF2-FC59515D3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0E8C15-BE2F-B31A-CB48-4F9BCCEB9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DD58AF-D61F-7E22-86D4-4B0DF9173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1561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E1E499-A25B-5A76-9646-562E8FD23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002DCF1-A889-D834-4780-122F27A55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0BACFB-06D1-62C6-FBEC-5CDD81409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81398A-EECD-0ADE-92E1-F1AEBC048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CF513F-8350-0B95-4308-D9E8F7028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910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F07824-DD26-F4E3-0ED4-5BFCA9900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D23736D-A672-2A18-94CA-52157A52C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857539-F4AA-22F7-CF4B-400D141ED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D74D8B-8ADF-B96A-903B-316B0C8BD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E15C546-1F79-9656-297C-483688A6F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608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17BBAB-4DAA-585E-D832-0E875AF76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D646E56-479C-BB12-D0AD-978559188C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D8231E8-7777-0661-1364-A50DB0DE3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DD1650E-E45D-A636-1FC3-C86E7806E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6A9B2D6-2867-9002-70C1-44F2073B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EF7290F-F820-DC63-A76A-2EEB6DA0B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3906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49A0FB-F8B5-77BC-AF97-544C4A758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3C491B8-B7CD-35AB-3BE2-1D50AC11F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1CACB16-F1EC-08B6-CF3B-CFD41B957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298122C-31CC-55D4-0616-9CDDEBDC3B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835D3EB-FE05-62EB-4E40-FDB32CD14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6818E7-FFFE-F5D7-CDA9-E8A7A4ED3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80F9E36-64B8-33FB-F40B-D390A7D1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F0AECE2-012C-4DC3-9674-D077CBBF3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88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ACA89F-510A-4C90-FFAE-693A50DAC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C1FF934-0BE6-B598-711D-BB2977167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6B93D5E-2D95-98D6-5D6A-30DB3206C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E9A8BF9-7238-7989-3EE7-92A900F07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6111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4C5CA8F-1DC5-A9FA-6EC0-836F4EA4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826A199-8A1F-27F6-E723-2149CA2DA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9D581CB-1DF2-4B04-E3D8-4948BEFD3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619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BD0A09-2CD4-D738-EFE6-DFDE576DA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84191D-4E1F-1414-824B-419208571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55990B1-B47E-4A20-3541-A12028FB5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763FF20-3FE0-CE22-5200-ADF7A68D7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F658927-0ECE-377F-244F-F05F797DF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930A98B-50C5-6ECE-1638-59EC3F52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399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494912-76C3-977B-5E43-CE7F8263E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3ABF5F6-6C83-7F2F-CD2B-2F19A3F67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652022F-918E-DFE9-F44D-731CA6A48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71A29F8-0140-FBA4-446B-360B6E417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3FBF7B2-9DA6-BE9D-260C-BCED52651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FB0D64E-7345-F27D-1813-2903F8127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952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A36E6B7-BACC-28BD-621B-8467A6B0B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ECEE459-021F-7FF7-7D96-4C24594FF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4DD46F-9F17-376A-C931-40985D4A4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5F0BB-6486-414A-8552-B1EBFE7684AA}" type="datetimeFigureOut">
              <a:rPr lang="ar-SA" smtClean="0"/>
              <a:t>25/10/43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EF843D5-9EB5-55E0-AAE9-CF2A763847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9EF274-121C-1644-2B98-D31D98CFE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97B35-780F-479C-87FE-38B522C2CB9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75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1 - 5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B6B6B9E-D87F-A65E-52F6-D831FFBACC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7013" y="1969293"/>
            <a:ext cx="9086850" cy="325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3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EF7FA045-46C1-491B-BA4C-2CF5048D578F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AAAD6A18-7078-A3A4-8660-E01058FA3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0362" y="1974056"/>
            <a:ext cx="8898731" cy="272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50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CC70FBE-7B59-1DCC-057D-3A533B0E3E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1894" y="1752601"/>
            <a:ext cx="8122444" cy="388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035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0" y="1514791"/>
            <a:ext cx="1369217" cy="1278416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EF7FA045-46C1-491B-BA4C-2CF5048D578F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F4068E5-DB4B-769B-6F1A-B8EC3B056F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1805" y="1797844"/>
            <a:ext cx="8982075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68200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</Words>
  <Application>Microsoft Office PowerPoint</Application>
  <PresentationFormat>شاشة عريضة</PresentationFormat>
  <Paragraphs>5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2022-05-26T09:18:54Z</dcterms:created>
  <dcterms:modified xsi:type="dcterms:W3CDTF">2022-05-26T09:23:29Z</dcterms:modified>
</cp:coreProperties>
</file>