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1"/>
  </p:sldMasterIdLst>
  <p:sldIdLst>
    <p:sldId id="257" r:id="rId2"/>
    <p:sldId id="259" r:id="rId3"/>
    <p:sldId id="260" r:id="rId4"/>
    <p:sldId id="263" r:id="rId5"/>
    <p:sldId id="264" r:id="rId6"/>
    <p:sldId id="265" r:id="rId7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1987" autoAdjust="0"/>
    <p:restoredTop sz="94660"/>
  </p:normalViewPr>
  <p:slideViewPr>
    <p:cSldViewPr snapToGrid="0">
      <p:cViewPr varScale="1">
        <p:scale>
          <a:sx n="89" d="100"/>
          <a:sy n="89" d="100"/>
        </p:scale>
        <p:origin x="68" y="22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79F1FE3-E764-8B50-13E8-7184946EF1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BEE8BBCB-80E6-60CF-D1AE-EA6F3FFBF81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C581E93-B8DE-FB5B-B031-362516B54E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436D-25C0-4DD0-938E-E980701D9822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D7486FC-D973-5942-B5B9-32BB5161752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F062864-5AAC-AED6-5720-6BBDE25CDD8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7B24-4748-4F69-990F-33CA750429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05054966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3CAB3996-3D4A-123F-F597-880051D516E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15E1CBCB-65ED-FFEC-B07C-2CF14711E10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F2AC7F2A-1A53-3DF0-9CD3-6E15546BA7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436D-25C0-4DD0-938E-E980701D9822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88DB939-FC2A-E67B-0AD6-05C394EB0B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F66D0349-D2C7-9375-B83E-E2F18F96CAE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7B24-4748-4F69-990F-33CA750429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6551982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21D5619C-E643-BE31-2CF1-A1EAA78A69A0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FE40F3A3-C7D4-735A-CC96-88ECFDB49B89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2F4A4233-1F55-4A6C-86F7-3B3E7DF0C54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436D-25C0-4DD0-938E-E980701D9822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0423D105-ED07-1FF3-C86E-21C9BD7D73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EDCDB00-A1DD-A81F-8C3A-23417ACD5D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7B24-4748-4F69-990F-33CA750429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3473488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0BF7CF4-3A45-C3B3-8CCB-FBEF7175192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3FF533DB-C11E-947C-A85D-209DF3F4753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D234B9AF-496E-1E03-8127-F27CBD9162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436D-25C0-4DD0-938E-E980701D9822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129FAB84-E378-D6F4-F0C2-1DCE2E94167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BEED3137-3A7E-B481-6730-8FCCF3A9FF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7B24-4748-4F69-990F-33CA750429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57301548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FEA4DE5-8E1A-64C3-128E-A94E4243CDF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50585870-5010-A389-58E7-C65434C03A1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580373D0-2426-F625-FF96-8A3BCA17E6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436D-25C0-4DD0-938E-E980701D9822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63FDE251-A215-9676-84BE-FA5618189F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606517E0-B276-7E7F-E0F9-8EF697A43E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7B24-4748-4F69-990F-33CA750429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97606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0895BB0-F05B-FA80-0234-E9F627E3294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99CBE4DE-A8CD-8604-4992-E4BAD7EEBA4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780F6598-8C11-33AE-4D87-684259202CD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56F12292-B0CC-15A0-257F-9E63FDC0C91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436D-25C0-4DD0-938E-E980701D9822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D95DCA4E-C0D7-8D1E-D2FB-8F28D629AB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0715D75-4B04-5256-A11B-C6415E5BC30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7B24-4748-4F69-990F-33CA750429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19751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49E87280-CFCC-BC46-7D7E-1BCE18B199E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603D08A-133E-BA7E-05F7-4C09685B738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6F843F5E-862F-6F56-1E28-799F6BF357A7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585F70B9-B0FD-8092-EE13-823C2770040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3658005D-6C4B-689E-B705-CCE82BB42FC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0C1A7028-EF05-320D-8C82-0401858B0B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436D-25C0-4DD0-938E-E980701D9822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45B548B6-3FE4-1130-5E61-B39573BDDF5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D0F53F92-DF77-30F0-0DCE-B2F5E042FA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7B24-4748-4F69-990F-33CA750429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4444536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1CEFFEC8-E91B-76DD-4B9E-DCE6BE3ADBD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6A26486B-1F49-8AF5-F16C-58D9A064CF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436D-25C0-4DD0-938E-E980701D9822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16AAE93A-2A5E-C18F-868E-388197E0AFB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2B3523EE-86F1-F8B1-08A0-BB415A1F92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7B24-4748-4F69-990F-33CA750429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9507897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052A96F-04CD-A237-22BD-BFD0CA0D8A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436D-25C0-4DD0-938E-E980701D9822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1E820B7A-3B7A-CECE-53FF-43A753D56F0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119F5650-E926-A866-06D9-D9BE924D84D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7B24-4748-4F69-990F-33CA750429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985221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60808FD-63D1-3756-0F29-1A1CFB9E963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F82B020D-9EE1-08CD-BD31-C0295073D65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2C6F357C-4DBD-E6C5-BAA8-A5716E2B619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828D4228-6F50-423A-2021-E95B2C605AF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436D-25C0-4DD0-938E-E980701D9822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E2EF1771-17A9-3A96-E302-122AA20D067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70C31D65-0FAB-0972-EA5A-F6EE62AE841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7B24-4748-4F69-990F-33CA750429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31367054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89F76829-10AB-4283-36FA-29B73D0D4CC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63949ED4-6EA4-EDF9-28CE-A369137EFDA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13E25C81-5655-7FB5-5524-EE09CD8EC57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06E5240-4CC6-2831-F312-D480F96C7D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EA5436D-25C0-4DD0-938E-E980701D9822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2F05220-FCD0-E132-BB33-01A2D45F41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108623F-9B63-23C8-34F5-45284705F1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EEC7B24-4748-4F69-990F-33CA750429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706887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C6CCA444-6BD0-460D-8D9E-2875584189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741EECD3-9BA5-5D5E-682B-A307661E055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97B4F285-C2B7-2083-24E4-C4C7796244F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EA5436D-25C0-4DD0-938E-E980701D9822}" type="datetimeFigureOut">
              <a:rPr lang="ar-SA" smtClean="0"/>
              <a:t>24/10/43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209B0498-2032-EE34-A652-EE07F9DC974A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12C745C9-7D3C-2614-AE17-4C566B9D4E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EEC7B24-4748-4F69-990F-33CA750429C1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4698985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5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8.png"/><Relationship Id="rId4" Type="http://schemas.openxmlformats.org/officeDocument/2006/relationships/image" Target="../media/image7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10.png"/><Relationship Id="rId4" Type="http://schemas.openxmlformats.org/officeDocument/2006/relationships/image" Target="../media/image7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2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1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82847" y="1479072"/>
            <a:ext cx="1857374" cy="194992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17" name="Google Shape;104;p15">
            <a:extLst>
              <a:ext uri="{FF2B5EF4-FFF2-40B4-BE49-F238E27FC236}">
                <a16:creationId xmlns:a16="http://schemas.microsoft.com/office/drawing/2014/main" id="{F45B13AA-3B3A-4661-ACD0-FFB74AF6E563}"/>
              </a:ext>
            </a:extLst>
          </p:cNvPr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9955943" y="2741485"/>
            <a:ext cx="1123418" cy="929003"/>
          </a:xfrm>
          <a:prstGeom prst="rect">
            <a:avLst/>
          </a:prstGeom>
          <a:noFill/>
          <a:ln>
            <a:noFill/>
          </a:ln>
        </p:spPr>
      </p:pic>
      <p:sp>
        <p:nvSpPr>
          <p:cNvPr id="18" name="مربع نص 17">
            <a:extLst>
              <a:ext uri="{FF2B5EF4-FFF2-40B4-BE49-F238E27FC236}">
                <a16:creationId xmlns:a16="http://schemas.microsoft.com/office/drawing/2014/main" id="{16745F15-3C76-4CEB-92E4-AF4DAB9FA374}"/>
              </a:ext>
            </a:extLst>
          </p:cNvPr>
          <p:cNvSpPr txBox="1"/>
          <p:nvPr/>
        </p:nvSpPr>
        <p:spPr>
          <a:xfrm>
            <a:off x="5364957" y="2311442"/>
            <a:ext cx="5355368" cy="23698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ar-SA" sz="4000" b="1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13 - 3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الجمع بإعادة </a:t>
            </a:r>
          </a:p>
          <a:p>
            <a:pPr algn="ctr"/>
            <a:r>
              <a:rPr lang="ar-SA" sz="5400" b="1" cap="none" spc="0" dirty="0">
                <a:ln w="0"/>
                <a:solidFill>
                  <a:srgbClr val="C00000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khbar MT" pitchFamily="2" charset="-78"/>
              </a:rPr>
              <a:t>تجميع العشرات</a:t>
            </a:r>
            <a:endParaRPr lang="ar-SA" sz="4800" b="1" cap="none" spc="0" dirty="0">
              <a:ln w="0"/>
              <a:solidFill>
                <a:srgbClr val="C00000"/>
              </a:solidFill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khbar MT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10743721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sp>
        <p:nvSpPr>
          <p:cNvPr id="14" name="مربع نص 13">
            <a:extLst>
              <a:ext uri="{FF2B5EF4-FFF2-40B4-BE49-F238E27FC236}">
                <a16:creationId xmlns:a16="http://schemas.microsoft.com/office/drawing/2014/main" id="{CD8D6248-16DC-41C1-8313-729BE06CE479}"/>
              </a:ext>
            </a:extLst>
          </p:cNvPr>
          <p:cNvSpPr txBox="1"/>
          <p:nvPr/>
        </p:nvSpPr>
        <p:spPr>
          <a:xfrm>
            <a:off x="9754499" y="5657579"/>
            <a:ext cx="1740697" cy="120032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4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4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4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pPr algn="ctr"/>
            <a:endParaRPr lang="ar-SA" sz="2400" cap="none" spc="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sp>
        <p:nvSpPr>
          <p:cNvPr id="2" name="وسيلة الشرح: سهم لليسار 1">
            <a:extLst>
              <a:ext uri="{FF2B5EF4-FFF2-40B4-BE49-F238E27FC236}">
                <a16:creationId xmlns:a16="http://schemas.microsoft.com/office/drawing/2014/main" id="{A94751A9-FD59-4CF6-B6CD-F351AE165F1C}"/>
              </a:ext>
            </a:extLst>
          </p:cNvPr>
          <p:cNvSpPr/>
          <p:nvPr/>
        </p:nvSpPr>
        <p:spPr>
          <a:xfrm>
            <a:off x="9536905" y="2250282"/>
            <a:ext cx="2248509" cy="2707482"/>
          </a:xfrm>
          <a:prstGeom prst="leftArrowCallout">
            <a:avLst/>
          </a:prstGeom>
          <a:ln>
            <a:solidFill>
              <a:schemeClr val="accent6">
                <a:lumMod val="60000"/>
                <a:lumOff val="40000"/>
              </a:schemeClr>
            </a:solidFill>
          </a:ln>
        </p:spPr>
        <p:style>
          <a:lnRef idx="2">
            <a:schemeClr val="accent6"/>
          </a:lnRef>
          <a:fillRef idx="1">
            <a:schemeClr val="lt1"/>
          </a:fillRef>
          <a:effectRef idx="0">
            <a:schemeClr val="accent6"/>
          </a:effectRef>
          <a:fontRef idx="minor">
            <a:schemeClr val="dk1"/>
          </a:fontRef>
        </p:style>
        <p:txBody>
          <a:bodyPr rtlCol="1" anchor="ctr"/>
          <a:lstStyle/>
          <a:p>
            <a:pPr algn="ctr"/>
            <a:r>
              <a:rPr lang="ar-SA" u="sng" dirty="0">
                <a:solidFill>
                  <a:schemeClr val="accent6">
                    <a:lumMod val="75000"/>
                  </a:schemeClr>
                </a:solidFill>
              </a:rPr>
              <a:t>فكرة الدرس</a:t>
            </a:r>
          </a:p>
          <a:p>
            <a:pPr algn="ctr"/>
            <a:endParaRPr lang="ar-SA" dirty="0"/>
          </a:p>
          <a:p>
            <a:pPr algn="ctr"/>
            <a:r>
              <a:rPr lang="ar-SA" dirty="0"/>
              <a:t>أعيد تجميع العشرات لأجمع عددين من ثلاثة أرقام .</a:t>
            </a:r>
          </a:p>
          <a:p>
            <a:pPr algn="ctr"/>
            <a:endParaRPr lang="ar-SA" dirty="0"/>
          </a:p>
        </p:txBody>
      </p:sp>
      <p:grpSp>
        <p:nvGrpSpPr>
          <p:cNvPr id="10" name="مجموعة 9">
            <a:extLst>
              <a:ext uri="{FF2B5EF4-FFF2-40B4-BE49-F238E27FC236}">
                <a16:creationId xmlns:a16="http://schemas.microsoft.com/office/drawing/2014/main" id="{D284B66A-CE5F-2DC4-B0C6-DB4602A484C7}"/>
              </a:ext>
            </a:extLst>
          </p:cNvPr>
          <p:cNvGrpSpPr/>
          <p:nvPr/>
        </p:nvGrpSpPr>
        <p:grpSpPr>
          <a:xfrm>
            <a:off x="3221831" y="1636192"/>
            <a:ext cx="6086476" cy="4221682"/>
            <a:chOff x="3221831" y="1607617"/>
            <a:chExt cx="6086476" cy="4221682"/>
          </a:xfrm>
        </p:grpSpPr>
        <p:pic>
          <p:nvPicPr>
            <p:cNvPr id="4" name="صورة 3">
              <a:extLst>
                <a:ext uri="{FF2B5EF4-FFF2-40B4-BE49-F238E27FC236}">
                  <a16:creationId xmlns:a16="http://schemas.microsoft.com/office/drawing/2014/main" id="{0A119F26-351E-F041-8198-E08451329CAB}"/>
                </a:ext>
              </a:extLst>
            </p:cNvPr>
            <p:cNvPicPr>
              <a:picLocks noChangeAspect="1"/>
            </p:cNvPicPr>
            <p:nvPr/>
          </p:nvPicPr>
          <p:blipFill>
            <a:blip r:embed="rId3"/>
            <a:stretch>
              <a:fillRect/>
            </a:stretch>
          </p:blipFill>
          <p:spPr>
            <a:xfrm>
              <a:off x="3700462" y="1607617"/>
              <a:ext cx="5522119" cy="1730895"/>
            </a:xfrm>
            <a:prstGeom prst="rect">
              <a:avLst/>
            </a:prstGeom>
          </p:spPr>
        </p:pic>
        <p:pic>
          <p:nvPicPr>
            <p:cNvPr id="9" name="صورة 8">
              <a:extLst>
                <a:ext uri="{FF2B5EF4-FFF2-40B4-BE49-F238E27FC236}">
                  <a16:creationId xmlns:a16="http://schemas.microsoft.com/office/drawing/2014/main" id="{403EFE1C-03C5-A9EE-9B08-9C4492A4E90C}"/>
                </a:ext>
              </a:extLst>
            </p:cNvPr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221831" y="3338512"/>
              <a:ext cx="6086476" cy="2490787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106297061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8EC1C8A-4074-4E80-9326-9CCE7174D7F5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265569" y="1527221"/>
            <a:ext cx="1831180" cy="690563"/>
          </a:xfrm>
          <a:prstGeom prst="rect">
            <a:avLst/>
          </a:prstGeom>
        </p:spPr>
      </p:pic>
      <p:pic>
        <p:nvPicPr>
          <p:cNvPr id="5" name="صورة 4">
            <a:extLst>
              <a:ext uri="{FF2B5EF4-FFF2-40B4-BE49-F238E27FC236}">
                <a16:creationId xmlns:a16="http://schemas.microsoft.com/office/drawing/2014/main" id="{976CA706-AC2B-8F32-CFA8-E8EFB27FB406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07956" y="1631156"/>
            <a:ext cx="3757613" cy="69056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189EA17D-85EA-E29A-A355-5C83C9E0650B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857625" y="2600324"/>
            <a:ext cx="7991475" cy="262652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497805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3" name="صورة 2">
            <a:extLst>
              <a:ext uri="{FF2B5EF4-FFF2-40B4-BE49-F238E27FC236}">
                <a16:creationId xmlns:a16="http://schemas.microsoft.com/office/drawing/2014/main" id="{566D9A75-16F7-4038-BA68-D47797A9228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0308431" y="1631156"/>
            <a:ext cx="1535906" cy="628650"/>
          </a:xfrm>
          <a:prstGeom prst="rect">
            <a:avLst/>
          </a:prstGeom>
        </p:spPr>
      </p:pic>
      <p:pic>
        <p:nvPicPr>
          <p:cNvPr id="10" name="صورة 9">
            <a:extLst>
              <a:ext uri="{FF2B5EF4-FFF2-40B4-BE49-F238E27FC236}">
                <a16:creationId xmlns:a16="http://schemas.microsoft.com/office/drawing/2014/main" id="{6C5356EE-99D7-087F-B70D-EB37C4CBC57C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50818" y="1631156"/>
            <a:ext cx="3757613" cy="690562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A289F514-D0D1-55BA-18D9-CBB29818B91E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221831" y="2555080"/>
            <a:ext cx="8622506" cy="293846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4590767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8" name="صورة 7">
            <a:extLst>
              <a:ext uri="{FF2B5EF4-FFF2-40B4-BE49-F238E27FC236}">
                <a16:creationId xmlns:a16="http://schemas.microsoft.com/office/drawing/2014/main" id="{9F1D11A1-B4A7-5FE0-F9E0-0409BB81ECE4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922669" y="1612106"/>
            <a:ext cx="2009775" cy="733425"/>
          </a:xfrm>
          <a:prstGeom prst="rect">
            <a:avLst/>
          </a:prstGeom>
        </p:spPr>
      </p:pic>
      <p:sp>
        <p:nvSpPr>
          <p:cNvPr id="11" name="مربع نص 10">
            <a:extLst>
              <a:ext uri="{FF2B5EF4-FFF2-40B4-BE49-F238E27FC236}">
                <a16:creationId xmlns:a16="http://schemas.microsoft.com/office/drawing/2014/main" id="{382AD82B-8C87-C814-E959-DF779A3790F6}"/>
              </a:ext>
            </a:extLst>
          </p:cNvPr>
          <p:cNvSpPr txBox="1"/>
          <p:nvPr/>
        </p:nvSpPr>
        <p:spPr>
          <a:xfrm>
            <a:off x="9658349" y="5383306"/>
            <a:ext cx="1857375" cy="138499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ar-SA" sz="2800" cap="none" spc="0" dirty="0" err="1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أ.أحـمـد</a:t>
            </a:r>
            <a:r>
              <a:rPr lang="ar-SA" sz="2800" cap="none" spc="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 الأحـمـدي  </a:t>
            </a:r>
            <a:r>
              <a:rPr lang="en-US" sz="2800" dirty="0">
                <a:ln w="0"/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Arabic Typesetting" panose="03020402040406030203" pitchFamily="66" charset="-78"/>
                <a:cs typeface="Arabic Typesetting" panose="03020402040406030203" pitchFamily="66" charset="-78"/>
              </a:rPr>
              <a:t>@ahmad9963 </a:t>
            </a:r>
          </a:p>
          <a:p>
            <a:endParaRPr lang="en-US" sz="2800" dirty="0">
              <a:ln w="0"/>
              <a:effectLst>
                <a:outerShdw blurRad="38100" dist="25400" dir="5400000" algn="ctr" rotWithShape="0">
                  <a:srgbClr val="6E747A">
                    <a:alpha val="43000"/>
                  </a:srgbClr>
                </a:outerShdw>
              </a:effectLst>
              <a:latin typeface="Arabic Typesetting" panose="03020402040406030203" pitchFamily="66" charset="-78"/>
              <a:cs typeface="Arabic Typesetting" panose="03020402040406030203" pitchFamily="66" charset="-78"/>
            </a:endParaRPr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DAF9B48C-FE95-F5E3-909C-86CBD8844863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712369" y="2619374"/>
            <a:ext cx="8220075" cy="1384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57058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صورة 5">
            <a:extLst>
              <a:ext uri="{FF2B5EF4-FFF2-40B4-BE49-F238E27FC236}">
                <a16:creationId xmlns:a16="http://schemas.microsoft.com/office/drawing/2014/main" id="{89EB78B9-B679-425B-A97E-630BC57827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1474694"/>
            <a:ext cx="1364456" cy="1367118"/>
          </a:xfrm>
          <a:prstGeom prst="rect">
            <a:avLst/>
          </a:prstGeom>
        </p:spPr>
      </p:pic>
      <p:pic>
        <p:nvPicPr>
          <p:cNvPr id="4" name="صورة 3">
            <a:extLst>
              <a:ext uri="{FF2B5EF4-FFF2-40B4-BE49-F238E27FC236}">
                <a16:creationId xmlns:a16="http://schemas.microsoft.com/office/drawing/2014/main" id="{44EBB69B-209E-C514-D8BE-8B142C05139D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979069" y="2286000"/>
            <a:ext cx="7693818" cy="3414713"/>
          </a:xfrm>
          <a:prstGeom prst="rect">
            <a:avLst/>
          </a:prstGeom>
          <a:ln>
            <a:solidFill>
              <a:schemeClr val="tx1"/>
            </a:solidFill>
          </a:ln>
        </p:spPr>
      </p:pic>
      <p:pic>
        <p:nvPicPr>
          <p:cNvPr id="7" name="صورة 6">
            <a:extLst>
              <a:ext uri="{FF2B5EF4-FFF2-40B4-BE49-F238E27FC236}">
                <a16:creationId xmlns:a16="http://schemas.microsoft.com/office/drawing/2014/main" id="{9D88171F-FF1E-674A-3EFC-4EEF90ED861F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882187" y="1672478"/>
            <a:ext cx="1883569" cy="4857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0314186"/>
      </p:ext>
    </p:extLst>
  </p:cSld>
  <p:clrMapOvr>
    <a:masterClrMapping/>
  </p:clrMapOvr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</TotalTime>
  <Words>36</Words>
  <Application>Microsoft Office PowerPoint</Application>
  <PresentationFormat>شاشة عريضة</PresentationFormat>
  <Paragraphs>9</Paragraphs>
  <Slides>6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4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6</vt:i4>
      </vt:variant>
    </vt:vector>
  </HeadingPairs>
  <TitlesOfParts>
    <vt:vector size="11" baseType="lpstr">
      <vt:lpstr>Arabic Typesetting</vt:lpstr>
      <vt:lpstr>Arial</vt:lpstr>
      <vt:lpstr>Calibri</vt:lpstr>
      <vt:lpstr>Calibri Light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ملك محمد عيد رويشد الأحمدي</dc:creator>
  <cp:lastModifiedBy>ملك محمد عيد رويشد الأحمدي</cp:lastModifiedBy>
  <cp:revision>1</cp:revision>
  <dcterms:created xsi:type="dcterms:W3CDTF">2022-05-25T08:39:44Z</dcterms:created>
  <dcterms:modified xsi:type="dcterms:W3CDTF">2022-05-25T08:47:29Z</dcterms:modified>
</cp:coreProperties>
</file>