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C7889B-8AF6-423B-BAC8-A1567AB630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E8DAAF-D6D5-4475-A59E-F12E88465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85A64D8-62EC-42AC-82D4-AF709D868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8DDB1B-DE2C-4EBD-B0E3-52E6F5915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B36E66-E5ED-47BF-A776-D1C29DCD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899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5B3ECE-FDC2-4017-BD38-7DECE2278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014F458-59A8-4833-A3A5-E9F951AF9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F6DAA1C-D1B6-4897-BB7A-0A26D81E0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CDBB966-650A-47E5-94C3-6D54CA5CE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2A224F-FD80-4605-BDD4-C5EC21307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326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8A47EF5-85CE-4389-A654-4E30906835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8C8E37F-9660-4610-8EEA-A963EA48D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F07CA7-EDF1-42CD-8880-0667E123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F59CD81-AD87-4472-98B4-71E91E76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0064398-8E44-4ADF-806E-6179AF992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465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BAA329-0520-4A26-919C-FB3B5C989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2C5A5B7-4BB4-4669-8618-6F077C4A3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156450B-8627-401A-9F59-EE6009402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C5E8095-59AB-4495-9476-AD82A9C64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E6CB41-6476-43BC-BED7-D05A7FC70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3537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B93D71-1398-4E22-B2A7-C03910225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94E23B0-E563-47AD-9EEC-60D490576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407A433-40AD-4293-A136-E5F8C4A20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168061-9C07-463B-AF42-F15189931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81C16B-7714-4304-8A3A-E30C39634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4066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4848DE-E643-4694-A7A8-018AFC2BA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D53D117-EADD-4848-B4D5-56AF75D659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FA8ACD4-97CB-4A8D-A8C1-2F24F7AC3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87969E1-4C25-4D66-84B9-0E007D1B2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73623AD-7776-4F76-95DE-4933AE1F1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9D3E48-27DF-439D-B37F-0DAA6FF24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536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D2C639-4D06-4127-83F8-3F8A45BF2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EE50746-C071-4FC4-BBE6-848F11D5E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0F37B3B-047B-4CE1-90AD-56D01AB4D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FE91B1D-3C76-4FE9-9E4A-8F940C6B9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E7BB089-DFA5-4113-B6BE-1A1A4EF26B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DF72E63-4CA1-4A19-B8E4-0CDC342A4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E9B4116-BDFB-4186-8101-675B70C5D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1C4177C-E362-41BE-9C3B-0C1E67CD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1533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CE3EFB-2E6E-4A0B-B94B-81BA02FEC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3250344-7263-40B6-8E35-4CC2AD996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9F370FC-7806-48DE-8FED-E42A839B6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1308FE8-1599-4F10-BD80-004ED564D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269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E97459A-E106-4747-936B-3DC5A5AA6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D8AF4B2-0CAA-4D99-8F50-FD3426DC0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D692079-4445-4F5E-8B9B-2555E5C37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471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3452A3-12D4-45A4-B2E9-31A3C473C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05208D5-3473-4965-9A1C-D81B7CEA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567991F-CFDC-4581-83AA-6656F05FE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490CA82-182D-4AA0-BAD6-B28430472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8F53569-5AA8-40EE-871D-B13256F4F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6AD14D3-FD66-47C6-A079-05FC10FF8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618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FA49AF-BC5D-47BA-9FBE-66473CC72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CCB22BA-54D6-40A3-A274-C9334755A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C9A92F1-9C4E-4671-99E2-751AD3126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AFD6762-0CE1-4799-AE23-8781F35C2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446B8C0-83BE-4483-9E60-F7EAA2D45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9A09EFC-B44E-4B61-A92A-B978E0305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903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3262D37-F23B-44BF-9F84-6D7C5FA6C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051E4F6-5AD9-4908-B0DD-4BBA88E00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1D98D7-A1F5-4412-9197-54CCFF3C0C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377C6-0121-481B-9292-5B32C4A886D7}" type="datetimeFigureOut">
              <a:rPr lang="ar-SA" smtClean="0"/>
              <a:t>06/07/43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BFD2D17-D14F-4435-A9B7-7C8FA1584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016B6ED-57A5-434D-AFB4-60C46AD0C1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3FAEE-B789-433E-8CDB-9CAA938AB0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477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F82B59F2-678B-467F-98AD-A5B8C1EB5AA6}"/>
              </a:ext>
            </a:extLst>
          </p:cNvPr>
          <p:cNvSpPr txBox="1"/>
          <p:nvPr/>
        </p:nvSpPr>
        <p:spPr>
          <a:xfrm>
            <a:off x="6886576" y="2741485"/>
            <a:ext cx="24474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الـتهــيئة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862C962-4CD4-486C-A273-A3658D9DB0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381" y="2393156"/>
            <a:ext cx="8382000" cy="30956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82C4902-CC21-4470-B14F-521AA12F66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5343" y="1680107"/>
            <a:ext cx="3419475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5118934-A9FC-4780-A3A6-10CEFA40F6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1575" y="1754981"/>
            <a:ext cx="3067050" cy="6762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AD6DB23-EACA-4839-BE9D-C10C3E2E95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3682" y="2745580"/>
            <a:ext cx="9182100" cy="221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39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5BDD3C4-CDE8-40BB-AB3B-F27ACCECF9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3181" y="1747837"/>
            <a:ext cx="9363075" cy="12477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AD7BBC5-8746-4F94-B8E8-163A0D67A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1812" y="3222886"/>
            <a:ext cx="5579269" cy="2207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45325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2022-02-07T17:59:22Z</dcterms:created>
  <dcterms:modified xsi:type="dcterms:W3CDTF">2022-02-07T18:04:09Z</dcterms:modified>
</cp:coreProperties>
</file>