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6"/>
    <p:restoredTop sz="94623"/>
  </p:normalViewPr>
  <p:slideViewPr>
    <p:cSldViewPr>
      <p:cViewPr>
        <p:scale>
          <a:sx n="69" d="100"/>
          <a:sy n="69" d="100"/>
        </p:scale>
        <p:origin x="148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9889B-31D4-4612-B788-E5FEFCDD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32136-D0A4-49C2-B430-4124B707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1D7E-2CFB-490A-AEC9-DE1230C0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3017193" r:id="rId1"/>
    <p:sldLayoutId id="2373017194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6431C3A-D7E4-429C-04D6-C3BCD68A690B}"/>
              </a:ext>
            </a:extLst>
          </p:cNvPr>
          <p:cNvSpPr txBox="1"/>
          <p:nvPr/>
        </p:nvSpPr>
        <p:spPr>
          <a:xfrm>
            <a:off x="3563888" y="4365104"/>
            <a:ext cx="3816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"/>
              </a:rPr>
              <a:t>By T. Waad Alanazi</a:t>
            </a:r>
            <a:endParaRPr lang="ar-SA" dirty="0">
              <a:latin typeface="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1435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9643DBC-7528-4B75-F0EE-3D9C38ECE4F2}"/>
              </a:ext>
            </a:extLst>
          </p:cNvPr>
          <p:cNvSpPr txBox="1"/>
          <p:nvPr/>
        </p:nvSpPr>
        <p:spPr>
          <a:xfrm>
            <a:off x="827584" y="1844824"/>
            <a:ext cx="3384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1" eaLnBrk="1" latinLnBrk="0" hangingPunct="1"/>
            <a:r>
              <a:rPr lang="en-US" sz="2800" dirty="0"/>
              <a:t>Learning objectives </a:t>
            </a:r>
            <a:endParaRPr lang="ar-SA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SG Bk 2 F-SA_2022_3-25">
            <a:hlinkClick r:id="" action="ppaction://media"/>
            <a:extLst>
              <a:ext uri="{FF2B5EF4-FFF2-40B4-BE49-F238E27FC236}">
                <a16:creationId xmlns:a16="http://schemas.microsoft.com/office/drawing/2014/main" id="{E96DF208-C144-3341-1F65-F13BEE827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980728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1B7C7-5C86-4C93-8339-9BC8D5EE4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8" t="9722" b="2277"/>
          <a:stretch/>
        </p:blipFill>
        <p:spPr>
          <a:xfrm>
            <a:off x="4327335" y="977668"/>
            <a:ext cx="4652128" cy="4902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1AD46-6E1A-40E5-BE18-18DAEB29765D}"/>
              </a:ext>
            </a:extLst>
          </p:cNvPr>
          <p:cNvSpPr txBox="1"/>
          <p:nvPr/>
        </p:nvSpPr>
        <p:spPr>
          <a:xfrm>
            <a:off x="8132975" y="5656038"/>
            <a:ext cx="103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C0C0C0"/>
                </a:highlight>
                <a:latin typeface="Comic Sans MS" panose="030F0702030302020204" pitchFamily="66" charset="0"/>
              </a:rPr>
              <a:t>Pg. 135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2632F-9796-45E9-B04D-C87AB11D2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4359"/>
          <a:stretch/>
        </p:blipFill>
        <p:spPr>
          <a:xfrm>
            <a:off x="66853" y="1287262"/>
            <a:ext cx="4095944" cy="16923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585C81-A2BC-49C5-94A1-E94BAF6F4AF2}"/>
              </a:ext>
            </a:extLst>
          </p:cNvPr>
          <p:cNvSpPr/>
          <p:nvPr/>
        </p:nvSpPr>
        <p:spPr>
          <a:xfrm>
            <a:off x="4406815" y="2300855"/>
            <a:ext cx="2147170" cy="620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0048D1-DC4C-4E97-86E2-4E656CCC7DD3}"/>
              </a:ext>
            </a:extLst>
          </p:cNvPr>
          <p:cNvSpPr/>
          <p:nvPr/>
        </p:nvSpPr>
        <p:spPr>
          <a:xfrm>
            <a:off x="4406815" y="3118567"/>
            <a:ext cx="2147170" cy="40411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6E21C-AC03-4435-915B-D429E8BCE0B8}"/>
              </a:ext>
            </a:extLst>
          </p:cNvPr>
          <p:cNvSpPr/>
          <p:nvPr/>
        </p:nvSpPr>
        <p:spPr>
          <a:xfrm>
            <a:off x="6589336" y="1984830"/>
            <a:ext cx="2147170" cy="45612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7087E1-B486-4F95-BFC1-173ED9EC2CA9}"/>
              </a:ext>
            </a:extLst>
          </p:cNvPr>
          <p:cNvSpPr/>
          <p:nvPr/>
        </p:nvSpPr>
        <p:spPr>
          <a:xfrm>
            <a:off x="6589336" y="3553918"/>
            <a:ext cx="2147170" cy="620865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CABAD67-E5A8-666F-2D18-EF1C027377A4}"/>
              </a:ext>
            </a:extLst>
          </p:cNvPr>
          <p:cNvSpPr txBox="1"/>
          <p:nvPr/>
        </p:nvSpPr>
        <p:spPr>
          <a:xfrm>
            <a:off x="66854" y="2997457"/>
            <a:ext cx="4074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1. a stranger pushed her father out of the way, got in the car, and drove away.</a:t>
            </a:r>
            <a:endParaRPr lang="ar-SA" sz="1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CADDE79-CCB2-B134-57BA-FF1F6CFC856B}"/>
              </a:ext>
            </a:extLst>
          </p:cNvPr>
          <p:cNvSpPr txBox="1"/>
          <p:nvPr/>
        </p:nvSpPr>
        <p:spPr>
          <a:xfrm>
            <a:off x="66853" y="3717524"/>
            <a:ext cx="4833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2. the thief overpowered him and got in the car. </a:t>
            </a:r>
            <a:endParaRPr lang="ar-SA" sz="16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82329E-B91D-5034-A272-86BD113A38CA}"/>
              </a:ext>
            </a:extLst>
          </p:cNvPr>
          <p:cNvSpPr txBox="1"/>
          <p:nvPr/>
        </p:nvSpPr>
        <p:spPr>
          <a:xfrm>
            <a:off x="33468" y="4287106"/>
            <a:ext cx="4833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3. he stopped the car and ordered the children out. </a:t>
            </a:r>
            <a:endParaRPr lang="ar-SA" sz="16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0B9887-1578-D111-F4F2-69C4F6F0F08F}"/>
              </a:ext>
            </a:extLst>
          </p:cNvPr>
          <p:cNvSpPr txBox="1"/>
          <p:nvPr/>
        </p:nvSpPr>
        <p:spPr>
          <a:xfrm>
            <a:off x="66853" y="4979662"/>
            <a:ext cx="4833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4. he saw his two children walking toward him. 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7730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7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عرض على الشاشة (4:3)</PresentationFormat>
  <Paragraphs>7</Paragraphs>
  <Slides>11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Calibri</vt:lpstr>
      <vt:lpstr>Comic Sans MS</vt:lpstr>
      <vt:lpstr>Theme36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Waad Alhomaidi Ghaeadh Alanazi</cp:lastModifiedBy>
  <cp:revision>1</cp:revision>
  <dcterms:created xsi:type="dcterms:W3CDTF">2023-05-13T18:02:00Z</dcterms:created>
  <dcterms:modified xsi:type="dcterms:W3CDTF">2023-05-13T19:15:14Z</dcterms:modified>
  <cp:category/>
</cp:coreProperties>
</file>