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2" r:id="rId5"/>
    <p:sldId id="261" r:id="rId6"/>
    <p:sldId id="263" r:id="rId7"/>
    <p:sldId id="264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871169-0771-43B2-B8AE-1A1C136C69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1F5B983F-28FD-4D2F-B891-64B3C9196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81E7B01-79FD-4D1A-87A4-9A702AC3A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250C94-2697-44CF-85C1-318CDA2D7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7FEB201-0AC8-4A34-B819-F5249DCA5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8603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276AE7-56D9-46C1-B863-A6E29223F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1F67B0D-7A6F-42B8-BD12-72529BE5D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3AA985-E64D-48BA-8258-3CB9CAD8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05F834-4F70-4449-9332-D6AC2B3EE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7020B7-022C-43BF-9901-E12213E1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756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10F633D-3170-40F0-A0AC-27A489A7FE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2F1BC62-55B8-4D46-926E-F649A61038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45BDA68-346D-4AE5-A98D-D558346D6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B24646-E4D0-4261-BE9E-854F39745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B91B78-5562-4338-904A-C52381FAF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8914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FB4D792-E65A-4D51-981A-A01B24672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E2565A0-1090-4BC8-AB25-B4B37FEB9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58DA197-2E4A-48DB-B77F-A658E40D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367DF3-F14C-40B2-9722-187D5576D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30129F-A263-4AE6-AC7B-90D50A8D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2203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92EFF0-BDAD-4F8A-A0D1-536711045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62DCB8F-A6A8-4703-BB0C-D50F0E705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2942F4-7842-4FE5-ACE1-675817F81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AD7AF4-5647-49C4-BED6-B3DF7A3CC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835F1D-17AF-4F32-99E7-30425208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867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6D2312-EDAE-49B7-9354-DF4E37BD9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E91009-3621-4627-9441-D86E7A0327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6F0416B-0D44-4FA7-839C-A08AF1DE0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0FAFA7C-571B-438B-B6E7-CF78DC97D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AA2571D-DC25-4280-9EFE-BD46D526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474963E-35F1-4D5D-AC50-E643D296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5984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4C829F-B75D-428E-8301-8C4C4487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D85BBA1-815E-4633-9596-B2AD35BA7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5E71970-35BA-44DA-988A-7C77E39E7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6A46C07-F720-4328-80E3-185F981DDF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71AA8C0-CE2C-4A1F-97B5-D2B96B6197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06E44B5-C7E0-4BAB-B501-970DB0792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FC39D9F-18AC-43A6-8D83-F3F1AA4E0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2DE42A9E-7FBD-42CB-AB18-7373976A9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7920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33B0F4-CA61-4F7A-88FD-29C75BCDF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0C20FA1-6EB0-4B5C-B5C6-135D106F0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A0FE96-C18F-42F3-9870-A56E60965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D237EE5-C760-48DD-B0BF-519735EF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716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BFB14B52-A621-4994-9065-59989EF53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002EAB68-C30A-4D67-9BCD-D9366EF8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F281B19-B540-48B6-99F5-2AD08488A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5869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85C16E-CCAB-40B5-8FC7-679832CC9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D219343-1C89-4E84-BEC1-E34D0534E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6BD2888-3C0E-4CD5-9CE0-F3EFBD87C6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BDD4EA0-2218-4EE0-A777-F6E20FEDA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A8F7697-6E94-4177-9723-CAF9A1E9E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0A9AD48-CB21-48F4-A419-A84A8D3B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8073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729EE3-BC34-4EB7-AA4B-8730B2C77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4FE3E04-2DA6-4812-B3C3-85AD3C861E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1805C6-70DF-42D8-97D8-9F7950F8C8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1E9409C-7AEA-44C8-AD6F-885CBF737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0E51F9B-EFDB-4332-B3F0-6477F4B48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CAF7247-FB47-4659-8956-56A14D711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2744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BE5231A-6340-4769-871B-DB1CD341D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17DEF34-A730-4319-B851-5A156E064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097DDF1-C109-43BB-A0BD-E68DEDF4C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25722-C619-4826-9A15-0EEC150252FB}" type="datetimeFigureOut">
              <a:rPr lang="ar-SA" smtClean="0"/>
              <a:t>27/05/43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B9AAEE3-AAC3-4109-9C45-470C8DCF66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0E3440-9B21-4250-B01C-C421495C0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6147D-C00B-4311-AF15-C14F368FB1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52267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82716" y="221857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7 - 6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الوقت بنصف الساعة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46419" y="2035970"/>
            <a:ext cx="2356856" cy="339328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u="sng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ar-SA" dirty="0"/>
              <a:t>أقرأ الساعة بنصف الساعة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نصف ساعة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6E3C3D6-6C1F-414E-90F9-56541360C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198" y="1731168"/>
            <a:ext cx="6531769" cy="377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54746ED4-08BE-4C70-A35C-D127702EB6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807" y="1638569"/>
            <a:ext cx="5562600" cy="61912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F4106EA9-7709-4265-BFF5-7C534A1B4C7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2707" y="2731725"/>
            <a:ext cx="9144000" cy="256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3859F7-289E-44E0-9F5A-5D0C6D244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900" y="2158253"/>
            <a:ext cx="8972549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40C6C118-86F5-446A-91CC-F75699DD58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593056"/>
            <a:ext cx="1545140" cy="62150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4934DB1-087C-48B1-849D-FEF519949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5807" y="1638569"/>
            <a:ext cx="5562600" cy="6191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CDBD7F81-54B2-4411-8464-A374CFB42B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6039" y="2564607"/>
            <a:ext cx="9203242" cy="2700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18793" y="5819775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F518BDE6-48A5-42F4-91E2-58B5B1E8D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6106" y="1728788"/>
            <a:ext cx="8291512" cy="4090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001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818793" y="5819775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32D5DE8-BB6B-4FC6-AA2C-0D56F346A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281" y="1643062"/>
            <a:ext cx="7896225" cy="82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7842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58</Words>
  <Application>Microsoft Office PowerPoint</Application>
  <PresentationFormat>شاشة عريضة</PresentationFormat>
  <Paragraphs>15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2021-12-31T18:55:31Z</dcterms:created>
  <dcterms:modified xsi:type="dcterms:W3CDTF">2021-12-31T19:00:35Z</dcterms:modified>
</cp:coreProperties>
</file>