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6730D0-7507-4D62-8D75-8F2609BFC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EA4D0CF-A327-481C-BE38-AF7521239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D36EE8-4BF2-421F-9EDC-6E864C4C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C01F0-A930-4CC9-BDA4-4E94D35D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50DAF5-6CEA-4135-9D9B-A672A76F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616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BABD00-369E-487E-90FD-093DA65FB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609FFC3-E70E-449B-A87B-EEC43582B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2563BA-BF62-40C1-9F43-3B49E03C4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377633-473D-4C0B-BDC6-15BE1FFA9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D92AB6-7F05-48A2-B375-78CD32BA3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79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F3204A5-E5B7-404B-B58F-F1C1D83F2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457AB54-81AA-401A-A190-F6E42E824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3C0ACA-DE2E-4193-8086-0E285232D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F9ACFF-A65C-499B-91A0-213AF6DF2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E32371-01C9-4FCF-8594-628E6F33C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330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5492BF-2452-4AE9-8C79-7FA49C5AE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33F5563-7CD5-47AC-8705-FB3AB8C11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69FDE7-7FEC-4AB3-888E-A8B313CC5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08BAEC-9C69-4F7D-8987-448858B13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DFA015-D654-451F-98CE-5AE7A79A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818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E0AE43-A08B-4166-BDAF-5D07F33F8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439317-9A83-4DFD-9F27-7FD3D02E0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011AE7-1689-4551-8E92-6B48D0386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C0F935-4986-4E85-B934-66187B818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36FE6A2-0E94-4859-A59B-06CF577EF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923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DC60F3-9951-47D9-8244-910D6338E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CDA5603-8DBD-401D-B616-9E16DF6D2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24E7903-9611-4B8D-A5EA-9F2615272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16079C0-426D-483C-BB86-7CF6FBDD3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D517A9A-B75F-4404-A3FD-5AD660B93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7DD31E7-9CA4-459E-814D-5884EA34F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275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2C8B01-FA35-4C8D-9F2E-249EB8C08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597E7AA-2124-40A8-87BF-FB0697DC2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DF834A-3CBA-4995-9262-907CF8DDE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5B260EF-5E0B-4E91-A209-64F62CEB6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15AF2AF-A39C-44F5-8D28-B039BC671F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F704D31-F0B9-464F-A8F9-BE7789884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4C82EAE-90EB-426E-8C98-6F3CD7DD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4EDCCC5-BEAF-4C52-8E30-C9AD9754A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661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E8871B8-8912-4741-8C73-DB91406CD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4DD7EFA-2F95-494A-ABE3-CF1E8CBF3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C290D55-1FF1-406B-87F2-B9BCCB0B1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839670F-D964-4E20-8080-39A3FDC1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615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DD8EA50-0AF2-4EB4-A13A-E3E8CC5B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4DCD20E-6D95-4221-AA9D-834548A4F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DE7C4C1-2B23-4D0D-ACD6-44EC090A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301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6BFE35-DC85-4F71-A544-D00C0C37E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BB5F023-2EF9-44E3-A0B3-69CE5B6AE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45FC3D2-4D9A-4E23-B7E0-2154F251A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0EC16A0-C906-46B3-BE86-A1FA26453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CEDD1A1-04E1-49E7-9363-0CD3305F9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AFCBF37-1F73-4969-8C1C-2AC515D1D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575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31B24F-462C-4CD0-AEC3-ECC667CD0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68F0784-77CC-4FD1-B4F7-7FDC56C2CF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EB6671F-4B00-44B4-A2E1-373A19B74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02FA37-A1B5-4A3F-ADB6-D230B4124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646AC8D-8294-49DE-9AF5-7ED6B945F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38F4302-C09A-4094-9955-E0C9EC276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2068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0806B59-0A77-4DF5-B1EA-364FB27A2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66B8AD1-88A4-4BEE-85FB-018F7C1F0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979BA6-4BA3-4ECE-ABEF-517401B73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91500-695D-4670-87CA-73EC8E650D4E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F9FAFA5-4B8C-432B-A548-4EFEDFAC5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7E6176-5BF1-48A5-BC62-07D7547C2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A9128-AE26-475C-991C-8CEA27672F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12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1 - 5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6" y="5698868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5B01A58-E704-4F19-9D40-57E4AD3CBD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806" y="1895475"/>
            <a:ext cx="957262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6" y="5698868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5D7ABB2-9520-4100-80B6-1039191263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8387" y="1881187"/>
            <a:ext cx="9458325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26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6" y="5698868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9B36759-6CC9-44C7-ABAA-F8B6B537B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6507" y="1936936"/>
            <a:ext cx="9296400" cy="193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881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6" y="5698868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7B025CC-77F3-4FB0-A2C3-AB72E30161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8906" y="1776412"/>
            <a:ext cx="9244012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6008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2021-12-31T18:41:19Z</dcterms:created>
  <dcterms:modified xsi:type="dcterms:W3CDTF">2021-12-31T18:45:03Z</dcterms:modified>
</cp:coreProperties>
</file>