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1" r:id="rId6"/>
    <p:sldId id="263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D19E2C-C736-4FC9-A00C-B3E0BE6B63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8D69581-F223-40FF-AA66-5E620A254E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A5992B4-0D67-47D0-B7D7-7B68F4C8C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FBE1-C6D5-451B-B600-91A9D86860BA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A888FFE-CA19-462E-8EB9-B5A71AB41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287D23C-A883-44CA-9965-0AB897FEB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6F9-21B0-4CD5-8181-8E9E3453C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928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1D153F-6F47-46D4-9996-6EBB7C261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C67810A-2706-488B-A405-81203BC58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5A13A2F-224C-45FD-9B14-FDCDB87F9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FBE1-C6D5-451B-B600-91A9D86860BA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8FF0ED1-5D30-4B77-9519-8A3DB4B91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2F984B-7759-430F-A275-4FF1F5827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6F9-21B0-4CD5-8181-8E9E3453C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5012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D979B69-8AD3-4F53-AE73-4219D6A8F8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5D63BF0-97FE-4D1D-8232-75EF992D03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82CE416-D72E-4311-BF78-8D9DB4CBB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FBE1-C6D5-451B-B600-91A9D86860BA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DFBF5A8-56AC-407B-B09D-477E160B1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1C31C3-B665-4A52-8D9A-33AB3EBC8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6F9-21B0-4CD5-8181-8E9E3453C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8951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95D4AA-7A88-4529-A1C3-6B77CF2B3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A7645F7-83AA-4BBC-92E3-DAC92906E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A087543-FB25-4482-9D8A-EA5652BA6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FBE1-C6D5-451B-B600-91A9D86860BA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8DDB353-6B6A-4207-B83A-882C41F97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51FECA5-BF3D-4048-A6FC-F348E05BD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6F9-21B0-4CD5-8181-8E9E3453C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3973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D8DCE0-2675-4A77-A4B3-3CF15CCF2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8673538-5F5C-4EE5-BC62-910B22362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A3CF7F5-D4C1-47AA-9A48-A4A0F7D41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FBE1-C6D5-451B-B600-91A9D86860BA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4291926-B49C-48AC-8612-F6233CDE0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A107F04-B9C6-4053-82C0-C1767C5E7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6F9-21B0-4CD5-8181-8E9E3453C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052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E0B57E-13E1-49C9-9A3B-C3726210D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36724D-6695-45A8-BCBB-75228E0CF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AE195C4-17A5-4AC1-92A2-747CB4B9A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682BD77-260F-45D2-99B0-E28D7BE74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FBE1-C6D5-451B-B600-91A9D86860BA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FFB2710-26BF-46EF-A371-6C76E70F7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50F344A-D112-4079-9107-C40F64871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6F9-21B0-4CD5-8181-8E9E3453C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032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A367B0-5298-46F0-B1ED-561E959E1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8D7FB4-F13D-4825-A829-75F0A781F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A77F07F-C48D-4E4E-8B2F-0A6869F03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1CA9A17-9AA4-4CB8-840A-D0D25474B5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9D236D2-21B7-410A-889D-89235ED7DB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FC02F55-8F8A-40B9-A9C4-389C5813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FBE1-C6D5-451B-B600-91A9D86860BA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BD883AC-36FB-4159-8890-BE2012FE1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35BD705-E2BD-483C-9133-FD4ECFF2B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6F9-21B0-4CD5-8181-8E9E3453C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8086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A88879-FFA0-45ED-BAB2-7921391CD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7DA9998-0510-43FD-AE4B-0A5D4C1B1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FBE1-C6D5-451B-B600-91A9D86860BA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B1E2732-F471-4B89-8834-F9B0C056B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C98EBBD-E355-4224-9AED-AC75125DD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6F9-21B0-4CD5-8181-8E9E3453C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0350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B4BFA6A-52AF-476F-A7C8-D2C62F1ED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FBE1-C6D5-451B-B600-91A9D86860BA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5E9C126-F495-4B71-8CF3-A93C18F2C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C09778F-2619-4277-A8E0-D7526E01A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6F9-21B0-4CD5-8181-8E9E3453C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221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BD5943-B0F0-4065-A30D-F0E0B3601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008092-7ACF-4005-952F-896D0BE27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F31D325-76F5-4AF8-91A5-E8DC3283AF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2B08370-C9F8-4A3B-A1C6-53952D8D7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FBE1-C6D5-451B-B600-91A9D86860BA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D580996-B9D0-428B-AC82-E3192C8CA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6CFFD01-1A13-48D6-9710-84171484E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6F9-21B0-4CD5-8181-8E9E3453C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16698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44579B-5ABD-4544-A0E2-949D2ABD4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A9BB892-D259-4CC6-BC55-DD9FBE991B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BA1B80A-0B92-472D-9887-690E394FF5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250CF2B-7435-46EB-A179-98EB0F6A0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FBE1-C6D5-451B-B600-91A9D86860BA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36F4AD6-776A-4B63-8213-5B2B6271F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ABFF84D-1D95-4220-BAC1-91233ECF6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6F9-21B0-4CD5-8181-8E9E3453C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3717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5FF0938-EEB0-428D-BBE2-8750F198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2CAEC8B-000F-4B80-856C-D5C4551B8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9E2C729-DAA4-4F22-9425-35FA5FAE3D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6FBE1-C6D5-451B-B600-91A9D86860BA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F29881E-0D8C-4167-952B-1385CDF221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5B9D967-6A68-426A-8C34-51BE89BF7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E76F9-21B0-4CD5-8181-8E9E3453C3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8282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7 - 5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الوقت بالساعات الكاملة</a:t>
            </a:r>
            <a:endParaRPr lang="ar-SA" sz="54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46419" y="2035970"/>
            <a:ext cx="2356856" cy="339328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/>
              <a:t>أقرأ وأكتب الساعة بالساعات الكاملة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ساعة العقارب</a:t>
            </a:r>
          </a:p>
          <a:p>
            <a:pPr algn="ctr"/>
            <a:r>
              <a:rPr lang="ar-SA" dirty="0"/>
              <a:t>عقرب الساعات</a:t>
            </a:r>
          </a:p>
          <a:p>
            <a:pPr algn="ctr"/>
            <a:r>
              <a:rPr lang="ar-SA" dirty="0"/>
              <a:t>عقرب الدقائق</a:t>
            </a:r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6FBFF8D-7AF5-4C2F-ABDB-4D6210DD3E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7981" y="1764642"/>
            <a:ext cx="6396037" cy="376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4746ED4-08BE-4C70-A35C-D127702EB6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5807" y="1638569"/>
            <a:ext cx="5562600" cy="6191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A4986A5-829E-4620-81B0-D4A0B195E7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8361" y="2602706"/>
            <a:ext cx="9686925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F311E0E-FAD1-43FB-AF3F-0FB2A3C468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1699" y="2100263"/>
            <a:ext cx="9582150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8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0C6C118-86F5-446A-91CC-F75699DD5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593056"/>
            <a:ext cx="1545140" cy="62150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4934DB1-087C-48B1-849D-FEF519949E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5807" y="1638569"/>
            <a:ext cx="5562600" cy="619125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BE0BD80-355E-4EEF-9D55-23E61E7C31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1819" y="2563415"/>
            <a:ext cx="8667461" cy="3144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5F4A958-8D17-4DA6-886E-0D80CAED0D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775" y="1771650"/>
            <a:ext cx="8980596" cy="371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015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FE03512-1D14-4922-9CD5-DDE1919C61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263" y="1674019"/>
            <a:ext cx="1833561" cy="6191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793A912-DA34-4E50-9D02-A8F6A6D6E5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8901" y="2293144"/>
            <a:ext cx="9377362" cy="239315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5582D6E7-29CD-4A34-A3BE-46F4A2EFEF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7656" y="4686300"/>
            <a:ext cx="156210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8518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63</Words>
  <Application>Microsoft Office PowerPoint</Application>
  <PresentationFormat>شاشة عريضة</PresentationFormat>
  <Paragraphs>17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2021-12-31T18:28:08Z</dcterms:created>
  <dcterms:modified xsi:type="dcterms:W3CDTF">2021-12-31T18:39:51Z</dcterms:modified>
</cp:coreProperties>
</file>