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6F4D59-BC67-47C8-8A6E-CE5A59176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1024C79-CC47-43A3-930A-174F336CD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ECAD89-7249-470D-910B-ED7DA7ED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96DBC1-9363-4506-A2FC-6DC134E6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03484D-EF56-49A3-B5F4-3DE57695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641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046414-AA73-42D5-8AAE-B3145359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6CDCDA1-91B0-4B6C-A8D6-9FF38185E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D0078E-55E0-45D9-BECE-E9B81259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C419E2-263C-4EE4-9013-A702C141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0AA5A3-6BA7-4156-A6CB-0E029793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131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522A499-F546-4440-ABDB-6BADD563F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A8651C-E721-4941-8FEE-3CF8F5346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72F613-F71D-4F32-8267-3C99D55A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92611-CB7B-49A4-8B81-41AC3560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7A496A-5D89-4C0D-823F-2D894D54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353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41965A-5B71-44C1-8F93-8298F14F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120C77-4CEB-4BD8-8718-8B1345764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F89AC4-4437-4606-BA5F-E048DD35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9D5531-980A-4A0E-B685-2B5034EA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7C8439-D896-4464-A03C-00335818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697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B0FED3-6360-469C-9395-FF7C64E1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9119DD-4E2B-46C6-80D4-C0578A6E2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D77D91-27E6-4511-B75C-E134F4F3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08E871-F092-4ABC-ABEB-800F537E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5FA457-AF7B-4F1A-A654-4523B679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40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3D3017-FFA0-4CC4-A2B6-1EB78487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31D9D7-9CFA-4458-B542-89FC77100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78FE689-1321-4CC9-A5F1-24AB033A1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F3675FA-2D75-4161-A2C8-3A775424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F15D17-0EB1-4E96-9DB9-5435C158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DCCECA-1348-4B24-B7C7-94C25976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88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6FAC39-316A-48F8-9616-5190E730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9674E7-86B6-4C1F-B086-50CA8597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0886AAD-4440-45E3-9C06-59ED6BAF5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30D1B2E-B263-40B5-A229-E6DBC8E11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F5B2F79-0170-4329-9AE1-E23FCC39C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DD37452-88B8-440F-96B8-87E5606D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E923A0F-EE13-41E0-A8A7-74994AFA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780D14D-A7ED-447F-9F60-7CC6620F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585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DBCFBD-7A95-49F4-9748-382A01B9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18881F-77F9-4C5E-BF4A-52CA499F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351EDD2-D4CF-4FDA-8662-607AAB57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2664890-DA13-4BCA-BD66-B1478870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701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82CFDF-544F-49F1-BB2F-27B076BE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C7EC27-1EEF-4987-B339-6797678B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324A75-491C-40BE-8F03-2E18DFFF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73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C32E5C-669F-402C-A42D-93917FB3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5DA159-DB28-4896-9DA3-26A40F88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A0308F-A5FE-4522-B1E5-0B72C1624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CA6D2C-4762-460B-977D-8579029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FCB4EB-1194-46EF-ABC3-C5A11954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706B8C-5595-4CBF-973E-BF1D27BB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292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B93786-2F59-4CE6-B7AD-9F60B2F9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9F1CE46-20D5-4573-BC2A-B4E93DD62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76DBC44-3000-45F7-BA4A-C9A3DB81A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595E22-45A4-4A3A-AF7A-A8B8B72E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5D26BC-C48E-4F62-9CBE-2730204F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47E9B1-2C87-4B65-9267-B3EA8F23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4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C5019E9-1521-4E5B-94CF-BC21F743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2F05BD-4731-4F1D-943E-D90E9BE28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F25180-54EE-4AE6-84D9-174C9F0E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B9ACB-AE25-4248-A0D4-C6A1A4BC5620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EF4E7-E156-46E6-A40F-438A7DD94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7C8068-BAEB-4906-872E-040D265E6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ECDE5-84AF-4635-8CBA-B0839A7351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177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922171" y="2218573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7 - 2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عد النقود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46419" y="2257425"/>
            <a:ext cx="2356856" cy="265747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/>
              <a:t>أجد قيمة مجموعة من النقود للحكم على إمكانية شراء شيء ما .</a:t>
            </a:r>
          </a:p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FC52267-AA95-4E15-8CB7-A6697846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1800224"/>
            <a:ext cx="6636544" cy="35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C863C10-ACF5-4E6F-B7AA-B5D19E8B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407" y="1564050"/>
            <a:ext cx="1545140" cy="69364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5FFA0FE-37B7-43F7-9269-2E7AA07F3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119" y="1690537"/>
            <a:ext cx="8015288" cy="10455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4FC1867-F4C1-462E-8570-F4DDE943C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395" y="2958644"/>
            <a:ext cx="94202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A0D6289-1BE8-4374-815E-FB67DAFA9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1978818"/>
            <a:ext cx="9905999" cy="21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1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0C6C118-86F5-446A-91CC-F75699DD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140" y="1614488"/>
            <a:ext cx="1545140" cy="6215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C68D1A7-0A97-4C84-80C8-FB377FF96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619" y="1621631"/>
            <a:ext cx="6374317" cy="11144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FBE6472-15A1-43FE-B3E8-E4A3F79E3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660" y="1621631"/>
            <a:ext cx="2314575" cy="13144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0D9E5F4-CDA9-4624-8771-DAAA4CFBE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355" y="3081338"/>
            <a:ext cx="96869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FEB49C6-9DF5-471B-A760-B8DBB6A6B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48" y="1721643"/>
            <a:ext cx="9274969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0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C48D2E1-5A5E-47B3-8E06-FD95067C3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499" y="1743110"/>
            <a:ext cx="2161905" cy="5714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9F885A-5328-40AA-AC91-A51FDBEB5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213" y="2314539"/>
            <a:ext cx="2859693" cy="266684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FAF22BC-3DC0-46E2-BE89-E61D797B5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25" y="2314539"/>
            <a:ext cx="6434137" cy="27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61</Words>
  <Application>Microsoft Office PowerPoint</Application>
  <PresentationFormat>شاشة عريضة</PresentationFormat>
  <Paragraphs>12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2021-12-26T00:25:12Z</dcterms:created>
  <dcterms:modified xsi:type="dcterms:W3CDTF">2021-12-28T22:34:39Z</dcterms:modified>
</cp:coreProperties>
</file>