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07D97C-BF02-47C7-A248-58D903D91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FB4C792-D360-4FB4-918C-8A31A5B45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A3D7EE-59AD-4C15-AA1D-4CF92AE21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5866D5-00D6-4112-B996-1E2F5A3D3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3DF2EC-4B3A-4952-9B05-39CE923D1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228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8105D9-1F04-4434-82EA-7B00CAADC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674BA2A-2A4A-4A11-AB37-8574138D9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9498AF-16BD-48FD-88F3-119D26582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1D6644-A21A-45AA-B3CF-EA3D37388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6EE6CE-CE23-441F-BE7F-3D86AE97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496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1C380B9-E59C-4FAF-86C3-1722E7FAF8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E1BE687-3359-4AFE-8AF3-E4C2886A02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98B650-52DF-434C-8B9D-48B13527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253FF5-74CB-4EBE-A92E-190D5A830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0AB268-DE45-4091-A624-798F822C3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687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51A665-66FF-41A2-9499-1E6F60F5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7321B8B-28DE-4FD9-97A7-C305909C1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92941D-5A2E-47AA-B39B-69A441F33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A94BC2-5C90-45D3-B312-097C56AFA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244B38F-BF2F-4347-B81A-B6EA4045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6748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CEB4BA-F7DA-4643-9DD9-3CC656A4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0A2F01-5E9D-433A-BBFA-DFB957D4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292097-052C-47FA-94C4-821043F0D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A2B4C7-AF30-46BA-9D60-ECCE3615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EB2ECA-365F-4773-96DE-D81FBB570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680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9BD427-C63F-4836-8843-D5BBB40F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DB3437A-4D73-4E68-B949-74E5C9153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A2AD344-4411-49F2-ABAC-7022090DE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14D22CE-EBC3-4854-B675-28AD8BC25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D335B6-33E4-4827-86C6-7FED036F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1D73A71-A208-43BC-AF8A-7BEB19EE5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54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2F1557-83DF-4C0B-97E6-9BE74953F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CC6A7C0-3772-466A-8649-11EF1AA8B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F3015C6-2DFC-434A-9ADE-D26A40991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1430409-07DF-45BB-91E5-6078C6F7B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9935FD3-68CB-466F-BFBD-C7923D192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9D7B585-93EA-4576-9C3C-C7970D030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1F7FF6D-D684-45DF-A030-F7BB67ADC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6826373-F384-4A73-9051-6D35DB0D9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432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D2434D-3DAC-4049-9C5F-E5AD4B25B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8381510-3D7F-4B4C-B8EA-CFB8DF9C8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5EA0AA0-5604-4716-8BC3-00733BBAB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DEE444F-0090-4330-BD0B-3A9CFD518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7821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C4F86D7-F5DA-4699-8BD7-BE8E31834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1F4AB15-C337-4B02-8C5C-39C98ADC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A2F34D1-BFF0-49B9-B37C-04239AC02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404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31D75D-62F5-45D0-B22C-E630205B5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3D9E862-AB78-4052-AE1F-54E2BFBBD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76DA29F-08BF-4F56-8345-0E192CC3A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DE1B930-34FE-4B62-9041-05D408DC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223BDD3-4D7A-465C-9FA5-2086EBC0E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1D5CA8D-BA1A-40C5-9CCB-2972988CD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725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F06922-289C-4921-8887-AC11C22E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9AB2FFF-287C-490C-A31E-0776B192DC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41C3B14-BA52-4BC9-AB38-5D09F3106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40A59B0-4F2E-4196-A3E4-4F8E3E88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467619B-7094-46E9-A9DC-1ED30BC69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E45F86E-3D09-46CA-AAF4-60AC26C0D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308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A5B4D93-D113-4D6A-8694-1848F3C6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4C38776-4769-416C-AA2E-80C19F294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2A49646-6652-4DE5-8AE7-F0BE3BC5F9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EF9AE-2459-4301-AA22-B9D94F02C5DD}" type="datetimeFigureOut">
              <a:rPr lang="ar-SA" smtClean="0"/>
              <a:t>22/05/43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F36BFB-20DF-4CFF-95EF-F03CBEDC9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9BD3A77-95E9-4BFB-9F40-AED040348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07E24-8780-4E13-90C4-A56A0C5ED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109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82B59F2-678B-467F-98AD-A5B8C1EB5AA6}"/>
              </a:ext>
            </a:extLst>
          </p:cNvPr>
          <p:cNvSpPr txBox="1"/>
          <p:nvPr/>
        </p:nvSpPr>
        <p:spPr>
          <a:xfrm>
            <a:off x="6886576" y="2741485"/>
            <a:ext cx="24474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الـتهــيئة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17FAB9F-9843-4E52-BED9-AD3CFA85B0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7469" y="1978819"/>
            <a:ext cx="9205912" cy="292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E68C925-C44D-4FFA-887C-767DC7CEC9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794" y="1888330"/>
            <a:ext cx="7839075" cy="291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27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1C0F684-8EA6-4A80-95B2-155A900F8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5037" y="1693069"/>
            <a:ext cx="6007893" cy="6286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B5D60F5-A699-4E7F-AF5F-4CE4AB9FF2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3405" y="2421732"/>
            <a:ext cx="4500563" cy="333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489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2021-12-25T23:48:38Z</dcterms:created>
  <dcterms:modified xsi:type="dcterms:W3CDTF">2021-12-25T23:52:41Z</dcterms:modified>
</cp:coreProperties>
</file>