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272823-0426-EE98-81A8-9486AF4B1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9749E2B-621D-E258-8434-E531A1B447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D6DF01-F4BA-B1B3-67A4-351854FCD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5C4FFD-3B64-3520-FB0B-E0E7D2D8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1B3FDA-E1A5-8A93-8568-53214291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7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7A5856-1FC4-1881-4D06-732CA453B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5B5FB4-8A61-1D30-4CF6-F751D15A73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D96D13-5EA5-CB97-8CED-A09FD55A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A75916-641D-D887-BAB7-6388B280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676457-E1E2-D744-D7A1-7C29FAF16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949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5026F62-5490-CF88-E31D-C4C244024A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4EB3309-97D1-604D-EF1B-7288070C3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2A9B20-B9FA-615C-F59F-E2E384F0A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47FFF3-C6AF-C340-9749-72F9D180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557167-7D00-212A-64CD-35A6F49F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395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4AE985-9D48-6030-ACE1-3CEACFA3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74A055A-D1B2-EF9E-C0F9-4FEECFA9C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1DBF90-CDC9-6DBF-489C-43C3A23A8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4EB49F-C513-0C9F-BF04-55109440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4CBFFEC-3EE6-C774-B990-07709488B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438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2F256F-3D3C-88AD-13F7-753C88A0C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AFF8971-87C8-5C18-2118-73312158C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7910FD-537F-8034-BFC9-E26948B59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E7D237-E03A-0C6C-6C99-24E649C02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FD227C-68E3-1ECF-EF45-66DDE91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12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F1678B-BFCF-54B1-8016-142D59470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828F5E-D89E-8A26-75A2-72152E7B43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6328BB2-A235-9FD9-F84D-8B70BA4EB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441CEEB-D06C-7EA0-9EA4-0D636E48C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F0FF8DA-E89B-E3A9-DBD5-6F65D23B5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0D5BF8-162F-E505-32AF-89EE0F31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463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621035-080D-4CDB-AE88-BF727CCB9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AA3C232-9148-C589-B7DA-EADE90F75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B44772-DF2E-E53B-5217-1C8CEC413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089CE46-F5A4-7FEE-5D61-3C5BB6538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33C7CB4-3242-FE3C-0CB0-A88F7249C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AD44364-BFB9-7865-F4FF-9C859A558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A40AFF2-3263-96A8-DBDD-65300020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84939C1-2DA2-9AC7-E0F7-504698CC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30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E95AC3-09E5-AC8E-9991-065522982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5F4CA57-F384-C117-CBCC-099FE721A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BD15B3-2831-4E7A-78D3-18409AE98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CAA065A-AEB3-8AFE-1CFF-18B83884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254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27B7113-DED9-BE02-6E7B-B0BF78280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B702BBC-4A1D-AD17-D50F-ED9DAF441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D0DF500-1C84-40E7-41C6-A0E42532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732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029103-48ED-8788-E0FF-897E9F8DA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4AF2C3-312F-6E3C-8147-DFA4A2C44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5A90909-A6ED-54DF-913C-9C8C7CA5E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93F72DE-D880-B959-483E-1B59BFEA4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D39C0D-8D46-42D7-9CC9-8CF2618C6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ACAF58-1D2D-F6FA-EE5B-165465EA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6219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C53D7D-8BB1-0301-D090-9DAAA3882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0033C8A-1A7B-CD87-9A69-DF2D12E47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B284EBB-5FEE-CEAA-BE84-CCCC57359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689ED11-7E4C-FD32-9993-8F6D6B1E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732C934-4AD2-2177-43DA-90F8E4F7C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A86053-3306-708A-AF14-23A43D03C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825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269F31F-CE70-8284-36A3-29AD71D0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5231D1-7764-4AD3-982D-0A8F94B7D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7BFB6C-7459-82E0-A889-CF475B3F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4D3E6-1CD8-4823-91D7-5C99B448D78B}" type="datetimeFigureOut">
              <a:rPr lang="ar-SA" smtClean="0"/>
              <a:t>20/10/43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7E7F91-83BC-241F-C63D-8792B6844F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75E5D0-2CBB-9C90-7415-39D7A7EAF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D0134-8A24-40E6-905F-2A18103569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663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364957" y="2311442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المـئات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625329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المـئات 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48FE7A6-1554-B621-7B85-73171E757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1806474"/>
            <a:ext cx="6084093" cy="367724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4EFA4F2-D610-A802-2EF8-7CF285CBCA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4389" y="1698812"/>
            <a:ext cx="1831180" cy="5729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90B642A-79E2-95EA-8B09-B93EB2D7C8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550" y="2389375"/>
            <a:ext cx="8703468" cy="306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2A99522-4D41-5FC0-EA15-8DBA65F699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737" y="2516981"/>
            <a:ext cx="7848600" cy="259794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25E164D-3293-180F-65F2-FA62A073F3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4389" y="1698812"/>
            <a:ext cx="1831180" cy="57290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1EDE541-8CEF-1163-1B39-27301F88F5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9680" y="2677504"/>
            <a:ext cx="2347913" cy="123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EDD6BF0-02E4-A6D6-B419-82DA3F2DE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681" y="1990725"/>
            <a:ext cx="8672513" cy="3024188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FB0BDEB2-8AA1-2AA5-89D9-C67C057491AA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6022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ED6A63C-0E20-9C75-2848-D1986CCAF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8018" y="2226469"/>
            <a:ext cx="8724900" cy="31623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C0F9259-FA8B-F7A0-8010-5C7FB6D334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8406" y="1635919"/>
            <a:ext cx="1814512" cy="5905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69F5BFA8-684A-4371-58A4-8E17E49FC977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215978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شاشة عريضة</PresentationFormat>
  <Paragraphs>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2022-05-21T11:15:22Z</dcterms:created>
  <dcterms:modified xsi:type="dcterms:W3CDTF">2022-05-21T11:21:42Z</dcterms:modified>
</cp:coreProperties>
</file>