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</p:sldIdLst>
  <p:sldSz cx="12192000" cy="6858000"/>
  <p:notesSz cx="6858000" cy="9144000"/>
  <p:defaultTextStyle>
    <a:defPPr>
      <a:defRPr lang="ar-SA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81987" autoAdjust="0"/>
    <p:restoredTop sz="94660"/>
  </p:normalViewPr>
  <p:slideViewPr>
    <p:cSldViewPr snapToGrid="0">
      <p:cViewPr varScale="1">
        <p:scale>
          <a:sx n="89" d="100"/>
          <a:sy n="89" d="100"/>
        </p:scale>
        <p:origin x="68" y="22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9BE067CB-D9B5-C50A-2248-6D4F42F8F4F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وان فرعي 2">
            <a:extLst>
              <a:ext uri="{FF2B5EF4-FFF2-40B4-BE49-F238E27FC236}">
                <a16:creationId xmlns:a16="http://schemas.microsoft.com/office/drawing/2014/main" id="{752BD9F4-5C7C-BF63-A256-27199BFCE8B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ar-SA"/>
              <a:t>انقر لتحرير نمط العنوان الفرعي للشكل الرئيسي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70BB1694-67D3-00A4-2E67-A11C8217A0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D327C2-3C94-4B09-B5AB-10217E094260}" type="datetimeFigureOut">
              <a:rPr lang="ar-SA" smtClean="0"/>
              <a:t>19/10/43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DE3D686D-582F-9C49-7A8B-F359C342EC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333B158A-8ABA-5289-2E26-BA46961563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75844D-2AB7-4442-9495-434684203934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5277429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D7253A4D-B02B-DE9E-D191-6BD6BC749B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عنوان العمودي 2">
            <a:extLst>
              <a:ext uri="{FF2B5EF4-FFF2-40B4-BE49-F238E27FC236}">
                <a16:creationId xmlns:a16="http://schemas.microsoft.com/office/drawing/2014/main" id="{A04500D5-916A-D0DF-7464-2D721120C99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E6B78FCA-6905-EA53-BF33-E170F96147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D327C2-3C94-4B09-B5AB-10217E094260}" type="datetimeFigureOut">
              <a:rPr lang="ar-SA" smtClean="0"/>
              <a:t>19/10/43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7F324ED1-91B1-55E0-112A-4F6D6F288A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BD01991B-BEDF-7716-EB0A-B592330F48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75844D-2AB7-4442-9495-434684203934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41041685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>
            <a:extLst>
              <a:ext uri="{FF2B5EF4-FFF2-40B4-BE49-F238E27FC236}">
                <a16:creationId xmlns:a16="http://schemas.microsoft.com/office/drawing/2014/main" id="{81E4AE4D-C8FA-4C83-4900-799AE4CCD94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عنوان العمودي 2">
            <a:extLst>
              <a:ext uri="{FF2B5EF4-FFF2-40B4-BE49-F238E27FC236}">
                <a16:creationId xmlns:a16="http://schemas.microsoft.com/office/drawing/2014/main" id="{7A9C7DED-8CC2-4853-60EF-B2693B334C1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20B028E0-0383-D909-069F-94A61CADCF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D327C2-3C94-4B09-B5AB-10217E094260}" type="datetimeFigureOut">
              <a:rPr lang="ar-SA" smtClean="0"/>
              <a:t>19/10/43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8E61CF12-400F-74E8-6965-99E9A9B23E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BD6A6DB8-4A38-2B37-EE6B-EF8E4BBCD7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75844D-2AB7-4442-9495-434684203934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8572229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1EA395E2-0867-4DA2-C28A-837A833537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06EFEE31-5F59-F110-CC3B-099323B9996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0C42CE6B-91A7-C644-C5A8-C25043A197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D327C2-3C94-4B09-B5AB-10217E094260}" type="datetimeFigureOut">
              <a:rPr lang="ar-SA" smtClean="0"/>
              <a:t>19/10/43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DE665808-8AE1-BE75-3A46-D19A3A05DA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F9D3A237-B58B-DA02-05F3-11228DA1E6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75844D-2AB7-4442-9495-434684203934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8412977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5DE095A0-5416-52F3-E83A-A8899F6D53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نص 2">
            <a:extLst>
              <a:ext uri="{FF2B5EF4-FFF2-40B4-BE49-F238E27FC236}">
                <a16:creationId xmlns:a16="http://schemas.microsoft.com/office/drawing/2014/main" id="{E39F58EC-BB3B-8755-E4F3-145A1CF016B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D660613E-27B8-1510-63DE-D897C823B4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D327C2-3C94-4B09-B5AB-10217E094260}" type="datetimeFigureOut">
              <a:rPr lang="ar-SA" smtClean="0"/>
              <a:t>19/10/43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0BB9FB70-6F39-2B0F-30E5-3F229294F1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B2419B5E-DD19-85A5-A530-C2AFAE8A93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75844D-2AB7-4442-9495-434684203934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84137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1A8B2C69-C8C1-DD55-83B0-48B82E1653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601E6739-5ADC-6179-F8AA-C5E24178F5B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محتوى 3">
            <a:extLst>
              <a:ext uri="{FF2B5EF4-FFF2-40B4-BE49-F238E27FC236}">
                <a16:creationId xmlns:a16="http://schemas.microsoft.com/office/drawing/2014/main" id="{7645C5F7-CB31-6993-3F84-6D5656E81C8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5" name="عنصر نائب للتاريخ 4">
            <a:extLst>
              <a:ext uri="{FF2B5EF4-FFF2-40B4-BE49-F238E27FC236}">
                <a16:creationId xmlns:a16="http://schemas.microsoft.com/office/drawing/2014/main" id="{51DF3875-CA10-D157-9327-A42FB5A8F9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D327C2-3C94-4B09-B5AB-10217E094260}" type="datetimeFigureOut">
              <a:rPr lang="ar-SA" smtClean="0"/>
              <a:t>19/10/43</a:t>
            </a:fld>
            <a:endParaRPr lang="ar-SA"/>
          </a:p>
        </p:txBody>
      </p:sp>
      <p:sp>
        <p:nvSpPr>
          <p:cNvPr id="6" name="عنصر نائب للتذييل 5">
            <a:extLst>
              <a:ext uri="{FF2B5EF4-FFF2-40B4-BE49-F238E27FC236}">
                <a16:creationId xmlns:a16="http://schemas.microsoft.com/office/drawing/2014/main" id="{927B905F-C104-DE01-69C4-227D957401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>
            <a:extLst>
              <a:ext uri="{FF2B5EF4-FFF2-40B4-BE49-F238E27FC236}">
                <a16:creationId xmlns:a16="http://schemas.microsoft.com/office/drawing/2014/main" id="{9C2F606E-9315-0BB7-AFFE-0EDAA1463A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75844D-2AB7-4442-9495-434684203934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4548952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76B9C623-9ACC-9DBB-1327-0985175277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نص 2">
            <a:extLst>
              <a:ext uri="{FF2B5EF4-FFF2-40B4-BE49-F238E27FC236}">
                <a16:creationId xmlns:a16="http://schemas.microsoft.com/office/drawing/2014/main" id="{FFCD4F34-3518-0E22-B3B3-836A0B5134D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4" name="عنصر نائب للمحتوى 3">
            <a:extLst>
              <a:ext uri="{FF2B5EF4-FFF2-40B4-BE49-F238E27FC236}">
                <a16:creationId xmlns:a16="http://schemas.microsoft.com/office/drawing/2014/main" id="{2CAED35F-F5DC-0895-FDC6-941B7380A30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5" name="عنصر نائب للنص 4">
            <a:extLst>
              <a:ext uri="{FF2B5EF4-FFF2-40B4-BE49-F238E27FC236}">
                <a16:creationId xmlns:a16="http://schemas.microsoft.com/office/drawing/2014/main" id="{CDD9C502-DFD6-13DC-888B-63DF59BC8BC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6" name="عنصر نائب للمحتوى 5">
            <a:extLst>
              <a:ext uri="{FF2B5EF4-FFF2-40B4-BE49-F238E27FC236}">
                <a16:creationId xmlns:a16="http://schemas.microsoft.com/office/drawing/2014/main" id="{72F07B5B-60DE-2BC6-7B36-1F121EE6890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7" name="عنصر نائب للتاريخ 6">
            <a:extLst>
              <a:ext uri="{FF2B5EF4-FFF2-40B4-BE49-F238E27FC236}">
                <a16:creationId xmlns:a16="http://schemas.microsoft.com/office/drawing/2014/main" id="{D2811700-0712-77EF-D89F-26C3597B76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D327C2-3C94-4B09-B5AB-10217E094260}" type="datetimeFigureOut">
              <a:rPr lang="ar-SA" smtClean="0"/>
              <a:t>19/10/43</a:t>
            </a:fld>
            <a:endParaRPr lang="ar-SA"/>
          </a:p>
        </p:txBody>
      </p:sp>
      <p:sp>
        <p:nvSpPr>
          <p:cNvPr id="8" name="عنصر نائب للتذييل 7">
            <a:extLst>
              <a:ext uri="{FF2B5EF4-FFF2-40B4-BE49-F238E27FC236}">
                <a16:creationId xmlns:a16="http://schemas.microsoft.com/office/drawing/2014/main" id="{FB16F2BC-728E-0540-8713-93BD0AE2FE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9" name="عنصر نائب لرقم الشريحة 8">
            <a:extLst>
              <a:ext uri="{FF2B5EF4-FFF2-40B4-BE49-F238E27FC236}">
                <a16:creationId xmlns:a16="http://schemas.microsoft.com/office/drawing/2014/main" id="{261B8301-4D6F-CB13-BA40-D003320F23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75844D-2AB7-4442-9495-434684203934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1233958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3961260B-023C-AA9E-08AF-A75E4D84C2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تاريخ 2">
            <a:extLst>
              <a:ext uri="{FF2B5EF4-FFF2-40B4-BE49-F238E27FC236}">
                <a16:creationId xmlns:a16="http://schemas.microsoft.com/office/drawing/2014/main" id="{39D39BF0-A7B7-171E-D32D-BA49D606AB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D327C2-3C94-4B09-B5AB-10217E094260}" type="datetimeFigureOut">
              <a:rPr lang="ar-SA" smtClean="0"/>
              <a:t>19/10/43</a:t>
            </a:fld>
            <a:endParaRPr lang="ar-SA"/>
          </a:p>
        </p:txBody>
      </p:sp>
      <p:sp>
        <p:nvSpPr>
          <p:cNvPr id="4" name="عنصر نائب للتذييل 3">
            <a:extLst>
              <a:ext uri="{FF2B5EF4-FFF2-40B4-BE49-F238E27FC236}">
                <a16:creationId xmlns:a16="http://schemas.microsoft.com/office/drawing/2014/main" id="{7DCA556D-622C-A529-57DB-EB1B0BAE2E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5" name="عنصر نائب لرقم الشريحة 4">
            <a:extLst>
              <a:ext uri="{FF2B5EF4-FFF2-40B4-BE49-F238E27FC236}">
                <a16:creationId xmlns:a16="http://schemas.microsoft.com/office/drawing/2014/main" id="{F9344FE8-740E-3EA6-5CE1-3BCE8BCF5B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75844D-2AB7-4442-9495-434684203934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5761654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>
            <a:extLst>
              <a:ext uri="{FF2B5EF4-FFF2-40B4-BE49-F238E27FC236}">
                <a16:creationId xmlns:a16="http://schemas.microsoft.com/office/drawing/2014/main" id="{6ED7D44E-55D1-E210-30A8-8C1CB6413E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D327C2-3C94-4B09-B5AB-10217E094260}" type="datetimeFigureOut">
              <a:rPr lang="ar-SA" smtClean="0"/>
              <a:t>19/10/43</a:t>
            </a:fld>
            <a:endParaRPr lang="ar-SA"/>
          </a:p>
        </p:txBody>
      </p:sp>
      <p:sp>
        <p:nvSpPr>
          <p:cNvPr id="3" name="عنصر نائب للتذييل 2">
            <a:extLst>
              <a:ext uri="{FF2B5EF4-FFF2-40B4-BE49-F238E27FC236}">
                <a16:creationId xmlns:a16="http://schemas.microsoft.com/office/drawing/2014/main" id="{579D4C15-98A4-8EAE-0668-8024A75B64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عنصر نائب لرقم الشريحة 3">
            <a:extLst>
              <a:ext uri="{FF2B5EF4-FFF2-40B4-BE49-F238E27FC236}">
                <a16:creationId xmlns:a16="http://schemas.microsoft.com/office/drawing/2014/main" id="{20A398D3-8BCA-329D-3211-AE5B645F1F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75844D-2AB7-4442-9495-434684203934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002978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4B39E258-814D-2C86-D937-3BBE432FB7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5EF61D5B-5B3A-3F02-649E-9038C991A23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نص 3">
            <a:extLst>
              <a:ext uri="{FF2B5EF4-FFF2-40B4-BE49-F238E27FC236}">
                <a16:creationId xmlns:a16="http://schemas.microsoft.com/office/drawing/2014/main" id="{DBEE770B-075D-3608-E8AA-ED12A243A5E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5" name="عنصر نائب للتاريخ 4">
            <a:extLst>
              <a:ext uri="{FF2B5EF4-FFF2-40B4-BE49-F238E27FC236}">
                <a16:creationId xmlns:a16="http://schemas.microsoft.com/office/drawing/2014/main" id="{6287E53E-65A5-B36B-A5D6-1A17527A8E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D327C2-3C94-4B09-B5AB-10217E094260}" type="datetimeFigureOut">
              <a:rPr lang="ar-SA" smtClean="0"/>
              <a:t>19/10/43</a:t>
            </a:fld>
            <a:endParaRPr lang="ar-SA"/>
          </a:p>
        </p:txBody>
      </p:sp>
      <p:sp>
        <p:nvSpPr>
          <p:cNvPr id="6" name="عنصر نائب للتذييل 5">
            <a:extLst>
              <a:ext uri="{FF2B5EF4-FFF2-40B4-BE49-F238E27FC236}">
                <a16:creationId xmlns:a16="http://schemas.microsoft.com/office/drawing/2014/main" id="{936C08F5-737B-7641-BF50-182E4FED47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>
            <a:extLst>
              <a:ext uri="{FF2B5EF4-FFF2-40B4-BE49-F238E27FC236}">
                <a16:creationId xmlns:a16="http://schemas.microsoft.com/office/drawing/2014/main" id="{229DCDBA-5994-31FE-EBE8-1FE61B5508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75844D-2AB7-4442-9495-434684203934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0715628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5726F3E0-162A-CEA8-F5BF-CC18F188C4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صورة 2">
            <a:extLst>
              <a:ext uri="{FF2B5EF4-FFF2-40B4-BE49-F238E27FC236}">
                <a16:creationId xmlns:a16="http://schemas.microsoft.com/office/drawing/2014/main" id="{69C31472-1764-43B3-47C8-D39ADF4C2A5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SA"/>
          </a:p>
        </p:txBody>
      </p:sp>
      <p:sp>
        <p:nvSpPr>
          <p:cNvPr id="4" name="عنصر نائب للنص 3">
            <a:extLst>
              <a:ext uri="{FF2B5EF4-FFF2-40B4-BE49-F238E27FC236}">
                <a16:creationId xmlns:a16="http://schemas.microsoft.com/office/drawing/2014/main" id="{A76D68E5-D78F-8F40-019A-1FE1C3AB34E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5" name="عنصر نائب للتاريخ 4">
            <a:extLst>
              <a:ext uri="{FF2B5EF4-FFF2-40B4-BE49-F238E27FC236}">
                <a16:creationId xmlns:a16="http://schemas.microsoft.com/office/drawing/2014/main" id="{2AF66702-654D-F01F-7B02-0B96CA2507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D327C2-3C94-4B09-B5AB-10217E094260}" type="datetimeFigureOut">
              <a:rPr lang="ar-SA" smtClean="0"/>
              <a:t>19/10/43</a:t>
            </a:fld>
            <a:endParaRPr lang="ar-SA"/>
          </a:p>
        </p:txBody>
      </p:sp>
      <p:sp>
        <p:nvSpPr>
          <p:cNvPr id="6" name="عنصر نائب للتذييل 5">
            <a:extLst>
              <a:ext uri="{FF2B5EF4-FFF2-40B4-BE49-F238E27FC236}">
                <a16:creationId xmlns:a16="http://schemas.microsoft.com/office/drawing/2014/main" id="{B7F057F2-22CF-1881-7C59-7F532C34ED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>
            <a:extLst>
              <a:ext uri="{FF2B5EF4-FFF2-40B4-BE49-F238E27FC236}">
                <a16:creationId xmlns:a16="http://schemas.microsoft.com/office/drawing/2014/main" id="{091A8FCE-E50B-5DA9-6D45-9DDBE7E558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75844D-2AB7-4442-9495-434684203934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3385251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عنوان 1">
            <a:extLst>
              <a:ext uri="{FF2B5EF4-FFF2-40B4-BE49-F238E27FC236}">
                <a16:creationId xmlns:a16="http://schemas.microsoft.com/office/drawing/2014/main" id="{3E2650F0-3DC7-E402-C243-4511FB2598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نص 2">
            <a:extLst>
              <a:ext uri="{FF2B5EF4-FFF2-40B4-BE49-F238E27FC236}">
                <a16:creationId xmlns:a16="http://schemas.microsoft.com/office/drawing/2014/main" id="{A62F3A6C-0710-8590-4426-EEB53CE1933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3D9FD48E-7B48-71D1-62EE-C27FDAF91D8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D327C2-3C94-4B09-B5AB-10217E094260}" type="datetimeFigureOut">
              <a:rPr lang="ar-SA" smtClean="0"/>
              <a:t>19/10/43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90B55F5B-470B-AA2A-8669-A67EA320D63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06F0C663-ABC2-3BE8-E284-FE02F49CEF5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75844D-2AB7-4442-9495-434684203934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7994392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r" defTabSz="914400" rtl="1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r" defTabSz="914400" rtl="1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SA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صورة 5">
            <a:extLst>
              <a:ext uri="{FF2B5EF4-FFF2-40B4-BE49-F238E27FC236}">
                <a16:creationId xmlns:a16="http://schemas.microsoft.com/office/drawing/2014/main" id="{89EB78B9-B679-425B-A97E-630BC57827E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8120" y="1514791"/>
            <a:ext cx="1369217" cy="1278416"/>
          </a:xfrm>
          <a:prstGeom prst="rect">
            <a:avLst/>
          </a:prstGeom>
        </p:spPr>
      </p:pic>
      <p:sp>
        <p:nvSpPr>
          <p:cNvPr id="9" name="مربع نص 8">
            <a:extLst>
              <a:ext uri="{FF2B5EF4-FFF2-40B4-BE49-F238E27FC236}">
                <a16:creationId xmlns:a16="http://schemas.microsoft.com/office/drawing/2014/main" id="{D6F48FCD-EA2C-46AC-B801-C9DFCD2F494C}"/>
              </a:ext>
            </a:extLst>
          </p:cNvPr>
          <p:cNvSpPr txBox="1"/>
          <p:nvPr/>
        </p:nvSpPr>
        <p:spPr>
          <a:xfrm>
            <a:off x="3929064" y="2351782"/>
            <a:ext cx="4521992" cy="11079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ar-SA" sz="4000" b="1" dirty="0">
                <a:ln w="0"/>
                <a:solidFill>
                  <a:schemeClr val="accent4">
                    <a:lumMod val="7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abic Typesetting" panose="03020402040406030203" pitchFamily="66" charset="-78"/>
                <a:cs typeface="Akhbar MT" pitchFamily="2" charset="-78"/>
              </a:rPr>
              <a:t> </a:t>
            </a:r>
            <a:r>
              <a:rPr lang="ar-SA" sz="6600" b="1" dirty="0">
                <a:ln w="0"/>
                <a:solidFill>
                  <a:schemeClr val="accent4">
                    <a:lumMod val="7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abic Typesetting" panose="03020402040406030203" pitchFamily="66" charset="-78"/>
                <a:cs typeface="Akhbar MT" pitchFamily="2" charset="-78"/>
              </a:rPr>
              <a:t>اختبار الفصل</a:t>
            </a:r>
            <a:endParaRPr lang="ar-SA" sz="4000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7" name="مربع نص 6">
            <a:extLst>
              <a:ext uri="{FF2B5EF4-FFF2-40B4-BE49-F238E27FC236}">
                <a16:creationId xmlns:a16="http://schemas.microsoft.com/office/drawing/2014/main" id="{BC007375-6CE0-4EEF-B4DD-3F4D271330DC}"/>
              </a:ext>
            </a:extLst>
          </p:cNvPr>
          <p:cNvSpPr txBox="1"/>
          <p:nvPr/>
        </p:nvSpPr>
        <p:spPr>
          <a:xfrm>
            <a:off x="9859565" y="5688449"/>
            <a:ext cx="1857375" cy="116955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ar-SA" cap="none" spc="0" dirty="0" err="1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abic Typesetting" panose="03020402040406030203" pitchFamily="66" charset="-78"/>
                <a:cs typeface="Arabic Typesetting" panose="03020402040406030203" pitchFamily="66" charset="-78"/>
              </a:rPr>
              <a:t>أ.أحـمـد</a:t>
            </a:r>
            <a:r>
              <a:rPr lang="ar-SA" cap="none" spc="0" dirty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abic Typesetting" panose="03020402040406030203" pitchFamily="66" charset="-78"/>
                <a:cs typeface="Arabic Typesetting" panose="03020402040406030203" pitchFamily="66" charset="-78"/>
              </a:rPr>
              <a:t> الأحـمـدي  </a:t>
            </a:r>
            <a:r>
              <a:rPr lang="en-US" sz="2400" dirty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abic Typesetting" panose="03020402040406030203" pitchFamily="66" charset="-78"/>
                <a:cs typeface="Arabic Typesetting" panose="03020402040406030203" pitchFamily="66" charset="-78"/>
              </a:rPr>
              <a:t>@ahmad9963 </a:t>
            </a:r>
          </a:p>
          <a:p>
            <a:endParaRPr lang="en-US" sz="2800" dirty="0">
              <a:ln w="0"/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Arabic Typesetting" panose="03020402040406030203" pitchFamily="66" charset="-78"/>
              <a:cs typeface="Arabic Typesetting" panose="03020402040406030203" pitchFamily="66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10743721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صورة 5">
            <a:extLst>
              <a:ext uri="{FF2B5EF4-FFF2-40B4-BE49-F238E27FC236}">
                <a16:creationId xmlns:a16="http://schemas.microsoft.com/office/drawing/2014/main" id="{89EB78B9-B679-425B-A97E-630BC57827E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8120" y="1514791"/>
            <a:ext cx="1369217" cy="1278416"/>
          </a:xfrm>
          <a:prstGeom prst="rect">
            <a:avLst/>
          </a:prstGeom>
        </p:spPr>
      </p:pic>
      <p:pic>
        <p:nvPicPr>
          <p:cNvPr id="4" name="صورة 3">
            <a:extLst>
              <a:ext uri="{FF2B5EF4-FFF2-40B4-BE49-F238E27FC236}">
                <a16:creationId xmlns:a16="http://schemas.microsoft.com/office/drawing/2014/main" id="{54D4FE45-8DA4-7F89-EC27-4E9F011DF01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93469" y="1593056"/>
            <a:ext cx="6903244" cy="42576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931648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صورة 5">
            <a:extLst>
              <a:ext uri="{FF2B5EF4-FFF2-40B4-BE49-F238E27FC236}">
                <a16:creationId xmlns:a16="http://schemas.microsoft.com/office/drawing/2014/main" id="{89EB78B9-B679-425B-A97E-630BC57827E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8120" y="1514791"/>
            <a:ext cx="1369217" cy="1278416"/>
          </a:xfrm>
          <a:prstGeom prst="rect">
            <a:avLst/>
          </a:prstGeom>
        </p:spPr>
      </p:pic>
      <p:pic>
        <p:nvPicPr>
          <p:cNvPr id="3" name="صورة 2">
            <a:extLst>
              <a:ext uri="{FF2B5EF4-FFF2-40B4-BE49-F238E27FC236}">
                <a16:creationId xmlns:a16="http://schemas.microsoft.com/office/drawing/2014/main" id="{D2470CAE-48F3-058B-0A9D-19B55BF8D92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52687" y="1719262"/>
            <a:ext cx="9486900" cy="3419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409504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صورة 5">
            <a:extLst>
              <a:ext uri="{FF2B5EF4-FFF2-40B4-BE49-F238E27FC236}">
                <a16:creationId xmlns:a16="http://schemas.microsoft.com/office/drawing/2014/main" id="{89EB78B9-B679-425B-A97E-630BC57827E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8120" y="1514791"/>
            <a:ext cx="1369217" cy="1278416"/>
          </a:xfrm>
          <a:prstGeom prst="rect">
            <a:avLst/>
          </a:prstGeom>
        </p:spPr>
      </p:pic>
      <p:pic>
        <p:nvPicPr>
          <p:cNvPr id="4" name="صورة 3">
            <a:extLst>
              <a:ext uri="{FF2B5EF4-FFF2-40B4-BE49-F238E27FC236}">
                <a16:creationId xmlns:a16="http://schemas.microsoft.com/office/drawing/2014/main" id="{F4D32971-B6A6-23B5-2387-6D467276C3F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50305" y="1719263"/>
            <a:ext cx="9553575" cy="3162300"/>
          </a:xfrm>
          <a:prstGeom prst="rect">
            <a:avLst/>
          </a:prstGeom>
        </p:spPr>
      </p:pic>
      <p:sp>
        <p:nvSpPr>
          <p:cNvPr id="7" name="مربع نص 6">
            <a:extLst>
              <a:ext uri="{FF2B5EF4-FFF2-40B4-BE49-F238E27FC236}">
                <a16:creationId xmlns:a16="http://schemas.microsoft.com/office/drawing/2014/main" id="{96ADDE13-5ED8-C60C-1B6C-A46AB6789FA3}"/>
              </a:ext>
            </a:extLst>
          </p:cNvPr>
          <p:cNvSpPr txBox="1"/>
          <p:nvPr/>
        </p:nvSpPr>
        <p:spPr>
          <a:xfrm>
            <a:off x="9859565" y="5688449"/>
            <a:ext cx="1857375" cy="116955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ar-SA" cap="none" spc="0" dirty="0" err="1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abic Typesetting" panose="03020402040406030203" pitchFamily="66" charset="-78"/>
                <a:cs typeface="Arabic Typesetting" panose="03020402040406030203" pitchFamily="66" charset="-78"/>
              </a:rPr>
              <a:t>أ.أحـمـد</a:t>
            </a:r>
            <a:r>
              <a:rPr lang="ar-SA" cap="none" spc="0" dirty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abic Typesetting" panose="03020402040406030203" pitchFamily="66" charset="-78"/>
                <a:cs typeface="Arabic Typesetting" panose="03020402040406030203" pitchFamily="66" charset="-78"/>
              </a:rPr>
              <a:t> الأحـمـدي  </a:t>
            </a:r>
            <a:r>
              <a:rPr lang="en-US" sz="2400" dirty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abic Typesetting" panose="03020402040406030203" pitchFamily="66" charset="-78"/>
                <a:cs typeface="Arabic Typesetting" panose="03020402040406030203" pitchFamily="66" charset="-78"/>
              </a:rPr>
              <a:t>@ahmad9963 </a:t>
            </a:r>
          </a:p>
          <a:p>
            <a:endParaRPr lang="en-US" sz="2800" dirty="0">
              <a:ln w="0"/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Arabic Typesetting" panose="03020402040406030203" pitchFamily="66" charset="-78"/>
              <a:cs typeface="Arabic Typesetting" panose="03020402040406030203" pitchFamily="66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33486133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صورة 5">
            <a:extLst>
              <a:ext uri="{FF2B5EF4-FFF2-40B4-BE49-F238E27FC236}">
                <a16:creationId xmlns:a16="http://schemas.microsoft.com/office/drawing/2014/main" id="{89EB78B9-B679-425B-A97E-630BC57827E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8120" y="1514791"/>
            <a:ext cx="1369217" cy="1278416"/>
          </a:xfrm>
          <a:prstGeom prst="rect">
            <a:avLst/>
          </a:prstGeom>
        </p:spPr>
      </p:pic>
      <p:pic>
        <p:nvPicPr>
          <p:cNvPr id="3" name="صورة 2">
            <a:extLst>
              <a:ext uri="{FF2B5EF4-FFF2-40B4-BE49-F238E27FC236}">
                <a16:creationId xmlns:a16="http://schemas.microsoft.com/office/drawing/2014/main" id="{A859075C-B3A0-6A04-545C-C38D67BF40E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57625" y="1566861"/>
            <a:ext cx="8084343" cy="42481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87330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صورة 5">
            <a:extLst>
              <a:ext uri="{FF2B5EF4-FFF2-40B4-BE49-F238E27FC236}">
                <a16:creationId xmlns:a16="http://schemas.microsoft.com/office/drawing/2014/main" id="{89EB78B9-B679-425B-A97E-630BC57827E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8120" y="1514791"/>
            <a:ext cx="1369217" cy="1278416"/>
          </a:xfrm>
          <a:prstGeom prst="rect">
            <a:avLst/>
          </a:prstGeom>
        </p:spPr>
      </p:pic>
      <p:pic>
        <p:nvPicPr>
          <p:cNvPr id="7" name="صورة 6">
            <a:extLst>
              <a:ext uri="{FF2B5EF4-FFF2-40B4-BE49-F238E27FC236}">
                <a16:creationId xmlns:a16="http://schemas.microsoft.com/office/drawing/2014/main" id="{C26A92AD-6EFC-687B-F3D0-5FD49DE991B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05125" y="1762125"/>
            <a:ext cx="8924925" cy="3333750"/>
          </a:xfrm>
          <a:prstGeom prst="rect">
            <a:avLst/>
          </a:prstGeom>
        </p:spPr>
      </p:pic>
      <p:sp>
        <p:nvSpPr>
          <p:cNvPr id="8" name="مربع نص 7">
            <a:extLst>
              <a:ext uri="{FF2B5EF4-FFF2-40B4-BE49-F238E27FC236}">
                <a16:creationId xmlns:a16="http://schemas.microsoft.com/office/drawing/2014/main" id="{3C514983-DC5E-9CA8-8502-EA7171794158}"/>
              </a:ext>
            </a:extLst>
          </p:cNvPr>
          <p:cNvSpPr txBox="1"/>
          <p:nvPr/>
        </p:nvSpPr>
        <p:spPr>
          <a:xfrm>
            <a:off x="9859565" y="5688449"/>
            <a:ext cx="1857375" cy="116955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ar-SA" cap="none" spc="0" dirty="0" err="1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abic Typesetting" panose="03020402040406030203" pitchFamily="66" charset="-78"/>
                <a:cs typeface="Arabic Typesetting" panose="03020402040406030203" pitchFamily="66" charset="-78"/>
              </a:rPr>
              <a:t>أ.أحـمـد</a:t>
            </a:r>
            <a:r>
              <a:rPr lang="ar-SA" cap="none" spc="0" dirty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abic Typesetting" panose="03020402040406030203" pitchFamily="66" charset="-78"/>
                <a:cs typeface="Arabic Typesetting" panose="03020402040406030203" pitchFamily="66" charset="-78"/>
              </a:rPr>
              <a:t> الأحـمـدي  </a:t>
            </a:r>
            <a:r>
              <a:rPr lang="en-US" sz="2400" dirty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abic Typesetting" panose="03020402040406030203" pitchFamily="66" charset="-78"/>
                <a:cs typeface="Arabic Typesetting" panose="03020402040406030203" pitchFamily="66" charset="-78"/>
              </a:rPr>
              <a:t>@ahmad9963 </a:t>
            </a:r>
          </a:p>
          <a:p>
            <a:endParaRPr lang="en-US" sz="2800" dirty="0">
              <a:ln w="0"/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Arabic Typesetting" panose="03020402040406030203" pitchFamily="66" charset="-78"/>
              <a:cs typeface="Arabic Typesetting" panose="03020402040406030203" pitchFamily="66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412750835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صورة 5">
            <a:extLst>
              <a:ext uri="{FF2B5EF4-FFF2-40B4-BE49-F238E27FC236}">
                <a16:creationId xmlns:a16="http://schemas.microsoft.com/office/drawing/2014/main" id="{89EB78B9-B679-425B-A97E-630BC57827E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8120" y="1514791"/>
            <a:ext cx="1369217" cy="1278416"/>
          </a:xfrm>
          <a:prstGeom prst="rect">
            <a:avLst/>
          </a:prstGeom>
        </p:spPr>
      </p:pic>
      <p:pic>
        <p:nvPicPr>
          <p:cNvPr id="3" name="صورة 2">
            <a:extLst>
              <a:ext uri="{FF2B5EF4-FFF2-40B4-BE49-F238E27FC236}">
                <a16:creationId xmlns:a16="http://schemas.microsoft.com/office/drawing/2014/main" id="{C91817B4-ABAE-D1F4-116E-C3E0A72BF1C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02931" y="1759744"/>
            <a:ext cx="7543800" cy="2066925"/>
          </a:xfrm>
          <a:prstGeom prst="rect">
            <a:avLst/>
          </a:prstGeom>
        </p:spPr>
      </p:pic>
      <p:sp>
        <p:nvSpPr>
          <p:cNvPr id="8" name="مربع نص 7">
            <a:extLst>
              <a:ext uri="{FF2B5EF4-FFF2-40B4-BE49-F238E27FC236}">
                <a16:creationId xmlns:a16="http://schemas.microsoft.com/office/drawing/2014/main" id="{FDD60A72-D686-4F94-A60A-D8222FFE8F58}"/>
              </a:ext>
            </a:extLst>
          </p:cNvPr>
          <p:cNvSpPr txBox="1"/>
          <p:nvPr/>
        </p:nvSpPr>
        <p:spPr>
          <a:xfrm>
            <a:off x="9859565" y="5688449"/>
            <a:ext cx="1857375" cy="116955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ar-SA" cap="none" spc="0" dirty="0" err="1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abic Typesetting" panose="03020402040406030203" pitchFamily="66" charset="-78"/>
                <a:cs typeface="Arabic Typesetting" panose="03020402040406030203" pitchFamily="66" charset="-78"/>
              </a:rPr>
              <a:t>أ.أحـمـد</a:t>
            </a:r>
            <a:r>
              <a:rPr lang="ar-SA" cap="none" spc="0" dirty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abic Typesetting" panose="03020402040406030203" pitchFamily="66" charset="-78"/>
                <a:cs typeface="Arabic Typesetting" panose="03020402040406030203" pitchFamily="66" charset="-78"/>
              </a:rPr>
              <a:t> الأحـمـدي  </a:t>
            </a:r>
            <a:r>
              <a:rPr lang="en-US" sz="2400" dirty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abic Typesetting" panose="03020402040406030203" pitchFamily="66" charset="-78"/>
                <a:cs typeface="Arabic Typesetting" panose="03020402040406030203" pitchFamily="66" charset="-78"/>
              </a:rPr>
              <a:t>@ahmad9963 </a:t>
            </a:r>
          </a:p>
          <a:p>
            <a:endParaRPr lang="en-US" sz="2800" dirty="0">
              <a:ln w="0"/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Arabic Typesetting" panose="03020402040406030203" pitchFamily="66" charset="-78"/>
              <a:cs typeface="Arabic Typesetting" panose="03020402040406030203" pitchFamily="66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405078263"/>
      </p:ext>
    </p:extLst>
  </p:cSld>
  <p:clrMapOvr>
    <a:masterClrMapping/>
  </p:clrMapOvr>
</p:sld>
</file>

<file path=ppt/theme/theme1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</TotalTime>
  <Words>27</Words>
  <Application>Microsoft Office PowerPoint</Application>
  <PresentationFormat>شاشة عريضة</PresentationFormat>
  <Paragraphs>5</Paragraphs>
  <Slides>7</Slides>
  <Notes>0</Notes>
  <HiddenSlides>0</HiddenSlides>
  <MMClips>0</MMClips>
  <ScaleCrop>false</ScaleCrop>
  <HeadingPairs>
    <vt:vector size="6" baseType="variant">
      <vt:variant>
        <vt:lpstr>الخطوط المستخدمة</vt:lpstr>
      </vt:variant>
      <vt:variant>
        <vt:i4>4</vt:i4>
      </vt:variant>
      <vt:variant>
        <vt:lpstr>نسق</vt:lpstr>
      </vt:variant>
      <vt:variant>
        <vt:i4>1</vt:i4>
      </vt:variant>
      <vt:variant>
        <vt:lpstr>عناوين الشرائح</vt:lpstr>
      </vt:variant>
      <vt:variant>
        <vt:i4>7</vt:i4>
      </vt:variant>
    </vt:vector>
  </HeadingPairs>
  <TitlesOfParts>
    <vt:vector size="12" baseType="lpstr">
      <vt:lpstr>Arabic Typesetting</vt:lpstr>
      <vt:lpstr>Arial</vt:lpstr>
      <vt:lpstr>Calibri</vt:lpstr>
      <vt:lpstr>Calibri Light</vt:lpstr>
      <vt:lpstr>نسق Office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عرض تقديمي في PowerPoint</dc:title>
  <dc:creator>ملك محمد عيد رويشد الأحمدي</dc:creator>
  <cp:lastModifiedBy>ملك محمد عيد رويشد الأحمدي</cp:lastModifiedBy>
  <cp:revision>1</cp:revision>
  <dcterms:created xsi:type="dcterms:W3CDTF">2022-05-20T13:43:02Z</dcterms:created>
  <dcterms:modified xsi:type="dcterms:W3CDTF">2022-05-20T13:47:27Z</dcterms:modified>
</cp:coreProperties>
</file>