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6862BB0-A026-E6FE-B5D3-083BD61362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ABE4F7AE-5246-5867-8D1D-F94E98E27B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98A37D4-42DB-DCCA-EBFD-1211FB5CFD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45536-49F0-46E5-9B5F-0A5755AF0346}" type="datetimeFigureOut">
              <a:rPr lang="ar-SA" smtClean="0"/>
              <a:t>19/10/43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9511BCF-98BB-BF09-DB18-FA72230B4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771838B-5646-EC58-3D39-7F912F7904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78449-7092-4A6E-9423-25A3252BBC8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43950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A35F26-3D8F-AB62-2A57-E5630DB340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F86BF0F2-3DF2-84E3-F035-8C1EEF976B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12E43FE-4533-EE8A-63FE-8E3DB5BA1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45536-49F0-46E5-9B5F-0A5755AF0346}" type="datetimeFigureOut">
              <a:rPr lang="ar-SA" smtClean="0"/>
              <a:t>19/10/43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148E5D8-9DC1-2F79-624E-592FEC3997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CBF7CE6-99AF-CB52-96B6-0BCA549045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78449-7092-4A6E-9423-25A3252BBC8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52603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A4CA6F04-F470-D4D9-1AF5-2D4155A9AE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E7F7891E-0431-92FE-2BB5-810DFFC5C2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1E114A8-6330-B2A7-C1A8-FD9E0AB8EE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45536-49F0-46E5-9B5F-0A5755AF0346}" type="datetimeFigureOut">
              <a:rPr lang="ar-SA" smtClean="0"/>
              <a:t>19/10/43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25D3322-F19D-DD9B-CCF1-8C92D6756A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6FCD2F0-86C5-FA5F-E91D-F3526E007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78449-7092-4A6E-9423-25A3252BBC8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75916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F7039B4-9611-E01C-5C88-69E9373DF3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DED8A970-A657-31DC-415E-330D931A74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A134539-F388-BA9F-B868-5FF701669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45536-49F0-46E5-9B5F-0A5755AF0346}" type="datetimeFigureOut">
              <a:rPr lang="ar-SA" smtClean="0"/>
              <a:t>19/10/43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9DEC7E1-C92E-19EB-9CF3-C19A8F87FF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0A66278-16B8-051D-A490-15A0288F25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78449-7092-4A6E-9423-25A3252BBC8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21206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AA1FD1B-CC2A-9FEA-932F-852D0F7101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951E0D4D-AAB3-0478-EC17-88C69C9916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0052393-AA4F-2927-75BC-0985ECC118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45536-49F0-46E5-9B5F-0A5755AF0346}" type="datetimeFigureOut">
              <a:rPr lang="ar-SA" smtClean="0"/>
              <a:t>19/10/43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AE59346-BC61-CA80-8009-2DADB6AB5B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10E4ACF-7BD0-188D-0149-75FCC61BB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78449-7092-4A6E-9423-25A3252BBC8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86403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51B930B-1045-EBB9-6933-718389F398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DFC10F86-A8F5-6182-7AD1-3EDF0AC52D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32E19BEB-41DD-F60B-0DC7-67937D9727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77F8979C-6797-D619-1F69-87146A0F1F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45536-49F0-46E5-9B5F-0A5755AF0346}" type="datetimeFigureOut">
              <a:rPr lang="ar-SA" smtClean="0"/>
              <a:t>19/10/43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08193180-ADEE-B624-B759-5DFF6F6D6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3CC1D297-D44D-2B87-73BF-4ADC40F5B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78449-7092-4A6E-9423-25A3252BBC8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67012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3B69D35-CA8A-2177-7E4A-2E2218FA43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D7436190-422E-76E8-CFB0-6402A02678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EEE51C27-B5FA-3646-BD01-444E3D1F98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D33F43C1-47ED-EF98-3155-AFFD4827AC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9C0C3E04-0A31-ECC1-1A3E-DE3CD963EB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35C75F0B-FAFF-B13B-C25D-D8E8925EAB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45536-49F0-46E5-9B5F-0A5755AF0346}" type="datetimeFigureOut">
              <a:rPr lang="ar-SA" smtClean="0"/>
              <a:t>19/10/43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042FB33E-088E-48E3-34C7-9041242AB4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FA51B0EF-A071-02C9-9B03-2E7B734D2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78449-7092-4A6E-9423-25A3252BBC8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973868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29CD8EE-DA22-0129-9A75-5363A2E2E3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FCAF0C44-8828-74AA-28D7-686C2599A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45536-49F0-46E5-9B5F-0A5755AF0346}" type="datetimeFigureOut">
              <a:rPr lang="ar-SA" smtClean="0"/>
              <a:t>19/10/43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3D64EB6A-E7FD-E5CB-B1AB-7DCB059428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92FDB24C-4D5A-FDA3-F049-C860A7500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78449-7092-4A6E-9423-25A3252BBC8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30985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09AE8EA3-26DB-09A8-FA21-B5181E05D5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45536-49F0-46E5-9B5F-0A5755AF0346}" type="datetimeFigureOut">
              <a:rPr lang="ar-SA" smtClean="0"/>
              <a:t>19/10/43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F978B1CE-67D3-42F6-9A01-4F8D94AA4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422B7C1A-7FEE-C248-FC09-BA3E18DB5E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78449-7092-4A6E-9423-25A3252BBC8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51248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F5BF3D8-9064-A400-30F5-7091EEF556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0A3D325-64CA-00D2-423C-B05BEF051D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2492D1C9-1DF4-2FB6-D34A-A983109DC0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F7793F34-4199-7C18-8212-7503255B8B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45536-49F0-46E5-9B5F-0A5755AF0346}" type="datetimeFigureOut">
              <a:rPr lang="ar-SA" smtClean="0"/>
              <a:t>19/10/43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3D2934DB-54C5-F23D-E211-0BE433906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8C767CB-7CF4-F6F9-3816-D282869D13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78449-7092-4A6E-9423-25A3252BBC8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33565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33CCF47-8153-6D7F-D36F-A12A17B40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8FA82BB2-DAC5-71F5-2EEE-E457EEC7CB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B870263D-8082-737A-1FB0-3846D29AE6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36B31FA8-2346-DC44-DBB2-0C7E7E0B01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45536-49F0-46E5-9B5F-0A5755AF0346}" type="datetimeFigureOut">
              <a:rPr lang="ar-SA" smtClean="0"/>
              <a:t>19/10/43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8AFECDD-4D9D-DB95-2D80-EEDFD165CC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7D5E399C-FA33-97C4-3725-6F8E80331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78449-7092-4A6E-9423-25A3252BBC8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981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39BB7BEF-2B1A-3ADE-13B6-210AB2CFE3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0DB0900D-019E-B984-4D00-CBADA4C31B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FB651C5-B851-4E40-2364-412A456DBE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645536-49F0-46E5-9B5F-0A5755AF0346}" type="datetimeFigureOut">
              <a:rPr lang="ar-SA" smtClean="0"/>
              <a:t>19/10/43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497F184-9077-7F9F-AEDB-0BC5E95F99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0E2D141-10E2-1D0C-C4F4-4DC8BE2DE2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078449-7092-4A6E-9423-25A3252BBC8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74833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80984" y="5688449"/>
            <a:ext cx="1857375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D6F48FCD-EA2C-46AC-B801-C9DFCD2F494C}"/>
              </a:ext>
            </a:extLst>
          </p:cNvPr>
          <p:cNvSpPr txBox="1"/>
          <p:nvPr/>
        </p:nvSpPr>
        <p:spPr>
          <a:xfrm>
            <a:off x="3929064" y="2351782"/>
            <a:ext cx="4521992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اختبار منتصف الفصل</a:t>
            </a:r>
          </a:p>
          <a:p>
            <a:pPr algn="ctr"/>
            <a:r>
              <a:rPr lang="ar-SA" sz="40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  <a:r>
              <a:rPr lang="ar-SA" sz="4000" b="1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الدروس 1 - 3 </a:t>
            </a:r>
            <a:endParaRPr lang="ar-SA" sz="40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47B675C9-2422-2F4C-688D-AC258EA0EF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71875" y="1700212"/>
            <a:ext cx="8315324" cy="3964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55352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5A24927A-099B-E14E-A2D5-DC62E7E101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93205" y="1745456"/>
            <a:ext cx="9210675" cy="3248025"/>
          </a:xfrm>
          <a:prstGeom prst="rect">
            <a:avLst/>
          </a:prstGeom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2B90D89C-59F1-FA3B-091D-45D7F5C53606}"/>
              </a:ext>
            </a:extLst>
          </p:cNvPr>
          <p:cNvSpPr txBox="1"/>
          <p:nvPr/>
        </p:nvSpPr>
        <p:spPr>
          <a:xfrm>
            <a:off x="9780984" y="5688449"/>
            <a:ext cx="1857375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428339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13EC0F84-33BE-795E-5FA6-8C376F9645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07532" y="1857376"/>
            <a:ext cx="8832054" cy="3914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8806161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21</Words>
  <Application>Microsoft Office PowerPoint</Application>
  <PresentationFormat>شاشة عريضة</PresentationFormat>
  <Paragraphs>4</Paragraphs>
  <Slides>4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9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2022-05-20T13:38:48Z</dcterms:created>
  <dcterms:modified xsi:type="dcterms:W3CDTF">2022-05-20T13:41:59Z</dcterms:modified>
</cp:coreProperties>
</file>