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190E76-65AA-0874-AC6F-73A76F781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A66363-F27A-FB24-6B0C-8583DD48D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02023F-8C8A-6E09-6CB9-645CA2EB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909956-49A9-D8AE-4046-E8E31FE8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22D6C2-E6FC-1E08-4FE8-15C69B05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9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491EF3-5CD4-41D9-6DA0-05BDD21C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7B8E023-6829-9487-4D0E-B02FE7B6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A00949-05B5-D78A-E742-D9F8B97D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FE0BC4-386A-2BB2-581E-7F7F43D3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D17511-C149-78BE-B15A-78B41CF5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98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A966AA-E64A-D622-BFE2-3B33BC492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0EB771D-3B1D-5478-D7D6-D669DA6F6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432D80-5440-BAE4-2A8F-AD589420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3B3378-9F81-5119-D524-2FB49FDF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46DC13-F7CC-111F-B101-C487D67C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10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3263B9-5546-84FA-5B15-6F505655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EFE51A-39C9-7380-D232-2916CEA20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806566-57CE-1A7E-D993-563F6360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2E5187-D9F7-5CBC-6900-DCD5B37A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A9F46D-E3FA-3A14-B7BB-C7882BE1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6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0F0544-B44D-19D3-73FE-C04F2A0F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2B97F1-28F4-4D5A-FACC-15025CD93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A0CD4C-AD31-CB76-9834-3D609868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AD85D1-D7DF-E3B2-6348-635729F9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3A6FBB-D64F-A180-32F4-BF1A76AB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29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7DDE1F-1600-8E6B-0933-AFC5BCF5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5A972F-2D93-D796-B38C-A8B51CFB9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B1FFA9-8FDD-582A-7C7A-1FDDF7058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3221F4-1208-49FB-D878-9EDC2E59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6FAC08-B567-B8BB-6A9A-9DD7CA4B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D650C9-ABDF-AC6A-0363-FE67AD23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14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7C2A72-B4CD-C3BA-9F2D-F229379F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04DBF4-31C5-15AA-1410-06F027CD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1DE11B-ED3B-8BFA-005D-735560DB8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549F0A7-38D3-55C6-634E-5CF4FE107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65EF928-7A0E-FE76-402D-4C052A832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6937B13-5F25-5798-17CE-5DC04733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C7C379-11FA-CCED-C597-31AD1456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8EE03E5-2915-1010-2BF6-AC99D970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53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D1CBEF-BFD5-5644-3BAA-28EB803A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72D971B-7B5C-C0DC-C8A4-970D29D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9DA145B-82B8-4E23-5253-08EE6EB3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BA7A869-DA17-7D8E-BEAC-EBC61031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75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6A76D2-E51C-CD55-AB4C-894941D8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4EE1F71-A048-C953-3ACF-11904733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262B31D-D510-99F5-49BE-76B86D87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43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D011D4-6903-37BB-F2E4-54A08F4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A16F18-3C74-5FA1-6959-AA227192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D25D53-A788-ACDF-32E1-55B3C647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ED3B5C-E07F-42A5-61A1-2664ADED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A70873-6527-1F07-20E8-D2C25DFD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774C51-D1FE-DB51-7D75-E4632A59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61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83F033-F327-89AC-E883-045D1724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BBE4C1A-08D1-C409-580A-DF075ED89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023DF7-0DC2-05BB-7BA7-EDDA33596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A540B0-172D-62C7-8482-2CDD4E75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D5EAFC-DF17-AF95-E949-AB7FF636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D4D0BC-5BB3-CBE9-F7C8-D0CA5374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5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283241A-E3E1-068C-261D-449A6E80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62E75B-A55E-B0E7-3735-1CCB0916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5F2753-D498-7E5C-D6DA-8938D5E1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C487-6157-4054-924C-CB88D1454959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E12175-F11F-1968-CB98-C8DFB7924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2B0B6C-AD68-3128-8F26-C8F4A6E3E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786B-4A8A-4892-B629-61AC1A75ECB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14913" y="2070050"/>
            <a:ext cx="494103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13 - 1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النقود </a:t>
            </a:r>
          </a:p>
          <a:p>
            <a:pPr algn="ctr"/>
            <a:r>
              <a:rPr lang="ar-SA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( ريال واحد ، ريالان ، 5 ريالات ، 10 ريالات )</a:t>
            </a:r>
            <a:endParaRPr lang="ar-SA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358313" y="1812724"/>
            <a:ext cx="2408647" cy="357961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قيمة مجموعة من العملات النقدية بالعد التصاعدي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ريال واحد</a:t>
            </a:r>
          </a:p>
          <a:p>
            <a:pPr algn="ctr"/>
            <a:r>
              <a:rPr lang="ar-SA" dirty="0"/>
              <a:t>ريالان</a:t>
            </a:r>
          </a:p>
          <a:p>
            <a:pPr algn="ctr"/>
            <a:r>
              <a:rPr lang="ar-SA" dirty="0"/>
              <a:t>خمسة ريالات</a:t>
            </a:r>
          </a:p>
          <a:p>
            <a:pPr algn="ctr"/>
            <a:r>
              <a:rPr lang="ar-SA" dirty="0"/>
              <a:t>عشرة ريالات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09BDAF4-01DB-A371-A5C2-F68E1EFB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1" y="1713605"/>
            <a:ext cx="6522244" cy="3777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EC1C8A-4074-4E80-9326-9CCE7174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569" y="1527221"/>
            <a:ext cx="1831180" cy="6905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E07A8F-A0E6-BE75-17D2-48066256E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731" y="2305050"/>
            <a:ext cx="8265318" cy="35171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41C39F0-43D8-E7E7-C081-233A58278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231" y="1695450"/>
            <a:ext cx="6129338" cy="5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6D9A75-16F7-4038-BA68-D47797A9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31" y="1631156"/>
            <a:ext cx="1535906" cy="6286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6E65E9-979B-6109-C9EB-81D223B54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132" y="2407444"/>
            <a:ext cx="8508205" cy="34218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6522665-3D24-24E8-D17D-F59F75949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0" y="1695451"/>
            <a:ext cx="5107781" cy="5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EE513C-D0FC-513A-33DD-E12325C0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1704975"/>
            <a:ext cx="866298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1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6140BB8-974D-F17D-35AD-BD2F2AF7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43" y="2356037"/>
            <a:ext cx="7496175" cy="11715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E750DF-17FE-C85A-D263-C8C19339F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1570224"/>
            <a:ext cx="3617118" cy="6858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FFEF2C-6D6A-FB64-DDFE-94C008653676}"/>
              </a:ext>
            </a:extLst>
          </p:cNvPr>
          <p:cNvSpPr txBox="1"/>
          <p:nvPr/>
        </p:nvSpPr>
        <p:spPr>
          <a:xfrm>
            <a:off x="9636918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6158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شاشة عريضة</PresentationFormat>
  <Paragraphs>15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2022-05-20T13:27:57Z</dcterms:created>
  <dcterms:modified xsi:type="dcterms:W3CDTF">2022-05-20T13:37:48Z</dcterms:modified>
</cp:coreProperties>
</file>