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6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1" r:id="rId12"/>
    <p:sldId id="281" r:id="rId13"/>
    <p:sldId id="282" r:id="rId14"/>
    <p:sldId id="273" r:id="rId15"/>
    <p:sldId id="278" r:id="rId16"/>
    <p:sldId id="277" r:id="rId17"/>
    <p:sldId id="279" r:id="rId18"/>
    <p:sldId id="272" r:id="rId19"/>
    <p:sldId id="280" r:id="rId20"/>
    <p:sldId id="283" r:id="rId21"/>
    <p:sldId id="274" r:id="rId2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8DEEA-9D8B-4F1B-A2A5-F2779E6E0DEA}" v="45" dt="2023-05-07T05:18:04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>
      <p:cViewPr varScale="1">
        <p:scale>
          <a:sx n="78" d="100"/>
          <a:sy n="78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3FEA92F6-19C4-4B87-90A7-7C9351DBCDA2}"/>
    <pc:docChg chg="modSld">
      <pc:chgData name="Ohoud Zbermawi" userId="79e871b2385746f7" providerId="LiveId" clId="{3FEA92F6-19C4-4B87-90A7-7C9351DBCDA2}" dt="2022-05-08T08:55:35.420" v="20" actId="20577"/>
      <pc:docMkLst>
        <pc:docMk/>
      </pc:docMkLst>
      <pc:sldChg chg="modSp mod">
        <pc:chgData name="Ohoud Zbermawi" userId="79e871b2385746f7" providerId="LiveId" clId="{3FEA92F6-19C4-4B87-90A7-7C9351DBCDA2}" dt="2022-05-08T08:52:40.226" v="1" actId="2710"/>
        <pc:sldMkLst>
          <pc:docMk/>
          <pc:sldMk cId="2314904696" sldId="258"/>
        </pc:sldMkLst>
        <pc:spChg chg="mod">
          <ac:chgData name="Ohoud Zbermawi" userId="79e871b2385746f7" providerId="LiveId" clId="{3FEA92F6-19C4-4B87-90A7-7C9351DBCDA2}" dt="2022-05-08T08:52:40.226" v="1" actId="2710"/>
          <ac:spMkLst>
            <pc:docMk/>
            <pc:sldMk cId="2314904696" sldId="258"/>
            <ac:spMk id="7" creationId="{00000000-0000-0000-0000-000000000000}"/>
          </ac:spMkLst>
        </pc:spChg>
      </pc:sldChg>
      <pc:sldChg chg="modSp mod">
        <pc:chgData name="Ohoud Zbermawi" userId="79e871b2385746f7" providerId="LiveId" clId="{3FEA92F6-19C4-4B87-90A7-7C9351DBCDA2}" dt="2022-05-08T08:53:16.984" v="2" actId="1076"/>
        <pc:sldMkLst>
          <pc:docMk/>
          <pc:sldMk cId="1964161050" sldId="268"/>
        </pc:sldMkLst>
        <pc:spChg chg="mod">
          <ac:chgData name="Ohoud Zbermawi" userId="79e871b2385746f7" providerId="LiveId" clId="{3FEA92F6-19C4-4B87-90A7-7C9351DBCDA2}" dt="2022-05-08T08:53:16.984" v="2" actId="1076"/>
          <ac:spMkLst>
            <pc:docMk/>
            <pc:sldMk cId="1964161050" sldId="268"/>
            <ac:spMk id="3" creationId="{00000000-0000-0000-0000-000000000000}"/>
          </ac:spMkLst>
        </pc:spChg>
      </pc:sldChg>
      <pc:sldChg chg="modSp">
        <pc:chgData name="Ohoud Zbermawi" userId="79e871b2385746f7" providerId="LiveId" clId="{3FEA92F6-19C4-4B87-90A7-7C9351DBCDA2}" dt="2022-05-08T08:54:04.333" v="4" actId="20577"/>
        <pc:sldMkLst>
          <pc:docMk/>
          <pc:sldMk cId="2011634475" sldId="277"/>
        </pc:sldMkLst>
        <pc:spChg chg="mod">
          <ac:chgData name="Ohoud Zbermawi" userId="79e871b2385746f7" providerId="LiveId" clId="{3FEA92F6-19C4-4B87-90A7-7C9351DBCDA2}" dt="2022-05-08T08:54:04.333" v="4" actId="20577"/>
          <ac:spMkLst>
            <pc:docMk/>
            <pc:sldMk cId="2011634475" sldId="277"/>
            <ac:spMk id="8" creationId="{00000000-0000-0000-0000-000000000000}"/>
          </ac:spMkLst>
        </pc:spChg>
      </pc:sldChg>
      <pc:sldChg chg="modSp mod">
        <pc:chgData name="Ohoud Zbermawi" userId="79e871b2385746f7" providerId="LiveId" clId="{3FEA92F6-19C4-4B87-90A7-7C9351DBCDA2}" dt="2022-05-08T08:55:35.420" v="20" actId="20577"/>
        <pc:sldMkLst>
          <pc:docMk/>
          <pc:sldMk cId="1320429086" sldId="279"/>
        </pc:sldMkLst>
        <pc:spChg chg="mod">
          <ac:chgData name="Ohoud Zbermawi" userId="79e871b2385746f7" providerId="LiveId" clId="{3FEA92F6-19C4-4B87-90A7-7C9351DBCDA2}" dt="2022-05-08T08:55:35.420" v="20" actId="20577"/>
          <ac:spMkLst>
            <pc:docMk/>
            <pc:sldMk cId="1320429086" sldId="279"/>
            <ac:spMk id="9" creationId="{00000000-0000-0000-0000-000000000000}"/>
          </ac:spMkLst>
        </pc:spChg>
      </pc:sldChg>
    </pc:docChg>
  </pc:docChgLst>
  <pc:docChgLst>
    <pc:chgData name="Ohoud Zbermawi" userId="79e871b2385746f7" providerId="LiveId" clId="{1AD8DEEA-9D8B-4F1B-A2A5-F2779E6E0DEA}"/>
    <pc:docChg chg="undo custSel modSld">
      <pc:chgData name="Ohoud Zbermawi" userId="79e871b2385746f7" providerId="LiveId" clId="{1AD8DEEA-9D8B-4F1B-A2A5-F2779E6E0DEA}" dt="2023-05-07T05:18:04.994" v="67" actId="20577"/>
      <pc:docMkLst>
        <pc:docMk/>
      </pc:docMkLst>
      <pc:sldChg chg="addSp delSp modSp mod addAnim delAnim modAnim">
        <pc:chgData name="Ohoud Zbermawi" userId="79e871b2385746f7" providerId="LiveId" clId="{1AD8DEEA-9D8B-4F1B-A2A5-F2779E6E0DEA}" dt="2023-05-07T05:18:04.994" v="67" actId="20577"/>
        <pc:sldMkLst>
          <pc:docMk/>
          <pc:sldMk cId="1140392810" sldId="266"/>
        </pc:sldMkLst>
        <pc:spChg chg="add del mod">
          <ac:chgData name="Ohoud Zbermawi" userId="79e871b2385746f7" providerId="LiveId" clId="{1AD8DEEA-9D8B-4F1B-A2A5-F2779E6E0DEA}" dt="2023-05-07T05:18:04.994" v="67" actId="20577"/>
          <ac:spMkLst>
            <pc:docMk/>
            <pc:sldMk cId="1140392810" sldId="266"/>
            <ac:spMk id="2" creationId="{00000000-0000-0000-0000-000000000000}"/>
          </ac:spMkLst>
        </pc:spChg>
      </pc:sldChg>
      <pc:sldChg chg="modSp mod">
        <pc:chgData name="Ohoud Zbermawi" userId="79e871b2385746f7" providerId="LiveId" clId="{1AD8DEEA-9D8B-4F1B-A2A5-F2779E6E0DEA}" dt="2023-05-07T05:16:27.497" v="20" actId="20577"/>
        <pc:sldMkLst>
          <pc:docMk/>
          <pc:sldMk cId="693569571" sldId="269"/>
        </pc:sldMkLst>
        <pc:spChg chg="mod">
          <ac:chgData name="Ohoud Zbermawi" userId="79e871b2385746f7" providerId="LiveId" clId="{1AD8DEEA-9D8B-4F1B-A2A5-F2779E6E0DEA}" dt="2023-05-07T05:16:27.497" v="20" actId="20577"/>
          <ac:spMkLst>
            <pc:docMk/>
            <pc:sldMk cId="693569571" sldId="269"/>
            <ac:spMk id="4" creationId="{00000000-0000-0000-0000-000000000000}"/>
          </ac:spMkLst>
        </pc:spChg>
      </pc:sldChg>
      <pc:sldChg chg="modSp mod">
        <pc:chgData name="Ohoud Zbermawi" userId="79e871b2385746f7" providerId="LiveId" clId="{1AD8DEEA-9D8B-4F1B-A2A5-F2779E6E0DEA}" dt="2023-05-07T05:15:57.493" v="9" actId="20577"/>
        <pc:sldMkLst>
          <pc:docMk/>
          <pc:sldMk cId="1711388432" sldId="271"/>
        </pc:sldMkLst>
        <pc:spChg chg="mod">
          <ac:chgData name="Ohoud Zbermawi" userId="79e871b2385746f7" providerId="LiveId" clId="{1AD8DEEA-9D8B-4F1B-A2A5-F2779E6E0DEA}" dt="2023-05-07T05:15:57.493" v="9" actId="20577"/>
          <ac:spMkLst>
            <pc:docMk/>
            <pc:sldMk cId="1711388432" sldId="271"/>
            <ac:spMk id="4" creationId="{00000000-0000-0000-0000-000000000000}"/>
          </ac:spMkLst>
        </pc:spChg>
      </pc:sldChg>
      <pc:sldChg chg="modSp mod">
        <pc:chgData name="Ohoud Zbermawi" userId="79e871b2385746f7" providerId="LiveId" clId="{1AD8DEEA-9D8B-4F1B-A2A5-F2779E6E0DEA}" dt="2023-05-07T05:15:29.114" v="4" actId="20577"/>
        <pc:sldMkLst>
          <pc:docMk/>
          <pc:sldMk cId="842993717" sldId="272"/>
        </pc:sldMkLst>
        <pc:spChg chg="mod">
          <ac:chgData name="Ohoud Zbermawi" userId="79e871b2385746f7" providerId="LiveId" clId="{1AD8DEEA-9D8B-4F1B-A2A5-F2779E6E0DEA}" dt="2023-05-07T05:15:29.114" v="4" actId="20577"/>
          <ac:spMkLst>
            <pc:docMk/>
            <pc:sldMk cId="842993717" sldId="272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83AD3A-6FC5-4D37-8915-E9FB783B41DE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77CDFF1-58D4-46AD-B80B-C58E95B32C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914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23CFD2-4E0F-42F2-AC77-6EEDCC36A9E4}" type="slidenum">
              <a:rPr lang="ar-SA"/>
              <a:pPr/>
              <a:t>4</a:t>
            </a:fld>
            <a:endParaRPr lang="en-US"/>
          </a:p>
        </p:txBody>
      </p:sp>
      <p:sp>
        <p:nvSpPr>
          <p:cNvPr id="120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17/10/1444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worksheets.com/lu1298117hm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worksheets.com/vn1043050ej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53331"/>
            <a:ext cx="3002846" cy="240467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3817820" y="548680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ln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40000"/>
                    <a:lumOff val="60000"/>
                  </a:srgbClr>
                </a:solidFill>
                <a:latin typeface="Comic Sans MS" pitchFamily="66" charset="0"/>
              </a:rPr>
              <a:t>Unit 5</a:t>
            </a:r>
            <a:endParaRPr lang="ar-SA" dirty="0">
              <a:ln>
                <a:solidFill>
                  <a:srgbClr val="8064A2">
                    <a:lumMod val="75000"/>
                  </a:srgbClr>
                </a:solidFill>
              </a:ln>
              <a:solidFill>
                <a:srgbClr val="8064A2">
                  <a:lumMod val="40000"/>
                  <a:lumOff val="60000"/>
                </a:srgbClr>
              </a:solidFill>
              <a:latin typeface="Comic Sans MS" pitchFamily="66" charset="0"/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ctrTitle"/>
          </p:nvPr>
        </p:nvSpPr>
        <p:spPr>
          <a:xfrm>
            <a:off x="1027191" y="2348880"/>
            <a:ext cx="7319793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</a:rPr>
              <a:t>Making Choices</a:t>
            </a:r>
          </a:p>
        </p:txBody>
      </p:sp>
    </p:spTree>
    <p:extLst>
      <p:ext uri="{BB962C8B-B14F-4D97-AF65-F5344CB8AC3E}">
        <p14:creationId xmlns:p14="http://schemas.microsoft.com/office/powerpoint/2010/main" val="319958504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0hHl7A08jv8NKnba35lRV5FgXQ0yq4bHUfILEncCMoyB7ubEZqCyhanqI4o-T0p3uFfETjRnBVHxbbYJO5JcQdJfiaKpWKwL-gRrreo9u6LzBO1zPAGb4c2WcXX2GD2x1o_xf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" y="0"/>
            <a:ext cx="9133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65" y="0"/>
            <a:ext cx="1224688" cy="980727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07504" y="728699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123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9574"/>
            <a:ext cx="1080120" cy="89115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46424" y="1026955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59711" y="1950285"/>
            <a:ext cx="404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95591" y="2873615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98797" y="3820176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83568" y="4869160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24445" y="5764751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</a:t>
            </a:r>
            <a:endParaRPr lang="ar-SA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5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MdWZb52m0SPIba48dRLZDmjo93eY8QK0ubNDZF9ORf3pC0jsi4uuXvYd-1D-Nn2AQ_OgkQmS0oyraOOlFekdPbvhqFcA1faCTbNmzBS3_D0hVQiHFGT5Fo1pzpum4BcJ96sSI0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" y="7706"/>
            <a:ext cx="9129621" cy="68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3256"/>
            <a:ext cx="1224688" cy="980727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79512" y="36996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123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388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2143125" cy="21336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2143125" cy="21431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619672" y="5278102"/>
            <a:ext cx="57606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u="sng" dirty="0">
                <a:solidFill>
                  <a:srgbClr val="0000FF"/>
                </a:solidFill>
                <a:latin typeface="Comic Sans MS"/>
                <a:ea typeface="Calibri"/>
                <a:cs typeface="Arial"/>
                <a:hlinkClick r:id="rId5"/>
              </a:rPr>
              <a:t>https://www.liveworksheets.com/lu1298117hm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88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5 Form. Wi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227242" y="332656"/>
            <a:ext cx="2640902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dirty="0">
                <a:latin typeface="+mj-lt"/>
              </a:rPr>
              <a:t>Wish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166912" y="1412776"/>
            <a:ext cx="68407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What does she wish?</a:t>
            </a:r>
            <a:endParaRPr lang="ar-SA" sz="44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10882" y="2361428"/>
            <a:ext cx="84621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Nada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3600" dirty="0">
                <a:solidFill>
                  <a:schemeClr val="accent6"/>
                </a:solidFill>
                <a:latin typeface="Comic Sans MS"/>
              </a:rPr>
              <a:t>es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she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were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at the mall.  </a:t>
            </a:r>
            <a:endParaRPr lang="ar-SA" sz="36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33" y="4149080"/>
            <a:ext cx="2804967" cy="18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536936" y="3018763"/>
            <a:ext cx="84621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Nada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3600" dirty="0">
                <a:solidFill>
                  <a:schemeClr val="accent6"/>
                </a:solidFill>
                <a:latin typeface="Comic Sans MS"/>
              </a:rPr>
              <a:t>es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she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was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at the mall.  </a:t>
            </a:r>
            <a:endParaRPr lang="ar-SA" sz="36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381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227242" y="332656"/>
            <a:ext cx="2640902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dirty="0">
                <a:latin typeface="+mj-lt"/>
              </a:rPr>
              <a:t>Wish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187624" y="1412776"/>
            <a:ext cx="68407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What does he wish?</a:t>
            </a:r>
            <a:endParaRPr lang="ar-SA" sz="44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06657" y="2324199"/>
            <a:ext cx="846217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He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4400" dirty="0">
                <a:solidFill>
                  <a:schemeClr val="accent6"/>
                </a:solidFill>
                <a:latin typeface="Comic Sans MS"/>
              </a:rPr>
              <a:t>es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he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were / was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rich.  </a:t>
            </a:r>
            <a:endParaRPr lang="ar-SA" sz="44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"/>
          <a:stretch/>
        </p:blipFill>
        <p:spPr bwMode="auto">
          <a:xfrm>
            <a:off x="3851920" y="3790604"/>
            <a:ext cx="1771650" cy="245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9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241260" y="260648"/>
            <a:ext cx="2640902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dirty="0">
                <a:latin typeface="+mj-lt"/>
              </a:rPr>
              <a:t>Wish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141331" y="1340768"/>
            <a:ext cx="68407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What do you wish?</a:t>
            </a:r>
            <a:endParaRPr lang="ar-SA" sz="44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26964" y="2513670"/>
            <a:ext cx="82694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We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we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flow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to California.  </a:t>
            </a:r>
            <a:endParaRPr lang="ar-SA" sz="40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6" y="4149079"/>
            <a:ext cx="307577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6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987824" y="686599"/>
            <a:ext cx="2640902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dirty="0">
                <a:latin typeface="+mj-lt"/>
              </a:rPr>
              <a:t>Wish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127313" y="1752988"/>
            <a:ext cx="68407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What do you wish?</a:t>
            </a:r>
            <a:endParaRPr lang="ar-SA" sz="44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79512" y="2894671"/>
            <a:ext cx="84621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I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you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tried 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harder.  </a:t>
            </a:r>
            <a:endParaRPr lang="ar-SA" sz="36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52711" y="3761898"/>
            <a:ext cx="84621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I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wish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……………………………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.  </a:t>
            </a:r>
            <a:endParaRPr lang="ar-SA" sz="3600" dirty="0">
              <a:solidFill>
                <a:schemeClr val="accent2">
                  <a:lumMod val="75000"/>
                </a:scheme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204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8fRyTrVRpQFtk8HBANaNzdg9erWzVEO8gJLtDyJq0InAMoXdppvk2_5L4zlyTUn4iaKBt4e4SuQi6y_lmNxkpthN0R9TjdNH7NzarSjsJX5MY17pUVgttPpDmJmiZVPjGkwxT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50"/>
            <a:ext cx="9144000" cy="684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8" y="6002072"/>
            <a:ext cx="1044849" cy="836712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520136" y="0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</a:rPr>
              <a:t>P. B. p.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123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99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95536" y="54868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solidFill>
                  <a:srgbClr val="000099"/>
                </a:solidFill>
                <a:latin typeface="Comic Sans MS" pitchFamily="66" charset="0"/>
              </a:rPr>
              <a:t>Trevor wishes he didn’t have to wake up early.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latin typeface="Comic Sans MS" pitchFamily="66" charset="0"/>
              </a:rPr>
              <a:t>      He wishes he could get more sleep. 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1281" y="162880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2.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I wish I felt better.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     I wish I could hang out with my friends today. 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66760" y="263691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3.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We wish there wasn’t so much pollution.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    We wish more people cared for the environment. 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68761" y="37170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4.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I wish I had a new laptop.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     I wish I had enough money to buy one. 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91281" y="472514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5.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Ali wishes he could go surfing.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    He wishes he knew how to surf. </a:t>
            </a:r>
          </a:p>
        </p:txBody>
      </p:sp>
    </p:spTree>
    <p:extLst>
      <p:ext uri="{BB962C8B-B14F-4D97-AF65-F5344CB8AC3E}">
        <p14:creationId xmlns:p14="http://schemas.microsoft.com/office/powerpoint/2010/main" val="201424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606604"/>
            <a:ext cx="1562686" cy="1251395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043608" y="548680"/>
            <a:ext cx="7308587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n w="19050">
                  <a:solidFill>
                    <a:srgbClr val="FFCC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Form, meaning &amp; function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43808" y="1583949"/>
            <a:ext cx="3228074" cy="71496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ln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43508" y="2564904"/>
            <a:ext cx="8856984" cy="2233780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ctr" rtl="0" fontAlgn="base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Use " wish " in a sentence </a:t>
            </a:r>
          </a:p>
          <a:p>
            <a:pPr marL="514350" indent="-514350" algn="ctr" rtl="0" fontAlgn="base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ln w="1905"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Present imaginary situations with conditional sentences</a:t>
            </a:r>
          </a:p>
        </p:txBody>
      </p:sp>
    </p:spTree>
    <p:extLst>
      <p:ext uri="{BB962C8B-B14F-4D97-AF65-F5344CB8AC3E}">
        <p14:creationId xmlns:p14="http://schemas.microsoft.com/office/powerpoint/2010/main" val="2314904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45981"/>
            <a:ext cx="1109418" cy="8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2143125" cy="21336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2143125" cy="21431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619672" y="5278102"/>
            <a:ext cx="57606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prstClr val="black"/>
                </a:solidFill>
                <a:hlinkClick r:id="rId5"/>
              </a:rPr>
              <a:t>https://www.liveworksheets.com/vn1043050ej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2" y="5877271"/>
            <a:ext cx="1224688" cy="98072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1111669" y="692696"/>
            <a:ext cx="6807643" cy="5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9" name="Text Box 7"/>
          <p:cNvSpPr txBox="1">
            <a:spLocks noChangeArrowheads="1"/>
          </p:cNvSpPr>
          <p:nvPr/>
        </p:nvSpPr>
        <p:spPr bwMode="auto">
          <a:xfrm>
            <a:off x="2590800" y="304805"/>
            <a:ext cx="4267200" cy="10156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6000" dirty="0">
                <a:solidFill>
                  <a:srgbClr val="CC3399"/>
                </a:solidFill>
                <a:latin typeface="+mj-lt"/>
              </a:rPr>
              <a:t>Grammar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0" y="3048000"/>
            <a:ext cx="3810000" cy="3581400"/>
            <a:chOff x="0" y="1824"/>
            <a:chExt cx="2928" cy="2496"/>
          </a:xfrm>
        </p:grpSpPr>
        <p:pic>
          <p:nvPicPr>
            <p:cNvPr id="1201161" name="Picture 9" descr="Books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24"/>
              <a:ext cx="2928" cy="2496"/>
            </a:xfrm>
            <a:prstGeom prst="rect">
              <a:avLst/>
            </a:prstGeom>
            <a:noFill/>
          </p:spPr>
        </p:pic>
        <p:sp>
          <p:nvSpPr>
            <p:cNvPr id="1201162" name="Text Box 10"/>
            <p:cNvSpPr txBox="1">
              <a:spLocks noChangeArrowheads="1"/>
            </p:cNvSpPr>
            <p:nvPr/>
          </p:nvSpPr>
          <p:spPr bwMode="auto">
            <a:xfrm rot="21183791">
              <a:off x="50" y="1968"/>
              <a:ext cx="1152" cy="27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Bazooka" pitchFamily="2" charset="0"/>
                </a:rPr>
                <a:t>Grammar</a:t>
              </a:r>
            </a:p>
          </p:txBody>
        </p:sp>
      </p:grpSp>
      <p:sp>
        <p:nvSpPr>
          <p:cNvPr id="1201163" name="Text Box 11"/>
          <p:cNvSpPr txBox="1">
            <a:spLocks noChangeArrowheads="1"/>
          </p:cNvSpPr>
          <p:nvPr/>
        </p:nvSpPr>
        <p:spPr bwMode="auto">
          <a:xfrm>
            <a:off x="4038601" y="2514604"/>
            <a:ext cx="48768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800" dirty="0">
                <a:latin typeface="+mj-lt"/>
              </a:rPr>
              <a:t>“If” Clause</a:t>
            </a:r>
          </a:p>
        </p:txBody>
      </p:sp>
      <p:sp>
        <p:nvSpPr>
          <p:cNvPr id="1201164" name="Text Box 12"/>
          <p:cNvSpPr txBox="1">
            <a:spLocks noChangeArrowheads="1"/>
          </p:cNvSpPr>
          <p:nvPr/>
        </p:nvSpPr>
        <p:spPr bwMode="auto">
          <a:xfrm>
            <a:off x="1285852" y="1357298"/>
            <a:ext cx="628654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5400" dirty="0">
                <a:latin typeface="+mj-lt"/>
              </a:rPr>
              <a:t>2</a:t>
            </a:r>
            <a:r>
              <a:rPr lang="en-US" sz="5400" baseline="30000" dirty="0">
                <a:latin typeface="+mj-lt"/>
              </a:rPr>
              <a:t>nd</a:t>
            </a:r>
            <a:r>
              <a:rPr lang="en-US" sz="5400" dirty="0">
                <a:latin typeface="+mj-lt"/>
              </a:rPr>
              <a:t> Conditional</a:t>
            </a:r>
          </a:p>
        </p:txBody>
      </p:sp>
      <p:sp>
        <p:nvSpPr>
          <p:cNvPr id="1201165" name="Text Box 13"/>
          <p:cNvSpPr txBox="1">
            <a:spLocks noChangeArrowheads="1"/>
          </p:cNvSpPr>
          <p:nvPr/>
        </p:nvSpPr>
        <p:spPr bwMode="auto">
          <a:xfrm>
            <a:off x="4038601" y="3505202"/>
            <a:ext cx="4876800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400" dirty="0">
                <a:latin typeface="+mj-lt"/>
              </a:rPr>
              <a:t>If + past Simple </a:t>
            </a:r>
          </a:p>
        </p:txBody>
      </p:sp>
      <p:sp>
        <p:nvSpPr>
          <p:cNvPr id="1201166" name="Text Box 14"/>
          <p:cNvSpPr txBox="1">
            <a:spLocks noChangeArrowheads="1"/>
          </p:cNvSpPr>
          <p:nvPr/>
        </p:nvSpPr>
        <p:spPr bwMode="auto">
          <a:xfrm>
            <a:off x="4000501" y="4403429"/>
            <a:ext cx="49530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dirty="0">
                <a:latin typeface="+mj-lt"/>
              </a:rPr>
              <a:t>Would + Infinitive </a:t>
            </a:r>
          </a:p>
        </p:txBody>
      </p:sp>
    </p:spTree>
    <p:extLst>
      <p:ext uri="{BB962C8B-B14F-4D97-AF65-F5344CB8AC3E}">
        <p14:creationId xmlns:p14="http://schemas.microsoft.com/office/powerpoint/2010/main" val="80801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0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0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20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0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0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01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01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20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59" grpId="0"/>
      <p:bldP spid="1201163" grpId="0" animBg="1"/>
      <p:bldP spid="1201164" grpId="0" animBg="1"/>
      <p:bldP spid="1201165" grpId="0" animBg="1"/>
      <p:bldP spid="1201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sea gul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571501"/>
            <a:ext cx="7620000" cy="57150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4500562" y="2285992"/>
            <a:ext cx="2000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dirty="0"/>
          </a:p>
        </p:txBody>
      </p:sp>
      <p:pic>
        <p:nvPicPr>
          <p:cNvPr id="8" name="صورة 7" descr="CSM001267.jpg"/>
          <p:cNvPicPr>
            <a:picLocks noChangeAspect="1"/>
          </p:cNvPicPr>
          <p:nvPr/>
        </p:nvPicPr>
        <p:blipFill>
          <a:blip r:embed="rId3"/>
          <a:srcRect l="22146" t="15952" r="43989" b="40541"/>
          <a:stretch>
            <a:fillRect/>
          </a:stretch>
        </p:blipFill>
        <p:spPr>
          <a:xfrm>
            <a:off x="3786182" y="642920"/>
            <a:ext cx="2500330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269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a gul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1500176"/>
            <a:ext cx="3428998" cy="257174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429127" y="1500174"/>
            <a:ext cx="21431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pic>
        <p:nvPicPr>
          <p:cNvPr id="4" name="صورة 3" descr="CSM001267.jpg"/>
          <p:cNvPicPr>
            <a:picLocks noChangeAspect="1"/>
          </p:cNvPicPr>
          <p:nvPr/>
        </p:nvPicPr>
        <p:blipFill>
          <a:blip r:embed="rId3"/>
          <a:srcRect l="22146" t="15952" r="43989" b="40541"/>
          <a:stretch>
            <a:fillRect/>
          </a:stretch>
        </p:blipFill>
        <p:spPr>
          <a:xfrm>
            <a:off x="6858016" y="1714492"/>
            <a:ext cx="1077002" cy="785819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14282" y="500051"/>
            <a:ext cx="85725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663300"/>
                </a:solidFill>
                <a:latin typeface="Comic Sans MS"/>
              </a:rPr>
              <a:t> What                   you do </a:t>
            </a:r>
            <a:r>
              <a:rPr lang="en-US" sz="4800" b="1" i="1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if</a:t>
            </a:r>
            <a:r>
              <a:rPr lang="en-US" sz="2800" dirty="0">
                <a:solidFill>
                  <a:srgbClr val="663300"/>
                </a:solidFill>
                <a:latin typeface="Comic Sans MS"/>
              </a:rPr>
              <a:t> you                a bird?</a:t>
            </a:r>
            <a:endParaRPr lang="ar-SA" sz="28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57224" y="3500439"/>
            <a:ext cx="4786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b="1" i="1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prstClr val="white"/>
                </a:solidFill>
                <a:latin typeface="Comic Sans MS"/>
              </a:rPr>
              <a:t>  I              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a bird,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571604" y="4572041"/>
            <a:ext cx="7143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I               fly around the world.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49338" y="3429000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943508" y="4352330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331640" y="453881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643601" y="452581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897053" y="5085184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571604" y="5247000"/>
            <a:ext cx="58579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I              eat raw fish.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7990" y="5893331"/>
            <a:ext cx="58579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I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/>
              </a:rPr>
              <a:t>would 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 eat raw fish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596048" y="5725322"/>
            <a:ext cx="4786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b="1" i="1" dirty="0">
                <a:solidFill>
                  <a:schemeClr val="accent3">
                    <a:lumMod val="75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prstClr val="white"/>
                </a:solidFill>
                <a:latin typeface="Comic Sans MS"/>
              </a:rPr>
              <a:t>  I 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/>
              </a:rPr>
              <a:t>were</a:t>
            </a:r>
            <a:r>
              <a:rPr lang="en-US" sz="3600" dirty="0">
                <a:solidFill>
                  <a:prstClr val="white"/>
                </a:solidFill>
                <a:latin typeface="Comic Sans MS"/>
              </a:rPr>
              <a:t>  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a bird.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68984598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95536" y="665380"/>
            <a:ext cx="800105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663300"/>
                </a:solidFill>
                <a:latin typeface="Comic Sans MS"/>
              </a:rPr>
              <a:t>What                 you do </a:t>
            </a:r>
            <a:r>
              <a:rPr lang="en-US" sz="4800" b="1" i="1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if</a:t>
            </a:r>
            <a:r>
              <a:rPr lang="en-US" sz="3200" dirty="0">
                <a:solidFill>
                  <a:srgbClr val="663300"/>
                </a:solidFill>
                <a:latin typeface="Comic Sans MS"/>
              </a:rPr>
              <a:t> you              a </a:t>
            </a:r>
          </a:p>
          <a:p>
            <a:pPr algn="l"/>
            <a:r>
              <a:rPr lang="en-US" sz="3200" dirty="0">
                <a:solidFill>
                  <a:srgbClr val="663300"/>
                </a:solidFill>
                <a:latin typeface="Comic Sans MS"/>
              </a:rPr>
              <a:t>                       baby? </a:t>
            </a:r>
            <a:endParaRPr lang="ar-SA" sz="3200" dirty="0">
              <a:solidFill>
                <a:srgbClr val="663300"/>
              </a:solidFill>
              <a:latin typeface="Comic Sans MS"/>
            </a:endParaRPr>
          </a:p>
        </p:txBody>
      </p:sp>
      <p:pic>
        <p:nvPicPr>
          <p:cNvPr id="4" name="صورة 3" descr="baby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1643053"/>
            <a:ext cx="3569921" cy="2443165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14283" y="3071836"/>
            <a:ext cx="51435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 I             a baby,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85790" y="4357698"/>
            <a:ext cx="135732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I               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42861" y="2857496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142861" y="4214818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214865" y="4343274"/>
            <a:ext cx="35004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sleep all day.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240874" y="5148486"/>
            <a:ext cx="46434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drink lots of milk.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57943" y="4399276"/>
            <a:ext cx="37147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cry  a lot.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646155" y="622662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156176" y="622662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42860" y="4989605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778618" y="5128104"/>
            <a:ext cx="1357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I     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403928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"/>
                            </p:stCondLst>
                            <p:childTnLst>
                              <p:par>
                                <p:cTn id="34" presetID="39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8" grpId="1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/>
      <p:bldP spid="14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2-16056894.jpg"/>
          <p:cNvPicPr>
            <a:picLocks noChangeAspect="1"/>
          </p:cNvPicPr>
          <p:nvPr/>
        </p:nvPicPr>
        <p:blipFill>
          <a:blip r:embed="rId2"/>
          <a:srcRect l="5944" b="31699"/>
          <a:stretch>
            <a:fillRect/>
          </a:stretch>
        </p:blipFill>
        <p:spPr>
          <a:xfrm>
            <a:off x="6715145" y="928685"/>
            <a:ext cx="2260604" cy="246856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786055" y="1428735"/>
            <a:ext cx="19288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57158" y="714373"/>
            <a:ext cx="7286676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What                you do </a:t>
            </a:r>
            <a:r>
              <a:rPr lang="en-US" sz="4800" b="1" i="1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 you</a:t>
            </a:r>
          </a:p>
          <a:p>
            <a:pPr algn="l"/>
            <a:endParaRPr lang="en-US" dirty="0">
              <a:solidFill>
                <a:srgbClr val="663300"/>
              </a:solidFill>
              <a:latin typeface="Comic Sans MS"/>
            </a:endParaRPr>
          </a:p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                        a man?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80016" y="690071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885812" y="1530227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3568" y="3423983"/>
            <a:ext cx="15716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b="1" i="1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 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endParaRPr lang="ar-SA" sz="3600" dirty="0">
              <a:solidFill>
                <a:schemeClr val="accent3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59243" y="3377817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880877" y="3580515"/>
            <a:ext cx="38576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a man, I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726807" y="3397248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436084" y="4272110"/>
            <a:ext cx="52077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play in the street.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653596" y="4739672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would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09558" y="4813971"/>
            <a:ext cx="15716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b="1" i="1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If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 </a:t>
            </a:r>
            <a:r>
              <a:rPr lang="en-US" sz="3600" dirty="0">
                <a:solidFill>
                  <a:srgbClr val="663300"/>
                </a:solidFill>
                <a:latin typeface="Comic Sans MS"/>
              </a:rPr>
              <a:t>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omic Sans MS"/>
              </a:rPr>
              <a:t> </a:t>
            </a:r>
            <a:endParaRPr lang="ar-SA" sz="3600" dirty="0">
              <a:solidFill>
                <a:schemeClr val="accent3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885813" y="4719464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were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</a:rPr>
              <a:t> </a:t>
            </a:r>
            <a:endParaRPr lang="ar-SA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19601" y="4924587"/>
            <a:ext cx="38576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a man, I 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059243" y="5670009"/>
            <a:ext cx="57520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663300"/>
                </a:solidFill>
                <a:latin typeface="Comic Sans MS"/>
              </a:rPr>
              <a:t>travel with my friends.</a:t>
            </a:r>
            <a:endParaRPr lang="ar-SA" sz="3600" dirty="0">
              <a:solidFill>
                <a:srgbClr val="6633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7242795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  <p:bldP spid="13" grpId="0"/>
      <p:bldP spid="14" grpId="0"/>
      <p:bldP spid="14" grpId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259632" y="1484784"/>
            <a:ext cx="68407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What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dirty="0">
                <a:ln w="18415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would</a:t>
            </a:r>
            <a:r>
              <a:rPr lang="en-US" sz="5400" b="1" cap="none" spc="0" dirty="0">
                <a:ln w="31550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you do 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/>
              </a:rPr>
              <a:t>if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you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dirty="0">
                <a:ln w="18415" cmpd="sng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</a:rPr>
              <a:t>were</a:t>
            </a:r>
            <a:r>
              <a:rPr lang="en-US" sz="5400" b="1" cap="none" spc="0" dirty="0">
                <a:ln w="31550" cmpd="sng">
                  <a:solidFill>
                    <a:srgbClr val="FF00FF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a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 </a:t>
            </a:r>
            <a:r>
              <a:rPr lang="en-US" sz="54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</a:rPr>
              <a:t>billionaire?</a:t>
            </a:r>
            <a:endParaRPr lang="ar-SA" sz="54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46172"/>
            <a:ext cx="3679551" cy="217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161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370</Words>
  <Application>Microsoft Office PowerPoint</Application>
  <PresentationFormat>On-screen Show (4:3)</PresentationFormat>
  <Paragraphs>88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Bazooka</vt:lpstr>
      <vt:lpstr>Calibri</vt:lpstr>
      <vt:lpstr>Comic Sans MS</vt:lpstr>
      <vt:lpstr>سمة Office</vt:lpstr>
      <vt:lpstr>Making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13</cp:revision>
  <dcterms:created xsi:type="dcterms:W3CDTF">2021-03-23T20:10:03Z</dcterms:created>
  <dcterms:modified xsi:type="dcterms:W3CDTF">2023-05-07T05:18:13Z</dcterms:modified>
</cp:coreProperties>
</file>