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455" r:id="rId3"/>
    <p:sldId id="285" r:id="rId4"/>
    <p:sldId id="260" r:id="rId5"/>
    <p:sldId id="415" r:id="rId6"/>
    <p:sldId id="426" r:id="rId7"/>
    <p:sldId id="293" r:id="rId8"/>
    <p:sldId id="425" r:id="rId9"/>
    <p:sldId id="416" r:id="rId10"/>
    <p:sldId id="417" r:id="rId11"/>
    <p:sldId id="256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A8"/>
    <a:srgbClr val="FFC000"/>
    <a:srgbClr val="59AAA8"/>
    <a:srgbClr val="C1DFCD"/>
    <a:srgbClr val="478761"/>
    <a:srgbClr val="DA838B"/>
    <a:srgbClr val="C6404C"/>
    <a:srgbClr val="C9EAF6"/>
    <a:srgbClr val="93D5ED"/>
    <a:srgbClr val="BD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-4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8B89E0D4-3732-4978-863E-846322094475}"/>
    <pc:docChg chg="undo custSel delSld modSld">
      <pc:chgData name="nadia alghamdi" userId="ff15695cc4030d6b" providerId="LiveId" clId="{8B89E0D4-3732-4978-863E-846322094475}" dt="2022-06-04T09:47:54.574" v="173" actId="14100"/>
      <pc:docMkLst>
        <pc:docMk/>
      </pc:docMkLst>
      <pc:sldChg chg="del">
        <pc:chgData name="nadia alghamdi" userId="ff15695cc4030d6b" providerId="LiveId" clId="{8B89E0D4-3732-4978-863E-846322094475}" dt="2022-06-04T09:41:32.082" v="0" actId="47"/>
        <pc:sldMkLst>
          <pc:docMk/>
          <pc:sldMk cId="482581300" sldId="289"/>
        </pc:sldMkLst>
      </pc:sldChg>
      <pc:sldChg chg="modSp mod">
        <pc:chgData name="nadia alghamdi" userId="ff15695cc4030d6b" providerId="LiveId" clId="{8B89E0D4-3732-4978-863E-846322094475}" dt="2022-06-04T09:45:47.238" v="104" actId="403"/>
        <pc:sldMkLst>
          <pc:docMk/>
          <pc:sldMk cId="210776921" sldId="416"/>
        </pc:sldMkLst>
        <pc:spChg chg="mod">
          <ac:chgData name="nadia alghamdi" userId="ff15695cc4030d6b" providerId="LiveId" clId="{8B89E0D4-3732-4978-863E-846322094475}" dt="2022-06-04T09:44:26.185" v="73" actId="1076"/>
          <ac:spMkLst>
            <pc:docMk/>
            <pc:sldMk cId="210776921" sldId="416"/>
            <ac:spMk id="4" creationId="{A29B6B65-64C4-429F-8A7B-D4F571676C28}"/>
          </ac:spMkLst>
        </pc:spChg>
        <pc:spChg chg="mod">
          <ac:chgData name="nadia alghamdi" userId="ff15695cc4030d6b" providerId="LiveId" clId="{8B89E0D4-3732-4978-863E-846322094475}" dt="2022-06-04T09:41:58.769" v="7" actId="403"/>
          <ac:spMkLst>
            <pc:docMk/>
            <pc:sldMk cId="210776921" sldId="416"/>
            <ac:spMk id="6" creationId="{85B6FDB9-0627-48A3-BD35-0D9DC07A4169}"/>
          </ac:spMkLst>
        </pc:spChg>
        <pc:spChg chg="mod">
          <ac:chgData name="nadia alghamdi" userId="ff15695cc4030d6b" providerId="LiveId" clId="{8B89E0D4-3732-4978-863E-846322094475}" dt="2022-06-04T09:43:26.492" v="42" actId="403"/>
          <ac:spMkLst>
            <pc:docMk/>
            <pc:sldMk cId="210776921" sldId="416"/>
            <ac:spMk id="7" creationId="{DB2B6895-6A29-4E08-8288-416C6D13F532}"/>
          </ac:spMkLst>
        </pc:spChg>
        <pc:spChg chg="mod">
          <ac:chgData name="nadia alghamdi" userId="ff15695cc4030d6b" providerId="LiveId" clId="{8B89E0D4-3732-4978-863E-846322094475}" dt="2022-06-04T09:44:16.779" v="68" actId="14100"/>
          <ac:spMkLst>
            <pc:docMk/>
            <pc:sldMk cId="210776921" sldId="416"/>
            <ac:spMk id="8" creationId="{43B50B97-DD9B-4526-A4E7-E9A99BF83C0F}"/>
          </ac:spMkLst>
        </pc:spChg>
        <pc:spChg chg="mod">
          <ac:chgData name="nadia alghamdi" userId="ff15695cc4030d6b" providerId="LiveId" clId="{8B89E0D4-3732-4978-863E-846322094475}" dt="2022-06-04T09:44:34.467" v="77" actId="1076"/>
          <ac:spMkLst>
            <pc:docMk/>
            <pc:sldMk cId="210776921" sldId="416"/>
            <ac:spMk id="9" creationId="{EE30CCE8-9694-4E79-A3DF-0966F9EE010F}"/>
          </ac:spMkLst>
        </pc:spChg>
        <pc:spChg chg="mod">
          <ac:chgData name="nadia alghamdi" userId="ff15695cc4030d6b" providerId="LiveId" clId="{8B89E0D4-3732-4978-863E-846322094475}" dt="2022-06-04T09:43:21.857" v="39" actId="403"/>
          <ac:spMkLst>
            <pc:docMk/>
            <pc:sldMk cId="210776921" sldId="416"/>
            <ac:spMk id="10" creationId="{9416EE7E-9BF7-4BE1-9019-43A1BC0281A6}"/>
          </ac:spMkLst>
        </pc:spChg>
        <pc:spChg chg="mod">
          <ac:chgData name="nadia alghamdi" userId="ff15695cc4030d6b" providerId="LiveId" clId="{8B89E0D4-3732-4978-863E-846322094475}" dt="2022-06-04T09:44:41.927" v="80" actId="1076"/>
          <ac:spMkLst>
            <pc:docMk/>
            <pc:sldMk cId="210776921" sldId="416"/>
            <ac:spMk id="11" creationId="{9FD37510-2BEA-47E9-AB53-5BB2CFABAF9A}"/>
          </ac:spMkLst>
        </pc:spChg>
        <pc:spChg chg="mod">
          <ac:chgData name="nadia alghamdi" userId="ff15695cc4030d6b" providerId="LiveId" clId="{8B89E0D4-3732-4978-863E-846322094475}" dt="2022-06-04T09:43:17.667" v="36" actId="14100"/>
          <ac:spMkLst>
            <pc:docMk/>
            <pc:sldMk cId="210776921" sldId="416"/>
            <ac:spMk id="12" creationId="{6BFB298D-0BED-4770-8C5B-96C0E5974E81}"/>
          </ac:spMkLst>
        </pc:spChg>
        <pc:spChg chg="mod">
          <ac:chgData name="nadia alghamdi" userId="ff15695cc4030d6b" providerId="LiveId" clId="{8B89E0D4-3732-4978-863E-846322094475}" dt="2022-06-04T09:44:48.134" v="83" actId="1076"/>
          <ac:spMkLst>
            <pc:docMk/>
            <pc:sldMk cId="210776921" sldId="416"/>
            <ac:spMk id="13" creationId="{DE10FF06-674D-4864-829B-E90B595F165E}"/>
          </ac:spMkLst>
        </pc:spChg>
        <pc:spChg chg="mod">
          <ac:chgData name="nadia alghamdi" userId="ff15695cc4030d6b" providerId="LiveId" clId="{8B89E0D4-3732-4978-863E-846322094475}" dt="2022-06-04T09:43:09.860" v="30" actId="403"/>
          <ac:spMkLst>
            <pc:docMk/>
            <pc:sldMk cId="210776921" sldId="416"/>
            <ac:spMk id="14" creationId="{717568A8-62FB-438C-854B-84CDBB027EDB}"/>
          </ac:spMkLst>
        </pc:spChg>
        <pc:spChg chg="mod">
          <ac:chgData name="nadia alghamdi" userId="ff15695cc4030d6b" providerId="LiveId" clId="{8B89E0D4-3732-4978-863E-846322094475}" dt="2022-06-04T09:45:47.238" v="104" actId="403"/>
          <ac:spMkLst>
            <pc:docMk/>
            <pc:sldMk cId="210776921" sldId="416"/>
            <ac:spMk id="15" creationId="{8CB29CAB-CB9C-4343-B516-FA36E79824D9}"/>
          </ac:spMkLst>
        </pc:spChg>
        <pc:spChg chg="mod">
          <ac:chgData name="nadia alghamdi" userId="ff15695cc4030d6b" providerId="LiveId" clId="{8B89E0D4-3732-4978-863E-846322094475}" dt="2022-06-04T09:45:02.214" v="89" actId="1076"/>
          <ac:spMkLst>
            <pc:docMk/>
            <pc:sldMk cId="210776921" sldId="416"/>
            <ac:spMk id="16" creationId="{7118B0D9-DCD8-4F6A-8515-892E30489B3E}"/>
          </ac:spMkLst>
        </pc:spChg>
        <pc:spChg chg="mod">
          <ac:chgData name="nadia alghamdi" userId="ff15695cc4030d6b" providerId="LiveId" clId="{8B89E0D4-3732-4978-863E-846322094475}" dt="2022-06-04T09:44:51.253" v="84" actId="403"/>
          <ac:spMkLst>
            <pc:docMk/>
            <pc:sldMk cId="210776921" sldId="416"/>
            <ac:spMk id="17" creationId="{B53559E0-7A07-432E-A6D0-9B34C8C87276}"/>
          </ac:spMkLst>
        </pc:spChg>
        <pc:spChg chg="mod">
          <ac:chgData name="nadia alghamdi" userId="ff15695cc4030d6b" providerId="LiveId" clId="{8B89E0D4-3732-4978-863E-846322094475}" dt="2022-06-04T09:44:55.257" v="85" actId="403"/>
          <ac:spMkLst>
            <pc:docMk/>
            <pc:sldMk cId="210776921" sldId="416"/>
            <ac:spMk id="18" creationId="{FB7F4FFC-A2E7-43D9-85D1-70CA8B009A3C}"/>
          </ac:spMkLst>
        </pc:spChg>
        <pc:spChg chg="mod">
          <ac:chgData name="nadia alghamdi" userId="ff15695cc4030d6b" providerId="LiveId" clId="{8B89E0D4-3732-4978-863E-846322094475}" dt="2022-06-04T09:45:11.280" v="94" actId="404"/>
          <ac:spMkLst>
            <pc:docMk/>
            <pc:sldMk cId="210776921" sldId="416"/>
            <ac:spMk id="19" creationId="{AB188663-7B65-4521-AB8A-185B7AB46A0A}"/>
          </ac:spMkLst>
        </pc:spChg>
        <pc:spChg chg="mod">
          <ac:chgData name="nadia alghamdi" userId="ff15695cc4030d6b" providerId="LiveId" clId="{8B89E0D4-3732-4978-863E-846322094475}" dt="2022-06-04T09:45:17.283" v="95" actId="403"/>
          <ac:spMkLst>
            <pc:docMk/>
            <pc:sldMk cId="210776921" sldId="416"/>
            <ac:spMk id="20" creationId="{DFD38CE5-5578-4080-958D-7D333E4B0A70}"/>
          </ac:spMkLst>
        </pc:spChg>
        <pc:spChg chg="mod">
          <ac:chgData name="nadia alghamdi" userId="ff15695cc4030d6b" providerId="LiveId" clId="{8B89E0D4-3732-4978-863E-846322094475}" dt="2022-06-04T09:45:28.770" v="99" actId="1076"/>
          <ac:spMkLst>
            <pc:docMk/>
            <pc:sldMk cId="210776921" sldId="416"/>
            <ac:spMk id="21" creationId="{477CD1D6-D0AF-468D-93E1-4A3ADD027446}"/>
          </ac:spMkLst>
        </pc:spChg>
        <pc:spChg chg="mod">
          <ac:chgData name="nadia alghamdi" userId="ff15695cc4030d6b" providerId="LiveId" clId="{8B89E0D4-3732-4978-863E-846322094475}" dt="2022-06-04T09:43:59.905" v="59" actId="403"/>
          <ac:spMkLst>
            <pc:docMk/>
            <pc:sldMk cId="210776921" sldId="416"/>
            <ac:spMk id="22" creationId="{93BECAC5-6A08-4A9F-8B61-59B0F55EB506}"/>
          </ac:spMkLst>
        </pc:spChg>
        <pc:spChg chg="mod">
          <ac:chgData name="nadia alghamdi" userId="ff15695cc4030d6b" providerId="LiveId" clId="{8B89E0D4-3732-4978-863E-846322094475}" dt="2022-06-04T09:45:33.306" v="101" actId="403"/>
          <ac:spMkLst>
            <pc:docMk/>
            <pc:sldMk cId="210776921" sldId="416"/>
            <ac:spMk id="23" creationId="{D7904388-CFBA-476D-90C9-4BA4539C6939}"/>
          </ac:spMkLst>
        </pc:spChg>
        <pc:spChg chg="mod">
          <ac:chgData name="nadia alghamdi" userId="ff15695cc4030d6b" providerId="LiveId" clId="{8B89E0D4-3732-4978-863E-846322094475}" dt="2022-06-04T09:45:40.344" v="103" actId="403"/>
          <ac:spMkLst>
            <pc:docMk/>
            <pc:sldMk cId="210776921" sldId="416"/>
            <ac:spMk id="24" creationId="{73D6EFA3-166D-44E2-B110-11A6868A87A7}"/>
          </ac:spMkLst>
        </pc:spChg>
        <pc:picChg chg="mod">
          <ac:chgData name="nadia alghamdi" userId="ff15695cc4030d6b" providerId="LiveId" clId="{8B89E0D4-3732-4978-863E-846322094475}" dt="2022-06-04T09:45:25.165" v="98" actId="1076"/>
          <ac:picMkLst>
            <pc:docMk/>
            <pc:sldMk cId="210776921" sldId="416"/>
            <ac:picMk id="3" creationId="{8AFF495D-3628-46C4-9A1C-6C632D8FFFD4}"/>
          </ac:picMkLst>
        </pc:picChg>
      </pc:sldChg>
      <pc:sldChg chg="modSp mod">
        <pc:chgData name="nadia alghamdi" userId="ff15695cc4030d6b" providerId="LiveId" clId="{8B89E0D4-3732-4978-863E-846322094475}" dt="2022-06-04T09:47:54.574" v="173" actId="14100"/>
        <pc:sldMkLst>
          <pc:docMk/>
          <pc:sldMk cId="2452916262" sldId="417"/>
        </pc:sldMkLst>
        <pc:spChg chg="mod">
          <ac:chgData name="nadia alghamdi" userId="ff15695cc4030d6b" providerId="LiveId" clId="{8B89E0D4-3732-4978-863E-846322094475}" dt="2022-06-04T09:46:05.064" v="111" actId="403"/>
          <ac:spMkLst>
            <pc:docMk/>
            <pc:sldMk cId="2452916262" sldId="417"/>
            <ac:spMk id="5" creationId="{9D896011-3681-4B08-8CE3-1904CBC38406}"/>
          </ac:spMkLst>
        </pc:spChg>
        <pc:spChg chg="mod">
          <ac:chgData name="nadia alghamdi" userId="ff15695cc4030d6b" providerId="LiveId" clId="{8B89E0D4-3732-4978-863E-846322094475}" dt="2022-06-04T09:46:13.701" v="116" actId="403"/>
          <ac:spMkLst>
            <pc:docMk/>
            <pc:sldMk cId="2452916262" sldId="417"/>
            <ac:spMk id="6" creationId="{BBA66532-7494-412B-9EC6-7FA332384CC2}"/>
          </ac:spMkLst>
        </pc:spChg>
        <pc:spChg chg="mod">
          <ac:chgData name="nadia alghamdi" userId="ff15695cc4030d6b" providerId="LiveId" clId="{8B89E0D4-3732-4978-863E-846322094475}" dt="2022-06-04T09:46:18.657" v="121" actId="403"/>
          <ac:spMkLst>
            <pc:docMk/>
            <pc:sldMk cId="2452916262" sldId="417"/>
            <ac:spMk id="7" creationId="{B5E931B6-3EBD-442B-B0AA-4398A1993433}"/>
          </ac:spMkLst>
        </pc:spChg>
        <pc:spChg chg="mod">
          <ac:chgData name="nadia alghamdi" userId="ff15695cc4030d6b" providerId="LiveId" clId="{8B89E0D4-3732-4978-863E-846322094475}" dt="2022-06-04T09:46:28.235" v="126" actId="1076"/>
          <ac:spMkLst>
            <pc:docMk/>
            <pc:sldMk cId="2452916262" sldId="417"/>
            <ac:spMk id="8" creationId="{AD758E76-375A-4C31-A22E-F106F7A651AC}"/>
          </ac:spMkLst>
        </pc:spChg>
        <pc:spChg chg="mod">
          <ac:chgData name="nadia alghamdi" userId="ff15695cc4030d6b" providerId="LiveId" clId="{8B89E0D4-3732-4978-863E-846322094475}" dt="2022-06-04T09:46:41.043" v="133" actId="1076"/>
          <ac:spMkLst>
            <pc:docMk/>
            <pc:sldMk cId="2452916262" sldId="417"/>
            <ac:spMk id="9" creationId="{C37892DE-3E4F-4993-8366-3B367CBFDF75}"/>
          </ac:spMkLst>
        </pc:spChg>
        <pc:spChg chg="mod">
          <ac:chgData name="nadia alghamdi" userId="ff15695cc4030d6b" providerId="LiveId" clId="{8B89E0D4-3732-4978-863E-846322094475}" dt="2022-06-04T09:46:49.822" v="138" actId="1076"/>
          <ac:spMkLst>
            <pc:docMk/>
            <pc:sldMk cId="2452916262" sldId="417"/>
            <ac:spMk id="10" creationId="{23FE45E6-1191-42EB-ADCF-EC6ECBA7A7AD}"/>
          </ac:spMkLst>
        </pc:spChg>
        <pc:spChg chg="mod">
          <ac:chgData name="nadia alghamdi" userId="ff15695cc4030d6b" providerId="LiveId" clId="{8B89E0D4-3732-4978-863E-846322094475}" dt="2022-06-04T09:46:58.370" v="143" actId="1076"/>
          <ac:spMkLst>
            <pc:docMk/>
            <pc:sldMk cId="2452916262" sldId="417"/>
            <ac:spMk id="11" creationId="{F434A6FA-33F2-4925-8A67-D94D8649CDF8}"/>
          </ac:spMkLst>
        </pc:spChg>
        <pc:spChg chg="mod">
          <ac:chgData name="nadia alghamdi" userId="ff15695cc4030d6b" providerId="LiveId" clId="{8B89E0D4-3732-4978-863E-846322094475}" dt="2022-06-04T09:47:54.574" v="173" actId="14100"/>
          <ac:spMkLst>
            <pc:docMk/>
            <pc:sldMk cId="2452916262" sldId="417"/>
            <ac:spMk id="12" creationId="{8266EC6C-C956-4347-BA93-0B3E897D8B7D}"/>
          </ac:spMkLst>
        </pc:spChg>
        <pc:spChg chg="mod">
          <ac:chgData name="nadia alghamdi" userId="ff15695cc4030d6b" providerId="LiveId" clId="{8B89E0D4-3732-4978-863E-846322094475}" dt="2022-06-04T09:47:47.038" v="170" actId="14100"/>
          <ac:spMkLst>
            <pc:docMk/>
            <pc:sldMk cId="2452916262" sldId="417"/>
            <ac:spMk id="13" creationId="{736ECE06-182D-4141-A8ED-7E9ECDF371C9}"/>
          </ac:spMkLst>
        </pc:spChg>
        <pc:spChg chg="mod">
          <ac:chgData name="nadia alghamdi" userId="ff15695cc4030d6b" providerId="LiveId" clId="{8B89E0D4-3732-4978-863E-846322094475}" dt="2022-06-04T09:47:35.707" v="164" actId="1076"/>
          <ac:spMkLst>
            <pc:docMk/>
            <pc:sldMk cId="2452916262" sldId="417"/>
            <ac:spMk id="14" creationId="{25FD17C4-A9CE-4FBC-AD05-11C3E7389408}"/>
          </ac:spMkLst>
        </pc:spChg>
        <pc:spChg chg="mod">
          <ac:chgData name="nadia alghamdi" userId="ff15695cc4030d6b" providerId="LiveId" clId="{8B89E0D4-3732-4978-863E-846322094475}" dt="2022-06-04T09:47:25.242" v="157" actId="1076"/>
          <ac:spMkLst>
            <pc:docMk/>
            <pc:sldMk cId="2452916262" sldId="417"/>
            <ac:spMk id="15" creationId="{A59F4924-4364-4E42-9523-1CB5E48BE6C1}"/>
          </ac:spMkLst>
        </pc:spChg>
        <pc:spChg chg="mod">
          <ac:chgData name="nadia alghamdi" userId="ff15695cc4030d6b" providerId="LiveId" clId="{8B89E0D4-3732-4978-863E-846322094475}" dt="2022-06-04T09:47:10.480" v="151" actId="403"/>
          <ac:spMkLst>
            <pc:docMk/>
            <pc:sldMk cId="2452916262" sldId="417"/>
            <ac:spMk id="16" creationId="{F268C79B-6E69-4268-B55C-8BD9BB525642}"/>
          </ac:spMkLst>
        </pc:spChg>
        <pc:picChg chg="mod">
          <ac:chgData name="nadia alghamdi" userId="ff15695cc4030d6b" providerId="LiveId" clId="{8B89E0D4-3732-4978-863E-846322094475}" dt="2022-06-04T09:46:37.144" v="132" actId="1076"/>
          <ac:picMkLst>
            <pc:docMk/>
            <pc:sldMk cId="2452916262" sldId="417"/>
            <ac:picMk id="3" creationId="{576E83F4-3280-46A8-B4B7-117A674CB7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745-31C2-4034-87C7-3462E1FD71C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7279-0BF6-4096-B0A0-DC3E9ED7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6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4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4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5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7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1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63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6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9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26.jf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hyperlink" Target="https://wordwall.net/play/13572/909/818" TargetMode="External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437837" y="3717445"/>
            <a:ext cx="5706163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7E47486-91F9-4259-ADF0-9B1255106EE2}"/>
              </a:ext>
            </a:extLst>
          </p:cNvPr>
          <p:cNvSpPr txBox="1"/>
          <p:nvPr/>
        </p:nvSpPr>
        <p:spPr>
          <a:xfrm>
            <a:off x="6186055" y="442422"/>
            <a:ext cx="1465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Unit 12</a:t>
            </a:r>
            <a:endParaRPr lang="en-US" sz="24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25FE834B-0680-4377-BDDA-95AC5ADB596F}"/>
              </a:ext>
            </a:extLst>
          </p:cNvPr>
          <p:cNvSpPr txBox="1"/>
          <p:nvPr/>
        </p:nvSpPr>
        <p:spPr>
          <a:xfrm>
            <a:off x="5509668" y="1613866"/>
            <a:ext cx="2142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Culture Shock</a:t>
            </a:r>
            <a:endParaRPr lang="en-US" sz="18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7E8ACD36-9E81-4CB6-8F0A-DF55622152AE}"/>
              </a:ext>
            </a:extLst>
          </p:cNvPr>
          <p:cNvSpPr txBox="1"/>
          <p:nvPr/>
        </p:nvSpPr>
        <p:spPr>
          <a:xfrm>
            <a:off x="5124362" y="2817070"/>
            <a:ext cx="2046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Lesson 7 </a:t>
            </a:r>
            <a:endParaRPr lang="en-US" sz="20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361CBCC-271C-40FC-8CF2-C835D935F839}"/>
              </a:ext>
            </a:extLst>
          </p:cNvPr>
          <p:cNvSpPr txBox="1"/>
          <p:nvPr/>
        </p:nvSpPr>
        <p:spPr>
          <a:xfrm>
            <a:off x="4301804" y="3973887"/>
            <a:ext cx="469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Forms, meaning &amp; Functions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B3308-F7C6-FF61-D573-C14E6E576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940">
            <a:off x="668641" y="376263"/>
            <a:ext cx="3032875" cy="3986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9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635761" y="681926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834CA-4A46-47FE-85EC-44199DA88F96}"/>
              </a:ext>
            </a:extLst>
          </p:cNvPr>
          <p:cNvSpPr/>
          <p:nvPr/>
        </p:nvSpPr>
        <p:spPr>
          <a:xfrm>
            <a:off x="2377540" y="2616328"/>
            <a:ext cx="4556058" cy="1404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41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206" y="328793"/>
            <a:ext cx="913923" cy="3903262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42787" y="1787927"/>
            <a:ext cx="5290802" cy="1567646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345" name="Freeform 342"/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3"/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2402647" y="4493617"/>
            <a:ext cx="2758709" cy="979439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308497" y="3529852"/>
            <a:ext cx="4001190" cy="1613648"/>
            <a:chOff x="4546601" y="4532313"/>
            <a:chExt cx="1928813" cy="777875"/>
          </a:xfrm>
          <a:solidFill>
            <a:schemeClr val="tx2"/>
          </a:solidFill>
        </p:grpSpPr>
        <p:sp>
          <p:nvSpPr>
            <p:cNvPr id="353" name="Rectangle 348"/>
            <p:cNvSpPr>
              <a:spLocks noChangeArrowheads="1"/>
            </p:cNvSpPr>
            <p:nvPr/>
          </p:nvSpPr>
          <p:spPr bwMode="auto">
            <a:xfrm>
              <a:off x="6205539" y="5026025"/>
              <a:ext cx="158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6296026" y="5026025"/>
              <a:ext cx="17463" cy="66675"/>
            </a:xfrm>
            <a:custGeom>
              <a:avLst/>
              <a:gdLst>
                <a:gd name="T0" fmla="*/ 11 w 11"/>
                <a:gd name="T1" fmla="*/ 42 h 42"/>
                <a:gd name="T2" fmla="*/ 0 w 11"/>
                <a:gd name="T3" fmla="*/ 42 h 42"/>
                <a:gd name="T4" fmla="*/ 0 w 11"/>
                <a:gd name="T5" fmla="*/ 0 h 42"/>
                <a:gd name="T6" fmla="*/ 10 w 11"/>
                <a:gd name="T7" fmla="*/ 0 h 42"/>
                <a:gd name="T8" fmla="*/ 11 w 1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6132514" y="5019675"/>
              <a:ext cx="15875" cy="49213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7 h 31"/>
                <a:gd name="T6" fmla="*/ 10 w 10"/>
                <a:gd name="T7" fmla="*/ 0 h 31"/>
                <a:gd name="T8" fmla="*/ 10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5734051" y="4908550"/>
              <a:ext cx="28575" cy="128588"/>
            </a:xfrm>
            <a:custGeom>
              <a:avLst/>
              <a:gdLst>
                <a:gd name="T0" fmla="*/ 18 w 18"/>
                <a:gd name="T1" fmla="*/ 81 h 81"/>
                <a:gd name="T2" fmla="*/ 6 w 18"/>
                <a:gd name="T3" fmla="*/ 81 h 81"/>
                <a:gd name="T4" fmla="*/ 0 w 18"/>
                <a:gd name="T5" fmla="*/ 27 h 81"/>
                <a:gd name="T6" fmla="*/ 6 w 18"/>
                <a:gd name="T7" fmla="*/ 0 h 81"/>
                <a:gd name="T8" fmla="*/ 18 w 1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1">
                  <a:moveTo>
                    <a:pt x="18" y="81"/>
                  </a:moveTo>
                  <a:lnTo>
                    <a:pt x="6" y="81"/>
                  </a:lnTo>
                  <a:lnTo>
                    <a:pt x="0" y="27"/>
                  </a:lnTo>
                  <a:lnTo>
                    <a:pt x="6" y="0"/>
                  </a:ln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5511801" y="4867275"/>
              <a:ext cx="36513" cy="161925"/>
            </a:xfrm>
            <a:custGeom>
              <a:avLst/>
              <a:gdLst>
                <a:gd name="T0" fmla="*/ 23 w 23"/>
                <a:gd name="T1" fmla="*/ 102 h 102"/>
                <a:gd name="T2" fmla="*/ 13 w 23"/>
                <a:gd name="T3" fmla="*/ 102 h 102"/>
                <a:gd name="T4" fmla="*/ 0 w 23"/>
                <a:gd name="T5" fmla="*/ 19 h 102"/>
                <a:gd name="T6" fmla="*/ 8 w 23"/>
                <a:gd name="T7" fmla="*/ 0 h 102"/>
                <a:gd name="T8" fmla="*/ 23 w 2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lnTo>
                    <a:pt x="13" y="10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5319714" y="4830763"/>
              <a:ext cx="41275" cy="117475"/>
            </a:xfrm>
            <a:custGeom>
              <a:avLst/>
              <a:gdLst>
                <a:gd name="T0" fmla="*/ 12 w 22"/>
                <a:gd name="T1" fmla="*/ 63 h 63"/>
                <a:gd name="T2" fmla="*/ 0 w 22"/>
                <a:gd name="T3" fmla="*/ 25 h 63"/>
                <a:gd name="T4" fmla="*/ 2 w 22"/>
                <a:gd name="T5" fmla="*/ 0 h 63"/>
                <a:gd name="T6" fmla="*/ 22 w 22"/>
                <a:gd name="T7" fmla="*/ 63 h 63"/>
                <a:gd name="T8" fmla="*/ 12 w 2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3">
                  <a:moveTo>
                    <a:pt x="12" y="63"/>
                  </a:moveTo>
                  <a:cubicBezTo>
                    <a:pt x="12" y="63"/>
                    <a:pt x="0" y="25"/>
                    <a:pt x="0" y="2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2" y="63"/>
                    <a:pt x="22" y="63"/>
                    <a:pt x="22" y="63"/>
                  </a:cubicBezTo>
                  <a:lnTo>
                    <a:pt x="12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5357814" y="4995863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2 w 12"/>
                <a:gd name="T3" fmla="*/ 8 h 11"/>
                <a:gd name="T4" fmla="*/ 2 w 12"/>
                <a:gd name="T5" fmla="*/ 11 h 11"/>
                <a:gd name="T6" fmla="*/ 0 w 12"/>
                <a:gd name="T7" fmla="*/ 0 h 11"/>
                <a:gd name="T8" fmla="*/ 10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8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5"/>
            <p:cNvSpPr>
              <a:spLocks noEditPoints="1"/>
            </p:cNvSpPr>
            <p:nvPr/>
          </p:nvSpPr>
          <p:spPr bwMode="auto">
            <a:xfrm>
              <a:off x="4721226" y="4789488"/>
              <a:ext cx="177800" cy="227013"/>
            </a:xfrm>
            <a:custGeom>
              <a:avLst/>
              <a:gdLst>
                <a:gd name="T0" fmla="*/ 69 w 112"/>
                <a:gd name="T1" fmla="*/ 53 h 143"/>
                <a:gd name="T2" fmla="*/ 46 w 112"/>
                <a:gd name="T3" fmla="*/ 52 h 143"/>
                <a:gd name="T4" fmla="*/ 51 w 112"/>
                <a:gd name="T5" fmla="*/ 1 h 143"/>
                <a:gd name="T6" fmla="*/ 12 w 112"/>
                <a:gd name="T7" fmla="*/ 2 h 143"/>
                <a:gd name="T8" fmla="*/ 0 w 112"/>
                <a:gd name="T9" fmla="*/ 142 h 143"/>
                <a:gd name="T10" fmla="*/ 37 w 112"/>
                <a:gd name="T11" fmla="*/ 143 h 143"/>
                <a:gd name="T12" fmla="*/ 41 w 112"/>
                <a:gd name="T13" fmla="*/ 89 h 143"/>
                <a:gd name="T14" fmla="*/ 63 w 112"/>
                <a:gd name="T15" fmla="*/ 89 h 143"/>
                <a:gd name="T16" fmla="*/ 63 w 112"/>
                <a:gd name="T17" fmla="*/ 138 h 143"/>
                <a:gd name="T18" fmla="*/ 103 w 112"/>
                <a:gd name="T19" fmla="*/ 142 h 143"/>
                <a:gd name="T20" fmla="*/ 112 w 112"/>
                <a:gd name="T21" fmla="*/ 2 h 143"/>
                <a:gd name="T22" fmla="*/ 75 w 112"/>
                <a:gd name="T23" fmla="*/ 0 h 143"/>
                <a:gd name="T24" fmla="*/ 69 w 112"/>
                <a:gd name="T25" fmla="*/ 53 h 143"/>
                <a:gd name="T26" fmla="*/ 105 w 112"/>
                <a:gd name="T27" fmla="*/ 8 h 143"/>
                <a:gd name="T28" fmla="*/ 96 w 112"/>
                <a:gd name="T29" fmla="*/ 135 h 143"/>
                <a:gd name="T30" fmla="*/ 69 w 112"/>
                <a:gd name="T31" fmla="*/ 133 h 143"/>
                <a:gd name="T32" fmla="*/ 69 w 112"/>
                <a:gd name="T33" fmla="*/ 82 h 143"/>
                <a:gd name="T34" fmla="*/ 34 w 112"/>
                <a:gd name="T35" fmla="*/ 83 h 143"/>
                <a:gd name="T36" fmla="*/ 31 w 112"/>
                <a:gd name="T37" fmla="*/ 136 h 143"/>
                <a:gd name="T38" fmla="*/ 7 w 112"/>
                <a:gd name="T39" fmla="*/ 136 h 143"/>
                <a:gd name="T40" fmla="*/ 18 w 112"/>
                <a:gd name="T41" fmla="*/ 8 h 143"/>
                <a:gd name="T42" fmla="*/ 44 w 112"/>
                <a:gd name="T43" fmla="*/ 8 h 143"/>
                <a:gd name="T44" fmla="*/ 39 w 112"/>
                <a:gd name="T45" fmla="*/ 58 h 143"/>
                <a:gd name="T46" fmla="*/ 75 w 112"/>
                <a:gd name="T47" fmla="*/ 60 h 143"/>
                <a:gd name="T48" fmla="*/ 81 w 112"/>
                <a:gd name="T49" fmla="*/ 7 h 143"/>
                <a:gd name="T50" fmla="*/ 105 w 112"/>
                <a:gd name="T5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3">
                  <a:moveTo>
                    <a:pt x="69" y="53"/>
                  </a:moveTo>
                  <a:lnTo>
                    <a:pt x="46" y="52"/>
                  </a:lnTo>
                  <a:lnTo>
                    <a:pt x="51" y="1"/>
                  </a:lnTo>
                  <a:lnTo>
                    <a:pt x="12" y="2"/>
                  </a:lnTo>
                  <a:lnTo>
                    <a:pt x="0" y="142"/>
                  </a:lnTo>
                  <a:lnTo>
                    <a:pt x="37" y="143"/>
                  </a:lnTo>
                  <a:lnTo>
                    <a:pt x="41" y="89"/>
                  </a:lnTo>
                  <a:lnTo>
                    <a:pt x="63" y="89"/>
                  </a:lnTo>
                  <a:lnTo>
                    <a:pt x="63" y="138"/>
                  </a:lnTo>
                  <a:lnTo>
                    <a:pt x="103" y="142"/>
                  </a:lnTo>
                  <a:lnTo>
                    <a:pt x="112" y="2"/>
                  </a:lnTo>
                  <a:lnTo>
                    <a:pt x="75" y="0"/>
                  </a:lnTo>
                  <a:lnTo>
                    <a:pt x="69" y="53"/>
                  </a:lnTo>
                  <a:close/>
                  <a:moveTo>
                    <a:pt x="105" y="8"/>
                  </a:moveTo>
                  <a:lnTo>
                    <a:pt x="96" y="135"/>
                  </a:lnTo>
                  <a:lnTo>
                    <a:pt x="69" y="133"/>
                  </a:lnTo>
                  <a:lnTo>
                    <a:pt x="69" y="82"/>
                  </a:lnTo>
                  <a:lnTo>
                    <a:pt x="34" y="83"/>
                  </a:lnTo>
                  <a:lnTo>
                    <a:pt x="31" y="136"/>
                  </a:lnTo>
                  <a:lnTo>
                    <a:pt x="7" y="136"/>
                  </a:lnTo>
                  <a:lnTo>
                    <a:pt x="18" y="8"/>
                  </a:lnTo>
                  <a:lnTo>
                    <a:pt x="44" y="8"/>
                  </a:lnTo>
                  <a:lnTo>
                    <a:pt x="39" y="58"/>
                  </a:lnTo>
                  <a:lnTo>
                    <a:pt x="75" y="60"/>
                  </a:lnTo>
                  <a:lnTo>
                    <a:pt x="81" y="7"/>
                  </a:lnTo>
                  <a:lnTo>
                    <a:pt x="10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4902201" y="4784725"/>
              <a:ext cx="173038" cy="222250"/>
            </a:xfrm>
            <a:custGeom>
              <a:avLst/>
              <a:gdLst>
                <a:gd name="T0" fmla="*/ 43 w 109"/>
                <a:gd name="T1" fmla="*/ 0 h 140"/>
                <a:gd name="T2" fmla="*/ 10 w 109"/>
                <a:gd name="T3" fmla="*/ 23 h 140"/>
                <a:gd name="T4" fmla="*/ 0 w 109"/>
                <a:gd name="T5" fmla="*/ 121 h 140"/>
                <a:gd name="T6" fmla="*/ 27 w 109"/>
                <a:gd name="T7" fmla="*/ 140 h 140"/>
                <a:gd name="T8" fmla="*/ 65 w 109"/>
                <a:gd name="T9" fmla="*/ 140 h 140"/>
                <a:gd name="T10" fmla="*/ 101 w 109"/>
                <a:gd name="T11" fmla="*/ 119 h 140"/>
                <a:gd name="T12" fmla="*/ 109 w 109"/>
                <a:gd name="T13" fmla="*/ 21 h 140"/>
                <a:gd name="T14" fmla="*/ 84 w 109"/>
                <a:gd name="T15" fmla="*/ 0 h 140"/>
                <a:gd name="T16" fmla="*/ 43 w 109"/>
                <a:gd name="T17" fmla="*/ 0 h 140"/>
                <a:gd name="T18" fmla="*/ 29 w 109"/>
                <a:gd name="T19" fmla="*/ 133 h 140"/>
                <a:gd name="T20" fmla="*/ 7 w 109"/>
                <a:gd name="T21" fmla="*/ 118 h 140"/>
                <a:gd name="T22" fmla="*/ 17 w 109"/>
                <a:gd name="T23" fmla="*/ 27 h 140"/>
                <a:gd name="T24" fmla="*/ 46 w 109"/>
                <a:gd name="T25" fmla="*/ 7 h 140"/>
                <a:gd name="T26" fmla="*/ 82 w 109"/>
                <a:gd name="T27" fmla="*/ 7 h 140"/>
                <a:gd name="T28" fmla="*/ 102 w 109"/>
                <a:gd name="T29" fmla="*/ 24 h 140"/>
                <a:gd name="T30" fmla="*/ 95 w 109"/>
                <a:gd name="T31" fmla="*/ 116 h 140"/>
                <a:gd name="T32" fmla="*/ 63 w 109"/>
                <a:gd name="T33" fmla="*/ 133 h 140"/>
                <a:gd name="T34" fmla="*/ 29 w 109"/>
                <a:gd name="T35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0">
                  <a:moveTo>
                    <a:pt x="43" y="0"/>
                  </a:moveTo>
                  <a:lnTo>
                    <a:pt x="10" y="23"/>
                  </a:lnTo>
                  <a:lnTo>
                    <a:pt x="0" y="121"/>
                  </a:lnTo>
                  <a:lnTo>
                    <a:pt x="27" y="140"/>
                  </a:lnTo>
                  <a:lnTo>
                    <a:pt x="65" y="140"/>
                  </a:lnTo>
                  <a:lnTo>
                    <a:pt x="101" y="119"/>
                  </a:lnTo>
                  <a:lnTo>
                    <a:pt x="109" y="21"/>
                  </a:lnTo>
                  <a:lnTo>
                    <a:pt x="84" y="0"/>
                  </a:lnTo>
                  <a:lnTo>
                    <a:pt x="43" y="0"/>
                  </a:lnTo>
                  <a:close/>
                  <a:moveTo>
                    <a:pt x="29" y="133"/>
                  </a:moveTo>
                  <a:lnTo>
                    <a:pt x="7" y="118"/>
                  </a:lnTo>
                  <a:lnTo>
                    <a:pt x="17" y="27"/>
                  </a:lnTo>
                  <a:lnTo>
                    <a:pt x="46" y="7"/>
                  </a:lnTo>
                  <a:lnTo>
                    <a:pt x="82" y="7"/>
                  </a:lnTo>
                  <a:lnTo>
                    <a:pt x="102" y="24"/>
                  </a:lnTo>
                  <a:lnTo>
                    <a:pt x="95" y="116"/>
                  </a:lnTo>
                  <a:lnTo>
                    <a:pt x="63" y="133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4956176" y="4827588"/>
              <a:ext cx="66675" cy="136525"/>
            </a:xfrm>
            <a:custGeom>
              <a:avLst/>
              <a:gdLst>
                <a:gd name="T0" fmla="*/ 17 w 42"/>
                <a:gd name="T1" fmla="*/ 0 h 86"/>
                <a:gd name="T2" fmla="*/ 6 w 42"/>
                <a:gd name="T3" fmla="*/ 12 h 86"/>
                <a:gd name="T4" fmla="*/ 0 w 42"/>
                <a:gd name="T5" fmla="*/ 77 h 86"/>
                <a:gd name="T6" fmla="*/ 8 w 42"/>
                <a:gd name="T7" fmla="*/ 86 h 86"/>
                <a:gd name="T8" fmla="*/ 27 w 42"/>
                <a:gd name="T9" fmla="*/ 86 h 86"/>
                <a:gd name="T10" fmla="*/ 36 w 42"/>
                <a:gd name="T11" fmla="*/ 72 h 86"/>
                <a:gd name="T12" fmla="*/ 42 w 42"/>
                <a:gd name="T13" fmla="*/ 10 h 86"/>
                <a:gd name="T14" fmla="*/ 34 w 42"/>
                <a:gd name="T15" fmla="*/ 0 h 86"/>
                <a:gd name="T16" fmla="*/ 17 w 42"/>
                <a:gd name="T17" fmla="*/ 0 h 86"/>
                <a:gd name="T18" fmla="*/ 12 w 42"/>
                <a:gd name="T19" fmla="*/ 80 h 86"/>
                <a:gd name="T20" fmla="*/ 7 w 42"/>
                <a:gd name="T21" fmla="*/ 75 h 86"/>
                <a:gd name="T22" fmla="*/ 12 w 42"/>
                <a:gd name="T23" fmla="*/ 15 h 86"/>
                <a:gd name="T24" fmla="*/ 20 w 42"/>
                <a:gd name="T25" fmla="*/ 5 h 86"/>
                <a:gd name="T26" fmla="*/ 31 w 42"/>
                <a:gd name="T27" fmla="*/ 5 h 86"/>
                <a:gd name="T28" fmla="*/ 35 w 42"/>
                <a:gd name="T29" fmla="*/ 12 h 86"/>
                <a:gd name="T30" fmla="*/ 30 w 42"/>
                <a:gd name="T31" fmla="*/ 70 h 86"/>
                <a:gd name="T32" fmla="*/ 23 w 42"/>
                <a:gd name="T33" fmla="*/ 79 h 86"/>
                <a:gd name="T34" fmla="*/ 12 w 42"/>
                <a:gd name="T3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6" y="12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17" y="0"/>
                  </a:lnTo>
                  <a:close/>
                  <a:moveTo>
                    <a:pt x="12" y="80"/>
                  </a:moveTo>
                  <a:lnTo>
                    <a:pt x="7" y="75"/>
                  </a:lnTo>
                  <a:lnTo>
                    <a:pt x="12" y="15"/>
                  </a:lnTo>
                  <a:lnTo>
                    <a:pt x="20" y="5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0" y="70"/>
                  </a:lnTo>
                  <a:lnTo>
                    <a:pt x="23" y="79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5091114" y="4770438"/>
              <a:ext cx="163513" cy="227013"/>
            </a:xfrm>
            <a:custGeom>
              <a:avLst/>
              <a:gdLst>
                <a:gd name="T0" fmla="*/ 42 w 103"/>
                <a:gd name="T1" fmla="*/ 106 h 143"/>
                <a:gd name="T2" fmla="*/ 53 w 103"/>
                <a:gd name="T3" fmla="*/ 2 h 143"/>
                <a:gd name="T4" fmla="*/ 10 w 103"/>
                <a:gd name="T5" fmla="*/ 0 h 143"/>
                <a:gd name="T6" fmla="*/ 0 w 103"/>
                <a:gd name="T7" fmla="*/ 140 h 143"/>
                <a:gd name="T8" fmla="*/ 98 w 103"/>
                <a:gd name="T9" fmla="*/ 143 h 143"/>
                <a:gd name="T10" fmla="*/ 103 w 103"/>
                <a:gd name="T11" fmla="*/ 106 h 143"/>
                <a:gd name="T12" fmla="*/ 42 w 103"/>
                <a:gd name="T13" fmla="*/ 106 h 143"/>
                <a:gd name="T14" fmla="*/ 7 w 103"/>
                <a:gd name="T15" fmla="*/ 134 h 143"/>
                <a:gd name="T16" fmla="*/ 16 w 103"/>
                <a:gd name="T17" fmla="*/ 7 h 143"/>
                <a:gd name="T18" fmla="*/ 46 w 103"/>
                <a:gd name="T19" fmla="*/ 7 h 143"/>
                <a:gd name="T20" fmla="*/ 36 w 103"/>
                <a:gd name="T21" fmla="*/ 112 h 143"/>
                <a:gd name="T22" fmla="*/ 95 w 103"/>
                <a:gd name="T23" fmla="*/ 113 h 143"/>
                <a:gd name="T24" fmla="*/ 92 w 103"/>
                <a:gd name="T25" fmla="*/ 137 h 143"/>
                <a:gd name="T26" fmla="*/ 7 w 103"/>
                <a:gd name="T2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3">
                  <a:moveTo>
                    <a:pt x="42" y="106"/>
                  </a:moveTo>
                  <a:lnTo>
                    <a:pt x="53" y="2"/>
                  </a:lnTo>
                  <a:lnTo>
                    <a:pt x="10" y="0"/>
                  </a:lnTo>
                  <a:lnTo>
                    <a:pt x="0" y="140"/>
                  </a:lnTo>
                  <a:lnTo>
                    <a:pt x="98" y="143"/>
                  </a:lnTo>
                  <a:lnTo>
                    <a:pt x="103" y="106"/>
                  </a:lnTo>
                  <a:lnTo>
                    <a:pt x="42" y="106"/>
                  </a:lnTo>
                  <a:close/>
                  <a:moveTo>
                    <a:pt x="7" y="134"/>
                  </a:moveTo>
                  <a:lnTo>
                    <a:pt x="16" y="7"/>
                  </a:lnTo>
                  <a:lnTo>
                    <a:pt x="46" y="7"/>
                  </a:lnTo>
                  <a:lnTo>
                    <a:pt x="36" y="112"/>
                  </a:lnTo>
                  <a:lnTo>
                    <a:pt x="95" y="113"/>
                  </a:lnTo>
                  <a:lnTo>
                    <a:pt x="92" y="137"/>
                  </a:lnTo>
                  <a:lnTo>
                    <a:pt x="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5254626" y="4776788"/>
              <a:ext cx="161925" cy="227013"/>
            </a:xfrm>
            <a:custGeom>
              <a:avLst/>
              <a:gdLst>
                <a:gd name="T0" fmla="*/ 53 w 102"/>
                <a:gd name="T1" fmla="*/ 1 h 143"/>
                <a:gd name="T2" fmla="*/ 10 w 102"/>
                <a:gd name="T3" fmla="*/ 0 h 143"/>
                <a:gd name="T4" fmla="*/ 0 w 102"/>
                <a:gd name="T5" fmla="*/ 141 h 143"/>
                <a:gd name="T6" fmla="*/ 97 w 102"/>
                <a:gd name="T7" fmla="*/ 143 h 143"/>
                <a:gd name="T8" fmla="*/ 102 w 102"/>
                <a:gd name="T9" fmla="*/ 107 h 143"/>
                <a:gd name="T10" fmla="*/ 43 w 102"/>
                <a:gd name="T11" fmla="*/ 105 h 143"/>
                <a:gd name="T12" fmla="*/ 53 w 102"/>
                <a:gd name="T13" fmla="*/ 1 h 143"/>
                <a:gd name="T14" fmla="*/ 7 w 102"/>
                <a:gd name="T15" fmla="*/ 133 h 143"/>
                <a:gd name="T16" fmla="*/ 16 w 102"/>
                <a:gd name="T17" fmla="*/ 7 h 143"/>
                <a:gd name="T18" fmla="*/ 45 w 102"/>
                <a:gd name="T19" fmla="*/ 8 h 143"/>
                <a:gd name="T20" fmla="*/ 36 w 102"/>
                <a:gd name="T21" fmla="*/ 112 h 143"/>
                <a:gd name="T22" fmla="*/ 95 w 102"/>
                <a:gd name="T23" fmla="*/ 112 h 143"/>
                <a:gd name="T24" fmla="*/ 91 w 102"/>
                <a:gd name="T25" fmla="*/ 136 h 143"/>
                <a:gd name="T26" fmla="*/ 7 w 102"/>
                <a:gd name="T2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3">
                  <a:moveTo>
                    <a:pt x="53" y="1"/>
                  </a:moveTo>
                  <a:lnTo>
                    <a:pt x="10" y="0"/>
                  </a:lnTo>
                  <a:lnTo>
                    <a:pt x="0" y="141"/>
                  </a:lnTo>
                  <a:lnTo>
                    <a:pt x="97" y="143"/>
                  </a:lnTo>
                  <a:lnTo>
                    <a:pt x="102" y="107"/>
                  </a:lnTo>
                  <a:lnTo>
                    <a:pt x="43" y="105"/>
                  </a:lnTo>
                  <a:lnTo>
                    <a:pt x="53" y="1"/>
                  </a:lnTo>
                  <a:close/>
                  <a:moveTo>
                    <a:pt x="7" y="133"/>
                  </a:moveTo>
                  <a:lnTo>
                    <a:pt x="16" y="7"/>
                  </a:lnTo>
                  <a:lnTo>
                    <a:pt x="45" y="8"/>
                  </a:lnTo>
                  <a:lnTo>
                    <a:pt x="36" y="112"/>
                  </a:lnTo>
                  <a:lnTo>
                    <a:pt x="95" y="112"/>
                  </a:lnTo>
                  <a:lnTo>
                    <a:pt x="91" y="136"/>
                  </a:lnTo>
                  <a:lnTo>
                    <a:pt x="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5383214" y="4778375"/>
              <a:ext cx="185738" cy="236538"/>
            </a:xfrm>
            <a:custGeom>
              <a:avLst/>
              <a:gdLst>
                <a:gd name="T0" fmla="*/ 53 w 117"/>
                <a:gd name="T1" fmla="*/ 48 h 149"/>
                <a:gd name="T2" fmla="*/ 45 w 117"/>
                <a:gd name="T3" fmla="*/ 2 h 149"/>
                <a:gd name="T4" fmla="*/ 0 w 117"/>
                <a:gd name="T5" fmla="*/ 0 h 149"/>
                <a:gd name="T6" fmla="*/ 29 w 117"/>
                <a:gd name="T7" fmla="*/ 97 h 149"/>
                <a:gd name="T8" fmla="*/ 24 w 117"/>
                <a:gd name="T9" fmla="*/ 145 h 149"/>
                <a:gd name="T10" fmla="*/ 71 w 117"/>
                <a:gd name="T11" fmla="*/ 149 h 149"/>
                <a:gd name="T12" fmla="*/ 73 w 117"/>
                <a:gd name="T13" fmla="*/ 102 h 149"/>
                <a:gd name="T14" fmla="*/ 117 w 117"/>
                <a:gd name="T15" fmla="*/ 6 h 149"/>
                <a:gd name="T16" fmla="*/ 73 w 117"/>
                <a:gd name="T17" fmla="*/ 2 h 149"/>
                <a:gd name="T18" fmla="*/ 53 w 117"/>
                <a:gd name="T19" fmla="*/ 48 h 149"/>
                <a:gd name="T20" fmla="*/ 107 w 117"/>
                <a:gd name="T21" fmla="*/ 12 h 149"/>
                <a:gd name="T22" fmla="*/ 67 w 117"/>
                <a:gd name="T23" fmla="*/ 100 h 149"/>
                <a:gd name="T24" fmla="*/ 65 w 117"/>
                <a:gd name="T25" fmla="*/ 142 h 149"/>
                <a:gd name="T26" fmla="*/ 31 w 117"/>
                <a:gd name="T27" fmla="*/ 140 h 149"/>
                <a:gd name="T28" fmla="*/ 36 w 117"/>
                <a:gd name="T29" fmla="*/ 97 h 149"/>
                <a:gd name="T30" fmla="*/ 8 w 117"/>
                <a:gd name="T31" fmla="*/ 7 h 149"/>
                <a:gd name="T32" fmla="*/ 39 w 117"/>
                <a:gd name="T33" fmla="*/ 8 h 149"/>
                <a:gd name="T34" fmla="*/ 51 w 117"/>
                <a:gd name="T35" fmla="*/ 70 h 149"/>
                <a:gd name="T36" fmla="*/ 78 w 117"/>
                <a:gd name="T37" fmla="*/ 9 h 149"/>
                <a:gd name="T38" fmla="*/ 107 w 117"/>
                <a:gd name="T3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53" y="48"/>
                  </a:moveTo>
                  <a:lnTo>
                    <a:pt x="45" y="2"/>
                  </a:lnTo>
                  <a:lnTo>
                    <a:pt x="0" y="0"/>
                  </a:lnTo>
                  <a:lnTo>
                    <a:pt x="29" y="97"/>
                  </a:lnTo>
                  <a:lnTo>
                    <a:pt x="24" y="145"/>
                  </a:lnTo>
                  <a:lnTo>
                    <a:pt x="71" y="149"/>
                  </a:lnTo>
                  <a:lnTo>
                    <a:pt x="73" y="102"/>
                  </a:lnTo>
                  <a:lnTo>
                    <a:pt x="117" y="6"/>
                  </a:lnTo>
                  <a:lnTo>
                    <a:pt x="73" y="2"/>
                  </a:lnTo>
                  <a:lnTo>
                    <a:pt x="53" y="48"/>
                  </a:lnTo>
                  <a:close/>
                  <a:moveTo>
                    <a:pt x="107" y="12"/>
                  </a:moveTo>
                  <a:lnTo>
                    <a:pt x="67" y="100"/>
                  </a:lnTo>
                  <a:lnTo>
                    <a:pt x="65" y="142"/>
                  </a:lnTo>
                  <a:lnTo>
                    <a:pt x="31" y="140"/>
                  </a:lnTo>
                  <a:lnTo>
                    <a:pt x="36" y="97"/>
                  </a:lnTo>
                  <a:lnTo>
                    <a:pt x="8" y="7"/>
                  </a:lnTo>
                  <a:lnTo>
                    <a:pt x="39" y="8"/>
                  </a:lnTo>
                  <a:lnTo>
                    <a:pt x="51" y="70"/>
                  </a:lnTo>
                  <a:lnTo>
                    <a:pt x="78" y="9"/>
                  </a:lnTo>
                  <a:lnTo>
                    <a:pt x="1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5576889" y="4806950"/>
              <a:ext cx="203200" cy="227013"/>
            </a:xfrm>
            <a:custGeom>
              <a:avLst/>
              <a:gdLst>
                <a:gd name="T0" fmla="*/ 81 w 128"/>
                <a:gd name="T1" fmla="*/ 41 h 143"/>
                <a:gd name="T2" fmla="*/ 71 w 128"/>
                <a:gd name="T3" fmla="*/ 0 h 143"/>
                <a:gd name="T4" fmla="*/ 49 w 128"/>
                <a:gd name="T5" fmla="*/ 0 h 143"/>
                <a:gd name="T6" fmla="*/ 40 w 128"/>
                <a:gd name="T7" fmla="*/ 34 h 143"/>
                <a:gd name="T8" fmla="*/ 39 w 128"/>
                <a:gd name="T9" fmla="*/ 1 h 143"/>
                <a:gd name="T10" fmla="*/ 0 w 128"/>
                <a:gd name="T11" fmla="*/ 2 h 143"/>
                <a:gd name="T12" fmla="*/ 8 w 128"/>
                <a:gd name="T13" fmla="*/ 139 h 143"/>
                <a:gd name="T14" fmla="*/ 34 w 128"/>
                <a:gd name="T15" fmla="*/ 140 h 143"/>
                <a:gd name="T16" fmla="*/ 53 w 128"/>
                <a:gd name="T17" fmla="*/ 102 h 143"/>
                <a:gd name="T18" fmla="*/ 63 w 128"/>
                <a:gd name="T19" fmla="*/ 141 h 143"/>
                <a:gd name="T20" fmla="*/ 90 w 128"/>
                <a:gd name="T21" fmla="*/ 143 h 143"/>
                <a:gd name="T22" fmla="*/ 128 w 128"/>
                <a:gd name="T23" fmla="*/ 3 h 143"/>
                <a:gd name="T24" fmla="*/ 92 w 128"/>
                <a:gd name="T25" fmla="*/ 3 h 143"/>
                <a:gd name="T26" fmla="*/ 81 w 128"/>
                <a:gd name="T27" fmla="*/ 41 h 143"/>
                <a:gd name="T28" fmla="*/ 120 w 128"/>
                <a:gd name="T29" fmla="*/ 9 h 143"/>
                <a:gd name="T30" fmla="*/ 85 w 128"/>
                <a:gd name="T31" fmla="*/ 136 h 143"/>
                <a:gd name="T32" fmla="*/ 69 w 128"/>
                <a:gd name="T33" fmla="*/ 136 h 143"/>
                <a:gd name="T34" fmla="*/ 55 w 128"/>
                <a:gd name="T35" fmla="*/ 83 h 143"/>
                <a:gd name="T36" fmla="*/ 30 w 128"/>
                <a:gd name="T37" fmla="*/ 133 h 143"/>
                <a:gd name="T38" fmla="*/ 14 w 128"/>
                <a:gd name="T39" fmla="*/ 133 h 143"/>
                <a:gd name="T40" fmla="*/ 7 w 128"/>
                <a:gd name="T41" fmla="*/ 9 h 143"/>
                <a:gd name="T42" fmla="*/ 33 w 128"/>
                <a:gd name="T43" fmla="*/ 8 h 143"/>
                <a:gd name="T44" fmla="*/ 36 w 128"/>
                <a:gd name="T45" fmla="*/ 56 h 143"/>
                <a:gd name="T46" fmla="*/ 41 w 128"/>
                <a:gd name="T47" fmla="*/ 56 h 143"/>
                <a:gd name="T48" fmla="*/ 55 w 128"/>
                <a:gd name="T49" fmla="*/ 7 h 143"/>
                <a:gd name="T50" fmla="*/ 67 w 128"/>
                <a:gd name="T51" fmla="*/ 7 h 143"/>
                <a:gd name="T52" fmla="*/ 80 w 128"/>
                <a:gd name="T53" fmla="*/ 66 h 143"/>
                <a:gd name="T54" fmla="*/ 97 w 128"/>
                <a:gd name="T55" fmla="*/ 9 h 143"/>
                <a:gd name="T56" fmla="*/ 120 w 128"/>
                <a:gd name="T57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43">
                  <a:moveTo>
                    <a:pt x="81" y="41"/>
                  </a:moveTo>
                  <a:lnTo>
                    <a:pt x="71" y="0"/>
                  </a:lnTo>
                  <a:lnTo>
                    <a:pt x="49" y="0"/>
                  </a:lnTo>
                  <a:lnTo>
                    <a:pt x="40" y="34"/>
                  </a:lnTo>
                  <a:lnTo>
                    <a:pt x="39" y="1"/>
                  </a:lnTo>
                  <a:lnTo>
                    <a:pt x="0" y="2"/>
                  </a:lnTo>
                  <a:lnTo>
                    <a:pt x="8" y="139"/>
                  </a:lnTo>
                  <a:lnTo>
                    <a:pt x="34" y="140"/>
                  </a:lnTo>
                  <a:lnTo>
                    <a:pt x="53" y="102"/>
                  </a:lnTo>
                  <a:lnTo>
                    <a:pt x="63" y="141"/>
                  </a:lnTo>
                  <a:lnTo>
                    <a:pt x="90" y="143"/>
                  </a:lnTo>
                  <a:lnTo>
                    <a:pt x="128" y="3"/>
                  </a:lnTo>
                  <a:lnTo>
                    <a:pt x="92" y="3"/>
                  </a:lnTo>
                  <a:lnTo>
                    <a:pt x="81" y="41"/>
                  </a:lnTo>
                  <a:close/>
                  <a:moveTo>
                    <a:pt x="120" y="9"/>
                  </a:moveTo>
                  <a:lnTo>
                    <a:pt x="85" y="136"/>
                  </a:lnTo>
                  <a:lnTo>
                    <a:pt x="69" y="136"/>
                  </a:lnTo>
                  <a:lnTo>
                    <a:pt x="55" y="83"/>
                  </a:lnTo>
                  <a:lnTo>
                    <a:pt x="30" y="133"/>
                  </a:lnTo>
                  <a:lnTo>
                    <a:pt x="14" y="133"/>
                  </a:lnTo>
                  <a:lnTo>
                    <a:pt x="7" y="9"/>
                  </a:lnTo>
                  <a:lnTo>
                    <a:pt x="33" y="8"/>
                  </a:lnTo>
                  <a:lnTo>
                    <a:pt x="36" y="56"/>
                  </a:lnTo>
                  <a:lnTo>
                    <a:pt x="41" y="56"/>
                  </a:lnTo>
                  <a:lnTo>
                    <a:pt x="55" y="7"/>
                  </a:lnTo>
                  <a:lnTo>
                    <a:pt x="67" y="7"/>
                  </a:lnTo>
                  <a:lnTo>
                    <a:pt x="80" y="66"/>
                  </a:lnTo>
                  <a:lnTo>
                    <a:pt x="97" y="9"/>
                  </a:lnTo>
                  <a:lnTo>
                    <a:pt x="1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5786439" y="4819650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29 w 110"/>
                <a:gd name="T7" fmla="*/ 140 h 140"/>
                <a:gd name="T8" fmla="*/ 73 w 110"/>
                <a:gd name="T9" fmla="*/ 139 h 140"/>
                <a:gd name="T10" fmla="*/ 106 w 110"/>
                <a:gd name="T11" fmla="*/ 119 h 140"/>
                <a:gd name="T12" fmla="*/ 110 w 110"/>
                <a:gd name="T13" fmla="*/ 20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5 h 140"/>
                <a:gd name="T20" fmla="*/ 70 w 110"/>
                <a:gd name="T21" fmla="*/ 133 h 140"/>
                <a:gd name="T22" fmla="*/ 31 w 110"/>
                <a:gd name="T23" fmla="*/ 133 h 140"/>
                <a:gd name="T24" fmla="*/ 7 w 110"/>
                <a:gd name="T25" fmla="*/ 114 h 140"/>
                <a:gd name="T26" fmla="*/ 11 w 110"/>
                <a:gd name="T27" fmla="*/ 23 h 140"/>
                <a:gd name="T28" fmla="*/ 40 w 110"/>
                <a:gd name="T29" fmla="*/ 7 h 140"/>
                <a:gd name="T30" fmla="*/ 80 w 110"/>
                <a:gd name="T31" fmla="*/ 7 h 140"/>
                <a:gd name="T32" fmla="*/ 103 w 110"/>
                <a:gd name="T33" fmla="*/ 23 h 140"/>
                <a:gd name="T34" fmla="*/ 101 w 110"/>
                <a:gd name="T35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29" y="140"/>
                  </a:lnTo>
                  <a:lnTo>
                    <a:pt x="73" y="139"/>
                  </a:lnTo>
                  <a:lnTo>
                    <a:pt x="106" y="119"/>
                  </a:lnTo>
                  <a:lnTo>
                    <a:pt x="110" y="20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5"/>
                  </a:moveTo>
                  <a:lnTo>
                    <a:pt x="70" y="133"/>
                  </a:lnTo>
                  <a:lnTo>
                    <a:pt x="31" y="133"/>
                  </a:lnTo>
                  <a:lnTo>
                    <a:pt x="7" y="114"/>
                  </a:lnTo>
                  <a:lnTo>
                    <a:pt x="11" y="23"/>
                  </a:lnTo>
                  <a:lnTo>
                    <a:pt x="40" y="7"/>
                  </a:lnTo>
                  <a:lnTo>
                    <a:pt x="80" y="7"/>
                  </a:lnTo>
                  <a:lnTo>
                    <a:pt x="103" y="23"/>
                  </a:lnTo>
                  <a:lnTo>
                    <a:pt x="10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5842001" y="4860925"/>
              <a:ext cx="65088" cy="136525"/>
            </a:xfrm>
            <a:custGeom>
              <a:avLst/>
              <a:gdLst>
                <a:gd name="T0" fmla="*/ 12 w 41"/>
                <a:gd name="T1" fmla="*/ 0 h 86"/>
                <a:gd name="T2" fmla="*/ 2 w 41"/>
                <a:gd name="T3" fmla="*/ 9 h 86"/>
                <a:gd name="T4" fmla="*/ 0 w 41"/>
                <a:gd name="T5" fmla="*/ 73 h 86"/>
                <a:gd name="T6" fmla="*/ 10 w 41"/>
                <a:gd name="T7" fmla="*/ 86 h 86"/>
                <a:gd name="T8" fmla="*/ 27 w 41"/>
                <a:gd name="T9" fmla="*/ 86 h 86"/>
                <a:gd name="T10" fmla="*/ 39 w 41"/>
                <a:gd name="T11" fmla="*/ 77 h 86"/>
                <a:gd name="T12" fmla="*/ 41 w 41"/>
                <a:gd name="T13" fmla="*/ 11 h 86"/>
                <a:gd name="T14" fmla="*/ 35 w 41"/>
                <a:gd name="T15" fmla="*/ 0 h 86"/>
                <a:gd name="T16" fmla="*/ 12 w 41"/>
                <a:gd name="T17" fmla="*/ 0 h 86"/>
                <a:gd name="T18" fmla="*/ 32 w 41"/>
                <a:gd name="T19" fmla="*/ 73 h 86"/>
                <a:gd name="T20" fmla="*/ 25 w 41"/>
                <a:gd name="T21" fmla="*/ 80 h 86"/>
                <a:gd name="T22" fmla="*/ 13 w 41"/>
                <a:gd name="T23" fmla="*/ 80 h 86"/>
                <a:gd name="T24" fmla="*/ 6 w 41"/>
                <a:gd name="T25" fmla="*/ 71 h 86"/>
                <a:gd name="T26" fmla="*/ 9 w 41"/>
                <a:gd name="T27" fmla="*/ 13 h 86"/>
                <a:gd name="T28" fmla="*/ 15 w 41"/>
                <a:gd name="T29" fmla="*/ 7 h 86"/>
                <a:gd name="T30" fmla="*/ 31 w 41"/>
                <a:gd name="T31" fmla="*/ 7 h 86"/>
                <a:gd name="T32" fmla="*/ 34 w 41"/>
                <a:gd name="T33" fmla="*/ 13 h 86"/>
                <a:gd name="T34" fmla="*/ 32 w 41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6">
                  <a:moveTo>
                    <a:pt x="12" y="0"/>
                  </a:moveTo>
                  <a:lnTo>
                    <a:pt x="2" y="9"/>
                  </a:lnTo>
                  <a:lnTo>
                    <a:pt x="0" y="73"/>
                  </a:lnTo>
                  <a:lnTo>
                    <a:pt x="10" y="86"/>
                  </a:lnTo>
                  <a:lnTo>
                    <a:pt x="27" y="86"/>
                  </a:lnTo>
                  <a:lnTo>
                    <a:pt x="39" y="77"/>
                  </a:lnTo>
                  <a:lnTo>
                    <a:pt x="41" y="11"/>
                  </a:lnTo>
                  <a:lnTo>
                    <a:pt x="35" y="0"/>
                  </a:lnTo>
                  <a:lnTo>
                    <a:pt x="12" y="0"/>
                  </a:lnTo>
                  <a:close/>
                  <a:moveTo>
                    <a:pt x="32" y="73"/>
                  </a:moveTo>
                  <a:lnTo>
                    <a:pt x="25" y="80"/>
                  </a:lnTo>
                  <a:lnTo>
                    <a:pt x="13" y="80"/>
                  </a:lnTo>
                  <a:lnTo>
                    <a:pt x="6" y="71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5994401" y="4829175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30 w 110"/>
                <a:gd name="T7" fmla="*/ 140 h 140"/>
                <a:gd name="T8" fmla="*/ 73 w 110"/>
                <a:gd name="T9" fmla="*/ 139 h 140"/>
                <a:gd name="T10" fmla="*/ 108 w 110"/>
                <a:gd name="T11" fmla="*/ 119 h 140"/>
                <a:gd name="T12" fmla="*/ 110 w 110"/>
                <a:gd name="T13" fmla="*/ 21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6 h 140"/>
                <a:gd name="T20" fmla="*/ 72 w 110"/>
                <a:gd name="T21" fmla="*/ 133 h 140"/>
                <a:gd name="T22" fmla="*/ 32 w 110"/>
                <a:gd name="T23" fmla="*/ 133 h 140"/>
                <a:gd name="T24" fmla="*/ 7 w 110"/>
                <a:gd name="T25" fmla="*/ 113 h 140"/>
                <a:gd name="T26" fmla="*/ 12 w 110"/>
                <a:gd name="T27" fmla="*/ 23 h 140"/>
                <a:gd name="T28" fmla="*/ 41 w 110"/>
                <a:gd name="T29" fmla="*/ 7 h 140"/>
                <a:gd name="T30" fmla="*/ 80 w 110"/>
                <a:gd name="T31" fmla="*/ 7 h 140"/>
                <a:gd name="T32" fmla="*/ 104 w 110"/>
                <a:gd name="T33" fmla="*/ 23 h 140"/>
                <a:gd name="T34" fmla="*/ 101 w 110"/>
                <a:gd name="T35" fmla="*/ 1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30" y="140"/>
                  </a:lnTo>
                  <a:lnTo>
                    <a:pt x="73" y="139"/>
                  </a:lnTo>
                  <a:lnTo>
                    <a:pt x="108" y="119"/>
                  </a:lnTo>
                  <a:lnTo>
                    <a:pt x="110" y="21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6"/>
                  </a:moveTo>
                  <a:lnTo>
                    <a:pt x="72" y="133"/>
                  </a:lnTo>
                  <a:lnTo>
                    <a:pt x="32" y="133"/>
                  </a:lnTo>
                  <a:lnTo>
                    <a:pt x="7" y="113"/>
                  </a:lnTo>
                  <a:lnTo>
                    <a:pt x="12" y="23"/>
                  </a:lnTo>
                  <a:lnTo>
                    <a:pt x="41" y="7"/>
                  </a:lnTo>
                  <a:lnTo>
                    <a:pt x="80" y="7"/>
                  </a:lnTo>
                  <a:lnTo>
                    <a:pt x="104" y="23"/>
                  </a:lnTo>
                  <a:lnTo>
                    <a:pt x="10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6048376" y="4870450"/>
              <a:ext cx="68263" cy="136525"/>
            </a:xfrm>
            <a:custGeom>
              <a:avLst/>
              <a:gdLst>
                <a:gd name="T0" fmla="*/ 14 w 43"/>
                <a:gd name="T1" fmla="*/ 0 h 86"/>
                <a:gd name="T2" fmla="*/ 4 w 43"/>
                <a:gd name="T3" fmla="*/ 9 h 86"/>
                <a:gd name="T4" fmla="*/ 0 w 43"/>
                <a:gd name="T5" fmla="*/ 73 h 86"/>
                <a:gd name="T6" fmla="*/ 12 w 43"/>
                <a:gd name="T7" fmla="*/ 86 h 86"/>
                <a:gd name="T8" fmla="*/ 29 w 43"/>
                <a:gd name="T9" fmla="*/ 86 h 86"/>
                <a:gd name="T10" fmla="*/ 40 w 43"/>
                <a:gd name="T11" fmla="*/ 77 h 86"/>
                <a:gd name="T12" fmla="*/ 43 w 43"/>
                <a:gd name="T13" fmla="*/ 11 h 86"/>
                <a:gd name="T14" fmla="*/ 36 w 43"/>
                <a:gd name="T15" fmla="*/ 0 h 86"/>
                <a:gd name="T16" fmla="*/ 14 w 43"/>
                <a:gd name="T17" fmla="*/ 0 h 86"/>
                <a:gd name="T18" fmla="*/ 34 w 43"/>
                <a:gd name="T19" fmla="*/ 73 h 86"/>
                <a:gd name="T20" fmla="*/ 27 w 43"/>
                <a:gd name="T21" fmla="*/ 80 h 86"/>
                <a:gd name="T22" fmla="*/ 16 w 43"/>
                <a:gd name="T23" fmla="*/ 80 h 86"/>
                <a:gd name="T24" fmla="*/ 7 w 43"/>
                <a:gd name="T25" fmla="*/ 71 h 86"/>
                <a:gd name="T26" fmla="*/ 10 w 43"/>
                <a:gd name="T27" fmla="*/ 12 h 86"/>
                <a:gd name="T28" fmla="*/ 17 w 43"/>
                <a:gd name="T29" fmla="*/ 7 h 86"/>
                <a:gd name="T30" fmla="*/ 33 w 43"/>
                <a:gd name="T31" fmla="*/ 7 h 86"/>
                <a:gd name="T32" fmla="*/ 36 w 43"/>
                <a:gd name="T33" fmla="*/ 12 h 86"/>
                <a:gd name="T34" fmla="*/ 34 w 43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86">
                  <a:moveTo>
                    <a:pt x="14" y="0"/>
                  </a:moveTo>
                  <a:lnTo>
                    <a:pt x="4" y="9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29" y="86"/>
                  </a:lnTo>
                  <a:lnTo>
                    <a:pt x="40" y="77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14" y="0"/>
                  </a:lnTo>
                  <a:close/>
                  <a:moveTo>
                    <a:pt x="34" y="73"/>
                  </a:moveTo>
                  <a:lnTo>
                    <a:pt x="27" y="80"/>
                  </a:lnTo>
                  <a:lnTo>
                    <a:pt x="16" y="80"/>
                  </a:lnTo>
                  <a:lnTo>
                    <a:pt x="7" y="71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6196014" y="4806950"/>
              <a:ext cx="182563" cy="228600"/>
            </a:xfrm>
            <a:custGeom>
              <a:avLst/>
              <a:gdLst>
                <a:gd name="T0" fmla="*/ 81 w 115"/>
                <a:gd name="T1" fmla="*/ 0 h 144"/>
                <a:gd name="T2" fmla="*/ 7 w 115"/>
                <a:gd name="T3" fmla="*/ 1 h 144"/>
                <a:gd name="T4" fmla="*/ 0 w 115"/>
                <a:gd name="T5" fmla="*/ 141 h 144"/>
                <a:gd name="T6" fmla="*/ 77 w 115"/>
                <a:gd name="T7" fmla="*/ 144 h 144"/>
                <a:gd name="T8" fmla="*/ 111 w 115"/>
                <a:gd name="T9" fmla="*/ 119 h 144"/>
                <a:gd name="T10" fmla="*/ 115 w 115"/>
                <a:gd name="T11" fmla="*/ 21 h 144"/>
                <a:gd name="T12" fmla="*/ 81 w 115"/>
                <a:gd name="T13" fmla="*/ 0 h 144"/>
                <a:gd name="T14" fmla="*/ 105 w 115"/>
                <a:gd name="T15" fmla="*/ 116 h 144"/>
                <a:gd name="T16" fmla="*/ 74 w 115"/>
                <a:gd name="T17" fmla="*/ 137 h 144"/>
                <a:gd name="T18" fmla="*/ 7 w 115"/>
                <a:gd name="T19" fmla="*/ 134 h 144"/>
                <a:gd name="T20" fmla="*/ 13 w 115"/>
                <a:gd name="T21" fmla="*/ 8 h 144"/>
                <a:gd name="T22" fmla="*/ 80 w 115"/>
                <a:gd name="T23" fmla="*/ 7 h 144"/>
                <a:gd name="T24" fmla="*/ 108 w 115"/>
                <a:gd name="T25" fmla="*/ 24 h 144"/>
                <a:gd name="T26" fmla="*/ 105 w 115"/>
                <a:gd name="T27" fmla="*/ 1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4">
                  <a:moveTo>
                    <a:pt x="81" y="0"/>
                  </a:moveTo>
                  <a:lnTo>
                    <a:pt x="7" y="1"/>
                  </a:lnTo>
                  <a:lnTo>
                    <a:pt x="0" y="141"/>
                  </a:lnTo>
                  <a:lnTo>
                    <a:pt x="77" y="144"/>
                  </a:lnTo>
                  <a:lnTo>
                    <a:pt x="111" y="119"/>
                  </a:lnTo>
                  <a:lnTo>
                    <a:pt x="115" y="21"/>
                  </a:lnTo>
                  <a:lnTo>
                    <a:pt x="81" y="0"/>
                  </a:lnTo>
                  <a:close/>
                  <a:moveTo>
                    <a:pt x="105" y="116"/>
                  </a:moveTo>
                  <a:lnTo>
                    <a:pt x="74" y="137"/>
                  </a:lnTo>
                  <a:lnTo>
                    <a:pt x="7" y="134"/>
                  </a:lnTo>
                  <a:lnTo>
                    <a:pt x="13" y="8"/>
                  </a:lnTo>
                  <a:lnTo>
                    <a:pt x="80" y="7"/>
                  </a:lnTo>
                  <a:lnTo>
                    <a:pt x="108" y="24"/>
                  </a:lnTo>
                  <a:lnTo>
                    <a:pt x="10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6251576" y="4851400"/>
              <a:ext cx="69850" cy="141288"/>
            </a:xfrm>
            <a:custGeom>
              <a:avLst/>
              <a:gdLst>
                <a:gd name="T0" fmla="*/ 5 w 44"/>
                <a:gd name="T1" fmla="*/ 0 h 89"/>
                <a:gd name="T2" fmla="*/ 0 w 44"/>
                <a:gd name="T3" fmla="*/ 86 h 89"/>
                <a:gd name="T4" fmla="*/ 30 w 44"/>
                <a:gd name="T5" fmla="*/ 89 h 89"/>
                <a:gd name="T6" fmla="*/ 41 w 44"/>
                <a:gd name="T7" fmla="*/ 76 h 89"/>
                <a:gd name="T8" fmla="*/ 44 w 44"/>
                <a:gd name="T9" fmla="*/ 9 h 89"/>
                <a:gd name="T10" fmla="*/ 34 w 44"/>
                <a:gd name="T11" fmla="*/ 0 h 89"/>
                <a:gd name="T12" fmla="*/ 5 w 44"/>
                <a:gd name="T13" fmla="*/ 0 h 89"/>
                <a:gd name="T14" fmla="*/ 7 w 44"/>
                <a:gd name="T15" fmla="*/ 81 h 89"/>
                <a:gd name="T16" fmla="*/ 12 w 44"/>
                <a:gd name="T17" fmla="*/ 7 h 89"/>
                <a:gd name="T18" fmla="*/ 31 w 44"/>
                <a:gd name="T19" fmla="*/ 7 h 89"/>
                <a:gd name="T20" fmla="*/ 38 w 44"/>
                <a:gd name="T21" fmla="*/ 13 h 89"/>
                <a:gd name="T22" fmla="*/ 34 w 44"/>
                <a:gd name="T23" fmla="*/ 74 h 89"/>
                <a:gd name="T24" fmla="*/ 28 w 44"/>
                <a:gd name="T25" fmla="*/ 82 h 89"/>
                <a:gd name="T26" fmla="*/ 7 w 44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89">
                  <a:moveTo>
                    <a:pt x="5" y="0"/>
                  </a:moveTo>
                  <a:lnTo>
                    <a:pt x="0" y="86"/>
                  </a:lnTo>
                  <a:lnTo>
                    <a:pt x="30" y="89"/>
                  </a:lnTo>
                  <a:lnTo>
                    <a:pt x="41" y="76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5" y="0"/>
                  </a:lnTo>
                  <a:close/>
                  <a:moveTo>
                    <a:pt x="7" y="81"/>
                  </a:moveTo>
                  <a:lnTo>
                    <a:pt x="12" y="7"/>
                  </a:lnTo>
                  <a:lnTo>
                    <a:pt x="31" y="7"/>
                  </a:lnTo>
                  <a:lnTo>
                    <a:pt x="38" y="13"/>
                  </a:lnTo>
                  <a:lnTo>
                    <a:pt x="34" y="74"/>
                  </a:lnTo>
                  <a:lnTo>
                    <a:pt x="28" y="82"/>
                  </a:lnTo>
                  <a:lnTo>
                    <a:pt x="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5253039" y="5094288"/>
              <a:ext cx="928688" cy="215900"/>
            </a:xfrm>
            <a:custGeom>
              <a:avLst/>
              <a:gdLst>
                <a:gd name="T0" fmla="*/ 228 w 505"/>
                <a:gd name="T1" fmla="*/ 6 h 116"/>
                <a:gd name="T2" fmla="*/ 90 w 505"/>
                <a:gd name="T3" fmla="*/ 16 h 116"/>
                <a:gd name="T4" fmla="*/ 0 w 505"/>
                <a:gd name="T5" fmla="*/ 52 h 116"/>
                <a:gd name="T6" fmla="*/ 15 w 505"/>
                <a:gd name="T7" fmla="*/ 55 h 116"/>
                <a:gd name="T8" fmla="*/ 55 w 505"/>
                <a:gd name="T9" fmla="*/ 38 h 116"/>
                <a:gd name="T10" fmla="*/ 172 w 505"/>
                <a:gd name="T11" fmla="*/ 15 h 116"/>
                <a:gd name="T12" fmla="*/ 307 w 505"/>
                <a:gd name="T13" fmla="*/ 28 h 116"/>
                <a:gd name="T14" fmla="*/ 416 w 505"/>
                <a:gd name="T15" fmla="*/ 67 h 116"/>
                <a:gd name="T16" fmla="*/ 464 w 505"/>
                <a:gd name="T17" fmla="*/ 94 h 116"/>
                <a:gd name="T18" fmla="*/ 484 w 505"/>
                <a:gd name="T19" fmla="*/ 110 h 116"/>
                <a:gd name="T20" fmla="*/ 504 w 505"/>
                <a:gd name="T21" fmla="*/ 116 h 116"/>
                <a:gd name="T22" fmla="*/ 505 w 505"/>
                <a:gd name="T23" fmla="*/ 104 h 116"/>
                <a:gd name="T24" fmla="*/ 228 w 505"/>
                <a:gd name="T2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116">
                  <a:moveTo>
                    <a:pt x="228" y="6"/>
                  </a:moveTo>
                  <a:cubicBezTo>
                    <a:pt x="143" y="0"/>
                    <a:pt x="132" y="7"/>
                    <a:pt x="90" y="16"/>
                  </a:cubicBezTo>
                  <a:cubicBezTo>
                    <a:pt x="68" y="20"/>
                    <a:pt x="32" y="36"/>
                    <a:pt x="0" y="52"/>
                  </a:cubicBezTo>
                  <a:cubicBezTo>
                    <a:pt x="5" y="53"/>
                    <a:pt x="10" y="54"/>
                    <a:pt x="15" y="55"/>
                  </a:cubicBezTo>
                  <a:cubicBezTo>
                    <a:pt x="30" y="47"/>
                    <a:pt x="44" y="40"/>
                    <a:pt x="55" y="38"/>
                  </a:cubicBezTo>
                  <a:cubicBezTo>
                    <a:pt x="81" y="34"/>
                    <a:pt x="131" y="15"/>
                    <a:pt x="172" y="15"/>
                  </a:cubicBezTo>
                  <a:cubicBezTo>
                    <a:pt x="212" y="15"/>
                    <a:pt x="295" y="25"/>
                    <a:pt x="307" y="28"/>
                  </a:cubicBezTo>
                  <a:cubicBezTo>
                    <a:pt x="319" y="31"/>
                    <a:pt x="388" y="52"/>
                    <a:pt x="416" y="67"/>
                  </a:cubicBezTo>
                  <a:cubicBezTo>
                    <a:pt x="443" y="83"/>
                    <a:pt x="458" y="86"/>
                    <a:pt x="464" y="94"/>
                  </a:cubicBezTo>
                  <a:cubicBezTo>
                    <a:pt x="469" y="101"/>
                    <a:pt x="484" y="110"/>
                    <a:pt x="484" y="110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5" y="104"/>
                    <a:pt x="505" y="104"/>
                    <a:pt x="505" y="104"/>
                  </a:cubicBezTo>
                  <a:cubicBezTo>
                    <a:pt x="381" y="19"/>
                    <a:pt x="312" y="13"/>
                    <a:pt x="2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5253039" y="5197475"/>
              <a:ext cx="266700" cy="77788"/>
            </a:xfrm>
            <a:custGeom>
              <a:avLst/>
              <a:gdLst>
                <a:gd name="T0" fmla="*/ 16 w 145"/>
                <a:gd name="T1" fmla="*/ 11 h 42"/>
                <a:gd name="T2" fmla="*/ 138 w 145"/>
                <a:gd name="T3" fmla="*/ 41 h 42"/>
                <a:gd name="T4" fmla="*/ 74 w 145"/>
                <a:gd name="T5" fmla="*/ 13 h 42"/>
                <a:gd name="T6" fmla="*/ 15 w 145"/>
                <a:gd name="T7" fmla="*/ 0 h 42"/>
                <a:gd name="T8" fmla="*/ 0 w 145"/>
                <a:gd name="T9" fmla="*/ 7 h 42"/>
                <a:gd name="T10" fmla="*/ 16 w 145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2">
                  <a:moveTo>
                    <a:pt x="16" y="11"/>
                  </a:moveTo>
                  <a:cubicBezTo>
                    <a:pt x="76" y="24"/>
                    <a:pt x="130" y="39"/>
                    <a:pt x="138" y="41"/>
                  </a:cubicBezTo>
                  <a:cubicBezTo>
                    <a:pt x="145" y="42"/>
                    <a:pt x="95" y="18"/>
                    <a:pt x="74" y="13"/>
                  </a:cubicBezTo>
                  <a:cubicBezTo>
                    <a:pt x="53" y="7"/>
                    <a:pt x="33" y="3"/>
                    <a:pt x="15" y="0"/>
                  </a:cubicBezTo>
                  <a:cubicBezTo>
                    <a:pt x="10" y="2"/>
                    <a:pt x="5" y="5"/>
                    <a:pt x="0" y="7"/>
                  </a:cubicBezTo>
                  <a:cubicBezTo>
                    <a:pt x="5" y="8"/>
                    <a:pt x="10" y="9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0"/>
            <p:cNvSpPr>
              <a:spLocks/>
            </p:cNvSpPr>
            <p:nvPr/>
          </p:nvSpPr>
          <p:spPr bwMode="auto">
            <a:xfrm>
              <a:off x="4799014" y="5170488"/>
              <a:ext cx="454025" cy="93663"/>
            </a:xfrm>
            <a:custGeom>
              <a:avLst/>
              <a:gdLst>
                <a:gd name="T0" fmla="*/ 89 w 246"/>
                <a:gd name="T1" fmla="*/ 14 h 50"/>
                <a:gd name="T2" fmla="*/ 0 w 246"/>
                <a:gd name="T3" fmla="*/ 50 h 50"/>
                <a:gd name="T4" fmla="*/ 106 w 246"/>
                <a:gd name="T5" fmla="*/ 23 h 50"/>
                <a:gd name="T6" fmla="*/ 230 w 246"/>
                <a:gd name="T7" fmla="*/ 19 h 50"/>
                <a:gd name="T8" fmla="*/ 246 w 246"/>
                <a:gd name="T9" fmla="*/ 11 h 50"/>
                <a:gd name="T10" fmla="*/ 89 w 246"/>
                <a:gd name="T1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0">
                  <a:moveTo>
                    <a:pt x="89" y="14"/>
                  </a:moveTo>
                  <a:cubicBezTo>
                    <a:pt x="18" y="28"/>
                    <a:pt x="0" y="50"/>
                    <a:pt x="0" y="50"/>
                  </a:cubicBezTo>
                  <a:cubicBezTo>
                    <a:pt x="0" y="50"/>
                    <a:pt x="22" y="27"/>
                    <a:pt x="106" y="23"/>
                  </a:cubicBezTo>
                  <a:cubicBezTo>
                    <a:pt x="172" y="19"/>
                    <a:pt x="194" y="14"/>
                    <a:pt x="230" y="19"/>
                  </a:cubicBezTo>
                  <a:cubicBezTo>
                    <a:pt x="235" y="16"/>
                    <a:pt x="240" y="14"/>
                    <a:pt x="246" y="11"/>
                  </a:cubicBezTo>
                  <a:cubicBezTo>
                    <a:pt x="178" y="0"/>
                    <a:pt x="135" y="5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1"/>
            <p:cNvSpPr>
              <a:spLocks/>
            </p:cNvSpPr>
            <p:nvPr/>
          </p:nvSpPr>
          <p:spPr bwMode="auto">
            <a:xfrm>
              <a:off x="5222876" y="5191125"/>
              <a:ext cx="57150" cy="19050"/>
            </a:xfrm>
            <a:custGeom>
              <a:avLst/>
              <a:gdLst>
                <a:gd name="T0" fmla="*/ 0 w 31"/>
                <a:gd name="T1" fmla="*/ 8 h 10"/>
                <a:gd name="T2" fmla="*/ 16 w 31"/>
                <a:gd name="T3" fmla="*/ 10 h 10"/>
                <a:gd name="T4" fmla="*/ 31 w 31"/>
                <a:gd name="T5" fmla="*/ 3 h 10"/>
                <a:gd name="T6" fmla="*/ 16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cubicBezTo>
                    <a:pt x="5" y="8"/>
                    <a:pt x="10" y="9"/>
                    <a:pt x="16" y="10"/>
                  </a:cubicBezTo>
                  <a:cubicBezTo>
                    <a:pt x="21" y="8"/>
                    <a:pt x="26" y="5"/>
                    <a:pt x="31" y="3"/>
                  </a:cubicBezTo>
                  <a:cubicBezTo>
                    <a:pt x="26" y="2"/>
                    <a:pt x="21" y="1"/>
                    <a:pt x="16" y="0"/>
                  </a:cubicBezTo>
                  <a:cubicBezTo>
                    <a:pt x="10" y="3"/>
                    <a:pt x="5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2"/>
            <p:cNvSpPr>
              <a:spLocks/>
            </p:cNvSpPr>
            <p:nvPr/>
          </p:nvSpPr>
          <p:spPr bwMode="auto">
            <a:xfrm>
              <a:off x="4546601" y="4991100"/>
              <a:ext cx="1928813" cy="263525"/>
            </a:xfrm>
            <a:custGeom>
              <a:avLst/>
              <a:gdLst>
                <a:gd name="T0" fmla="*/ 0 w 1049"/>
                <a:gd name="T1" fmla="*/ 142 h 142"/>
                <a:gd name="T2" fmla="*/ 76 w 1049"/>
                <a:gd name="T3" fmla="*/ 44 h 142"/>
                <a:gd name="T4" fmla="*/ 128 w 1049"/>
                <a:gd name="T5" fmla="*/ 13 h 142"/>
                <a:gd name="T6" fmla="*/ 188 w 1049"/>
                <a:gd name="T7" fmla="*/ 10 h 142"/>
                <a:gd name="T8" fmla="*/ 319 w 1049"/>
                <a:gd name="T9" fmla="*/ 3 h 142"/>
                <a:gd name="T10" fmla="*/ 416 w 1049"/>
                <a:gd name="T11" fmla="*/ 2 h 142"/>
                <a:gd name="T12" fmla="*/ 457 w 1049"/>
                <a:gd name="T13" fmla="*/ 4 h 142"/>
                <a:gd name="T14" fmla="*/ 516 w 1049"/>
                <a:gd name="T15" fmla="*/ 10 h 142"/>
                <a:gd name="T16" fmla="*/ 572 w 1049"/>
                <a:gd name="T17" fmla="*/ 17 h 142"/>
                <a:gd name="T18" fmla="*/ 653 w 1049"/>
                <a:gd name="T19" fmla="*/ 18 h 142"/>
                <a:gd name="T20" fmla="*/ 695 w 1049"/>
                <a:gd name="T21" fmla="*/ 27 h 142"/>
                <a:gd name="T22" fmla="*/ 736 w 1049"/>
                <a:gd name="T23" fmla="*/ 24 h 142"/>
                <a:gd name="T24" fmla="*/ 811 w 1049"/>
                <a:gd name="T25" fmla="*/ 31 h 142"/>
                <a:gd name="T26" fmla="*/ 877 w 1049"/>
                <a:gd name="T27" fmla="*/ 24 h 142"/>
                <a:gd name="T28" fmla="*/ 960 w 1049"/>
                <a:gd name="T29" fmla="*/ 46 h 142"/>
                <a:gd name="T30" fmla="*/ 1008 w 1049"/>
                <a:gd name="T31" fmla="*/ 81 h 142"/>
                <a:gd name="T32" fmla="*/ 1037 w 1049"/>
                <a:gd name="T33" fmla="*/ 115 h 142"/>
                <a:gd name="T34" fmla="*/ 1049 w 1049"/>
                <a:gd name="T35" fmla="*/ 130 h 142"/>
                <a:gd name="T36" fmla="*/ 1030 w 1049"/>
                <a:gd name="T37" fmla="*/ 125 h 142"/>
                <a:gd name="T38" fmla="*/ 1009 w 1049"/>
                <a:gd name="T39" fmla="*/ 107 h 142"/>
                <a:gd name="T40" fmla="*/ 981 w 1049"/>
                <a:gd name="T41" fmla="*/ 87 h 142"/>
                <a:gd name="T42" fmla="*/ 997 w 1049"/>
                <a:gd name="T43" fmla="*/ 113 h 142"/>
                <a:gd name="T44" fmla="*/ 984 w 1049"/>
                <a:gd name="T45" fmla="*/ 112 h 142"/>
                <a:gd name="T46" fmla="*/ 946 w 1049"/>
                <a:gd name="T47" fmla="*/ 84 h 142"/>
                <a:gd name="T48" fmla="*/ 925 w 1049"/>
                <a:gd name="T49" fmla="*/ 72 h 142"/>
                <a:gd name="T50" fmla="*/ 898 w 1049"/>
                <a:gd name="T51" fmla="*/ 65 h 142"/>
                <a:gd name="T52" fmla="*/ 845 w 1049"/>
                <a:gd name="T53" fmla="*/ 55 h 142"/>
                <a:gd name="T54" fmla="*/ 828 w 1049"/>
                <a:gd name="T55" fmla="*/ 50 h 142"/>
                <a:gd name="T56" fmla="*/ 860 w 1049"/>
                <a:gd name="T57" fmla="*/ 71 h 142"/>
                <a:gd name="T58" fmla="*/ 852 w 1049"/>
                <a:gd name="T59" fmla="*/ 81 h 142"/>
                <a:gd name="T60" fmla="*/ 766 w 1049"/>
                <a:gd name="T61" fmla="*/ 54 h 142"/>
                <a:gd name="T62" fmla="*/ 733 w 1049"/>
                <a:gd name="T63" fmla="*/ 47 h 142"/>
                <a:gd name="T64" fmla="*/ 659 w 1049"/>
                <a:gd name="T65" fmla="*/ 35 h 142"/>
                <a:gd name="T66" fmla="*/ 637 w 1049"/>
                <a:gd name="T67" fmla="*/ 39 h 142"/>
                <a:gd name="T68" fmla="*/ 683 w 1049"/>
                <a:gd name="T69" fmla="*/ 54 h 142"/>
                <a:gd name="T70" fmla="*/ 699 w 1049"/>
                <a:gd name="T71" fmla="*/ 64 h 142"/>
                <a:gd name="T72" fmla="*/ 653 w 1049"/>
                <a:gd name="T73" fmla="*/ 54 h 142"/>
                <a:gd name="T74" fmla="*/ 651 w 1049"/>
                <a:gd name="T75" fmla="*/ 62 h 142"/>
                <a:gd name="T76" fmla="*/ 674 w 1049"/>
                <a:gd name="T77" fmla="*/ 71 h 142"/>
                <a:gd name="T78" fmla="*/ 632 w 1049"/>
                <a:gd name="T79" fmla="*/ 66 h 142"/>
                <a:gd name="T80" fmla="*/ 594 w 1049"/>
                <a:gd name="T81" fmla="*/ 62 h 142"/>
                <a:gd name="T82" fmla="*/ 517 w 1049"/>
                <a:gd name="T83" fmla="*/ 42 h 142"/>
                <a:gd name="T84" fmla="*/ 490 w 1049"/>
                <a:gd name="T85" fmla="*/ 27 h 142"/>
                <a:gd name="T86" fmla="*/ 550 w 1049"/>
                <a:gd name="T87" fmla="*/ 32 h 142"/>
                <a:gd name="T88" fmla="*/ 440 w 1049"/>
                <a:gd name="T89" fmla="*/ 17 h 142"/>
                <a:gd name="T90" fmla="*/ 425 w 1049"/>
                <a:gd name="T91" fmla="*/ 32 h 142"/>
                <a:gd name="T92" fmla="*/ 472 w 1049"/>
                <a:gd name="T93" fmla="*/ 55 h 142"/>
                <a:gd name="T94" fmla="*/ 433 w 1049"/>
                <a:gd name="T95" fmla="*/ 48 h 142"/>
                <a:gd name="T96" fmla="*/ 339 w 1049"/>
                <a:gd name="T97" fmla="*/ 26 h 142"/>
                <a:gd name="T98" fmla="*/ 259 w 1049"/>
                <a:gd name="T99" fmla="*/ 22 h 142"/>
                <a:gd name="T100" fmla="*/ 215 w 1049"/>
                <a:gd name="T101" fmla="*/ 35 h 142"/>
                <a:gd name="T102" fmla="*/ 234 w 1049"/>
                <a:gd name="T103" fmla="*/ 58 h 142"/>
                <a:gd name="T104" fmla="*/ 197 w 1049"/>
                <a:gd name="T105" fmla="*/ 47 h 142"/>
                <a:gd name="T106" fmla="*/ 141 w 1049"/>
                <a:gd name="T107" fmla="*/ 31 h 142"/>
                <a:gd name="T108" fmla="*/ 151 w 1049"/>
                <a:gd name="T109" fmla="*/ 51 h 142"/>
                <a:gd name="T110" fmla="*/ 124 w 1049"/>
                <a:gd name="T111" fmla="*/ 53 h 142"/>
                <a:gd name="T112" fmla="*/ 94 w 1049"/>
                <a:gd name="T113" fmla="*/ 58 h 142"/>
                <a:gd name="T114" fmla="*/ 82 w 1049"/>
                <a:gd name="T115" fmla="*/ 84 h 142"/>
                <a:gd name="T116" fmla="*/ 0 w 1049"/>
                <a:gd name="T1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42">
                  <a:moveTo>
                    <a:pt x="0" y="142"/>
                  </a:moveTo>
                  <a:cubicBezTo>
                    <a:pt x="45" y="93"/>
                    <a:pt x="68" y="76"/>
                    <a:pt x="76" y="44"/>
                  </a:cubicBezTo>
                  <a:cubicBezTo>
                    <a:pt x="84" y="13"/>
                    <a:pt x="118" y="16"/>
                    <a:pt x="128" y="13"/>
                  </a:cubicBezTo>
                  <a:cubicBezTo>
                    <a:pt x="138" y="11"/>
                    <a:pt x="168" y="10"/>
                    <a:pt x="188" y="10"/>
                  </a:cubicBezTo>
                  <a:cubicBezTo>
                    <a:pt x="208" y="10"/>
                    <a:pt x="303" y="7"/>
                    <a:pt x="319" y="3"/>
                  </a:cubicBezTo>
                  <a:cubicBezTo>
                    <a:pt x="335" y="0"/>
                    <a:pt x="396" y="0"/>
                    <a:pt x="416" y="2"/>
                  </a:cubicBezTo>
                  <a:cubicBezTo>
                    <a:pt x="437" y="5"/>
                    <a:pt x="440" y="4"/>
                    <a:pt x="457" y="4"/>
                  </a:cubicBezTo>
                  <a:cubicBezTo>
                    <a:pt x="475" y="4"/>
                    <a:pt x="501" y="11"/>
                    <a:pt x="516" y="10"/>
                  </a:cubicBezTo>
                  <a:cubicBezTo>
                    <a:pt x="531" y="9"/>
                    <a:pt x="548" y="15"/>
                    <a:pt x="572" y="17"/>
                  </a:cubicBezTo>
                  <a:cubicBezTo>
                    <a:pt x="597" y="18"/>
                    <a:pt x="627" y="18"/>
                    <a:pt x="653" y="18"/>
                  </a:cubicBezTo>
                  <a:cubicBezTo>
                    <a:pt x="680" y="18"/>
                    <a:pt x="678" y="25"/>
                    <a:pt x="695" y="27"/>
                  </a:cubicBezTo>
                  <a:cubicBezTo>
                    <a:pt x="711" y="29"/>
                    <a:pt x="732" y="24"/>
                    <a:pt x="736" y="24"/>
                  </a:cubicBezTo>
                  <a:cubicBezTo>
                    <a:pt x="740" y="24"/>
                    <a:pt x="779" y="32"/>
                    <a:pt x="811" y="31"/>
                  </a:cubicBezTo>
                  <a:cubicBezTo>
                    <a:pt x="843" y="30"/>
                    <a:pt x="854" y="22"/>
                    <a:pt x="877" y="24"/>
                  </a:cubicBezTo>
                  <a:cubicBezTo>
                    <a:pt x="900" y="25"/>
                    <a:pt x="948" y="46"/>
                    <a:pt x="960" y="46"/>
                  </a:cubicBezTo>
                  <a:cubicBezTo>
                    <a:pt x="971" y="46"/>
                    <a:pt x="997" y="77"/>
                    <a:pt x="1008" y="81"/>
                  </a:cubicBezTo>
                  <a:cubicBezTo>
                    <a:pt x="1019" y="85"/>
                    <a:pt x="1034" y="113"/>
                    <a:pt x="1037" y="115"/>
                  </a:cubicBezTo>
                  <a:cubicBezTo>
                    <a:pt x="1040" y="117"/>
                    <a:pt x="1049" y="130"/>
                    <a:pt x="1049" y="130"/>
                  </a:cubicBezTo>
                  <a:cubicBezTo>
                    <a:pt x="1049" y="130"/>
                    <a:pt x="1037" y="130"/>
                    <a:pt x="1030" y="125"/>
                  </a:cubicBezTo>
                  <a:cubicBezTo>
                    <a:pt x="1023" y="120"/>
                    <a:pt x="1022" y="117"/>
                    <a:pt x="1009" y="107"/>
                  </a:cubicBezTo>
                  <a:cubicBezTo>
                    <a:pt x="996" y="98"/>
                    <a:pt x="978" y="82"/>
                    <a:pt x="981" y="87"/>
                  </a:cubicBezTo>
                  <a:cubicBezTo>
                    <a:pt x="983" y="92"/>
                    <a:pt x="996" y="110"/>
                    <a:pt x="997" y="113"/>
                  </a:cubicBezTo>
                  <a:cubicBezTo>
                    <a:pt x="999" y="115"/>
                    <a:pt x="992" y="123"/>
                    <a:pt x="984" y="112"/>
                  </a:cubicBezTo>
                  <a:cubicBezTo>
                    <a:pt x="976" y="100"/>
                    <a:pt x="960" y="91"/>
                    <a:pt x="946" y="84"/>
                  </a:cubicBezTo>
                  <a:cubicBezTo>
                    <a:pt x="933" y="76"/>
                    <a:pt x="938" y="75"/>
                    <a:pt x="925" y="72"/>
                  </a:cubicBezTo>
                  <a:cubicBezTo>
                    <a:pt x="913" y="69"/>
                    <a:pt x="915" y="70"/>
                    <a:pt x="898" y="65"/>
                  </a:cubicBezTo>
                  <a:cubicBezTo>
                    <a:pt x="881" y="60"/>
                    <a:pt x="857" y="59"/>
                    <a:pt x="845" y="55"/>
                  </a:cubicBezTo>
                  <a:cubicBezTo>
                    <a:pt x="834" y="50"/>
                    <a:pt x="832" y="50"/>
                    <a:pt x="828" y="50"/>
                  </a:cubicBezTo>
                  <a:cubicBezTo>
                    <a:pt x="825" y="50"/>
                    <a:pt x="835" y="50"/>
                    <a:pt x="860" y="71"/>
                  </a:cubicBezTo>
                  <a:cubicBezTo>
                    <a:pt x="885" y="92"/>
                    <a:pt x="879" y="88"/>
                    <a:pt x="852" y="81"/>
                  </a:cubicBezTo>
                  <a:cubicBezTo>
                    <a:pt x="825" y="74"/>
                    <a:pt x="791" y="61"/>
                    <a:pt x="766" y="54"/>
                  </a:cubicBezTo>
                  <a:cubicBezTo>
                    <a:pt x="740" y="47"/>
                    <a:pt x="754" y="48"/>
                    <a:pt x="733" y="47"/>
                  </a:cubicBezTo>
                  <a:cubicBezTo>
                    <a:pt x="711" y="45"/>
                    <a:pt x="708" y="48"/>
                    <a:pt x="659" y="35"/>
                  </a:cubicBezTo>
                  <a:cubicBezTo>
                    <a:pt x="611" y="22"/>
                    <a:pt x="628" y="37"/>
                    <a:pt x="637" y="39"/>
                  </a:cubicBezTo>
                  <a:cubicBezTo>
                    <a:pt x="647" y="40"/>
                    <a:pt x="680" y="51"/>
                    <a:pt x="683" y="54"/>
                  </a:cubicBezTo>
                  <a:cubicBezTo>
                    <a:pt x="687" y="56"/>
                    <a:pt x="699" y="64"/>
                    <a:pt x="699" y="64"/>
                  </a:cubicBezTo>
                  <a:cubicBezTo>
                    <a:pt x="699" y="64"/>
                    <a:pt x="686" y="62"/>
                    <a:pt x="653" y="54"/>
                  </a:cubicBezTo>
                  <a:cubicBezTo>
                    <a:pt x="621" y="45"/>
                    <a:pt x="644" y="59"/>
                    <a:pt x="651" y="62"/>
                  </a:cubicBezTo>
                  <a:cubicBezTo>
                    <a:pt x="658" y="64"/>
                    <a:pt x="666" y="68"/>
                    <a:pt x="674" y="71"/>
                  </a:cubicBezTo>
                  <a:cubicBezTo>
                    <a:pt x="681" y="75"/>
                    <a:pt x="656" y="69"/>
                    <a:pt x="632" y="66"/>
                  </a:cubicBezTo>
                  <a:cubicBezTo>
                    <a:pt x="608" y="62"/>
                    <a:pt x="647" y="77"/>
                    <a:pt x="594" y="62"/>
                  </a:cubicBezTo>
                  <a:cubicBezTo>
                    <a:pt x="542" y="46"/>
                    <a:pt x="569" y="46"/>
                    <a:pt x="517" y="42"/>
                  </a:cubicBezTo>
                  <a:cubicBezTo>
                    <a:pt x="465" y="39"/>
                    <a:pt x="464" y="26"/>
                    <a:pt x="490" y="27"/>
                  </a:cubicBezTo>
                  <a:cubicBezTo>
                    <a:pt x="515" y="28"/>
                    <a:pt x="550" y="32"/>
                    <a:pt x="550" y="32"/>
                  </a:cubicBezTo>
                  <a:cubicBezTo>
                    <a:pt x="550" y="32"/>
                    <a:pt x="468" y="15"/>
                    <a:pt x="440" y="17"/>
                  </a:cubicBezTo>
                  <a:cubicBezTo>
                    <a:pt x="413" y="18"/>
                    <a:pt x="397" y="23"/>
                    <a:pt x="425" y="32"/>
                  </a:cubicBezTo>
                  <a:cubicBezTo>
                    <a:pt x="452" y="40"/>
                    <a:pt x="481" y="55"/>
                    <a:pt x="472" y="55"/>
                  </a:cubicBezTo>
                  <a:cubicBezTo>
                    <a:pt x="463" y="55"/>
                    <a:pt x="480" y="61"/>
                    <a:pt x="433" y="48"/>
                  </a:cubicBezTo>
                  <a:cubicBezTo>
                    <a:pt x="387" y="36"/>
                    <a:pt x="378" y="30"/>
                    <a:pt x="339" y="26"/>
                  </a:cubicBezTo>
                  <a:cubicBezTo>
                    <a:pt x="300" y="23"/>
                    <a:pt x="291" y="22"/>
                    <a:pt x="259" y="22"/>
                  </a:cubicBezTo>
                  <a:cubicBezTo>
                    <a:pt x="227" y="22"/>
                    <a:pt x="205" y="23"/>
                    <a:pt x="215" y="35"/>
                  </a:cubicBezTo>
                  <a:cubicBezTo>
                    <a:pt x="226" y="47"/>
                    <a:pt x="229" y="57"/>
                    <a:pt x="234" y="58"/>
                  </a:cubicBezTo>
                  <a:cubicBezTo>
                    <a:pt x="240" y="59"/>
                    <a:pt x="225" y="58"/>
                    <a:pt x="197" y="47"/>
                  </a:cubicBezTo>
                  <a:cubicBezTo>
                    <a:pt x="168" y="35"/>
                    <a:pt x="153" y="28"/>
                    <a:pt x="141" y="31"/>
                  </a:cubicBezTo>
                  <a:cubicBezTo>
                    <a:pt x="129" y="33"/>
                    <a:pt x="153" y="49"/>
                    <a:pt x="151" y="51"/>
                  </a:cubicBezTo>
                  <a:cubicBezTo>
                    <a:pt x="148" y="53"/>
                    <a:pt x="151" y="55"/>
                    <a:pt x="124" y="53"/>
                  </a:cubicBezTo>
                  <a:cubicBezTo>
                    <a:pt x="98" y="51"/>
                    <a:pt x="91" y="44"/>
                    <a:pt x="94" y="58"/>
                  </a:cubicBezTo>
                  <a:cubicBezTo>
                    <a:pt x="96" y="72"/>
                    <a:pt x="96" y="66"/>
                    <a:pt x="82" y="84"/>
                  </a:cubicBezTo>
                  <a:cubicBezTo>
                    <a:pt x="68" y="103"/>
                    <a:pt x="17" y="137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3"/>
            <p:cNvSpPr>
              <a:spLocks/>
            </p:cNvSpPr>
            <p:nvPr/>
          </p:nvSpPr>
          <p:spPr bwMode="auto">
            <a:xfrm>
              <a:off x="4905376" y="4532313"/>
              <a:ext cx="1311275" cy="288925"/>
            </a:xfrm>
            <a:custGeom>
              <a:avLst/>
              <a:gdLst>
                <a:gd name="T0" fmla="*/ 652 w 713"/>
                <a:gd name="T1" fmla="*/ 85 h 155"/>
                <a:gd name="T2" fmla="*/ 579 w 713"/>
                <a:gd name="T3" fmla="*/ 54 h 155"/>
                <a:gd name="T4" fmla="*/ 523 w 713"/>
                <a:gd name="T5" fmla="*/ 28 h 155"/>
                <a:gd name="T6" fmla="*/ 442 w 713"/>
                <a:gd name="T7" fmla="*/ 7 h 155"/>
                <a:gd name="T8" fmla="*/ 404 w 713"/>
                <a:gd name="T9" fmla="*/ 0 h 155"/>
                <a:gd name="T10" fmla="*/ 303 w 713"/>
                <a:gd name="T11" fmla="*/ 14 h 155"/>
                <a:gd name="T12" fmla="*/ 145 w 713"/>
                <a:gd name="T13" fmla="*/ 95 h 155"/>
                <a:gd name="T14" fmla="*/ 125 w 713"/>
                <a:gd name="T15" fmla="*/ 104 h 155"/>
                <a:gd name="T16" fmla="*/ 46 w 713"/>
                <a:gd name="T17" fmla="*/ 103 h 155"/>
                <a:gd name="T18" fmla="*/ 7 w 713"/>
                <a:gd name="T19" fmla="*/ 127 h 155"/>
                <a:gd name="T20" fmla="*/ 0 w 713"/>
                <a:gd name="T21" fmla="*/ 155 h 155"/>
                <a:gd name="T22" fmla="*/ 7 w 713"/>
                <a:gd name="T23" fmla="*/ 147 h 155"/>
                <a:gd name="T24" fmla="*/ 13 w 713"/>
                <a:gd name="T25" fmla="*/ 139 h 155"/>
                <a:gd name="T26" fmla="*/ 39 w 713"/>
                <a:gd name="T27" fmla="*/ 121 h 155"/>
                <a:gd name="T28" fmla="*/ 70 w 713"/>
                <a:gd name="T29" fmla="*/ 120 h 155"/>
                <a:gd name="T30" fmla="*/ 88 w 713"/>
                <a:gd name="T31" fmla="*/ 131 h 155"/>
                <a:gd name="T32" fmla="*/ 101 w 713"/>
                <a:gd name="T33" fmla="*/ 121 h 155"/>
                <a:gd name="T34" fmla="*/ 123 w 713"/>
                <a:gd name="T35" fmla="*/ 115 h 155"/>
                <a:gd name="T36" fmla="*/ 145 w 713"/>
                <a:gd name="T37" fmla="*/ 113 h 155"/>
                <a:gd name="T38" fmla="*/ 175 w 713"/>
                <a:gd name="T39" fmla="*/ 105 h 155"/>
                <a:gd name="T40" fmla="*/ 276 w 713"/>
                <a:gd name="T41" fmla="*/ 70 h 155"/>
                <a:gd name="T42" fmla="*/ 314 w 713"/>
                <a:gd name="T43" fmla="*/ 76 h 155"/>
                <a:gd name="T44" fmla="*/ 356 w 713"/>
                <a:gd name="T45" fmla="*/ 81 h 155"/>
                <a:gd name="T46" fmla="*/ 383 w 713"/>
                <a:gd name="T47" fmla="*/ 83 h 155"/>
                <a:gd name="T48" fmla="*/ 467 w 713"/>
                <a:gd name="T49" fmla="*/ 99 h 155"/>
                <a:gd name="T50" fmla="*/ 499 w 713"/>
                <a:gd name="T51" fmla="*/ 113 h 155"/>
                <a:gd name="T52" fmla="*/ 537 w 713"/>
                <a:gd name="T53" fmla="*/ 113 h 155"/>
                <a:gd name="T54" fmla="*/ 589 w 713"/>
                <a:gd name="T55" fmla="*/ 98 h 155"/>
                <a:gd name="T56" fmla="*/ 524 w 713"/>
                <a:gd name="T57" fmla="*/ 99 h 155"/>
                <a:gd name="T58" fmla="*/ 497 w 713"/>
                <a:gd name="T59" fmla="*/ 93 h 155"/>
                <a:gd name="T60" fmla="*/ 425 w 713"/>
                <a:gd name="T61" fmla="*/ 75 h 155"/>
                <a:gd name="T62" fmla="*/ 365 w 713"/>
                <a:gd name="T63" fmla="*/ 69 h 155"/>
                <a:gd name="T64" fmla="*/ 292 w 713"/>
                <a:gd name="T65" fmla="*/ 54 h 155"/>
                <a:gd name="T66" fmla="*/ 315 w 713"/>
                <a:gd name="T67" fmla="*/ 48 h 155"/>
                <a:gd name="T68" fmla="*/ 392 w 713"/>
                <a:gd name="T69" fmla="*/ 20 h 155"/>
                <a:gd name="T70" fmla="*/ 470 w 713"/>
                <a:gd name="T71" fmla="*/ 32 h 155"/>
                <a:gd name="T72" fmla="*/ 549 w 713"/>
                <a:gd name="T73" fmla="*/ 60 h 155"/>
                <a:gd name="T74" fmla="*/ 640 w 713"/>
                <a:gd name="T75" fmla="*/ 100 h 155"/>
                <a:gd name="T76" fmla="*/ 713 w 713"/>
                <a:gd name="T77" fmla="*/ 117 h 155"/>
                <a:gd name="T78" fmla="*/ 652 w 713"/>
                <a:gd name="T7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3" h="155">
                  <a:moveTo>
                    <a:pt x="652" y="85"/>
                  </a:moveTo>
                  <a:cubicBezTo>
                    <a:pt x="603" y="64"/>
                    <a:pt x="640" y="79"/>
                    <a:pt x="579" y="54"/>
                  </a:cubicBezTo>
                  <a:cubicBezTo>
                    <a:pt x="517" y="29"/>
                    <a:pt x="527" y="29"/>
                    <a:pt x="523" y="28"/>
                  </a:cubicBezTo>
                  <a:cubicBezTo>
                    <a:pt x="518" y="26"/>
                    <a:pt x="457" y="9"/>
                    <a:pt x="442" y="7"/>
                  </a:cubicBezTo>
                  <a:cubicBezTo>
                    <a:pt x="427" y="6"/>
                    <a:pt x="413" y="0"/>
                    <a:pt x="404" y="0"/>
                  </a:cubicBezTo>
                  <a:cubicBezTo>
                    <a:pt x="395" y="0"/>
                    <a:pt x="307" y="13"/>
                    <a:pt x="303" y="14"/>
                  </a:cubicBezTo>
                  <a:cubicBezTo>
                    <a:pt x="299" y="16"/>
                    <a:pt x="240" y="29"/>
                    <a:pt x="145" y="95"/>
                  </a:cubicBezTo>
                  <a:cubicBezTo>
                    <a:pt x="138" y="97"/>
                    <a:pt x="132" y="100"/>
                    <a:pt x="125" y="104"/>
                  </a:cubicBezTo>
                  <a:cubicBezTo>
                    <a:pt x="108" y="116"/>
                    <a:pt x="70" y="99"/>
                    <a:pt x="46" y="103"/>
                  </a:cubicBezTo>
                  <a:cubicBezTo>
                    <a:pt x="22" y="108"/>
                    <a:pt x="9" y="119"/>
                    <a:pt x="7" y="127"/>
                  </a:cubicBezTo>
                  <a:cubicBezTo>
                    <a:pt x="4" y="135"/>
                    <a:pt x="0" y="155"/>
                    <a:pt x="0" y="155"/>
                  </a:cubicBezTo>
                  <a:cubicBezTo>
                    <a:pt x="8" y="151"/>
                    <a:pt x="4" y="148"/>
                    <a:pt x="7" y="147"/>
                  </a:cubicBezTo>
                  <a:cubicBezTo>
                    <a:pt x="9" y="147"/>
                    <a:pt x="9" y="144"/>
                    <a:pt x="13" y="139"/>
                  </a:cubicBezTo>
                  <a:cubicBezTo>
                    <a:pt x="19" y="133"/>
                    <a:pt x="34" y="124"/>
                    <a:pt x="39" y="121"/>
                  </a:cubicBezTo>
                  <a:cubicBezTo>
                    <a:pt x="49" y="116"/>
                    <a:pt x="62" y="122"/>
                    <a:pt x="70" y="120"/>
                  </a:cubicBezTo>
                  <a:cubicBezTo>
                    <a:pt x="81" y="118"/>
                    <a:pt x="82" y="132"/>
                    <a:pt x="88" y="131"/>
                  </a:cubicBezTo>
                  <a:cubicBezTo>
                    <a:pt x="95" y="130"/>
                    <a:pt x="90" y="125"/>
                    <a:pt x="101" y="121"/>
                  </a:cubicBezTo>
                  <a:cubicBezTo>
                    <a:pt x="105" y="120"/>
                    <a:pt x="120" y="116"/>
                    <a:pt x="123" y="115"/>
                  </a:cubicBezTo>
                  <a:cubicBezTo>
                    <a:pt x="132" y="112"/>
                    <a:pt x="133" y="114"/>
                    <a:pt x="145" y="113"/>
                  </a:cubicBezTo>
                  <a:cubicBezTo>
                    <a:pt x="156" y="112"/>
                    <a:pt x="171" y="106"/>
                    <a:pt x="175" y="105"/>
                  </a:cubicBezTo>
                  <a:cubicBezTo>
                    <a:pt x="192" y="101"/>
                    <a:pt x="273" y="70"/>
                    <a:pt x="276" y="70"/>
                  </a:cubicBezTo>
                  <a:cubicBezTo>
                    <a:pt x="280" y="70"/>
                    <a:pt x="304" y="75"/>
                    <a:pt x="314" y="76"/>
                  </a:cubicBezTo>
                  <a:cubicBezTo>
                    <a:pt x="324" y="77"/>
                    <a:pt x="341" y="81"/>
                    <a:pt x="356" y="81"/>
                  </a:cubicBezTo>
                  <a:cubicBezTo>
                    <a:pt x="371" y="81"/>
                    <a:pt x="372" y="82"/>
                    <a:pt x="383" y="83"/>
                  </a:cubicBezTo>
                  <a:cubicBezTo>
                    <a:pt x="393" y="84"/>
                    <a:pt x="444" y="95"/>
                    <a:pt x="467" y="99"/>
                  </a:cubicBezTo>
                  <a:cubicBezTo>
                    <a:pt x="490" y="102"/>
                    <a:pt x="495" y="112"/>
                    <a:pt x="499" y="113"/>
                  </a:cubicBezTo>
                  <a:cubicBezTo>
                    <a:pt x="503" y="114"/>
                    <a:pt x="525" y="116"/>
                    <a:pt x="537" y="113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54" y="98"/>
                    <a:pt x="528" y="99"/>
                    <a:pt x="524" y="99"/>
                  </a:cubicBezTo>
                  <a:cubicBezTo>
                    <a:pt x="521" y="99"/>
                    <a:pt x="505" y="94"/>
                    <a:pt x="497" y="93"/>
                  </a:cubicBezTo>
                  <a:cubicBezTo>
                    <a:pt x="490" y="92"/>
                    <a:pt x="466" y="85"/>
                    <a:pt x="425" y="75"/>
                  </a:cubicBezTo>
                  <a:cubicBezTo>
                    <a:pt x="383" y="65"/>
                    <a:pt x="379" y="68"/>
                    <a:pt x="365" y="69"/>
                  </a:cubicBezTo>
                  <a:cubicBezTo>
                    <a:pt x="353" y="69"/>
                    <a:pt x="312" y="56"/>
                    <a:pt x="292" y="54"/>
                  </a:cubicBezTo>
                  <a:cubicBezTo>
                    <a:pt x="299" y="52"/>
                    <a:pt x="306" y="50"/>
                    <a:pt x="315" y="48"/>
                  </a:cubicBezTo>
                  <a:cubicBezTo>
                    <a:pt x="345" y="43"/>
                    <a:pt x="372" y="25"/>
                    <a:pt x="392" y="20"/>
                  </a:cubicBezTo>
                  <a:cubicBezTo>
                    <a:pt x="413" y="16"/>
                    <a:pt x="413" y="23"/>
                    <a:pt x="470" y="32"/>
                  </a:cubicBezTo>
                  <a:cubicBezTo>
                    <a:pt x="527" y="41"/>
                    <a:pt x="515" y="48"/>
                    <a:pt x="549" y="60"/>
                  </a:cubicBezTo>
                  <a:cubicBezTo>
                    <a:pt x="583" y="72"/>
                    <a:pt x="590" y="79"/>
                    <a:pt x="640" y="100"/>
                  </a:cubicBezTo>
                  <a:cubicBezTo>
                    <a:pt x="690" y="120"/>
                    <a:pt x="713" y="117"/>
                    <a:pt x="713" y="117"/>
                  </a:cubicBezTo>
                  <a:cubicBezTo>
                    <a:pt x="713" y="117"/>
                    <a:pt x="700" y="105"/>
                    <a:pt x="65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496853" y="1882587"/>
            <a:ext cx="3461504" cy="3076504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392" name="Freeform 385"/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6"/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7"/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8"/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9"/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1"/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2"/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3"/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7"/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136" y="224982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1351022" y="142912"/>
            <a:ext cx="4393530" cy="1559858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460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6589" y="0"/>
            <a:ext cx="3071768" cy="1803560"/>
            <a:chOff x="7888786" y="0"/>
            <a:chExt cx="4095690" cy="2404746"/>
          </a:xfrm>
        </p:grpSpPr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close/>
                  <a:moveTo>
                    <a:pt x="443" y="621"/>
                  </a:moveTo>
                  <a:lnTo>
                    <a:pt x="443" y="6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moveTo>
                    <a:pt x="443" y="621"/>
                  </a:moveTo>
                  <a:lnTo>
                    <a:pt x="443" y="621"/>
                  </a:lnTo>
                </a:path>
              </a:pathLst>
            </a:cu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10150308" y="498967"/>
              <a:ext cx="669909" cy="1905779"/>
            </a:xfrm>
            <a:custGeom>
              <a:avLst/>
              <a:gdLst>
                <a:gd name="T0" fmla="*/ 208 w 290"/>
                <a:gd name="T1" fmla="*/ 517 h 825"/>
                <a:gd name="T2" fmla="*/ 180 w 290"/>
                <a:gd name="T3" fmla="*/ 413 h 825"/>
                <a:gd name="T4" fmla="*/ 125 w 290"/>
                <a:gd name="T5" fmla="*/ 206 h 825"/>
                <a:gd name="T6" fmla="*/ 97 w 290"/>
                <a:gd name="T7" fmla="*/ 102 h 825"/>
                <a:gd name="T8" fmla="*/ 69 w 290"/>
                <a:gd name="T9" fmla="*/ 0 h 825"/>
                <a:gd name="T10" fmla="*/ 0 w 290"/>
                <a:gd name="T11" fmla="*/ 0 h 825"/>
                <a:gd name="T12" fmla="*/ 18 w 290"/>
                <a:gd name="T13" fmla="*/ 102 h 825"/>
                <a:gd name="T14" fmla="*/ 36 w 290"/>
                <a:gd name="T15" fmla="*/ 206 h 825"/>
                <a:gd name="T16" fmla="*/ 55 w 290"/>
                <a:gd name="T17" fmla="*/ 311 h 825"/>
                <a:gd name="T18" fmla="*/ 75 w 290"/>
                <a:gd name="T19" fmla="*/ 413 h 825"/>
                <a:gd name="T20" fmla="*/ 93 w 290"/>
                <a:gd name="T21" fmla="*/ 517 h 825"/>
                <a:gd name="T22" fmla="*/ 111 w 290"/>
                <a:gd name="T23" fmla="*/ 621 h 825"/>
                <a:gd name="T24" fmla="*/ 129 w 290"/>
                <a:gd name="T25" fmla="*/ 723 h 825"/>
                <a:gd name="T26" fmla="*/ 147 w 290"/>
                <a:gd name="T27" fmla="*/ 825 h 825"/>
                <a:gd name="T28" fmla="*/ 290 w 290"/>
                <a:gd name="T29" fmla="*/ 825 h 825"/>
                <a:gd name="T30" fmla="*/ 264 w 290"/>
                <a:gd name="T31" fmla="*/ 723 h 825"/>
                <a:gd name="T32" fmla="*/ 208 w 290"/>
                <a:gd name="T33" fmla="*/ 517 h 825"/>
                <a:gd name="T34" fmla="*/ 208 w 290"/>
                <a:gd name="T35" fmla="*/ 517 h 825"/>
                <a:gd name="T36" fmla="*/ 208 w 290"/>
                <a:gd name="T37" fmla="*/ 517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825">
                  <a:moveTo>
                    <a:pt x="208" y="517"/>
                  </a:moveTo>
                  <a:lnTo>
                    <a:pt x="180" y="413"/>
                  </a:lnTo>
                  <a:lnTo>
                    <a:pt x="125" y="206"/>
                  </a:lnTo>
                  <a:lnTo>
                    <a:pt x="97" y="102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8" y="102"/>
                  </a:lnTo>
                  <a:lnTo>
                    <a:pt x="36" y="206"/>
                  </a:lnTo>
                  <a:lnTo>
                    <a:pt x="55" y="311"/>
                  </a:lnTo>
                  <a:lnTo>
                    <a:pt x="75" y="413"/>
                  </a:lnTo>
                  <a:lnTo>
                    <a:pt x="93" y="517"/>
                  </a:lnTo>
                  <a:lnTo>
                    <a:pt x="111" y="621"/>
                  </a:lnTo>
                  <a:lnTo>
                    <a:pt x="129" y="723"/>
                  </a:lnTo>
                  <a:lnTo>
                    <a:pt x="147" y="825"/>
                  </a:lnTo>
                  <a:lnTo>
                    <a:pt x="290" y="825"/>
                  </a:lnTo>
                  <a:lnTo>
                    <a:pt x="264" y="723"/>
                  </a:lnTo>
                  <a:lnTo>
                    <a:pt x="208" y="517"/>
                  </a:lnTo>
                  <a:close/>
                  <a:moveTo>
                    <a:pt x="208" y="517"/>
                  </a:moveTo>
                  <a:lnTo>
                    <a:pt x="208" y="517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9053044" y="498967"/>
              <a:ext cx="674531" cy="1905779"/>
            </a:xfrm>
            <a:custGeom>
              <a:avLst/>
              <a:gdLst>
                <a:gd name="T0" fmla="*/ 179 w 292"/>
                <a:gd name="T1" fmla="*/ 621 h 825"/>
                <a:gd name="T2" fmla="*/ 199 w 292"/>
                <a:gd name="T3" fmla="*/ 517 h 825"/>
                <a:gd name="T4" fmla="*/ 217 w 292"/>
                <a:gd name="T5" fmla="*/ 413 h 825"/>
                <a:gd name="T6" fmla="*/ 235 w 292"/>
                <a:gd name="T7" fmla="*/ 311 h 825"/>
                <a:gd name="T8" fmla="*/ 254 w 292"/>
                <a:gd name="T9" fmla="*/ 206 h 825"/>
                <a:gd name="T10" fmla="*/ 272 w 292"/>
                <a:gd name="T11" fmla="*/ 102 h 825"/>
                <a:gd name="T12" fmla="*/ 292 w 292"/>
                <a:gd name="T13" fmla="*/ 0 h 825"/>
                <a:gd name="T14" fmla="*/ 221 w 292"/>
                <a:gd name="T15" fmla="*/ 0 h 825"/>
                <a:gd name="T16" fmla="*/ 195 w 292"/>
                <a:gd name="T17" fmla="*/ 102 h 825"/>
                <a:gd name="T18" fmla="*/ 167 w 292"/>
                <a:gd name="T19" fmla="*/ 206 h 825"/>
                <a:gd name="T20" fmla="*/ 139 w 292"/>
                <a:gd name="T21" fmla="*/ 311 h 825"/>
                <a:gd name="T22" fmla="*/ 111 w 292"/>
                <a:gd name="T23" fmla="*/ 413 h 825"/>
                <a:gd name="T24" fmla="*/ 82 w 292"/>
                <a:gd name="T25" fmla="*/ 517 h 825"/>
                <a:gd name="T26" fmla="*/ 56 w 292"/>
                <a:gd name="T27" fmla="*/ 621 h 825"/>
                <a:gd name="T28" fmla="*/ 28 w 292"/>
                <a:gd name="T29" fmla="*/ 723 h 825"/>
                <a:gd name="T30" fmla="*/ 0 w 292"/>
                <a:gd name="T31" fmla="*/ 825 h 825"/>
                <a:gd name="T32" fmla="*/ 143 w 292"/>
                <a:gd name="T33" fmla="*/ 825 h 825"/>
                <a:gd name="T34" fmla="*/ 161 w 292"/>
                <a:gd name="T35" fmla="*/ 723 h 825"/>
                <a:gd name="T36" fmla="*/ 179 w 292"/>
                <a:gd name="T37" fmla="*/ 621 h 825"/>
                <a:gd name="T38" fmla="*/ 179 w 292"/>
                <a:gd name="T39" fmla="*/ 621 h 825"/>
                <a:gd name="T40" fmla="*/ 179 w 292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825">
                  <a:moveTo>
                    <a:pt x="179" y="621"/>
                  </a:moveTo>
                  <a:lnTo>
                    <a:pt x="199" y="517"/>
                  </a:lnTo>
                  <a:lnTo>
                    <a:pt x="217" y="413"/>
                  </a:lnTo>
                  <a:lnTo>
                    <a:pt x="235" y="311"/>
                  </a:lnTo>
                  <a:lnTo>
                    <a:pt x="254" y="206"/>
                  </a:lnTo>
                  <a:lnTo>
                    <a:pt x="272" y="102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95" y="102"/>
                  </a:lnTo>
                  <a:lnTo>
                    <a:pt x="167" y="206"/>
                  </a:lnTo>
                  <a:lnTo>
                    <a:pt x="139" y="311"/>
                  </a:lnTo>
                  <a:lnTo>
                    <a:pt x="111" y="413"/>
                  </a:lnTo>
                  <a:lnTo>
                    <a:pt x="82" y="517"/>
                  </a:lnTo>
                  <a:lnTo>
                    <a:pt x="56" y="621"/>
                  </a:lnTo>
                  <a:lnTo>
                    <a:pt x="28" y="723"/>
                  </a:lnTo>
                  <a:lnTo>
                    <a:pt x="0" y="825"/>
                  </a:lnTo>
                  <a:lnTo>
                    <a:pt x="143" y="825"/>
                  </a:lnTo>
                  <a:lnTo>
                    <a:pt x="161" y="723"/>
                  </a:lnTo>
                  <a:lnTo>
                    <a:pt x="179" y="621"/>
                  </a:lnTo>
                  <a:moveTo>
                    <a:pt x="179" y="621"/>
                  </a:moveTo>
                  <a:lnTo>
                    <a:pt x="179" y="621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9685992" y="0"/>
              <a:ext cx="505899" cy="498967"/>
            </a:xfrm>
            <a:custGeom>
              <a:avLst/>
              <a:gdLst>
                <a:gd name="T0" fmla="*/ 72 w 219"/>
                <a:gd name="T1" fmla="*/ 216 h 216"/>
                <a:gd name="T2" fmla="*/ 72 w 219"/>
                <a:gd name="T3" fmla="*/ 96 h 216"/>
                <a:gd name="T4" fmla="*/ 145 w 219"/>
                <a:gd name="T5" fmla="*/ 96 h 216"/>
                <a:gd name="T6" fmla="*/ 145 w 219"/>
                <a:gd name="T7" fmla="*/ 216 h 216"/>
                <a:gd name="T8" fmla="*/ 219 w 219"/>
                <a:gd name="T9" fmla="*/ 216 h 216"/>
                <a:gd name="T10" fmla="*/ 219 w 219"/>
                <a:gd name="T11" fmla="*/ 0 h 216"/>
                <a:gd name="T12" fmla="*/ 0 w 219"/>
                <a:gd name="T13" fmla="*/ 0 h 216"/>
                <a:gd name="T14" fmla="*/ 0 w 219"/>
                <a:gd name="T15" fmla="*/ 216 h 216"/>
                <a:gd name="T16" fmla="*/ 72 w 219"/>
                <a:gd name="T17" fmla="*/ 216 h 216"/>
                <a:gd name="T18" fmla="*/ 72 w 219"/>
                <a:gd name="T19" fmla="*/ 216 h 216"/>
                <a:gd name="T20" fmla="*/ 72 w 219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6">
                  <a:moveTo>
                    <a:pt x="72" y="216"/>
                  </a:moveTo>
                  <a:lnTo>
                    <a:pt x="72" y="96"/>
                  </a:lnTo>
                  <a:lnTo>
                    <a:pt x="145" y="96"/>
                  </a:lnTo>
                  <a:lnTo>
                    <a:pt x="145" y="216"/>
                  </a:lnTo>
                  <a:lnTo>
                    <a:pt x="219" y="21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72" y="216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moveTo>
                    <a:pt x="58" y="0"/>
                  </a:moveTo>
                  <a:lnTo>
                    <a:pt x="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close/>
                  <a:moveTo>
                    <a:pt x="28" y="104"/>
                  </a:moveTo>
                  <a:lnTo>
                    <a:pt x="28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close/>
                  <a:moveTo>
                    <a:pt x="26" y="105"/>
                  </a:moveTo>
                  <a:lnTo>
                    <a:pt x="26" y="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moveTo>
                    <a:pt x="26" y="105"/>
                  </a:moveTo>
                  <a:lnTo>
                    <a:pt x="26" y="105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close/>
                  <a:moveTo>
                    <a:pt x="228" y="0"/>
                  </a:moveTo>
                  <a:lnTo>
                    <a:pt x="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moveTo>
                    <a:pt x="228" y="0"/>
                  </a:move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close/>
                  <a:moveTo>
                    <a:pt x="393" y="0"/>
                  </a:moveTo>
                  <a:lnTo>
                    <a:pt x="3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moveTo>
                    <a:pt x="393" y="0"/>
                  </a:moveTo>
                  <a:lnTo>
                    <a:pt x="39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moveTo>
                    <a:pt x="111" y="0"/>
                  </a:moveTo>
                  <a:lnTo>
                    <a:pt x="111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8145201" y="1693257"/>
              <a:ext cx="1097267" cy="240244"/>
            </a:xfrm>
            <a:custGeom>
              <a:avLst/>
              <a:gdLst>
                <a:gd name="T0" fmla="*/ 475 w 475"/>
                <a:gd name="T1" fmla="*/ 0 h 104"/>
                <a:gd name="T2" fmla="*/ 0 w 475"/>
                <a:gd name="T3" fmla="*/ 0 h 104"/>
                <a:gd name="T4" fmla="*/ 0 w 475"/>
                <a:gd name="T5" fmla="*/ 104 h 104"/>
                <a:gd name="T6" fmla="*/ 449 w 475"/>
                <a:gd name="T7" fmla="*/ 104 h 104"/>
                <a:gd name="T8" fmla="*/ 475 w 475"/>
                <a:gd name="T9" fmla="*/ 0 h 104"/>
                <a:gd name="T10" fmla="*/ 475 w 475"/>
                <a:gd name="T11" fmla="*/ 0 h 104"/>
                <a:gd name="T12" fmla="*/ 475 w 47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47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449" y="104"/>
                  </a:lnTo>
                  <a:lnTo>
                    <a:pt x="475" y="0"/>
                  </a:lnTo>
                  <a:moveTo>
                    <a:pt x="475" y="0"/>
                  </a:moveTo>
                  <a:lnTo>
                    <a:pt x="47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8655718" y="1217388"/>
              <a:ext cx="718421" cy="235623"/>
            </a:xfrm>
            <a:custGeom>
              <a:avLst/>
              <a:gdLst>
                <a:gd name="T0" fmla="*/ 311 w 311"/>
                <a:gd name="T1" fmla="*/ 0 h 102"/>
                <a:gd name="T2" fmla="*/ 0 w 311"/>
                <a:gd name="T3" fmla="*/ 0 h 102"/>
                <a:gd name="T4" fmla="*/ 0 w 311"/>
                <a:gd name="T5" fmla="*/ 102 h 102"/>
                <a:gd name="T6" fmla="*/ 283 w 311"/>
                <a:gd name="T7" fmla="*/ 102 h 102"/>
                <a:gd name="T8" fmla="*/ 311 w 311"/>
                <a:gd name="T9" fmla="*/ 0 h 102"/>
                <a:gd name="T10" fmla="*/ 311 w 311"/>
                <a:gd name="T11" fmla="*/ 0 h 102"/>
                <a:gd name="T12" fmla="*/ 311 w 31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3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283" y="102"/>
                  </a:lnTo>
                  <a:lnTo>
                    <a:pt x="311" y="0"/>
                  </a:lnTo>
                  <a:moveTo>
                    <a:pt x="311" y="0"/>
                  </a:moveTo>
                  <a:lnTo>
                    <a:pt x="31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9168543" y="734589"/>
              <a:ext cx="334956" cy="240244"/>
            </a:xfrm>
            <a:custGeom>
              <a:avLst/>
              <a:gdLst>
                <a:gd name="T0" fmla="*/ 145 w 145"/>
                <a:gd name="T1" fmla="*/ 0 h 104"/>
                <a:gd name="T2" fmla="*/ 0 w 145"/>
                <a:gd name="T3" fmla="*/ 0 h 104"/>
                <a:gd name="T4" fmla="*/ 0 w 145"/>
                <a:gd name="T5" fmla="*/ 104 h 104"/>
                <a:gd name="T6" fmla="*/ 117 w 145"/>
                <a:gd name="T7" fmla="*/ 104 h 104"/>
                <a:gd name="T8" fmla="*/ 145 w 145"/>
                <a:gd name="T9" fmla="*/ 0 h 104"/>
                <a:gd name="T10" fmla="*/ 145 w 145"/>
                <a:gd name="T11" fmla="*/ 0 h 104"/>
                <a:gd name="T12" fmla="*/ 145 w 1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4">
                  <a:moveTo>
                    <a:pt x="14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17" y="104"/>
                  </a:lnTo>
                  <a:lnTo>
                    <a:pt x="145" y="0"/>
                  </a:lnTo>
                  <a:moveTo>
                    <a:pt x="145" y="0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28 w 143"/>
                <a:gd name="T1" fmla="*/ 104 h 104"/>
                <a:gd name="T2" fmla="*/ 143 w 143"/>
                <a:gd name="T3" fmla="*/ 104 h 104"/>
                <a:gd name="T4" fmla="*/ 143 w 143"/>
                <a:gd name="T5" fmla="*/ 0 h 104"/>
                <a:gd name="T6" fmla="*/ 0 w 143"/>
                <a:gd name="T7" fmla="*/ 0 h 104"/>
                <a:gd name="T8" fmla="*/ 28 w 143"/>
                <a:gd name="T9" fmla="*/ 104 h 104"/>
                <a:gd name="T10" fmla="*/ 28 w 143"/>
                <a:gd name="T11" fmla="*/ 104 h 104"/>
                <a:gd name="T12" fmla="*/ 28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28" y="104"/>
                  </a:moveTo>
                  <a:lnTo>
                    <a:pt x="143" y="104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10499123" y="1217388"/>
              <a:ext cx="718421" cy="235623"/>
            </a:xfrm>
            <a:custGeom>
              <a:avLst/>
              <a:gdLst>
                <a:gd name="T0" fmla="*/ 29 w 311"/>
                <a:gd name="T1" fmla="*/ 102 h 102"/>
                <a:gd name="T2" fmla="*/ 311 w 311"/>
                <a:gd name="T3" fmla="*/ 102 h 102"/>
                <a:gd name="T4" fmla="*/ 311 w 311"/>
                <a:gd name="T5" fmla="*/ 0 h 102"/>
                <a:gd name="T6" fmla="*/ 0 w 311"/>
                <a:gd name="T7" fmla="*/ 0 h 102"/>
                <a:gd name="T8" fmla="*/ 29 w 311"/>
                <a:gd name="T9" fmla="*/ 102 h 102"/>
                <a:gd name="T10" fmla="*/ 29 w 311"/>
                <a:gd name="T11" fmla="*/ 102 h 102"/>
                <a:gd name="T12" fmla="*/ 29 w 31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29" y="102"/>
                  </a:moveTo>
                  <a:lnTo>
                    <a:pt x="311" y="10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29" y="102"/>
                  </a:lnTo>
                  <a:moveTo>
                    <a:pt x="29" y="102"/>
                  </a:moveTo>
                  <a:lnTo>
                    <a:pt x="29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10630796" y="1693257"/>
              <a:ext cx="1097267" cy="240244"/>
            </a:xfrm>
            <a:custGeom>
              <a:avLst/>
              <a:gdLst>
                <a:gd name="T0" fmla="*/ 28 w 475"/>
                <a:gd name="T1" fmla="*/ 104 h 104"/>
                <a:gd name="T2" fmla="*/ 475 w 475"/>
                <a:gd name="T3" fmla="*/ 104 h 104"/>
                <a:gd name="T4" fmla="*/ 475 w 475"/>
                <a:gd name="T5" fmla="*/ 0 h 104"/>
                <a:gd name="T6" fmla="*/ 0 w 475"/>
                <a:gd name="T7" fmla="*/ 0 h 104"/>
                <a:gd name="T8" fmla="*/ 28 w 475"/>
                <a:gd name="T9" fmla="*/ 104 h 104"/>
                <a:gd name="T10" fmla="*/ 28 w 475"/>
                <a:gd name="T11" fmla="*/ 104 h 104"/>
                <a:gd name="T12" fmla="*/ 28 w 4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28" y="104"/>
                  </a:moveTo>
                  <a:lnTo>
                    <a:pt x="475" y="104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close/>
                  <a:moveTo>
                    <a:pt x="558" y="0"/>
                  </a:move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moveTo>
                    <a:pt x="558" y="0"/>
                  </a:moveTo>
                  <a:lnTo>
                    <a:pt x="5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143 w 143"/>
                <a:gd name="T1" fmla="*/ 104 h 104"/>
                <a:gd name="T2" fmla="*/ 143 w 143"/>
                <a:gd name="T3" fmla="*/ 0 h 104"/>
                <a:gd name="T4" fmla="*/ 0 w 143"/>
                <a:gd name="T5" fmla="*/ 0 h 104"/>
                <a:gd name="T6" fmla="*/ 28 w 143"/>
                <a:gd name="T7" fmla="*/ 104 h 104"/>
                <a:gd name="T8" fmla="*/ 143 w 143"/>
                <a:gd name="T9" fmla="*/ 104 h 104"/>
                <a:gd name="T10" fmla="*/ 143 w 143"/>
                <a:gd name="T11" fmla="*/ 104 h 104"/>
                <a:gd name="T12" fmla="*/ 143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143" y="10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lnTo>
                    <a:pt x="143" y="104"/>
                  </a:lnTo>
                  <a:moveTo>
                    <a:pt x="143" y="104"/>
                  </a:moveTo>
                  <a:lnTo>
                    <a:pt x="143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664977"/>
            <a:ext cx="843506" cy="51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4370460" y="1577566"/>
            <a:ext cx="979787" cy="42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6656643" y="3839759"/>
            <a:ext cx="1108154" cy="47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7592523" y="2447765"/>
            <a:ext cx="845894" cy="50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5097929" y="4011948"/>
            <a:ext cx="1417598" cy="643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3839082" y="2380171"/>
            <a:ext cx="909118" cy="105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4218147" y="3438748"/>
            <a:ext cx="759018" cy="74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7558048" y="3364452"/>
            <a:ext cx="948317" cy="46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6690925" y="326811"/>
            <a:ext cx="845894" cy="116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29" y="379228"/>
            <a:ext cx="713294" cy="1088231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4692525" y="1095267"/>
            <a:ext cx="3173122" cy="31731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4794712" y="1197453"/>
            <a:ext cx="2968746" cy="29687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4967879" y="1370619"/>
            <a:ext cx="2622415" cy="26224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7232877" y="1380107"/>
            <a:ext cx="809315" cy="547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874" y="1909017"/>
            <a:ext cx="7642379" cy="1493941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65000"/>
                </a:schemeClr>
              </a:gs>
              <a:gs pos="100000">
                <a:schemeClr val="bg1">
                  <a:alpha val="8800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5253B-7A6E-43BC-BA47-FC1306BB4034}"/>
              </a:ext>
            </a:extLst>
          </p:cNvPr>
          <p:cNvSpPr/>
          <p:nvPr/>
        </p:nvSpPr>
        <p:spPr>
          <a:xfrm>
            <a:off x="471518" y="272602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99885-36C2-43AB-A7C4-A59ABB85A953}"/>
              </a:ext>
            </a:extLst>
          </p:cNvPr>
          <p:cNvSpPr txBox="1"/>
          <p:nvPr/>
        </p:nvSpPr>
        <p:spPr>
          <a:xfrm>
            <a:off x="11008" y="1873579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4166AA-DD3B-445E-A298-ED796101E3C9}"/>
              </a:ext>
            </a:extLst>
          </p:cNvPr>
          <p:cNvSpPr txBox="1"/>
          <p:nvPr/>
        </p:nvSpPr>
        <p:spPr>
          <a:xfrm>
            <a:off x="45254" y="2647627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6"/>
          <p:cNvSpPr>
            <a:spLocks noChangeArrowheads="1"/>
          </p:cNvSpPr>
          <p:nvPr/>
        </p:nvSpPr>
        <p:spPr bwMode="auto">
          <a:xfrm>
            <a:off x="4522047" y="1201103"/>
            <a:ext cx="387276" cy="394136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22047" y="1134795"/>
            <a:ext cx="1360644" cy="521990"/>
            <a:chOff x="12206038" y="3300221"/>
            <a:chExt cx="3535347" cy="1356283"/>
          </a:xfrm>
          <a:solidFill>
            <a:schemeClr val="accent3"/>
          </a:solidFill>
        </p:grpSpPr>
        <p:sp>
          <p:nvSpPr>
            <p:cNvPr id="71" name="Freeform 107"/>
            <p:cNvSpPr>
              <a:spLocks noChangeArrowheads="1"/>
            </p:cNvSpPr>
            <p:nvPr/>
          </p:nvSpPr>
          <p:spPr bwMode="auto">
            <a:xfrm>
              <a:off x="12206038" y="3472509"/>
              <a:ext cx="2566760" cy="1003631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2" name="Freeform 108"/>
            <p:cNvSpPr>
              <a:spLocks noChangeArrowheads="1"/>
            </p:cNvSpPr>
            <p:nvPr/>
          </p:nvSpPr>
          <p:spPr bwMode="auto">
            <a:xfrm>
              <a:off x="14665177" y="3300221"/>
              <a:ext cx="1076208" cy="1356283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3" name="Freeform 109"/>
          <p:cNvSpPr>
            <a:spLocks noChangeArrowheads="1"/>
          </p:cNvSpPr>
          <p:nvPr/>
        </p:nvSpPr>
        <p:spPr bwMode="auto">
          <a:xfrm>
            <a:off x="4049860" y="2030591"/>
            <a:ext cx="386241" cy="3111874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113770" y="1963952"/>
            <a:ext cx="1321295" cy="520577"/>
            <a:chOff x="8546925" y="5454614"/>
            <a:chExt cx="3433108" cy="1352611"/>
          </a:xfrm>
          <a:solidFill>
            <a:schemeClr val="accent2"/>
          </a:solidFill>
        </p:grpSpPr>
        <p:sp>
          <p:nvSpPr>
            <p:cNvPr id="75" name="Freeform 110"/>
            <p:cNvSpPr>
              <a:spLocks noChangeArrowheads="1"/>
            </p:cNvSpPr>
            <p:nvPr/>
          </p:nvSpPr>
          <p:spPr bwMode="auto">
            <a:xfrm>
              <a:off x="9518204" y="5627759"/>
              <a:ext cx="2461829" cy="1003631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6" name="Freeform 111"/>
            <p:cNvSpPr>
              <a:spLocks noChangeArrowheads="1"/>
            </p:cNvSpPr>
            <p:nvPr/>
          </p:nvSpPr>
          <p:spPr bwMode="auto">
            <a:xfrm>
              <a:off x="8546925" y="5454614"/>
              <a:ext cx="1081591" cy="1352611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7" name="Freeform 112"/>
          <p:cNvSpPr>
            <a:spLocks noChangeArrowheads="1"/>
          </p:cNvSpPr>
          <p:nvPr/>
        </p:nvSpPr>
        <p:spPr bwMode="auto">
          <a:xfrm>
            <a:off x="4996304" y="2458279"/>
            <a:ext cx="387276" cy="2684186"/>
          </a:xfrm>
          <a:custGeom>
            <a:avLst/>
            <a:gdLst>
              <a:gd name="T0" fmla="*/ 1658 w 1659"/>
              <a:gd name="T1" fmla="*/ 0 h 11441"/>
              <a:gd name="T2" fmla="*/ 1658 w 1659"/>
              <a:gd name="T3" fmla="*/ 11440 h 11441"/>
              <a:gd name="T4" fmla="*/ 0 w 1659"/>
              <a:gd name="T5" fmla="*/ 11440 h 11441"/>
              <a:gd name="T6" fmla="*/ 0 w 1659"/>
              <a:gd name="T7" fmla="*/ 1657 h 11441"/>
              <a:gd name="T8" fmla="*/ 1658 w 1659"/>
              <a:gd name="T9" fmla="*/ 0 h 1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11441">
                <a:moveTo>
                  <a:pt x="1658" y="0"/>
                </a:moveTo>
                <a:lnTo>
                  <a:pt x="1658" y="11440"/>
                </a:lnTo>
                <a:lnTo>
                  <a:pt x="0" y="11440"/>
                </a:lnTo>
                <a:lnTo>
                  <a:pt x="0" y="1657"/>
                </a:lnTo>
                <a:lnTo>
                  <a:pt x="165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3" name="Group 7172"/>
          <p:cNvGrpSpPr/>
          <p:nvPr/>
        </p:nvGrpSpPr>
        <p:grpSpPr>
          <a:xfrm>
            <a:off x="4996304" y="2364832"/>
            <a:ext cx="2159014" cy="574190"/>
            <a:chOff x="6661738" y="3153109"/>
            <a:chExt cx="2878685" cy="765586"/>
          </a:xfrm>
        </p:grpSpPr>
        <p:sp>
          <p:nvSpPr>
            <p:cNvPr id="80" name="Freeform 114"/>
            <p:cNvSpPr>
              <a:spLocks noChangeArrowheads="1"/>
            </p:cNvSpPr>
            <p:nvPr/>
          </p:nvSpPr>
          <p:spPr bwMode="auto">
            <a:xfrm>
              <a:off x="8986777" y="3153109"/>
              <a:ext cx="553646" cy="765586"/>
            </a:xfrm>
            <a:custGeom>
              <a:avLst/>
              <a:gdLst>
                <a:gd name="T0" fmla="*/ 1777 w 1778"/>
                <a:gd name="T1" fmla="*/ 1633 h 3262"/>
                <a:gd name="T2" fmla="*/ 0 w 1778"/>
                <a:gd name="T3" fmla="*/ 0 h 3262"/>
                <a:gd name="T4" fmla="*/ 0 w 1778"/>
                <a:gd name="T5" fmla="*/ 1633 h 3262"/>
                <a:gd name="T6" fmla="*/ 0 w 1778"/>
                <a:gd name="T7" fmla="*/ 3261 h 3262"/>
                <a:gd name="T8" fmla="*/ 1777 w 1778"/>
                <a:gd name="T9" fmla="*/ 1633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3262">
                  <a:moveTo>
                    <a:pt x="1777" y="1633"/>
                  </a:moveTo>
                  <a:lnTo>
                    <a:pt x="0" y="0"/>
                  </a:lnTo>
                  <a:lnTo>
                    <a:pt x="0" y="1633"/>
                  </a:lnTo>
                  <a:lnTo>
                    <a:pt x="0" y="3261"/>
                  </a:lnTo>
                  <a:lnTo>
                    <a:pt x="1777" y="163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6661738" y="3277702"/>
              <a:ext cx="2325038" cy="516401"/>
            </a:xfrm>
            <a:custGeom>
              <a:avLst/>
              <a:gdLst>
                <a:gd name="connsiteX0" fmla="*/ 518133 w 2325038"/>
                <a:gd name="connsiteY0" fmla="*/ 1 h 516401"/>
                <a:gd name="connsiteX1" fmla="*/ 1162206 w 2325038"/>
                <a:gd name="connsiteY1" fmla="*/ 1 h 516401"/>
                <a:gd name="connsiteX2" fmla="*/ 1162206 w 2325038"/>
                <a:gd name="connsiteY2" fmla="*/ 516091 h 516401"/>
                <a:gd name="connsiteX3" fmla="*/ 0 w 2325038"/>
                <a:gd name="connsiteY3" fmla="*/ 516091 h 516401"/>
                <a:gd name="connsiteX4" fmla="*/ 1162519 w 2325038"/>
                <a:gd name="connsiteY4" fmla="*/ 0 h 516401"/>
                <a:gd name="connsiteX5" fmla="*/ 2325038 w 2325038"/>
                <a:gd name="connsiteY5" fmla="*/ 0 h 516401"/>
                <a:gd name="connsiteX6" fmla="*/ 2325038 w 2325038"/>
                <a:gd name="connsiteY6" fmla="*/ 516401 h 516401"/>
                <a:gd name="connsiteX7" fmla="*/ 1162519 w 2325038"/>
                <a:gd name="connsiteY7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038" h="516401">
                  <a:moveTo>
                    <a:pt x="518133" y="1"/>
                  </a:moveTo>
                  <a:lnTo>
                    <a:pt x="1162206" y="1"/>
                  </a:lnTo>
                  <a:lnTo>
                    <a:pt x="1162206" y="516091"/>
                  </a:lnTo>
                  <a:lnTo>
                    <a:pt x="0" y="516091"/>
                  </a:lnTo>
                  <a:close/>
                  <a:moveTo>
                    <a:pt x="1162519" y="0"/>
                  </a:moveTo>
                  <a:lnTo>
                    <a:pt x="2325038" y="0"/>
                  </a:lnTo>
                  <a:lnTo>
                    <a:pt x="2325038" y="516401"/>
                  </a:lnTo>
                  <a:lnTo>
                    <a:pt x="1162519" y="516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1" name="Freeform 115"/>
          <p:cNvSpPr>
            <a:spLocks noChangeArrowheads="1"/>
          </p:cNvSpPr>
          <p:nvPr/>
        </p:nvSpPr>
        <p:spPr bwMode="auto">
          <a:xfrm>
            <a:off x="3575601" y="3224597"/>
            <a:ext cx="387276" cy="1918903"/>
          </a:xfrm>
          <a:custGeom>
            <a:avLst/>
            <a:gdLst>
              <a:gd name="T0" fmla="*/ 0 w 1659"/>
              <a:gd name="T1" fmla="*/ 0 h 8180"/>
              <a:gd name="T2" fmla="*/ 0 w 1659"/>
              <a:gd name="T3" fmla="*/ 8179 h 8180"/>
              <a:gd name="T4" fmla="*/ 1658 w 1659"/>
              <a:gd name="T5" fmla="*/ 8179 h 8180"/>
              <a:gd name="T6" fmla="*/ 1658 w 1659"/>
              <a:gd name="T7" fmla="*/ 1657 h 8180"/>
              <a:gd name="T8" fmla="*/ 0 w 1659"/>
              <a:gd name="T9" fmla="*/ 0 h 8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8180">
                <a:moveTo>
                  <a:pt x="0" y="0"/>
                </a:moveTo>
                <a:lnTo>
                  <a:pt x="0" y="8179"/>
                </a:lnTo>
                <a:lnTo>
                  <a:pt x="1658" y="8179"/>
                </a:lnTo>
                <a:lnTo>
                  <a:pt x="1658" y="165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1713603" y="3157251"/>
            <a:ext cx="2249041" cy="521990"/>
            <a:chOff x="2284804" y="4209667"/>
            <a:chExt cx="2998721" cy="695987"/>
          </a:xfrm>
          <a:solidFill>
            <a:schemeClr val="accent1"/>
          </a:solidFill>
        </p:grpSpPr>
        <p:sp>
          <p:nvSpPr>
            <p:cNvPr id="84" name="Freeform 117"/>
            <p:cNvSpPr>
              <a:spLocks noChangeArrowheads="1"/>
            </p:cNvSpPr>
            <p:nvPr/>
          </p:nvSpPr>
          <p:spPr bwMode="auto">
            <a:xfrm>
              <a:off x="2284804" y="4209667"/>
              <a:ext cx="553646" cy="695987"/>
            </a:xfrm>
            <a:custGeom>
              <a:avLst/>
              <a:gdLst>
                <a:gd name="T0" fmla="*/ 0 w 1779"/>
                <a:gd name="T1" fmla="*/ 1627 h 3262"/>
                <a:gd name="T2" fmla="*/ 1778 w 1779"/>
                <a:gd name="T3" fmla="*/ 0 h 3262"/>
                <a:gd name="T4" fmla="*/ 1778 w 1779"/>
                <a:gd name="T5" fmla="*/ 1627 h 3262"/>
                <a:gd name="T6" fmla="*/ 1778 w 1779"/>
                <a:gd name="T7" fmla="*/ 3261 h 3262"/>
                <a:gd name="T8" fmla="*/ 0 w 1779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3262">
                  <a:moveTo>
                    <a:pt x="0" y="1627"/>
                  </a:moveTo>
                  <a:lnTo>
                    <a:pt x="1778" y="0"/>
                  </a:lnTo>
                  <a:lnTo>
                    <a:pt x="1778" y="1627"/>
                  </a:lnTo>
                  <a:lnTo>
                    <a:pt x="1778" y="3261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838450" y="4299461"/>
              <a:ext cx="2445075" cy="516401"/>
            </a:xfrm>
            <a:custGeom>
              <a:avLst/>
              <a:gdLst>
                <a:gd name="connsiteX0" fmla="*/ 0 w 2445075"/>
                <a:gd name="connsiteY0" fmla="*/ 0 h 516401"/>
                <a:gd name="connsiteX1" fmla="*/ 1440263 w 2445075"/>
                <a:gd name="connsiteY1" fmla="*/ 0 h 516401"/>
                <a:gd name="connsiteX2" fmla="*/ 1927369 w 2445075"/>
                <a:gd name="connsiteY2" fmla="*/ 0 h 516401"/>
                <a:gd name="connsiteX3" fmla="*/ 2445075 w 2445075"/>
                <a:gd name="connsiteY3" fmla="*/ 516090 h 516401"/>
                <a:gd name="connsiteX4" fmla="*/ 1440263 w 2445075"/>
                <a:gd name="connsiteY4" fmla="*/ 516090 h 516401"/>
                <a:gd name="connsiteX5" fmla="*/ 1440263 w 2445075"/>
                <a:gd name="connsiteY5" fmla="*/ 516401 h 516401"/>
                <a:gd name="connsiteX6" fmla="*/ 0 w 2445075"/>
                <a:gd name="connsiteY6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075" h="516401">
                  <a:moveTo>
                    <a:pt x="0" y="0"/>
                  </a:moveTo>
                  <a:lnTo>
                    <a:pt x="1440263" y="0"/>
                  </a:lnTo>
                  <a:lnTo>
                    <a:pt x="1927369" y="0"/>
                  </a:lnTo>
                  <a:lnTo>
                    <a:pt x="2445075" y="516090"/>
                  </a:lnTo>
                  <a:lnTo>
                    <a:pt x="1440263" y="516090"/>
                  </a:lnTo>
                  <a:lnTo>
                    <a:pt x="1440263" y="516401"/>
                  </a:lnTo>
                  <a:lnTo>
                    <a:pt x="0" y="516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-4253" y="2933634"/>
            <a:ext cx="1988950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Differentiate between the different cases of the past perfect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63376" y="1738883"/>
            <a:ext cx="3068427" cy="3947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Use time expressions with past perfect correctly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72506" y="2376103"/>
            <a:ext cx="1951970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Make negative sentences in the past perfect .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882690" y="1094861"/>
            <a:ext cx="3122765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1C82A8"/>
                </a:solidFill>
              </a:rPr>
              <a:t>Use past perfect correctly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3" y="84529"/>
            <a:ext cx="374936" cy="1271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23" y="2003465"/>
            <a:ext cx="1559187" cy="5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5" y="2492398"/>
            <a:ext cx="1321423" cy="88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1" y="466830"/>
            <a:ext cx="402371" cy="15637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B9192C9-9A3A-4666-9DBD-49ED1CA331BF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6123BC16-06B6-4940-A451-B1512870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id="{04D3654E-2C61-431D-B6EE-F3050F8D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B3064AF-8A29-404C-9954-7BDAFB31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BA742D57-8DC2-49E5-BAF3-6A3A0FE0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id="{8824041B-4BC2-473E-9727-E46FCD4E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Freeform 213">
              <a:extLst>
                <a:ext uri="{FF2B5EF4-FFF2-40B4-BE49-F238E27FC236}">
                  <a16:creationId xmlns:a16="http://schemas.microsoft.com/office/drawing/2014/main" id="{072D63AF-B930-48D0-A4D7-2350AC1C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6A6A23-6472-4206-8228-430C1EEFCAEE}"/>
              </a:ext>
            </a:extLst>
          </p:cNvPr>
          <p:cNvSpPr txBox="1"/>
          <p:nvPr/>
        </p:nvSpPr>
        <p:spPr>
          <a:xfrm>
            <a:off x="498915" y="17994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2082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2856A-354D-419E-B33C-3DC439640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1" t="30584" r="33305" b="35066"/>
          <a:stretch/>
        </p:blipFill>
        <p:spPr>
          <a:xfrm>
            <a:off x="108489" y="743918"/>
            <a:ext cx="8927022" cy="35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75C13C-A0AA-4412-042D-29C5E338EDB8}"/>
              </a:ext>
            </a:extLst>
          </p:cNvPr>
          <p:cNvSpPr/>
          <p:nvPr/>
        </p:nvSpPr>
        <p:spPr>
          <a:xfrm>
            <a:off x="-796413" y="4616558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133</a:t>
            </a:r>
          </a:p>
        </p:txBody>
      </p:sp>
    </p:spTree>
    <p:extLst>
      <p:ext uri="{BB962C8B-B14F-4D97-AF65-F5344CB8AC3E}">
        <p14:creationId xmlns:p14="http://schemas.microsoft.com/office/powerpoint/2010/main" val="344931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33C5EAA-21AF-49D7-8D76-0510F698B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08"/>
          <a:stretch/>
        </p:blipFill>
        <p:spPr>
          <a:xfrm>
            <a:off x="1352334" y="752627"/>
            <a:ext cx="6300788" cy="33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6FCC92-0D60-4D30-91B9-7B0D1E377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52"/>
          <a:stretch/>
        </p:blipFill>
        <p:spPr>
          <a:xfrm>
            <a:off x="1546411" y="688414"/>
            <a:ext cx="6146987" cy="353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738660" y="681745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Practice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pic>
        <p:nvPicPr>
          <p:cNvPr id="3" name="Picture 2">
            <a:hlinkClick r:id="rId11"/>
            <a:extLst>
              <a:ext uri="{FF2B5EF4-FFF2-40B4-BE49-F238E27FC236}">
                <a16:creationId xmlns:a16="http://schemas.microsoft.com/office/drawing/2014/main" id="{89D6E41A-FE75-46A8-A138-FD6F80AD9B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7"/>
          <a:stretch/>
        </p:blipFill>
        <p:spPr>
          <a:xfrm>
            <a:off x="3446257" y="1847743"/>
            <a:ext cx="2143125" cy="160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242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AFF495D-3628-46C4-9A1C-6C632D8F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121371"/>
            <a:ext cx="8042564" cy="493549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29B6B65-64C4-429F-8A7B-D4F571676C28}"/>
              </a:ext>
            </a:extLst>
          </p:cNvPr>
          <p:cNvSpPr txBox="1"/>
          <p:nvPr/>
        </p:nvSpPr>
        <p:spPr>
          <a:xfrm>
            <a:off x="1175548" y="316453"/>
            <a:ext cx="17750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already started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5B6FDB9-0627-48A3-BD35-0D9DC07A4169}"/>
              </a:ext>
            </a:extLst>
          </p:cNvPr>
          <p:cNvSpPr txBox="1"/>
          <p:nvPr/>
        </p:nvSpPr>
        <p:spPr>
          <a:xfrm>
            <a:off x="5503209" y="516138"/>
            <a:ext cx="85388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arrived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B2B6895-6A29-4E08-8288-416C6D13F532}"/>
              </a:ext>
            </a:extLst>
          </p:cNvPr>
          <p:cNvSpPr txBox="1"/>
          <p:nvPr/>
        </p:nvSpPr>
        <p:spPr>
          <a:xfrm>
            <a:off x="1439447" y="862400"/>
            <a:ext cx="12472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know</a:t>
            </a:r>
            <a:endParaRPr lang="ar-SA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3B50B97-DD9B-4526-A4E7-E9A99BF83C0F}"/>
              </a:ext>
            </a:extLst>
          </p:cNvPr>
          <p:cNvSpPr txBox="1"/>
          <p:nvPr/>
        </p:nvSpPr>
        <p:spPr>
          <a:xfrm>
            <a:off x="6135218" y="859033"/>
            <a:ext cx="10483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never eaten</a:t>
            </a:r>
            <a:endParaRPr lang="ar-SA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E30CCE8-9694-4E79-A3DF-0966F9EE010F}"/>
              </a:ext>
            </a:extLst>
          </p:cNvPr>
          <p:cNvSpPr txBox="1"/>
          <p:nvPr/>
        </p:nvSpPr>
        <p:spPr>
          <a:xfrm>
            <a:off x="1128735" y="1284264"/>
            <a:ext cx="1378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manage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16EE7E-9BF7-4BE1-9019-43A1BC0281A6}"/>
              </a:ext>
            </a:extLst>
          </p:cNvPr>
          <p:cNvSpPr txBox="1"/>
          <p:nvPr/>
        </p:nvSpPr>
        <p:spPr>
          <a:xfrm>
            <a:off x="5410760" y="1495269"/>
            <a:ext cx="13278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hadn’t made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D37510-2BEA-47E9-AB53-5BB2CFABAF9A}"/>
              </a:ext>
            </a:extLst>
          </p:cNvPr>
          <p:cNvSpPr txBox="1"/>
          <p:nvPr/>
        </p:nvSpPr>
        <p:spPr>
          <a:xfrm>
            <a:off x="817720" y="2002566"/>
            <a:ext cx="14153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never been</a:t>
            </a:r>
            <a:endParaRPr lang="ar-SA" sz="1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FB298D-0BED-4770-8C5B-96C0E5974E81}"/>
              </a:ext>
            </a:extLst>
          </p:cNvPr>
          <p:cNvSpPr txBox="1"/>
          <p:nvPr/>
        </p:nvSpPr>
        <p:spPr>
          <a:xfrm>
            <a:off x="3862660" y="2122072"/>
            <a:ext cx="10270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traveled</a:t>
            </a:r>
            <a:endParaRPr lang="ar-SA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E10FF06-674D-4864-829B-E90B595F165E}"/>
              </a:ext>
            </a:extLst>
          </p:cNvPr>
          <p:cNvSpPr txBox="1"/>
          <p:nvPr/>
        </p:nvSpPr>
        <p:spPr>
          <a:xfrm>
            <a:off x="687017" y="2429200"/>
            <a:ext cx="157331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you learned</a:t>
            </a:r>
            <a:endParaRPr lang="ar-SA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17568A8-62FB-438C-854B-84CDBB027EDB}"/>
              </a:ext>
            </a:extLst>
          </p:cNvPr>
          <p:cNvSpPr txBox="1"/>
          <p:nvPr/>
        </p:nvSpPr>
        <p:spPr>
          <a:xfrm>
            <a:off x="5059713" y="2461601"/>
            <a:ext cx="7311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  <a:endParaRPr lang="ar-SA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CB29CAB-CB9C-4343-B516-FA36E79824D9}"/>
              </a:ext>
            </a:extLst>
          </p:cNvPr>
          <p:cNvSpPr txBox="1"/>
          <p:nvPr/>
        </p:nvSpPr>
        <p:spPr>
          <a:xfrm>
            <a:off x="1976647" y="2784722"/>
            <a:ext cx="7311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ar-SA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118B0D9-DCD8-4F6A-8515-892E30489B3E}"/>
              </a:ext>
            </a:extLst>
          </p:cNvPr>
          <p:cNvSpPr txBox="1"/>
          <p:nvPr/>
        </p:nvSpPr>
        <p:spPr>
          <a:xfrm>
            <a:off x="5220818" y="2776041"/>
            <a:ext cx="113627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hadn’t left</a:t>
            </a:r>
            <a:endParaRPr lang="ar-SA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53559E0-7A07-432E-A6D0-9B34C8C87276}"/>
              </a:ext>
            </a:extLst>
          </p:cNvPr>
          <p:cNvSpPr txBox="1"/>
          <p:nvPr/>
        </p:nvSpPr>
        <p:spPr>
          <a:xfrm>
            <a:off x="2119439" y="3156834"/>
            <a:ext cx="8740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B7F4FFC-A2E7-43D9-85D1-70CA8B009A3C}"/>
              </a:ext>
            </a:extLst>
          </p:cNvPr>
          <p:cNvSpPr txBox="1"/>
          <p:nvPr/>
        </p:nvSpPr>
        <p:spPr>
          <a:xfrm>
            <a:off x="4707310" y="3142277"/>
            <a:ext cx="1027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lived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B188663-7B65-4521-AB8A-185B7AB46A0A}"/>
              </a:ext>
            </a:extLst>
          </p:cNvPr>
          <p:cNvSpPr txBox="1"/>
          <p:nvPr/>
        </p:nvSpPr>
        <p:spPr>
          <a:xfrm>
            <a:off x="1422641" y="3390605"/>
            <a:ext cx="12640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adjusted</a:t>
            </a:r>
            <a:endParaRPr lang="ar-SA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FD38CE5-5578-4080-958D-7D333E4B0A70}"/>
              </a:ext>
            </a:extLst>
          </p:cNvPr>
          <p:cNvSpPr txBox="1"/>
          <p:nvPr/>
        </p:nvSpPr>
        <p:spPr>
          <a:xfrm>
            <a:off x="4914912" y="3479287"/>
            <a:ext cx="5513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</a:t>
            </a:r>
            <a:endParaRPr lang="ar-SA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77CD1D6-D0AF-468D-93E1-4A3ADD027446}"/>
              </a:ext>
            </a:extLst>
          </p:cNvPr>
          <p:cNvSpPr txBox="1"/>
          <p:nvPr/>
        </p:nvSpPr>
        <p:spPr>
          <a:xfrm>
            <a:off x="1021312" y="4051751"/>
            <a:ext cx="126401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become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3BECAC5-6A08-4A9F-8B61-59B0F55EB506}"/>
              </a:ext>
            </a:extLst>
          </p:cNvPr>
          <p:cNvSpPr txBox="1"/>
          <p:nvPr/>
        </p:nvSpPr>
        <p:spPr>
          <a:xfrm>
            <a:off x="6047406" y="4056814"/>
            <a:ext cx="126401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7904388-CFBA-476D-90C9-4BA4539C6939}"/>
              </a:ext>
            </a:extLst>
          </p:cNvPr>
          <p:cNvSpPr txBox="1"/>
          <p:nvPr/>
        </p:nvSpPr>
        <p:spPr>
          <a:xfrm>
            <a:off x="1525374" y="4704447"/>
            <a:ext cx="126401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taken</a:t>
            </a:r>
            <a:endParaRPr lang="ar-SA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3D6EFA3-166D-44E2-B110-11A6868A87A7}"/>
              </a:ext>
            </a:extLst>
          </p:cNvPr>
          <p:cNvSpPr txBox="1"/>
          <p:nvPr/>
        </p:nvSpPr>
        <p:spPr>
          <a:xfrm>
            <a:off x="5122641" y="4684494"/>
            <a:ext cx="9480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entered</a:t>
            </a:r>
            <a:endParaRPr lang="ar-SA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6B023B-0F85-CA8D-FF75-651817E28371}"/>
              </a:ext>
            </a:extLst>
          </p:cNvPr>
          <p:cNvSpPr/>
          <p:nvPr/>
        </p:nvSpPr>
        <p:spPr>
          <a:xfrm>
            <a:off x="6699000" y="4630323"/>
            <a:ext cx="34757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133</a:t>
            </a:r>
          </a:p>
        </p:txBody>
      </p:sp>
    </p:spTree>
    <p:extLst>
      <p:ext uri="{BB962C8B-B14F-4D97-AF65-F5344CB8AC3E}">
        <p14:creationId xmlns:p14="http://schemas.microsoft.com/office/powerpoint/2010/main" val="210776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6E83F4-3280-46A8-B4B7-117A674CB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7" y="355856"/>
            <a:ext cx="8279251" cy="46913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D896011-3681-4B08-8CE3-1904CBC38406}"/>
              </a:ext>
            </a:extLst>
          </p:cNvPr>
          <p:cNvSpPr txBox="1"/>
          <p:nvPr/>
        </p:nvSpPr>
        <p:spPr>
          <a:xfrm>
            <a:off x="3365130" y="721500"/>
            <a:ext cx="1738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always wanted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A66532-7494-412B-9EC6-7FA332384CC2}"/>
              </a:ext>
            </a:extLst>
          </p:cNvPr>
          <p:cNvSpPr txBox="1"/>
          <p:nvPr/>
        </p:nvSpPr>
        <p:spPr>
          <a:xfrm>
            <a:off x="3492881" y="1308970"/>
            <a:ext cx="7093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</a:t>
            </a:r>
            <a:endParaRPr lang="ar-SA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E931B6-3EBD-442B-B0AA-4398A1993433}"/>
              </a:ext>
            </a:extLst>
          </p:cNvPr>
          <p:cNvSpPr txBox="1"/>
          <p:nvPr/>
        </p:nvSpPr>
        <p:spPr>
          <a:xfrm>
            <a:off x="6350678" y="1308970"/>
            <a:ext cx="5782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lang="ar-SA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758E76-375A-4C31-A22E-F106F7A651AC}"/>
              </a:ext>
            </a:extLst>
          </p:cNvPr>
          <p:cNvSpPr txBox="1"/>
          <p:nvPr/>
        </p:nvSpPr>
        <p:spPr>
          <a:xfrm>
            <a:off x="3307981" y="1659999"/>
            <a:ext cx="126401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planned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37892DE-3E4F-4993-8366-3B367CBFDF75}"/>
              </a:ext>
            </a:extLst>
          </p:cNvPr>
          <p:cNvSpPr txBox="1"/>
          <p:nvPr/>
        </p:nvSpPr>
        <p:spPr>
          <a:xfrm>
            <a:off x="3492881" y="1997340"/>
            <a:ext cx="1032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gotten</a:t>
            </a:r>
            <a:endParaRPr lang="ar-SA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FE45E6-1191-42EB-ADCF-EC6ECBA7A7AD}"/>
              </a:ext>
            </a:extLst>
          </p:cNvPr>
          <p:cNvSpPr txBox="1"/>
          <p:nvPr/>
        </p:nvSpPr>
        <p:spPr>
          <a:xfrm>
            <a:off x="4404221" y="2236353"/>
            <a:ext cx="11698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studied</a:t>
            </a:r>
            <a:endParaRPr lang="ar-SA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34A6FA-33F2-4925-8A67-D94D8649CDF8}"/>
              </a:ext>
            </a:extLst>
          </p:cNvPr>
          <p:cNvSpPr txBox="1"/>
          <p:nvPr/>
        </p:nvSpPr>
        <p:spPr>
          <a:xfrm>
            <a:off x="3239065" y="2632263"/>
            <a:ext cx="1401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even taken</a:t>
            </a:r>
            <a:endParaRPr lang="ar-SA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266EC6C-C956-4347-BA93-0B3E897D8B7D}"/>
              </a:ext>
            </a:extLst>
          </p:cNvPr>
          <p:cNvSpPr txBox="1"/>
          <p:nvPr/>
        </p:nvSpPr>
        <p:spPr>
          <a:xfrm>
            <a:off x="3581964" y="3139774"/>
            <a:ext cx="9429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endParaRPr lang="ar-SA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36ECE06-182D-4141-A8ED-7E9ECDF371C9}"/>
              </a:ext>
            </a:extLst>
          </p:cNvPr>
          <p:cNvSpPr txBox="1"/>
          <p:nvPr/>
        </p:nvSpPr>
        <p:spPr>
          <a:xfrm>
            <a:off x="5306852" y="3517836"/>
            <a:ext cx="6464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</a:t>
            </a:r>
            <a:endParaRPr lang="ar-SA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5FD17C4-A9CE-4FBC-AD05-11C3E7389408}"/>
              </a:ext>
            </a:extLst>
          </p:cNvPr>
          <p:cNvSpPr txBox="1"/>
          <p:nvPr/>
        </p:nvSpPr>
        <p:spPr>
          <a:xfrm>
            <a:off x="5179360" y="3896959"/>
            <a:ext cx="6464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ar-SA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59F4924-4364-4E42-9523-1CB5E48BE6C1}"/>
              </a:ext>
            </a:extLst>
          </p:cNvPr>
          <p:cNvSpPr txBox="1"/>
          <p:nvPr/>
        </p:nvSpPr>
        <p:spPr>
          <a:xfrm>
            <a:off x="3237540" y="4082474"/>
            <a:ext cx="15209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ever imagined</a:t>
            </a:r>
            <a:endParaRPr lang="ar-SA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268C79B-6E69-4268-B55C-8BD9BB525642}"/>
              </a:ext>
            </a:extLst>
          </p:cNvPr>
          <p:cNvSpPr txBox="1"/>
          <p:nvPr/>
        </p:nvSpPr>
        <p:spPr>
          <a:xfrm>
            <a:off x="3602134" y="4672553"/>
            <a:ext cx="67571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took 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115C95-E6FD-2F10-EEB9-FA74BC4C47CB}"/>
              </a:ext>
            </a:extLst>
          </p:cNvPr>
          <p:cNvSpPr/>
          <p:nvPr/>
        </p:nvSpPr>
        <p:spPr>
          <a:xfrm>
            <a:off x="6699000" y="4630323"/>
            <a:ext cx="34757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133</a:t>
            </a:r>
          </a:p>
        </p:txBody>
      </p:sp>
    </p:spTree>
    <p:extLst>
      <p:ext uri="{BB962C8B-B14F-4D97-AF65-F5344CB8AC3E}">
        <p14:creationId xmlns:p14="http://schemas.microsoft.com/office/powerpoint/2010/main" val="24529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ravel">
      <a:dk1>
        <a:sysClr val="windowText" lastClr="000000"/>
      </a:dk1>
      <a:lt1>
        <a:sysClr val="window" lastClr="FFFFFF"/>
      </a:lt1>
      <a:dk2>
        <a:srgbClr val="4B4F58"/>
      </a:dk2>
      <a:lt2>
        <a:srgbClr val="DECEBF"/>
      </a:lt2>
      <a:accent1>
        <a:srgbClr val="1C82A8"/>
      </a:accent1>
      <a:accent2>
        <a:srgbClr val="C02A33"/>
      </a:accent2>
      <a:accent3>
        <a:srgbClr val="59AAA8"/>
      </a:accent3>
      <a:accent4>
        <a:srgbClr val="FFC000"/>
      </a:accent4>
      <a:accent5>
        <a:srgbClr val="64AE82"/>
      </a:accent5>
      <a:accent6>
        <a:srgbClr val="DA838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10368</TotalTime>
  <Words>115</Words>
  <Application>Microsoft Office PowerPoint</Application>
  <PresentationFormat>On-screen Show (16:9)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Cavolini</vt:lpstr>
      <vt:lpstr>Century Gothic</vt:lpstr>
      <vt:lpstr>Franklin Gothic Heavy</vt:lpstr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nadia alghamdi</cp:lastModifiedBy>
  <cp:revision>245</cp:revision>
  <dcterms:created xsi:type="dcterms:W3CDTF">2016-11-27T11:39:23Z</dcterms:created>
  <dcterms:modified xsi:type="dcterms:W3CDTF">2023-03-13T08:37:17Z</dcterms:modified>
</cp:coreProperties>
</file>