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DF842F-AC19-4225-A792-4694B6B03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C1B6D8C-DC6F-47A8-8C30-AB9AFEF95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E793E2-FE89-42DD-975A-4B61F491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55E6FA-B6DD-4DFE-8A6A-69523C88B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439454-9695-4295-8551-810F82A4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521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080E0B-BFAD-4193-AFDE-D13DE539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477D3BF-FD71-45D7-98AC-7543EEC1A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67A5DC-A2C2-4B59-B29B-5365938C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0405C1-8132-4505-92C0-92E36BAE0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F6C0A8-E738-436D-BD14-ED05AD100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291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E0797A0-A267-40CE-9EFD-FF315D036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6F28157-3EE1-4B18-BD4E-79B52B711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FAE26B-303D-4BD6-98C0-81BA00F9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660362-C7F6-4DCF-8C30-BC3946681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37E2F6-2CCA-4C39-BC71-DCEB7886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471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E9CC95-545D-4753-B97C-764610683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E68B79-FBAF-4EC6-9A87-9FD25EC76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B83055-0ABF-4EF6-B8B5-DC02CF09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787C01-2BBF-4CB1-B221-57699674D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A39DF4-B940-40BE-936F-538F23603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950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1B7FA9-D215-406E-AC99-B33737CF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3529EF-AA32-4FD4-A444-4A34E3334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556E0E-2115-445A-9ECC-0B120A02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8A35F1-05DF-45EB-8347-8D31C7EF5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3FAF59-929E-43F7-B950-CC123509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262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55875C-3170-4BE4-8B04-44B11DFC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D82780-4F84-4901-9219-9EE51B24D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50959B9-AF62-4C9F-B299-2DA29B6DD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BA23A5-E5FD-4C3D-8C46-CC076A41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056CB2C-2286-4134-8811-12E559FC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B03447-ECDC-45AB-AB85-50CA6A91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734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90EDEA-0A23-426F-A631-190F58D68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DF4D244-DAEB-448C-ADAA-7C1A40A27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176AB74-FC98-4640-9DAD-EBBDF9B7F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8519379-E23D-4D2C-8807-1837D4175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EC27167-6EAC-4925-8736-A26173B84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818C199-416B-495B-A54D-74A4BBD6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0D22521-C1CE-4E65-B46A-84E652371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CCE8A3C-AD24-441E-9E0E-012AE9E7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13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8D5E17-255D-4098-80C9-559F48DAC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2AD5541-250B-4D8F-ADAA-B3D3FC028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997BC68-21C4-426E-BE72-C74FCA64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9D0C26C-FC47-44AE-BF2F-7F387AF28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907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353E7F5-5B06-4C46-AB14-B98EBD5C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289A7AA-5ADC-4651-B85C-9178CC8C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1C710A5-F962-41D7-97F1-0A7F49254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90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0DB320-8603-4834-8FDB-DFF05231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8933E1-ACCC-43AB-BF16-DF6ED274E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A321793-1990-4976-B413-1B5C070C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6E106C1-A9F8-44C0-8452-4E33B6CA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2A86CBF-D039-4D24-A4CC-559BF7715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C748ADA-DD34-4661-9AB6-C6BD9D64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879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1FAEA6-69F2-4EE9-B982-FB1326E2F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9641BB1-C004-40D6-9D2D-D0D50A8557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C8A110C-9B3B-4354-B5A2-D66C5431F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2B713EE-5FF3-4106-B987-5CE3B07E8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C6DE6C-D5F4-4453-922B-C6A7953F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3B2955-1506-4337-A735-B11DACB22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118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7040116-90E8-4071-AB6D-07F8713F0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1E5D60-30F7-467A-8638-B95FD261F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636202-EC5D-46B2-B6DF-AD09F8E15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272A0-4DAA-4E6C-BAC0-E7DE76F53E1F}" type="datetimeFigureOut">
              <a:rPr lang="ar-SA" smtClean="0"/>
              <a:t>06/08/43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734837-4A76-4FD6-9AA6-068B2D06D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B50593-0ADA-429C-B3A9-84F7AC2EE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02AFC-70CA-42D4-9714-E68CC1BCEF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556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6271FD52-CF0D-4EE3-BDBC-F7DCF2BE1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F6D4884-6361-4E8F-A82C-DE7CCFE82F5B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473078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3BEEC457-8DEE-4256-8157-0CE87BF02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824" y="707232"/>
            <a:ext cx="4467225" cy="309324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7D594C9-5032-46B7-8739-D6AE39988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0278" y="942975"/>
            <a:ext cx="4001337" cy="367665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82053BDA-1F7D-4C82-AFFC-7138FFD39D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958704" cy="1078706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23C6E1-1498-445C-B9D4-C1352DB5900F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439461" y="873919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B1894140-8998-4582-B72E-5AD4B14DC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540" y="752475"/>
            <a:ext cx="4393404" cy="359806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06CB35D-D152-4647-B285-F27C5B53E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89" y="1019175"/>
            <a:ext cx="4294234" cy="18192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FBC1C5B-1EC7-4BCC-81F9-0A1C0592D4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958704" cy="107870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F2CF853-CE90-45D9-9D9E-BDDEB6BE50E4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22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646630" y="852488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4F000D93-5BF9-4421-AD31-3B00DAEAD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5145" y="785813"/>
            <a:ext cx="4186236" cy="34718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59A8FD8-932A-49E2-8228-1CAE61F09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005" y="971550"/>
            <a:ext cx="4303481" cy="278606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B0272F3-ED2E-4A70-8C2B-6236F78584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958704" cy="1078706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15573B4-57DF-4F35-8FB2-D676786D9715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955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127517" y="859631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91CE21B1-7879-4C03-B4E6-F591080AD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826" y="757237"/>
            <a:ext cx="4349976" cy="23431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FB813F7-55A3-4030-BFE3-1A66E9633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243" y="1266825"/>
            <a:ext cx="4033837" cy="175260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AFBC1B9-A25C-43CA-A87E-B67D35D3FD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958704" cy="1078706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5331813-5786-4121-B6C6-13716F817512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13608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2022-03-09T13:58:04Z</dcterms:created>
  <dcterms:modified xsi:type="dcterms:W3CDTF">2022-03-09T14:06:33Z</dcterms:modified>
</cp:coreProperties>
</file>