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425" r:id="rId3"/>
    <p:sldId id="285" r:id="rId4"/>
    <p:sldId id="260" r:id="rId5"/>
    <p:sldId id="415" r:id="rId6"/>
    <p:sldId id="259" r:id="rId7"/>
    <p:sldId id="284" r:id="rId8"/>
    <p:sldId id="281" r:id="rId9"/>
    <p:sldId id="256" r:id="rId10"/>
    <p:sldId id="327" r:id="rId11"/>
    <p:sldId id="275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A8"/>
    <a:srgbClr val="FFC000"/>
    <a:srgbClr val="59AAA8"/>
    <a:srgbClr val="C1DFCD"/>
    <a:srgbClr val="478761"/>
    <a:srgbClr val="DA838B"/>
    <a:srgbClr val="C6404C"/>
    <a:srgbClr val="C9EAF6"/>
    <a:srgbClr val="93D5ED"/>
    <a:srgbClr val="BD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 snapToGrid="0">
      <p:cViewPr varScale="1">
        <p:scale>
          <a:sx n="82" d="100"/>
          <a:sy n="82" d="100"/>
        </p:scale>
        <p:origin x="40" y="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7745-31C2-4034-87C7-3462E1FD71C4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7279-0BF6-4096-B0A0-DC3E9ED74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700088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7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9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66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71464" indent="-128582">
              <a:buFont typeface="Arial" pitchFamily="34" charset="0"/>
              <a:buChar char="•"/>
              <a:defRPr sz="15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814347" indent="-128582">
              <a:buFont typeface="Arial" pitchFamily="34" charset="0"/>
              <a:buChar char="•"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157231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1500113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4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6"/>
            <a:ext cx="708660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4"/>
            <a:ext cx="7086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1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9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5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68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3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7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" y="17603"/>
            <a:ext cx="5726575" cy="506016"/>
          </a:xfrm>
        </p:spPr>
        <p:txBody>
          <a:bodyPr anchor="ctr" anchorCtr="0"/>
          <a:lstStyle>
            <a:lvl1pPr algn="l">
              <a:defRPr sz="15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4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502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2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4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7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41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4"/>
            <a:ext cx="1905000" cy="2983204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4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455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5" y="-1676399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4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0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4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45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671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6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22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21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738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63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4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102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4" y="533401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4954-6F52-4D0C-AB76-C40240B21AF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4"/>
            <a:ext cx="6553202" cy="394097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6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2.wdp"/><Relationship Id="rId5" Type="http://schemas.openxmlformats.org/officeDocument/2006/relationships/image" Target="../media/image14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3437837" y="3717445"/>
            <a:ext cx="4542381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7E47486-91F9-4259-ADF0-9B1255106EE2}"/>
              </a:ext>
            </a:extLst>
          </p:cNvPr>
          <p:cNvSpPr txBox="1"/>
          <p:nvPr/>
        </p:nvSpPr>
        <p:spPr>
          <a:xfrm>
            <a:off x="6186055" y="442422"/>
            <a:ext cx="1425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Unit 12</a:t>
            </a:r>
            <a:endParaRPr lang="en-US" sz="2400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25FE834B-0680-4377-BDDA-95AC5ADB596F}"/>
              </a:ext>
            </a:extLst>
          </p:cNvPr>
          <p:cNvSpPr txBox="1"/>
          <p:nvPr/>
        </p:nvSpPr>
        <p:spPr>
          <a:xfrm>
            <a:off x="5441016" y="1611438"/>
            <a:ext cx="2470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Culture Shock</a:t>
            </a:r>
            <a:endParaRPr lang="en-US" sz="2000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7E8ACD36-9E81-4CB6-8F0A-DF55622152AE}"/>
              </a:ext>
            </a:extLst>
          </p:cNvPr>
          <p:cNvSpPr txBox="1"/>
          <p:nvPr/>
        </p:nvSpPr>
        <p:spPr>
          <a:xfrm>
            <a:off x="5124362" y="2817070"/>
            <a:ext cx="2046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Lesson 6 </a:t>
            </a:r>
            <a:endParaRPr lang="en-US" sz="2000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361CBCC-271C-40FC-8CF2-C835D935F839}"/>
              </a:ext>
            </a:extLst>
          </p:cNvPr>
          <p:cNvSpPr txBox="1"/>
          <p:nvPr/>
        </p:nvSpPr>
        <p:spPr>
          <a:xfrm>
            <a:off x="4422217" y="3977213"/>
            <a:ext cx="46932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Writing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EA36AB-B945-1DFE-744E-6FB55F15C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940">
            <a:off x="668641" y="376263"/>
            <a:ext cx="3032875" cy="3986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9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3206" y="328793"/>
            <a:ext cx="913923" cy="3903262"/>
            <a:chOff x="4322763" y="2244726"/>
            <a:chExt cx="474663" cy="2027237"/>
          </a:xfrm>
          <a:solidFill>
            <a:schemeClr val="tx2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718051" y="3951288"/>
              <a:ext cx="523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18051" y="3881438"/>
              <a:ext cx="523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18051" y="3524251"/>
              <a:ext cx="523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51338" y="3881438"/>
              <a:ext cx="508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51338" y="3524251"/>
              <a:ext cx="508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51338" y="3951288"/>
              <a:ext cx="508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670426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670426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70426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619626" y="3881438"/>
              <a:ext cx="3651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619626" y="3951288"/>
              <a:ext cx="36513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619626" y="3524251"/>
              <a:ext cx="36513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567238" y="3881438"/>
              <a:ext cx="396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567238" y="3524251"/>
              <a:ext cx="396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567238" y="3951288"/>
              <a:ext cx="396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5164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5164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164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4656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4656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4656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413251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413251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413251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322763" y="2922588"/>
              <a:ext cx="474663" cy="574675"/>
            </a:xfrm>
            <a:custGeom>
              <a:avLst/>
              <a:gdLst>
                <a:gd name="T0" fmla="*/ 297 w 299"/>
                <a:gd name="T1" fmla="*/ 105 h 362"/>
                <a:gd name="T2" fmla="*/ 295 w 299"/>
                <a:gd name="T3" fmla="*/ 58 h 362"/>
                <a:gd name="T4" fmla="*/ 295 w 299"/>
                <a:gd name="T5" fmla="*/ 47 h 362"/>
                <a:gd name="T6" fmla="*/ 282 w 299"/>
                <a:gd name="T7" fmla="*/ 36 h 362"/>
                <a:gd name="T8" fmla="*/ 281 w 299"/>
                <a:gd name="T9" fmla="*/ 58 h 362"/>
                <a:gd name="T10" fmla="*/ 281 w 299"/>
                <a:gd name="T11" fmla="*/ 94 h 362"/>
                <a:gd name="T12" fmla="*/ 282 w 299"/>
                <a:gd name="T13" fmla="*/ 124 h 362"/>
                <a:gd name="T14" fmla="*/ 20 w 299"/>
                <a:gd name="T15" fmla="*/ 105 h 362"/>
                <a:gd name="T16" fmla="*/ 18 w 299"/>
                <a:gd name="T17" fmla="*/ 58 h 362"/>
                <a:gd name="T18" fmla="*/ 18 w 299"/>
                <a:gd name="T19" fmla="*/ 47 h 362"/>
                <a:gd name="T20" fmla="*/ 5 w 299"/>
                <a:gd name="T21" fmla="*/ 36 h 362"/>
                <a:gd name="T22" fmla="*/ 4 w 299"/>
                <a:gd name="T23" fmla="*/ 58 h 362"/>
                <a:gd name="T24" fmla="*/ 4 w 299"/>
                <a:gd name="T25" fmla="*/ 94 h 362"/>
                <a:gd name="T26" fmla="*/ 5 w 299"/>
                <a:gd name="T27" fmla="*/ 124 h 362"/>
                <a:gd name="T28" fmla="*/ 299 w 299"/>
                <a:gd name="T29" fmla="*/ 362 h 362"/>
                <a:gd name="T30" fmla="*/ 219 w 299"/>
                <a:gd name="T31" fmla="*/ 132 h 362"/>
                <a:gd name="T32" fmla="*/ 219 w 299"/>
                <a:gd name="T33" fmla="*/ 152 h 362"/>
                <a:gd name="T34" fmla="*/ 211 w 299"/>
                <a:gd name="T35" fmla="*/ 132 h 362"/>
                <a:gd name="T36" fmla="*/ 198 w 299"/>
                <a:gd name="T37" fmla="*/ 132 h 362"/>
                <a:gd name="T38" fmla="*/ 189 w 299"/>
                <a:gd name="T39" fmla="*/ 152 h 362"/>
                <a:gd name="T40" fmla="*/ 154 w 299"/>
                <a:gd name="T41" fmla="*/ 132 h 362"/>
                <a:gd name="T42" fmla="*/ 154 w 299"/>
                <a:gd name="T43" fmla="*/ 152 h 362"/>
                <a:gd name="T44" fmla="*/ 146 w 299"/>
                <a:gd name="T45" fmla="*/ 132 h 362"/>
                <a:gd name="T46" fmla="*/ 132 w 299"/>
                <a:gd name="T47" fmla="*/ 132 h 362"/>
                <a:gd name="T48" fmla="*/ 124 w 299"/>
                <a:gd name="T49" fmla="*/ 152 h 362"/>
                <a:gd name="T50" fmla="*/ 88 w 299"/>
                <a:gd name="T51" fmla="*/ 132 h 362"/>
                <a:gd name="T52" fmla="*/ 88 w 299"/>
                <a:gd name="T53" fmla="*/ 152 h 362"/>
                <a:gd name="T54" fmla="*/ 80 w 299"/>
                <a:gd name="T55" fmla="*/ 132 h 362"/>
                <a:gd name="T56" fmla="*/ 66 w 299"/>
                <a:gd name="T57" fmla="*/ 132 h 362"/>
                <a:gd name="T58" fmla="*/ 8 w 299"/>
                <a:gd name="T59" fmla="*/ 335 h 362"/>
                <a:gd name="T60" fmla="*/ 52 w 299"/>
                <a:gd name="T61" fmla="*/ 328 h 362"/>
                <a:gd name="T62" fmla="*/ 52 w 299"/>
                <a:gd name="T63" fmla="*/ 158 h 362"/>
                <a:gd name="T64" fmla="*/ 8 w 299"/>
                <a:gd name="T65" fmla="*/ 152 h 362"/>
                <a:gd name="T66" fmla="*/ 52 w 299"/>
                <a:gd name="T67" fmla="*/ 152 h 362"/>
                <a:gd name="T68" fmla="*/ 66 w 299"/>
                <a:gd name="T69" fmla="*/ 334 h 362"/>
                <a:gd name="T70" fmla="*/ 80 w 299"/>
                <a:gd name="T71" fmla="*/ 355 h 362"/>
                <a:gd name="T72" fmla="*/ 88 w 299"/>
                <a:gd name="T73" fmla="*/ 334 h 362"/>
                <a:gd name="T74" fmla="*/ 102 w 299"/>
                <a:gd name="T75" fmla="*/ 355 h 362"/>
                <a:gd name="T76" fmla="*/ 110 w 299"/>
                <a:gd name="T77" fmla="*/ 334 h 362"/>
                <a:gd name="T78" fmla="*/ 124 w 299"/>
                <a:gd name="T79" fmla="*/ 355 h 362"/>
                <a:gd name="T80" fmla="*/ 132 w 299"/>
                <a:gd name="T81" fmla="*/ 334 h 362"/>
                <a:gd name="T82" fmla="*/ 146 w 299"/>
                <a:gd name="T83" fmla="*/ 355 h 362"/>
                <a:gd name="T84" fmla="*/ 154 w 299"/>
                <a:gd name="T85" fmla="*/ 334 h 362"/>
                <a:gd name="T86" fmla="*/ 168 w 299"/>
                <a:gd name="T87" fmla="*/ 355 h 362"/>
                <a:gd name="T88" fmla="*/ 176 w 299"/>
                <a:gd name="T89" fmla="*/ 334 h 362"/>
                <a:gd name="T90" fmla="*/ 189 w 299"/>
                <a:gd name="T91" fmla="*/ 355 h 362"/>
                <a:gd name="T92" fmla="*/ 198 w 299"/>
                <a:gd name="T93" fmla="*/ 334 h 362"/>
                <a:gd name="T94" fmla="*/ 211 w 299"/>
                <a:gd name="T95" fmla="*/ 355 h 362"/>
                <a:gd name="T96" fmla="*/ 219 w 299"/>
                <a:gd name="T97" fmla="*/ 334 h 362"/>
                <a:gd name="T98" fmla="*/ 233 w 299"/>
                <a:gd name="T99" fmla="*/ 355 h 362"/>
                <a:gd name="T100" fmla="*/ 66 w 299"/>
                <a:gd name="T101" fmla="*/ 157 h 362"/>
                <a:gd name="T102" fmla="*/ 292 w 299"/>
                <a:gd name="T103" fmla="*/ 354 h 362"/>
                <a:gd name="T104" fmla="*/ 292 w 299"/>
                <a:gd name="T105" fmla="*/ 335 h 362"/>
                <a:gd name="T106" fmla="*/ 247 w 299"/>
                <a:gd name="T107" fmla="*/ 328 h 362"/>
                <a:gd name="T108" fmla="*/ 292 w 299"/>
                <a:gd name="T109" fmla="*/ 328 h 362"/>
                <a:gd name="T110" fmla="*/ 247 w 299"/>
                <a:gd name="T111" fmla="*/ 13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362">
                  <a:moveTo>
                    <a:pt x="295" y="124"/>
                  </a:moveTo>
                  <a:lnTo>
                    <a:pt x="295" y="105"/>
                  </a:lnTo>
                  <a:lnTo>
                    <a:pt x="297" y="105"/>
                  </a:lnTo>
                  <a:lnTo>
                    <a:pt x="297" y="94"/>
                  </a:lnTo>
                  <a:lnTo>
                    <a:pt x="295" y="94"/>
                  </a:lnTo>
                  <a:lnTo>
                    <a:pt x="295" y="58"/>
                  </a:lnTo>
                  <a:lnTo>
                    <a:pt x="297" y="58"/>
                  </a:lnTo>
                  <a:lnTo>
                    <a:pt x="297" y="47"/>
                  </a:lnTo>
                  <a:lnTo>
                    <a:pt x="295" y="47"/>
                  </a:lnTo>
                  <a:lnTo>
                    <a:pt x="295" y="36"/>
                  </a:lnTo>
                  <a:lnTo>
                    <a:pt x="289" y="0"/>
                  </a:lnTo>
                  <a:lnTo>
                    <a:pt x="282" y="36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58"/>
                  </a:lnTo>
                  <a:lnTo>
                    <a:pt x="282" y="58"/>
                  </a:lnTo>
                  <a:lnTo>
                    <a:pt x="282" y="94"/>
                  </a:lnTo>
                  <a:lnTo>
                    <a:pt x="281" y="94"/>
                  </a:lnTo>
                  <a:lnTo>
                    <a:pt x="281" y="105"/>
                  </a:lnTo>
                  <a:lnTo>
                    <a:pt x="282" y="105"/>
                  </a:lnTo>
                  <a:lnTo>
                    <a:pt x="282" y="124"/>
                  </a:lnTo>
                  <a:lnTo>
                    <a:pt x="18" y="124"/>
                  </a:lnTo>
                  <a:lnTo>
                    <a:pt x="18" y="105"/>
                  </a:lnTo>
                  <a:lnTo>
                    <a:pt x="20" y="105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8" y="36"/>
                  </a:lnTo>
                  <a:lnTo>
                    <a:pt x="12" y="0"/>
                  </a:lnTo>
                  <a:lnTo>
                    <a:pt x="5" y="36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5" y="124"/>
                  </a:lnTo>
                  <a:lnTo>
                    <a:pt x="0" y="124"/>
                  </a:lnTo>
                  <a:lnTo>
                    <a:pt x="0" y="362"/>
                  </a:lnTo>
                  <a:lnTo>
                    <a:pt x="299" y="362"/>
                  </a:lnTo>
                  <a:lnTo>
                    <a:pt x="299" y="124"/>
                  </a:lnTo>
                  <a:lnTo>
                    <a:pt x="295" y="124"/>
                  </a:lnTo>
                  <a:close/>
                  <a:moveTo>
                    <a:pt x="219" y="132"/>
                  </a:moveTo>
                  <a:lnTo>
                    <a:pt x="233" y="132"/>
                  </a:lnTo>
                  <a:lnTo>
                    <a:pt x="233" y="152"/>
                  </a:lnTo>
                  <a:lnTo>
                    <a:pt x="219" y="152"/>
                  </a:lnTo>
                  <a:lnTo>
                    <a:pt x="219" y="132"/>
                  </a:lnTo>
                  <a:close/>
                  <a:moveTo>
                    <a:pt x="198" y="132"/>
                  </a:moveTo>
                  <a:lnTo>
                    <a:pt x="211" y="132"/>
                  </a:lnTo>
                  <a:lnTo>
                    <a:pt x="211" y="152"/>
                  </a:lnTo>
                  <a:lnTo>
                    <a:pt x="198" y="152"/>
                  </a:lnTo>
                  <a:lnTo>
                    <a:pt x="198" y="132"/>
                  </a:lnTo>
                  <a:close/>
                  <a:moveTo>
                    <a:pt x="176" y="132"/>
                  </a:moveTo>
                  <a:lnTo>
                    <a:pt x="189" y="132"/>
                  </a:lnTo>
                  <a:lnTo>
                    <a:pt x="189" y="152"/>
                  </a:lnTo>
                  <a:lnTo>
                    <a:pt x="176" y="152"/>
                  </a:lnTo>
                  <a:lnTo>
                    <a:pt x="176" y="132"/>
                  </a:lnTo>
                  <a:close/>
                  <a:moveTo>
                    <a:pt x="154" y="132"/>
                  </a:moveTo>
                  <a:lnTo>
                    <a:pt x="168" y="132"/>
                  </a:lnTo>
                  <a:lnTo>
                    <a:pt x="168" y="152"/>
                  </a:lnTo>
                  <a:lnTo>
                    <a:pt x="154" y="152"/>
                  </a:lnTo>
                  <a:lnTo>
                    <a:pt x="154" y="132"/>
                  </a:lnTo>
                  <a:close/>
                  <a:moveTo>
                    <a:pt x="132" y="132"/>
                  </a:moveTo>
                  <a:lnTo>
                    <a:pt x="146" y="132"/>
                  </a:lnTo>
                  <a:lnTo>
                    <a:pt x="146" y="152"/>
                  </a:lnTo>
                  <a:lnTo>
                    <a:pt x="132" y="152"/>
                  </a:lnTo>
                  <a:lnTo>
                    <a:pt x="132" y="132"/>
                  </a:lnTo>
                  <a:close/>
                  <a:moveTo>
                    <a:pt x="110" y="132"/>
                  </a:moveTo>
                  <a:lnTo>
                    <a:pt x="124" y="132"/>
                  </a:lnTo>
                  <a:lnTo>
                    <a:pt x="124" y="152"/>
                  </a:lnTo>
                  <a:lnTo>
                    <a:pt x="110" y="152"/>
                  </a:lnTo>
                  <a:lnTo>
                    <a:pt x="110" y="132"/>
                  </a:lnTo>
                  <a:close/>
                  <a:moveTo>
                    <a:pt x="88" y="132"/>
                  </a:moveTo>
                  <a:lnTo>
                    <a:pt x="102" y="132"/>
                  </a:lnTo>
                  <a:lnTo>
                    <a:pt x="102" y="152"/>
                  </a:lnTo>
                  <a:lnTo>
                    <a:pt x="88" y="152"/>
                  </a:lnTo>
                  <a:lnTo>
                    <a:pt x="88" y="132"/>
                  </a:lnTo>
                  <a:close/>
                  <a:moveTo>
                    <a:pt x="66" y="132"/>
                  </a:moveTo>
                  <a:lnTo>
                    <a:pt x="80" y="132"/>
                  </a:lnTo>
                  <a:lnTo>
                    <a:pt x="80" y="152"/>
                  </a:lnTo>
                  <a:lnTo>
                    <a:pt x="66" y="152"/>
                  </a:lnTo>
                  <a:lnTo>
                    <a:pt x="66" y="132"/>
                  </a:lnTo>
                  <a:close/>
                  <a:moveTo>
                    <a:pt x="52" y="354"/>
                  </a:moveTo>
                  <a:lnTo>
                    <a:pt x="8" y="354"/>
                  </a:lnTo>
                  <a:lnTo>
                    <a:pt x="8" y="335"/>
                  </a:lnTo>
                  <a:lnTo>
                    <a:pt x="52" y="335"/>
                  </a:lnTo>
                  <a:lnTo>
                    <a:pt x="52" y="354"/>
                  </a:lnTo>
                  <a:close/>
                  <a:moveTo>
                    <a:pt x="52" y="328"/>
                  </a:moveTo>
                  <a:lnTo>
                    <a:pt x="8" y="328"/>
                  </a:lnTo>
                  <a:lnTo>
                    <a:pt x="8" y="158"/>
                  </a:lnTo>
                  <a:lnTo>
                    <a:pt x="52" y="158"/>
                  </a:lnTo>
                  <a:lnTo>
                    <a:pt x="52" y="328"/>
                  </a:lnTo>
                  <a:close/>
                  <a:moveTo>
                    <a:pt x="52" y="152"/>
                  </a:moveTo>
                  <a:lnTo>
                    <a:pt x="8" y="152"/>
                  </a:lnTo>
                  <a:lnTo>
                    <a:pt x="8" y="132"/>
                  </a:lnTo>
                  <a:lnTo>
                    <a:pt x="52" y="132"/>
                  </a:lnTo>
                  <a:lnTo>
                    <a:pt x="52" y="152"/>
                  </a:lnTo>
                  <a:close/>
                  <a:moveTo>
                    <a:pt x="80" y="355"/>
                  </a:moveTo>
                  <a:lnTo>
                    <a:pt x="66" y="355"/>
                  </a:lnTo>
                  <a:lnTo>
                    <a:pt x="66" y="334"/>
                  </a:lnTo>
                  <a:lnTo>
                    <a:pt x="73" y="324"/>
                  </a:lnTo>
                  <a:lnTo>
                    <a:pt x="80" y="334"/>
                  </a:lnTo>
                  <a:lnTo>
                    <a:pt x="80" y="355"/>
                  </a:lnTo>
                  <a:close/>
                  <a:moveTo>
                    <a:pt x="102" y="355"/>
                  </a:moveTo>
                  <a:lnTo>
                    <a:pt x="88" y="355"/>
                  </a:lnTo>
                  <a:lnTo>
                    <a:pt x="88" y="334"/>
                  </a:lnTo>
                  <a:lnTo>
                    <a:pt x="95" y="324"/>
                  </a:lnTo>
                  <a:lnTo>
                    <a:pt x="102" y="334"/>
                  </a:lnTo>
                  <a:lnTo>
                    <a:pt x="102" y="355"/>
                  </a:lnTo>
                  <a:close/>
                  <a:moveTo>
                    <a:pt x="124" y="355"/>
                  </a:moveTo>
                  <a:lnTo>
                    <a:pt x="110" y="355"/>
                  </a:lnTo>
                  <a:lnTo>
                    <a:pt x="110" y="334"/>
                  </a:lnTo>
                  <a:lnTo>
                    <a:pt x="117" y="324"/>
                  </a:lnTo>
                  <a:lnTo>
                    <a:pt x="124" y="334"/>
                  </a:lnTo>
                  <a:lnTo>
                    <a:pt x="124" y="355"/>
                  </a:lnTo>
                  <a:close/>
                  <a:moveTo>
                    <a:pt x="146" y="355"/>
                  </a:moveTo>
                  <a:lnTo>
                    <a:pt x="132" y="355"/>
                  </a:lnTo>
                  <a:lnTo>
                    <a:pt x="132" y="334"/>
                  </a:lnTo>
                  <a:lnTo>
                    <a:pt x="139" y="324"/>
                  </a:lnTo>
                  <a:lnTo>
                    <a:pt x="146" y="334"/>
                  </a:lnTo>
                  <a:lnTo>
                    <a:pt x="146" y="355"/>
                  </a:lnTo>
                  <a:close/>
                  <a:moveTo>
                    <a:pt x="168" y="355"/>
                  </a:moveTo>
                  <a:lnTo>
                    <a:pt x="154" y="355"/>
                  </a:lnTo>
                  <a:lnTo>
                    <a:pt x="154" y="334"/>
                  </a:lnTo>
                  <a:lnTo>
                    <a:pt x="161" y="324"/>
                  </a:lnTo>
                  <a:lnTo>
                    <a:pt x="168" y="334"/>
                  </a:lnTo>
                  <a:lnTo>
                    <a:pt x="168" y="355"/>
                  </a:lnTo>
                  <a:close/>
                  <a:moveTo>
                    <a:pt x="189" y="355"/>
                  </a:moveTo>
                  <a:lnTo>
                    <a:pt x="176" y="355"/>
                  </a:lnTo>
                  <a:lnTo>
                    <a:pt x="176" y="334"/>
                  </a:lnTo>
                  <a:lnTo>
                    <a:pt x="183" y="324"/>
                  </a:lnTo>
                  <a:lnTo>
                    <a:pt x="189" y="334"/>
                  </a:lnTo>
                  <a:lnTo>
                    <a:pt x="189" y="355"/>
                  </a:lnTo>
                  <a:close/>
                  <a:moveTo>
                    <a:pt x="211" y="355"/>
                  </a:moveTo>
                  <a:lnTo>
                    <a:pt x="198" y="355"/>
                  </a:lnTo>
                  <a:lnTo>
                    <a:pt x="198" y="334"/>
                  </a:lnTo>
                  <a:lnTo>
                    <a:pt x="204" y="324"/>
                  </a:lnTo>
                  <a:lnTo>
                    <a:pt x="211" y="334"/>
                  </a:lnTo>
                  <a:lnTo>
                    <a:pt x="211" y="355"/>
                  </a:lnTo>
                  <a:close/>
                  <a:moveTo>
                    <a:pt x="233" y="355"/>
                  </a:moveTo>
                  <a:lnTo>
                    <a:pt x="219" y="355"/>
                  </a:lnTo>
                  <a:lnTo>
                    <a:pt x="219" y="334"/>
                  </a:lnTo>
                  <a:lnTo>
                    <a:pt x="226" y="324"/>
                  </a:lnTo>
                  <a:lnTo>
                    <a:pt x="233" y="334"/>
                  </a:lnTo>
                  <a:lnTo>
                    <a:pt x="233" y="355"/>
                  </a:lnTo>
                  <a:close/>
                  <a:moveTo>
                    <a:pt x="233" y="322"/>
                  </a:moveTo>
                  <a:lnTo>
                    <a:pt x="66" y="322"/>
                  </a:lnTo>
                  <a:lnTo>
                    <a:pt x="66" y="157"/>
                  </a:lnTo>
                  <a:lnTo>
                    <a:pt x="233" y="157"/>
                  </a:lnTo>
                  <a:lnTo>
                    <a:pt x="233" y="322"/>
                  </a:lnTo>
                  <a:close/>
                  <a:moveTo>
                    <a:pt x="292" y="354"/>
                  </a:moveTo>
                  <a:lnTo>
                    <a:pt x="247" y="354"/>
                  </a:lnTo>
                  <a:lnTo>
                    <a:pt x="247" y="335"/>
                  </a:lnTo>
                  <a:lnTo>
                    <a:pt x="292" y="335"/>
                  </a:lnTo>
                  <a:lnTo>
                    <a:pt x="292" y="354"/>
                  </a:lnTo>
                  <a:close/>
                  <a:moveTo>
                    <a:pt x="292" y="328"/>
                  </a:moveTo>
                  <a:lnTo>
                    <a:pt x="247" y="328"/>
                  </a:lnTo>
                  <a:lnTo>
                    <a:pt x="247" y="158"/>
                  </a:lnTo>
                  <a:lnTo>
                    <a:pt x="292" y="158"/>
                  </a:lnTo>
                  <a:lnTo>
                    <a:pt x="292" y="328"/>
                  </a:lnTo>
                  <a:close/>
                  <a:moveTo>
                    <a:pt x="292" y="152"/>
                  </a:moveTo>
                  <a:lnTo>
                    <a:pt x="247" y="152"/>
                  </a:lnTo>
                  <a:lnTo>
                    <a:pt x="247" y="132"/>
                  </a:lnTo>
                  <a:lnTo>
                    <a:pt x="292" y="132"/>
                  </a:lnTo>
                  <a:lnTo>
                    <a:pt x="29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4433888" y="3176588"/>
              <a:ext cx="255588" cy="250825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135 h 135"/>
                <a:gd name="T4" fmla="*/ 139 w 139"/>
                <a:gd name="T5" fmla="*/ 135 h 135"/>
                <a:gd name="T6" fmla="*/ 139 w 139"/>
                <a:gd name="T7" fmla="*/ 0 h 135"/>
                <a:gd name="T8" fmla="*/ 0 w 139"/>
                <a:gd name="T9" fmla="*/ 0 h 135"/>
                <a:gd name="T10" fmla="*/ 69 w 139"/>
                <a:gd name="T11" fmla="*/ 129 h 135"/>
                <a:gd name="T12" fmla="*/ 8 w 139"/>
                <a:gd name="T13" fmla="*/ 68 h 135"/>
                <a:gd name="T14" fmla="*/ 69 w 139"/>
                <a:gd name="T15" fmla="*/ 7 h 135"/>
                <a:gd name="T16" fmla="*/ 130 w 139"/>
                <a:gd name="T17" fmla="*/ 68 h 135"/>
                <a:gd name="T18" fmla="*/ 69 w 139"/>
                <a:gd name="T19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0"/>
                  </a:lnTo>
                  <a:close/>
                  <a:moveTo>
                    <a:pt x="69" y="129"/>
                  </a:moveTo>
                  <a:cubicBezTo>
                    <a:pt x="35" y="129"/>
                    <a:pt x="8" y="102"/>
                    <a:pt x="8" y="68"/>
                  </a:cubicBezTo>
                  <a:cubicBezTo>
                    <a:pt x="8" y="34"/>
                    <a:pt x="35" y="7"/>
                    <a:pt x="69" y="7"/>
                  </a:cubicBezTo>
                  <a:cubicBezTo>
                    <a:pt x="103" y="7"/>
                    <a:pt x="130" y="34"/>
                    <a:pt x="130" y="68"/>
                  </a:cubicBezTo>
                  <a:cubicBezTo>
                    <a:pt x="130" y="102"/>
                    <a:pt x="103" y="129"/>
                    <a:pt x="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4365626" y="2794001"/>
              <a:ext cx="392113" cy="317500"/>
            </a:xfrm>
            <a:custGeom>
              <a:avLst/>
              <a:gdLst>
                <a:gd name="T0" fmla="*/ 246 w 247"/>
                <a:gd name="T1" fmla="*/ 41 h 200"/>
                <a:gd name="T2" fmla="*/ 238 w 247"/>
                <a:gd name="T3" fmla="*/ 33 h 200"/>
                <a:gd name="T4" fmla="*/ 241 w 247"/>
                <a:gd name="T5" fmla="*/ 14 h 200"/>
                <a:gd name="T6" fmla="*/ 231 w 247"/>
                <a:gd name="T7" fmla="*/ 14 h 200"/>
                <a:gd name="T8" fmla="*/ 234 w 247"/>
                <a:gd name="T9" fmla="*/ 32 h 200"/>
                <a:gd name="T10" fmla="*/ 226 w 247"/>
                <a:gd name="T11" fmla="*/ 41 h 200"/>
                <a:gd name="T12" fmla="*/ 234 w 247"/>
                <a:gd name="T13" fmla="*/ 108 h 200"/>
                <a:gd name="T14" fmla="*/ 12 w 247"/>
                <a:gd name="T15" fmla="*/ 35 h 200"/>
                <a:gd name="T16" fmla="*/ 21 w 247"/>
                <a:gd name="T17" fmla="*/ 25 h 200"/>
                <a:gd name="T18" fmla="*/ 12 w 247"/>
                <a:gd name="T19" fmla="*/ 14 h 200"/>
                <a:gd name="T20" fmla="*/ 10 w 247"/>
                <a:gd name="T21" fmla="*/ 0 h 200"/>
                <a:gd name="T22" fmla="*/ 8 w 247"/>
                <a:gd name="T23" fmla="*/ 14 h 200"/>
                <a:gd name="T24" fmla="*/ 0 w 247"/>
                <a:gd name="T25" fmla="*/ 25 h 200"/>
                <a:gd name="T26" fmla="*/ 8 w 247"/>
                <a:gd name="T27" fmla="*/ 35 h 200"/>
                <a:gd name="T28" fmla="*/ 0 w 247"/>
                <a:gd name="T29" fmla="*/ 108 h 200"/>
                <a:gd name="T30" fmla="*/ 6 w 247"/>
                <a:gd name="T31" fmla="*/ 123 h 200"/>
                <a:gd name="T32" fmla="*/ 241 w 247"/>
                <a:gd name="T33" fmla="*/ 200 h 200"/>
                <a:gd name="T34" fmla="*/ 247 w 247"/>
                <a:gd name="T35" fmla="*/ 123 h 200"/>
                <a:gd name="T36" fmla="*/ 238 w 247"/>
                <a:gd name="T37" fmla="*/ 108 h 200"/>
                <a:gd name="T38" fmla="*/ 45 w 247"/>
                <a:gd name="T39" fmla="*/ 196 h 200"/>
                <a:gd name="T40" fmla="*/ 27 w 247"/>
                <a:gd name="T41" fmla="*/ 139 h 200"/>
                <a:gd name="T42" fmla="*/ 45 w 247"/>
                <a:gd name="T43" fmla="*/ 139 h 200"/>
                <a:gd name="T44" fmla="*/ 74 w 247"/>
                <a:gd name="T45" fmla="*/ 196 h 200"/>
                <a:gd name="T46" fmla="*/ 56 w 247"/>
                <a:gd name="T47" fmla="*/ 139 h 200"/>
                <a:gd name="T48" fmla="*/ 74 w 247"/>
                <a:gd name="T49" fmla="*/ 139 h 200"/>
                <a:gd name="T50" fmla="*/ 103 w 247"/>
                <a:gd name="T51" fmla="*/ 196 h 200"/>
                <a:gd name="T52" fmla="*/ 85 w 247"/>
                <a:gd name="T53" fmla="*/ 139 h 200"/>
                <a:gd name="T54" fmla="*/ 103 w 247"/>
                <a:gd name="T55" fmla="*/ 139 h 200"/>
                <a:gd name="T56" fmla="*/ 132 w 247"/>
                <a:gd name="T57" fmla="*/ 196 h 200"/>
                <a:gd name="T58" fmla="*/ 114 w 247"/>
                <a:gd name="T59" fmla="*/ 139 h 200"/>
                <a:gd name="T60" fmla="*/ 132 w 247"/>
                <a:gd name="T61" fmla="*/ 139 h 200"/>
                <a:gd name="T62" fmla="*/ 162 w 247"/>
                <a:gd name="T63" fmla="*/ 196 h 200"/>
                <a:gd name="T64" fmla="*/ 143 w 247"/>
                <a:gd name="T65" fmla="*/ 139 h 200"/>
                <a:gd name="T66" fmla="*/ 162 w 247"/>
                <a:gd name="T67" fmla="*/ 139 h 200"/>
                <a:gd name="T68" fmla="*/ 191 w 247"/>
                <a:gd name="T69" fmla="*/ 196 h 200"/>
                <a:gd name="T70" fmla="*/ 171 w 247"/>
                <a:gd name="T71" fmla="*/ 139 h 200"/>
                <a:gd name="T72" fmla="*/ 191 w 247"/>
                <a:gd name="T73" fmla="*/ 139 h 200"/>
                <a:gd name="T74" fmla="*/ 216 w 247"/>
                <a:gd name="T75" fmla="*/ 196 h 200"/>
                <a:gd name="T76" fmla="*/ 197 w 247"/>
                <a:gd name="T77" fmla="*/ 139 h 200"/>
                <a:gd name="T78" fmla="*/ 216 w 247"/>
                <a:gd name="T79" fmla="*/ 1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200">
                  <a:moveTo>
                    <a:pt x="238" y="35"/>
                  </a:moveTo>
                  <a:lnTo>
                    <a:pt x="246" y="41"/>
                  </a:lnTo>
                  <a:lnTo>
                    <a:pt x="247" y="25"/>
                  </a:lnTo>
                  <a:lnTo>
                    <a:pt x="238" y="33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35" y="0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32"/>
                  </a:lnTo>
                  <a:lnTo>
                    <a:pt x="225" y="25"/>
                  </a:lnTo>
                  <a:lnTo>
                    <a:pt x="226" y="41"/>
                  </a:lnTo>
                  <a:lnTo>
                    <a:pt x="234" y="35"/>
                  </a:lnTo>
                  <a:lnTo>
                    <a:pt x="234" y="108"/>
                  </a:lnTo>
                  <a:lnTo>
                    <a:pt x="12" y="108"/>
                  </a:lnTo>
                  <a:lnTo>
                    <a:pt x="12" y="35"/>
                  </a:lnTo>
                  <a:lnTo>
                    <a:pt x="20" y="41"/>
                  </a:lnTo>
                  <a:lnTo>
                    <a:pt x="21" y="25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35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6" y="123"/>
                  </a:lnTo>
                  <a:lnTo>
                    <a:pt x="6" y="200"/>
                  </a:lnTo>
                  <a:lnTo>
                    <a:pt x="241" y="200"/>
                  </a:lnTo>
                  <a:lnTo>
                    <a:pt x="241" y="123"/>
                  </a:lnTo>
                  <a:lnTo>
                    <a:pt x="247" y="123"/>
                  </a:lnTo>
                  <a:lnTo>
                    <a:pt x="247" y="108"/>
                  </a:lnTo>
                  <a:lnTo>
                    <a:pt x="238" y="108"/>
                  </a:lnTo>
                  <a:lnTo>
                    <a:pt x="238" y="35"/>
                  </a:lnTo>
                  <a:close/>
                  <a:moveTo>
                    <a:pt x="45" y="196"/>
                  </a:moveTo>
                  <a:lnTo>
                    <a:pt x="27" y="196"/>
                  </a:lnTo>
                  <a:lnTo>
                    <a:pt x="27" y="139"/>
                  </a:lnTo>
                  <a:lnTo>
                    <a:pt x="36" y="125"/>
                  </a:lnTo>
                  <a:lnTo>
                    <a:pt x="45" y="139"/>
                  </a:lnTo>
                  <a:lnTo>
                    <a:pt x="45" y="196"/>
                  </a:lnTo>
                  <a:close/>
                  <a:moveTo>
                    <a:pt x="74" y="196"/>
                  </a:moveTo>
                  <a:lnTo>
                    <a:pt x="56" y="196"/>
                  </a:lnTo>
                  <a:lnTo>
                    <a:pt x="56" y="139"/>
                  </a:lnTo>
                  <a:lnTo>
                    <a:pt x="65" y="125"/>
                  </a:lnTo>
                  <a:lnTo>
                    <a:pt x="74" y="139"/>
                  </a:lnTo>
                  <a:lnTo>
                    <a:pt x="74" y="196"/>
                  </a:lnTo>
                  <a:close/>
                  <a:moveTo>
                    <a:pt x="103" y="196"/>
                  </a:moveTo>
                  <a:lnTo>
                    <a:pt x="85" y="196"/>
                  </a:lnTo>
                  <a:lnTo>
                    <a:pt x="85" y="139"/>
                  </a:lnTo>
                  <a:lnTo>
                    <a:pt x="94" y="125"/>
                  </a:lnTo>
                  <a:lnTo>
                    <a:pt x="103" y="139"/>
                  </a:lnTo>
                  <a:lnTo>
                    <a:pt x="103" y="196"/>
                  </a:lnTo>
                  <a:close/>
                  <a:moveTo>
                    <a:pt x="132" y="196"/>
                  </a:moveTo>
                  <a:lnTo>
                    <a:pt x="114" y="196"/>
                  </a:lnTo>
                  <a:lnTo>
                    <a:pt x="114" y="139"/>
                  </a:lnTo>
                  <a:lnTo>
                    <a:pt x="123" y="125"/>
                  </a:lnTo>
                  <a:lnTo>
                    <a:pt x="132" y="139"/>
                  </a:lnTo>
                  <a:lnTo>
                    <a:pt x="132" y="196"/>
                  </a:lnTo>
                  <a:close/>
                  <a:moveTo>
                    <a:pt x="162" y="196"/>
                  </a:moveTo>
                  <a:lnTo>
                    <a:pt x="143" y="196"/>
                  </a:lnTo>
                  <a:lnTo>
                    <a:pt x="143" y="139"/>
                  </a:lnTo>
                  <a:lnTo>
                    <a:pt x="152" y="125"/>
                  </a:lnTo>
                  <a:lnTo>
                    <a:pt x="162" y="139"/>
                  </a:lnTo>
                  <a:lnTo>
                    <a:pt x="162" y="196"/>
                  </a:lnTo>
                  <a:close/>
                  <a:moveTo>
                    <a:pt x="191" y="196"/>
                  </a:moveTo>
                  <a:lnTo>
                    <a:pt x="171" y="196"/>
                  </a:lnTo>
                  <a:lnTo>
                    <a:pt x="171" y="139"/>
                  </a:lnTo>
                  <a:lnTo>
                    <a:pt x="182" y="125"/>
                  </a:lnTo>
                  <a:lnTo>
                    <a:pt x="191" y="139"/>
                  </a:lnTo>
                  <a:lnTo>
                    <a:pt x="191" y="196"/>
                  </a:lnTo>
                  <a:close/>
                  <a:moveTo>
                    <a:pt x="216" y="196"/>
                  </a:moveTo>
                  <a:lnTo>
                    <a:pt x="197" y="196"/>
                  </a:lnTo>
                  <a:lnTo>
                    <a:pt x="197" y="139"/>
                  </a:lnTo>
                  <a:lnTo>
                    <a:pt x="206" y="125"/>
                  </a:lnTo>
                  <a:lnTo>
                    <a:pt x="216" y="139"/>
                  </a:lnTo>
                  <a:lnTo>
                    <a:pt x="21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54538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537076" y="2590801"/>
              <a:ext cx="11113" cy="19050"/>
            </a:xfrm>
            <a:custGeom>
              <a:avLst/>
              <a:gdLst>
                <a:gd name="T0" fmla="*/ 6 w 6"/>
                <a:gd name="T1" fmla="*/ 3 h 10"/>
                <a:gd name="T2" fmla="*/ 3 w 6"/>
                <a:gd name="T3" fmla="*/ 0 h 10"/>
                <a:gd name="T4" fmla="*/ 0 w 6"/>
                <a:gd name="T5" fmla="*/ 3 h 10"/>
                <a:gd name="T6" fmla="*/ 0 w 6"/>
                <a:gd name="T7" fmla="*/ 10 h 10"/>
                <a:gd name="T8" fmla="*/ 6 w 6"/>
                <a:gd name="T9" fmla="*/ 10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0"/>
                    <a:pt x="3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575176" y="2590801"/>
              <a:ext cx="11113" cy="19050"/>
            </a:xfrm>
            <a:custGeom>
              <a:avLst/>
              <a:gdLst>
                <a:gd name="T0" fmla="*/ 0 w 6"/>
                <a:gd name="T1" fmla="*/ 3 h 10"/>
                <a:gd name="T2" fmla="*/ 3 w 6"/>
                <a:gd name="T3" fmla="*/ 0 h 10"/>
                <a:gd name="T4" fmla="*/ 6 w 6"/>
                <a:gd name="T5" fmla="*/ 3 h 10"/>
                <a:gd name="T6" fmla="*/ 6 w 6"/>
                <a:gd name="T7" fmla="*/ 10 h 10"/>
                <a:gd name="T8" fmla="*/ 0 w 6"/>
                <a:gd name="T9" fmla="*/ 10 h 10"/>
                <a:gd name="T10" fmla="*/ 0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cubicBezTo>
                    <a:pt x="0" y="3"/>
                    <a:pt x="0" y="0"/>
                    <a:pt x="3" y="0"/>
                  </a:cubicBezTo>
                  <a:cubicBezTo>
                    <a:pt x="6" y="0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54538" y="2525713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554538" y="244792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508501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4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4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600576" y="2644776"/>
              <a:ext cx="12700" cy="1905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7 w 7"/>
                <a:gd name="T5" fmla="*/ 3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438651" y="2581276"/>
              <a:ext cx="242888" cy="233363"/>
            </a:xfrm>
            <a:custGeom>
              <a:avLst/>
              <a:gdLst>
                <a:gd name="T0" fmla="*/ 132 w 132"/>
                <a:gd name="T1" fmla="*/ 24 h 125"/>
                <a:gd name="T2" fmla="*/ 124 w 132"/>
                <a:gd name="T3" fmla="*/ 12 h 125"/>
                <a:gd name="T4" fmla="*/ 123 w 132"/>
                <a:gd name="T5" fmla="*/ 0 h 125"/>
                <a:gd name="T6" fmla="*/ 121 w 132"/>
                <a:gd name="T7" fmla="*/ 12 h 125"/>
                <a:gd name="T8" fmla="*/ 113 w 132"/>
                <a:gd name="T9" fmla="*/ 24 h 125"/>
                <a:gd name="T10" fmla="*/ 121 w 132"/>
                <a:gd name="T11" fmla="*/ 61 h 125"/>
                <a:gd name="T12" fmla="*/ 11 w 132"/>
                <a:gd name="T13" fmla="*/ 28 h 125"/>
                <a:gd name="T14" fmla="*/ 11 w 132"/>
                <a:gd name="T15" fmla="*/ 19 h 125"/>
                <a:gd name="T16" fmla="*/ 14 w 132"/>
                <a:gd name="T17" fmla="*/ 12 h 125"/>
                <a:gd name="T18" fmla="*/ 5 w 132"/>
                <a:gd name="T19" fmla="*/ 12 h 125"/>
                <a:gd name="T20" fmla="*/ 8 w 132"/>
                <a:gd name="T21" fmla="*/ 19 h 125"/>
                <a:gd name="T22" fmla="*/ 8 w 132"/>
                <a:gd name="T23" fmla="*/ 28 h 125"/>
                <a:gd name="T24" fmla="*/ 4 w 132"/>
                <a:gd name="T25" fmla="*/ 61 h 125"/>
                <a:gd name="T26" fmla="*/ 7 w 132"/>
                <a:gd name="T27" fmla="*/ 72 h 125"/>
                <a:gd name="T28" fmla="*/ 21 w 132"/>
                <a:gd name="T29" fmla="*/ 125 h 125"/>
                <a:gd name="T30" fmla="*/ 26 w 132"/>
                <a:gd name="T31" fmla="*/ 82 h 125"/>
                <a:gd name="T32" fmla="*/ 31 w 132"/>
                <a:gd name="T33" fmla="*/ 125 h 125"/>
                <a:gd name="T34" fmla="*/ 34 w 132"/>
                <a:gd name="T35" fmla="*/ 87 h 125"/>
                <a:gd name="T36" fmla="*/ 44 w 132"/>
                <a:gd name="T37" fmla="*/ 87 h 125"/>
                <a:gd name="T38" fmla="*/ 47 w 132"/>
                <a:gd name="T39" fmla="*/ 125 h 125"/>
                <a:gd name="T40" fmla="*/ 52 w 132"/>
                <a:gd name="T41" fmla="*/ 82 h 125"/>
                <a:gd name="T42" fmla="*/ 58 w 132"/>
                <a:gd name="T43" fmla="*/ 125 h 125"/>
                <a:gd name="T44" fmla="*/ 61 w 132"/>
                <a:gd name="T45" fmla="*/ 87 h 125"/>
                <a:gd name="T46" fmla="*/ 71 w 132"/>
                <a:gd name="T47" fmla="*/ 87 h 125"/>
                <a:gd name="T48" fmla="*/ 75 w 132"/>
                <a:gd name="T49" fmla="*/ 125 h 125"/>
                <a:gd name="T50" fmla="*/ 80 w 132"/>
                <a:gd name="T51" fmla="*/ 82 h 125"/>
                <a:gd name="T52" fmla="*/ 85 w 132"/>
                <a:gd name="T53" fmla="*/ 125 h 125"/>
                <a:gd name="T54" fmla="*/ 88 w 132"/>
                <a:gd name="T55" fmla="*/ 87 h 125"/>
                <a:gd name="T56" fmla="*/ 98 w 132"/>
                <a:gd name="T57" fmla="*/ 87 h 125"/>
                <a:gd name="T58" fmla="*/ 101 w 132"/>
                <a:gd name="T59" fmla="*/ 125 h 125"/>
                <a:gd name="T60" fmla="*/ 107 w 132"/>
                <a:gd name="T61" fmla="*/ 82 h 125"/>
                <a:gd name="T62" fmla="*/ 112 w 132"/>
                <a:gd name="T63" fmla="*/ 125 h 125"/>
                <a:gd name="T64" fmla="*/ 125 w 132"/>
                <a:gd name="T65" fmla="*/ 72 h 125"/>
                <a:gd name="T66" fmla="*/ 129 w 132"/>
                <a:gd name="T67" fmla="*/ 61 h 125"/>
                <a:gd name="T68" fmla="*/ 124 w 132"/>
                <a:gd name="T69" fmla="*/ 28 h 125"/>
                <a:gd name="T70" fmla="*/ 129 w 132"/>
                <a:gd name="T71" fmla="*/ 24 h 125"/>
                <a:gd name="T72" fmla="*/ 124 w 132"/>
                <a:gd name="T73" fmla="*/ 21 h 125"/>
                <a:gd name="T74" fmla="*/ 16 w 132"/>
                <a:gd name="T75" fmla="*/ 24 h 125"/>
                <a:gd name="T76" fmla="*/ 11 w 132"/>
                <a:gd name="T77" fmla="*/ 21 h 125"/>
                <a:gd name="T78" fmla="*/ 3 w 132"/>
                <a:gd name="T79" fmla="*/ 24 h 125"/>
                <a:gd name="T80" fmla="*/ 8 w 132"/>
                <a:gd name="T81" fmla="*/ 27 h 125"/>
                <a:gd name="T82" fmla="*/ 116 w 132"/>
                <a:gd name="T83" fmla="*/ 24 h 125"/>
                <a:gd name="T84" fmla="*/ 121 w 132"/>
                <a:gd name="T85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25">
                  <a:moveTo>
                    <a:pt x="124" y="28"/>
                  </a:moveTo>
                  <a:cubicBezTo>
                    <a:pt x="132" y="24"/>
                    <a:pt x="132" y="24"/>
                    <a:pt x="132" y="24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2"/>
                    <a:pt x="26" y="82"/>
                  </a:cubicBezTo>
                  <a:cubicBezTo>
                    <a:pt x="30" y="82"/>
                    <a:pt x="31" y="87"/>
                    <a:pt x="31" y="8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2"/>
                    <a:pt x="39" y="82"/>
                  </a:cubicBezTo>
                  <a:cubicBezTo>
                    <a:pt x="44" y="82"/>
                    <a:pt x="44" y="87"/>
                    <a:pt x="44" y="87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8" y="82"/>
                    <a:pt x="52" y="82"/>
                  </a:cubicBezTo>
                  <a:cubicBezTo>
                    <a:pt x="57" y="82"/>
                    <a:pt x="58" y="87"/>
                    <a:pt x="58" y="87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2"/>
                    <a:pt x="66" y="82"/>
                  </a:cubicBezTo>
                  <a:cubicBezTo>
                    <a:pt x="71" y="82"/>
                    <a:pt x="71" y="87"/>
                    <a:pt x="71" y="87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2"/>
                    <a:pt x="80" y="82"/>
                  </a:cubicBezTo>
                  <a:cubicBezTo>
                    <a:pt x="85" y="82"/>
                    <a:pt x="85" y="87"/>
                    <a:pt x="85" y="87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2"/>
                    <a:pt x="93" y="82"/>
                  </a:cubicBezTo>
                  <a:cubicBezTo>
                    <a:pt x="98" y="82"/>
                    <a:pt x="98" y="87"/>
                    <a:pt x="98" y="87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2"/>
                    <a:pt x="107" y="82"/>
                  </a:cubicBezTo>
                  <a:cubicBezTo>
                    <a:pt x="111" y="82"/>
                    <a:pt x="112" y="87"/>
                    <a:pt x="112" y="87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4" y="61"/>
                    <a:pt x="124" y="61"/>
                    <a:pt x="124" y="61"/>
                  </a:cubicBezTo>
                  <a:lnTo>
                    <a:pt x="124" y="28"/>
                  </a:lnTo>
                  <a:close/>
                  <a:moveTo>
                    <a:pt x="124" y="21"/>
                  </a:moveTo>
                  <a:cubicBezTo>
                    <a:pt x="129" y="24"/>
                    <a:pt x="129" y="24"/>
                    <a:pt x="129" y="24"/>
                  </a:cubicBezTo>
                  <a:cubicBezTo>
                    <a:pt x="124" y="27"/>
                    <a:pt x="124" y="27"/>
                    <a:pt x="124" y="27"/>
                  </a:cubicBezTo>
                  <a:lnTo>
                    <a:pt x="124" y="21"/>
                  </a:lnTo>
                  <a:close/>
                  <a:moveTo>
                    <a:pt x="11" y="21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21"/>
                  </a:lnTo>
                  <a:close/>
                  <a:moveTo>
                    <a:pt x="8" y="2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27"/>
                  </a:lnTo>
                  <a:close/>
                  <a:moveTo>
                    <a:pt x="121" y="27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4397376" y="2825751"/>
              <a:ext cx="328613" cy="128588"/>
            </a:xfrm>
            <a:custGeom>
              <a:avLst/>
              <a:gdLst>
                <a:gd name="T0" fmla="*/ 149 w 179"/>
                <a:gd name="T1" fmla="*/ 0 h 69"/>
                <a:gd name="T2" fmla="*/ 89 w 179"/>
                <a:gd name="T3" fmla="*/ 0 h 69"/>
                <a:gd name="T4" fmla="*/ 89 w 179"/>
                <a:gd name="T5" fmla="*/ 0 h 69"/>
                <a:gd name="T6" fmla="*/ 29 w 179"/>
                <a:gd name="T7" fmla="*/ 0 h 69"/>
                <a:gd name="T8" fmla="*/ 0 w 179"/>
                <a:gd name="T9" fmla="*/ 69 h 69"/>
                <a:gd name="T10" fmla="*/ 89 w 179"/>
                <a:gd name="T11" fmla="*/ 69 h 69"/>
                <a:gd name="T12" fmla="*/ 89 w 179"/>
                <a:gd name="T13" fmla="*/ 69 h 69"/>
                <a:gd name="T14" fmla="*/ 179 w 179"/>
                <a:gd name="T15" fmla="*/ 69 h 69"/>
                <a:gd name="T16" fmla="*/ 149 w 179"/>
                <a:gd name="T17" fmla="*/ 0 h 69"/>
                <a:gd name="T18" fmla="*/ 52 w 179"/>
                <a:gd name="T19" fmla="*/ 59 h 69"/>
                <a:gd name="T20" fmla="*/ 42 w 179"/>
                <a:gd name="T21" fmla="*/ 59 h 69"/>
                <a:gd name="T22" fmla="*/ 42 w 179"/>
                <a:gd name="T23" fmla="*/ 44 h 69"/>
                <a:gd name="T24" fmla="*/ 47 w 179"/>
                <a:gd name="T25" fmla="*/ 39 h 69"/>
                <a:gd name="T26" fmla="*/ 52 w 179"/>
                <a:gd name="T27" fmla="*/ 44 h 69"/>
                <a:gd name="T28" fmla="*/ 52 w 179"/>
                <a:gd name="T29" fmla="*/ 59 h 69"/>
                <a:gd name="T30" fmla="*/ 66 w 179"/>
                <a:gd name="T31" fmla="*/ 33 h 69"/>
                <a:gd name="T32" fmla="*/ 56 w 179"/>
                <a:gd name="T33" fmla="*/ 33 h 69"/>
                <a:gd name="T34" fmla="*/ 56 w 179"/>
                <a:gd name="T35" fmla="*/ 17 h 69"/>
                <a:gd name="T36" fmla="*/ 61 w 179"/>
                <a:gd name="T37" fmla="*/ 12 h 69"/>
                <a:gd name="T38" fmla="*/ 66 w 179"/>
                <a:gd name="T39" fmla="*/ 17 h 69"/>
                <a:gd name="T40" fmla="*/ 66 w 179"/>
                <a:gd name="T41" fmla="*/ 33 h 69"/>
                <a:gd name="T42" fmla="*/ 81 w 179"/>
                <a:gd name="T43" fmla="*/ 59 h 69"/>
                <a:gd name="T44" fmla="*/ 70 w 179"/>
                <a:gd name="T45" fmla="*/ 59 h 69"/>
                <a:gd name="T46" fmla="*/ 70 w 179"/>
                <a:gd name="T47" fmla="*/ 44 h 69"/>
                <a:gd name="T48" fmla="*/ 75 w 179"/>
                <a:gd name="T49" fmla="*/ 39 h 69"/>
                <a:gd name="T50" fmla="*/ 81 w 179"/>
                <a:gd name="T51" fmla="*/ 44 h 69"/>
                <a:gd name="T52" fmla="*/ 81 w 179"/>
                <a:gd name="T53" fmla="*/ 59 h 69"/>
                <a:gd name="T54" fmla="*/ 94 w 179"/>
                <a:gd name="T55" fmla="*/ 33 h 69"/>
                <a:gd name="T56" fmla="*/ 84 w 179"/>
                <a:gd name="T57" fmla="*/ 33 h 69"/>
                <a:gd name="T58" fmla="*/ 84 w 179"/>
                <a:gd name="T59" fmla="*/ 17 h 69"/>
                <a:gd name="T60" fmla="*/ 89 w 179"/>
                <a:gd name="T61" fmla="*/ 12 h 69"/>
                <a:gd name="T62" fmla="*/ 94 w 179"/>
                <a:gd name="T63" fmla="*/ 17 h 69"/>
                <a:gd name="T64" fmla="*/ 94 w 179"/>
                <a:gd name="T65" fmla="*/ 33 h 69"/>
                <a:gd name="T66" fmla="*/ 109 w 179"/>
                <a:gd name="T67" fmla="*/ 59 h 69"/>
                <a:gd name="T68" fmla="*/ 98 w 179"/>
                <a:gd name="T69" fmla="*/ 59 h 69"/>
                <a:gd name="T70" fmla="*/ 98 w 179"/>
                <a:gd name="T71" fmla="*/ 44 h 69"/>
                <a:gd name="T72" fmla="*/ 104 w 179"/>
                <a:gd name="T73" fmla="*/ 39 h 69"/>
                <a:gd name="T74" fmla="*/ 109 w 179"/>
                <a:gd name="T75" fmla="*/ 44 h 69"/>
                <a:gd name="T76" fmla="*/ 109 w 179"/>
                <a:gd name="T77" fmla="*/ 59 h 69"/>
                <a:gd name="T78" fmla="*/ 123 w 179"/>
                <a:gd name="T79" fmla="*/ 33 h 69"/>
                <a:gd name="T80" fmla="*/ 112 w 179"/>
                <a:gd name="T81" fmla="*/ 33 h 69"/>
                <a:gd name="T82" fmla="*/ 112 w 179"/>
                <a:gd name="T83" fmla="*/ 17 h 69"/>
                <a:gd name="T84" fmla="*/ 117 w 179"/>
                <a:gd name="T85" fmla="*/ 12 h 69"/>
                <a:gd name="T86" fmla="*/ 123 w 179"/>
                <a:gd name="T87" fmla="*/ 17 h 69"/>
                <a:gd name="T88" fmla="*/ 123 w 179"/>
                <a:gd name="T89" fmla="*/ 33 h 69"/>
                <a:gd name="T90" fmla="*/ 137 w 179"/>
                <a:gd name="T91" fmla="*/ 59 h 69"/>
                <a:gd name="T92" fmla="*/ 127 w 179"/>
                <a:gd name="T93" fmla="*/ 59 h 69"/>
                <a:gd name="T94" fmla="*/ 127 w 179"/>
                <a:gd name="T95" fmla="*/ 44 h 69"/>
                <a:gd name="T96" fmla="*/ 132 w 179"/>
                <a:gd name="T97" fmla="*/ 39 h 69"/>
                <a:gd name="T98" fmla="*/ 137 w 179"/>
                <a:gd name="T99" fmla="*/ 44 h 69"/>
                <a:gd name="T100" fmla="*/ 137 w 179"/>
                <a:gd name="T10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69">
                  <a:moveTo>
                    <a:pt x="14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49" y="0"/>
                  </a:lnTo>
                  <a:close/>
                  <a:moveTo>
                    <a:pt x="52" y="59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3" y="39"/>
                    <a:pt x="47" y="39"/>
                  </a:cubicBezTo>
                  <a:cubicBezTo>
                    <a:pt x="52" y="39"/>
                    <a:pt x="52" y="44"/>
                    <a:pt x="52" y="44"/>
                  </a:cubicBezTo>
                  <a:lnTo>
                    <a:pt x="52" y="59"/>
                  </a:lnTo>
                  <a:close/>
                  <a:moveTo>
                    <a:pt x="6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2"/>
                    <a:pt x="61" y="12"/>
                  </a:cubicBezTo>
                  <a:cubicBezTo>
                    <a:pt x="66" y="12"/>
                    <a:pt x="66" y="17"/>
                    <a:pt x="66" y="17"/>
                  </a:cubicBezTo>
                  <a:lnTo>
                    <a:pt x="66" y="33"/>
                  </a:lnTo>
                  <a:close/>
                  <a:moveTo>
                    <a:pt x="81" y="59"/>
                  </a:moveTo>
                  <a:cubicBezTo>
                    <a:pt x="70" y="59"/>
                    <a:pt x="70" y="59"/>
                    <a:pt x="70" y="5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1" y="39"/>
                    <a:pt x="75" y="39"/>
                  </a:cubicBezTo>
                  <a:cubicBezTo>
                    <a:pt x="80" y="39"/>
                    <a:pt x="81" y="44"/>
                    <a:pt x="81" y="44"/>
                  </a:cubicBezTo>
                  <a:lnTo>
                    <a:pt x="81" y="59"/>
                  </a:lnTo>
                  <a:close/>
                  <a:moveTo>
                    <a:pt x="94" y="33"/>
                  </a:moveTo>
                  <a:cubicBezTo>
                    <a:pt x="84" y="33"/>
                    <a:pt x="84" y="33"/>
                    <a:pt x="84" y="33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5" y="12"/>
                    <a:pt x="89" y="12"/>
                  </a:cubicBezTo>
                  <a:cubicBezTo>
                    <a:pt x="94" y="12"/>
                    <a:pt x="94" y="17"/>
                    <a:pt x="94" y="17"/>
                  </a:cubicBezTo>
                  <a:lnTo>
                    <a:pt x="94" y="33"/>
                  </a:lnTo>
                  <a:close/>
                  <a:moveTo>
                    <a:pt x="109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9" y="39"/>
                    <a:pt x="104" y="39"/>
                  </a:cubicBezTo>
                  <a:cubicBezTo>
                    <a:pt x="108" y="39"/>
                    <a:pt x="109" y="44"/>
                    <a:pt x="109" y="44"/>
                  </a:cubicBezTo>
                  <a:lnTo>
                    <a:pt x="109" y="59"/>
                  </a:lnTo>
                  <a:close/>
                  <a:moveTo>
                    <a:pt x="123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3" y="12"/>
                    <a:pt x="117" y="12"/>
                  </a:cubicBezTo>
                  <a:cubicBezTo>
                    <a:pt x="122" y="12"/>
                    <a:pt x="123" y="17"/>
                    <a:pt x="123" y="17"/>
                  </a:cubicBezTo>
                  <a:lnTo>
                    <a:pt x="123" y="33"/>
                  </a:lnTo>
                  <a:close/>
                  <a:moveTo>
                    <a:pt x="137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39"/>
                    <a:pt x="132" y="39"/>
                  </a:cubicBezTo>
                  <a:cubicBezTo>
                    <a:pt x="137" y="39"/>
                    <a:pt x="137" y="44"/>
                    <a:pt x="137" y="44"/>
                  </a:cubicBezTo>
                  <a:lnTo>
                    <a:pt x="13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598988" y="3205163"/>
              <a:ext cx="23813" cy="34925"/>
            </a:xfrm>
            <a:custGeom>
              <a:avLst/>
              <a:gdLst>
                <a:gd name="T0" fmla="*/ 2 w 13"/>
                <a:gd name="T1" fmla="*/ 19 h 19"/>
                <a:gd name="T2" fmla="*/ 13 w 13"/>
                <a:gd name="T3" fmla="*/ 2 h 19"/>
                <a:gd name="T4" fmla="*/ 10 w 13"/>
                <a:gd name="T5" fmla="*/ 0 h 19"/>
                <a:gd name="T6" fmla="*/ 0 w 13"/>
                <a:gd name="T7" fmla="*/ 17 h 19"/>
                <a:gd name="T8" fmla="*/ 2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635501" y="3303588"/>
              <a:ext cx="38100" cy="4763"/>
            </a:xfrm>
            <a:custGeom>
              <a:avLst/>
              <a:gdLst>
                <a:gd name="T0" fmla="*/ 0 w 20"/>
                <a:gd name="T1" fmla="*/ 3 h 3"/>
                <a:gd name="T2" fmla="*/ 20 w 20"/>
                <a:gd name="T3" fmla="*/ 3 h 3"/>
                <a:gd name="T4" fmla="*/ 20 w 20"/>
                <a:gd name="T5" fmla="*/ 0 h 3"/>
                <a:gd name="T6" fmla="*/ 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27563" y="3248026"/>
              <a:ext cx="34925" cy="22225"/>
            </a:xfrm>
            <a:custGeom>
              <a:avLst/>
              <a:gdLst>
                <a:gd name="T0" fmla="*/ 1 w 19"/>
                <a:gd name="T1" fmla="*/ 12 h 12"/>
                <a:gd name="T2" fmla="*/ 19 w 19"/>
                <a:gd name="T3" fmla="*/ 3 h 12"/>
                <a:gd name="T4" fmla="*/ 17 w 19"/>
                <a:gd name="T5" fmla="*/ 0 h 12"/>
                <a:gd name="T6" fmla="*/ 0 w 19"/>
                <a:gd name="T7" fmla="*/ 10 h 12"/>
                <a:gd name="T8" fmla="*/ 1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502151" y="3205163"/>
              <a:ext cx="22225" cy="33338"/>
            </a:xfrm>
            <a:custGeom>
              <a:avLst/>
              <a:gdLst>
                <a:gd name="T0" fmla="*/ 12 w 12"/>
                <a:gd name="T1" fmla="*/ 17 h 18"/>
                <a:gd name="T2" fmla="*/ 2 w 12"/>
                <a:gd name="T3" fmla="*/ 0 h 18"/>
                <a:gd name="T4" fmla="*/ 0 w 12"/>
                <a:gd name="T5" fmla="*/ 1 h 18"/>
                <a:gd name="T6" fmla="*/ 10 w 12"/>
                <a:gd name="T7" fmla="*/ 18 h 18"/>
                <a:gd name="T8" fmla="*/ 12 w 1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7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502151" y="3367088"/>
              <a:ext cx="23813" cy="34925"/>
            </a:xfrm>
            <a:custGeom>
              <a:avLst/>
              <a:gdLst>
                <a:gd name="T0" fmla="*/ 11 w 13"/>
                <a:gd name="T1" fmla="*/ 0 h 19"/>
                <a:gd name="T2" fmla="*/ 0 w 13"/>
                <a:gd name="T3" fmla="*/ 18 h 19"/>
                <a:gd name="T4" fmla="*/ 3 w 13"/>
                <a:gd name="T5" fmla="*/ 19 h 19"/>
                <a:gd name="T6" fmla="*/ 13 w 13"/>
                <a:gd name="T7" fmla="*/ 2 h 19"/>
                <a:gd name="T8" fmla="*/ 1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5813" y="3368676"/>
              <a:ext cx="22225" cy="34925"/>
            </a:xfrm>
            <a:custGeom>
              <a:avLst/>
              <a:gdLst>
                <a:gd name="T0" fmla="*/ 0 w 12"/>
                <a:gd name="T1" fmla="*/ 1 h 19"/>
                <a:gd name="T2" fmla="*/ 10 w 12"/>
                <a:gd name="T3" fmla="*/ 19 h 19"/>
                <a:gd name="T4" fmla="*/ 12 w 12"/>
                <a:gd name="T5" fmla="*/ 17 h 19"/>
                <a:gd name="T6" fmla="*/ 2 w 12"/>
                <a:gd name="T7" fmla="*/ 0 h 19"/>
                <a:gd name="T8" fmla="*/ 0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2" y="18"/>
                    <a:pt x="1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622801" y="3340101"/>
              <a:ext cx="34925" cy="25400"/>
            </a:xfrm>
            <a:custGeom>
              <a:avLst/>
              <a:gdLst>
                <a:gd name="T0" fmla="*/ 0 w 19"/>
                <a:gd name="T1" fmla="*/ 3 h 13"/>
                <a:gd name="T2" fmla="*/ 17 w 19"/>
                <a:gd name="T3" fmla="*/ 13 h 13"/>
                <a:gd name="T4" fmla="*/ 19 w 19"/>
                <a:gd name="T5" fmla="*/ 10 h 13"/>
                <a:gd name="T6" fmla="*/ 2 w 19"/>
                <a:gd name="T7" fmla="*/ 0 h 13"/>
                <a:gd name="T8" fmla="*/ 0 w 19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9" y="11"/>
                    <a:pt x="19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556126" y="3190876"/>
              <a:ext cx="6350" cy="36513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3 w 3"/>
                <a:gd name="T5" fmla="*/ 0 h 20"/>
                <a:gd name="T6" fmla="*/ 2 w 3"/>
                <a:gd name="T7" fmla="*/ 0 h 20"/>
                <a:gd name="T8" fmla="*/ 0 w 3"/>
                <a:gd name="T9" fmla="*/ 0 h 20"/>
                <a:gd name="T10" fmla="*/ 0 w 3"/>
                <a:gd name="T11" fmla="*/ 20 h 20"/>
                <a:gd name="T12" fmla="*/ 2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460876" y="3246438"/>
              <a:ext cx="34925" cy="23813"/>
            </a:xfrm>
            <a:custGeom>
              <a:avLst/>
              <a:gdLst>
                <a:gd name="T0" fmla="*/ 19 w 19"/>
                <a:gd name="T1" fmla="*/ 10 h 13"/>
                <a:gd name="T2" fmla="*/ 2 w 19"/>
                <a:gd name="T3" fmla="*/ 0 h 13"/>
                <a:gd name="T4" fmla="*/ 0 w 19"/>
                <a:gd name="T5" fmla="*/ 3 h 13"/>
                <a:gd name="T6" fmla="*/ 17 w 19"/>
                <a:gd name="T7" fmla="*/ 13 h 13"/>
                <a:gd name="T8" fmla="*/ 19 w 19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1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62463" y="3340101"/>
              <a:ext cx="34925" cy="22225"/>
            </a:xfrm>
            <a:custGeom>
              <a:avLst/>
              <a:gdLst>
                <a:gd name="T0" fmla="*/ 18 w 19"/>
                <a:gd name="T1" fmla="*/ 0 h 12"/>
                <a:gd name="T2" fmla="*/ 0 w 19"/>
                <a:gd name="T3" fmla="*/ 9 h 12"/>
                <a:gd name="T4" fmla="*/ 1 w 19"/>
                <a:gd name="T5" fmla="*/ 12 h 12"/>
                <a:gd name="T6" fmla="*/ 19 w 19"/>
                <a:gd name="T7" fmla="*/ 2 h 12"/>
                <a:gd name="T8" fmla="*/ 18 w 1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48176" y="3302001"/>
              <a:ext cx="36513" cy="6350"/>
            </a:xfrm>
            <a:custGeom>
              <a:avLst/>
              <a:gdLst>
                <a:gd name="T0" fmla="*/ 20 w 20"/>
                <a:gd name="T1" fmla="*/ 1 h 4"/>
                <a:gd name="T2" fmla="*/ 20 w 20"/>
                <a:gd name="T3" fmla="*/ 0 h 4"/>
                <a:gd name="T4" fmla="*/ 0 w 20"/>
                <a:gd name="T5" fmla="*/ 0 h 4"/>
                <a:gd name="T6" fmla="*/ 0 w 20"/>
                <a:gd name="T7" fmla="*/ 1 h 4"/>
                <a:gd name="T8" fmla="*/ 0 w 20"/>
                <a:gd name="T9" fmla="*/ 3 h 4"/>
                <a:gd name="T10" fmla="*/ 20 w 20"/>
                <a:gd name="T11" fmla="*/ 4 h 4"/>
                <a:gd name="T12" fmla="*/ 20 w 2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0" y="1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559301" y="3378201"/>
              <a:ext cx="4763" cy="38100"/>
            </a:xfrm>
            <a:custGeom>
              <a:avLst/>
              <a:gdLst>
                <a:gd name="T0" fmla="*/ 1 w 3"/>
                <a:gd name="T1" fmla="*/ 0 h 21"/>
                <a:gd name="T2" fmla="*/ 0 w 3"/>
                <a:gd name="T3" fmla="*/ 0 h 21"/>
                <a:gd name="T4" fmla="*/ 0 w 3"/>
                <a:gd name="T5" fmla="*/ 21 h 21"/>
                <a:gd name="T6" fmla="*/ 1 w 3"/>
                <a:gd name="T7" fmla="*/ 21 h 21"/>
                <a:gd name="T8" fmla="*/ 3 w 3"/>
                <a:gd name="T9" fmla="*/ 21 h 21"/>
                <a:gd name="T10" fmla="*/ 3 w 3"/>
                <a:gd name="T11" fmla="*/ 0 h 21"/>
                <a:gd name="T12" fmla="*/ 1 w 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462463" y="3203576"/>
              <a:ext cx="195263" cy="198438"/>
            </a:xfrm>
            <a:custGeom>
              <a:avLst/>
              <a:gdLst>
                <a:gd name="T0" fmla="*/ 53 w 106"/>
                <a:gd name="T1" fmla="*/ 107 h 107"/>
                <a:gd name="T2" fmla="*/ 0 w 106"/>
                <a:gd name="T3" fmla="*/ 54 h 107"/>
                <a:gd name="T4" fmla="*/ 53 w 106"/>
                <a:gd name="T5" fmla="*/ 0 h 107"/>
                <a:gd name="T6" fmla="*/ 106 w 106"/>
                <a:gd name="T7" fmla="*/ 54 h 107"/>
                <a:gd name="T8" fmla="*/ 53 w 106"/>
                <a:gd name="T9" fmla="*/ 107 h 107"/>
                <a:gd name="T10" fmla="*/ 53 w 106"/>
                <a:gd name="T11" fmla="*/ 4 h 107"/>
                <a:gd name="T12" fmla="*/ 3 w 106"/>
                <a:gd name="T13" fmla="*/ 54 h 107"/>
                <a:gd name="T14" fmla="*/ 53 w 106"/>
                <a:gd name="T15" fmla="*/ 104 h 107"/>
                <a:gd name="T16" fmla="*/ 103 w 106"/>
                <a:gd name="T17" fmla="*/ 54 h 107"/>
                <a:gd name="T18" fmla="*/ 53 w 106"/>
                <a:gd name="T19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7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4"/>
                  </a:cubicBezTo>
                  <a:cubicBezTo>
                    <a:pt x="106" y="83"/>
                    <a:pt x="83" y="107"/>
                    <a:pt x="53" y="107"/>
                  </a:cubicBezTo>
                  <a:close/>
                  <a:moveTo>
                    <a:pt x="53" y="4"/>
                  </a:moveTo>
                  <a:cubicBezTo>
                    <a:pt x="26" y="4"/>
                    <a:pt x="3" y="26"/>
                    <a:pt x="3" y="54"/>
                  </a:cubicBezTo>
                  <a:cubicBezTo>
                    <a:pt x="3" y="81"/>
                    <a:pt x="26" y="104"/>
                    <a:pt x="53" y="104"/>
                  </a:cubicBezTo>
                  <a:cubicBezTo>
                    <a:pt x="81" y="104"/>
                    <a:pt x="103" y="81"/>
                    <a:pt x="103" y="54"/>
                  </a:cubicBezTo>
                  <a:cubicBezTo>
                    <a:pt x="103" y="26"/>
                    <a:pt x="81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481513" y="3221038"/>
              <a:ext cx="160338" cy="161925"/>
            </a:xfrm>
            <a:custGeom>
              <a:avLst/>
              <a:gdLst>
                <a:gd name="T0" fmla="*/ 43 w 87"/>
                <a:gd name="T1" fmla="*/ 87 h 87"/>
                <a:gd name="T2" fmla="*/ 0 w 87"/>
                <a:gd name="T3" fmla="*/ 44 h 87"/>
                <a:gd name="T4" fmla="*/ 43 w 87"/>
                <a:gd name="T5" fmla="*/ 0 h 87"/>
                <a:gd name="T6" fmla="*/ 87 w 87"/>
                <a:gd name="T7" fmla="*/ 44 h 87"/>
                <a:gd name="T8" fmla="*/ 43 w 87"/>
                <a:gd name="T9" fmla="*/ 87 h 87"/>
                <a:gd name="T10" fmla="*/ 43 w 87"/>
                <a:gd name="T11" fmla="*/ 3 h 87"/>
                <a:gd name="T12" fmla="*/ 3 w 87"/>
                <a:gd name="T13" fmla="*/ 44 h 87"/>
                <a:gd name="T14" fmla="*/ 43 w 87"/>
                <a:gd name="T15" fmla="*/ 84 h 87"/>
                <a:gd name="T16" fmla="*/ 83 w 87"/>
                <a:gd name="T17" fmla="*/ 44 h 87"/>
                <a:gd name="T18" fmla="*/ 43 w 87"/>
                <a:gd name="T1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43" y="87"/>
                  </a:moveTo>
                  <a:cubicBezTo>
                    <a:pt x="19" y="87"/>
                    <a:pt x="0" y="67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3" y="87"/>
                  </a:cubicBezTo>
                  <a:close/>
                  <a:moveTo>
                    <a:pt x="43" y="3"/>
                  </a:moveTo>
                  <a:cubicBezTo>
                    <a:pt x="21" y="3"/>
                    <a:pt x="3" y="21"/>
                    <a:pt x="3" y="44"/>
                  </a:cubicBezTo>
                  <a:cubicBezTo>
                    <a:pt x="3" y="66"/>
                    <a:pt x="21" y="84"/>
                    <a:pt x="43" y="84"/>
                  </a:cubicBezTo>
                  <a:cubicBezTo>
                    <a:pt x="65" y="84"/>
                    <a:pt x="83" y="66"/>
                    <a:pt x="83" y="44"/>
                  </a:cubicBezTo>
                  <a:cubicBezTo>
                    <a:pt x="83" y="21"/>
                    <a:pt x="65" y="3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549776" y="329247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530726" y="3273426"/>
              <a:ext cx="98425" cy="44450"/>
            </a:xfrm>
            <a:custGeom>
              <a:avLst/>
              <a:gdLst>
                <a:gd name="T0" fmla="*/ 41 w 53"/>
                <a:gd name="T1" fmla="*/ 3 h 24"/>
                <a:gd name="T2" fmla="*/ 42 w 53"/>
                <a:gd name="T3" fmla="*/ 6 h 24"/>
                <a:gd name="T4" fmla="*/ 31 w 53"/>
                <a:gd name="T5" fmla="*/ 9 h 24"/>
                <a:gd name="T6" fmla="*/ 29 w 53"/>
                <a:gd name="T7" fmla="*/ 9 h 24"/>
                <a:gd name="T8" fmla="*/ 28 w 53"/>
                <a:gd name="T9" fmla="*/ 10 h 24"/>
                <a:gd name="T10" fmla="*/ 25 w 53"/>
                <a:gd name="T11" fmla="*/ 10 h 24"/>
                <a:gd name="T12" fmla="*/ 24 w 53"/>
                <a:gd name="T13" fmla="*/ 12 h 24"/>
                <a:gd name="T14" fmla="*/ 9 w 53"/>
                <a:gd name="T15" fmla="*/ 16 h 24"/>
                <a:gd name="T16" fmla="*/ 4 w 53"/>
                <a:gd name="T17" fmla="*/ 16 h 24"/>
                <a:gd name="T18" fmla="*/ 1 w 53"/>
                <a:gd name="T19" fmla="*/ 20 h 24"/>
                <a:gd name="T20" fmla="*/ 6 w 53"/>
                <a:gd name="T21" fmla="*/ 23 h 24"/>
                <a:gd name="T22" fmla="*/ 10 w 53"/>
                <a:gd name="T23" fmla="*/ 20 h 24"/>
                <a:gd name="T24" fmla="*/ 25 w 53"/>
                <a:gd name="T25" fmla="*/ 15 h 24"/>
                <a:gd name="T26" fmla="*/ 27 w 53"/>
                <a:gd name="T27" fmla="*/ 16 h 24"/>
                <a:gd name="T28" fmla="*/ 29 w 53"/>
                <a:gd name="T29" fmla="*/ 14 h 24"/>
                <a:gd name="T30" fmla="*/ 29 w 53"/>
                <a:gd name="T31" fmla="*/ 14 h 24"/>
                <a:gd name="T32" fmla="*/ 31 w 53"/>
                <a:gd name="T33" fmla="*/ 15 h 24"/>
                <a:gd name="T34" fmla="*/ 32 w 53"/>
                <a:gd name="T35" fmla="*/ 13 h 24"/>
                <a:gd name="T36" fmla="*/ 43 w 53"/>
                <a:gd name="T37" fmla="*/ 9 h 24"/>
                <a:gd name="T38" fmla="*/ 44 w 53"/>
                <a:gd name="T39" fmla="*/ 12 h 24"/>
                <a:gd name="T40" fmla="*/ 53 w 53"/>
                <a:gd name="T41" fmla="*/ 4 h 24"/>
                <a:gd name="T42" fmla="*/ 41 w 53"/>
                <a:gd name="T4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4">
                  <a:moveTo>
                    <a:pt x="41" y="3"/>
                  </a:moveTo>
                  <a:cubicBezTo>
                    <a:pt x="40" y="4"/>
                    <a:pt x="41" y="4"/>
                    <a:pt x="42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0" y="8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6" y="9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6" y="15"/>
                    <a:pt x="4" y="16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3"/>
                    <a:pt x="2" y="24"/>
                    <a:pt x="6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8" y="15"/>
                    <a:pt x="28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0" y="15"/>
                    <a:pt x="31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4" y="12"/>
                  </a:cubicBezTo>
                  <a:cubicBezTo>
                    <a:pt x="47" y="13"/>
                    <a:pt x="50" y="7"/>
                    <a:pt x="53" y="4"/>
                  </a:cubicBezTo>
                  <a:cubicBezTo>
                    <a:pt x="48" y="4"/>
                    <a:pt x="42" y="0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519613" y="3278188"/>
              <a:ext cx="55563" cy="125413"/>
            </a:xfrm>
            <a:custGeom>
              <a:avLst/>
              <a:gdLst>
                <a:gd name="T0" fmla="*/ 26 w 30"/>
                <a:gd name="T1" fmla="*/ 1 h 68"/>
                <a:gd name="T2" fmla="*/ 29 w 30"/>
                <a:gd name="T3" fmla="*/ 5 h 68"/>
                <a:gd name="T4" fmla="*/ 23 w 30"/>
                <a:gd name="T5" fmla="*/ 14 h 68"/>
                <a:gd name="T6" fmla="*/ 2 w 30"/>
                <a:gd name="T7" fmla="*/ 68 h 68"/>
                <a:gd name="T8" fmla="*/ 0 w 30"/>
                <a:gd name="T9" fmla="*/ 68 h 68"/>
                <a:gd name="T10" fmla="*/ 20 w 30"/>
                <a:gd name="T11" fmla="*/ 12 h 68"/>
                <a:gd name="T12" fmla="*/ 21 w 30"/>
                <a:gd name="T13" fmla="*/ 2 h 68"/>
                <a:gd name="T14" fmla="*/ 26 w 30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26" y="1"/>
                  </a:moveTo>
                  <a:cubicBezTo>
                    <a:pt x="30" y="2"/>
                    <a:pt x="29" y="5"/>
                    <a:pt x="29" y="5"/>
                  </a:cubicBezTo>
                  <a:cubicBezTo>
                    <a:pt x="29" y="5"/>
                    <a:pt x="25" y="6"/>
                    <a:pt x="23" y="14"/>
                  </a:cubicBezTo>
                  <a:cubicBezTo>
                    <a:pt x="20" y="21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8" y="20"/>
                    <a:pt x="20" y="12"/>
                  </a:cubicBezTo>
                  <a:cubicBezTo>
                    <a:pt x="23" y="4"/>
                    <a:pt x="21" y="2"/>
                    <a:pt x="21" y="2"/>
                  </a:cubicBezTo>
                  <a:cubicBezTo>
                    <a:pt x="21" y="2"/>
                    <a:pt x="23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743451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76250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71805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364038" y="3181351"/>
              <a:ext cx="142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38467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4022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460876" y="2244726"/>
              <a:ext cx="198438" cy="442913"/>
            </a:xfrm>
            <a:custGeom>
              <a:avLst/>
              <a:gdLst>
                <a:gd name="T0" fmla="*/ 70 w 108"/>
                <a:gd name="T1" fmla="*/ 142 h 238"/>
                <a:gd name="T2" fmla="*/ 59 w 108"/>
                <a:gd name="T3" fmla="*/ 67 h 238"/>
                <a:gd name="T4" fmla="*/ 66 w 108"/>
                <a:gd name="T5" fmla="*/ 67 h 238"/>
                <a:gd name="T6" fmla="*/ 66 w 108"/>
                <a:gd name="T7" fmla="*/ 58 h 238"/>
                <a:gd name="T8" fmla="*/ 59 w 108"/>
                <a:gd name="T9" fmla="*/ 58 h 238"/>
                <a:gd name="T10" fmla="*/ 55 w 108"/>
                <a:gd name="T11" fmla="*/ 58 h 238"/>
                <a:gd name="T12" fmla="*/ 55 w 108"/>
                <a:gd name="T13" fmla="*/ 34 h 238"/>
                <a:gd name="T14" fmla="*/ 67 w 108"/>
                <a:gd name="T15" fmla="*/ 39 h 238"/>
                <a:gd name="T16" fmla="*/ 55 w 108"/>
                <a:gd name="T17" fmla="*/ 29 h 238"/>
                <a:gd name="T18" fmla="*/ 55 w 108"/>
                <a:gd name="T19" fmla="*/ 15 h 238"/>
                <a:gd name="T20" fmla="*/ 63 w 108"/>
                <a:gd name="T21" fmla="*/ 16 h 238"/>
                <a:gd name="T22" fmla="*/ 53 w 108"/>
                <a:gd name="T23" fmla="*/ 0 h 238"/>
                <a:gd name="T24" fmla="*/ 43 w 108"/>
                <a:gd name="T25" fmla="*/ 16 h 238"/>
                <a:gd name="T26" fmla="*/ 52 w 108"/>
                <a:gd name="T27" fmla="*/ 15 h 238"/>
                <a:gd name="T28" fmla="*/ 52 w 108"/>
                <a:gd name="T29" fmla="*/ 29 h 238"/>
                <a:gd name="T30" fmla="*/ 41 w 108"/>
                <a:gd name="T31" fmla="*/ 39 h 238"/>
                <a:gd name="T32" fmla="*/ 52 w 108"/>
                <a:gd name="T33" fmla="*/ 34 h 238"/>
                <a:gd name="T34" fmla="*/ 52 w 108"/>
                <a:gd name="T35" fmla="*/ 58 h 238"/>
                <a:gd name="T36" fmla="*/ 50 w 108"/>
                <a:gd name="T37" fmla="*/ 58 h 238"/>
                <a:gd name="T38" fmla="*/ 43 w 108"/>
                <a:gd name="T39" fmla="*/ 58 h 238"/>
                <a:gd name="T40" fmla="*/ 43 w 108"/>
                <a:gd name="T41" fmla="*/ 67 h 238"/>
                <a:gd name="T42" fmla="*/ 49 w 108"/>
                <a:gd name="T43" fmla="*/ 67 h 238"/>
                <a:gd name="T44" fmla="*/ 38 w 108"/>
                <a:gd name="T45" fmla="*/ 142 h 238"/>
                <a:gd name="T46" fmla="*/ 0 w 108"/>
                <a:gd name="T47" fmla="*/ 238 h 238"/>
                <a:gd name="T48" fmla="*/ 54 w 108"/>
                <a:gd name="T49" fmla="*/ 238 h 238"/>
                <a:gd name="T50" fmla="*/ 54 w 108"/>
                <a:gd name="T51" fmla="*/ 238 h 238"/>
                <a:gd name="T52" fmla="*/ 108 w 108"/>
                <a:gd name="T53" fmla="*/ 238 h 238"/>
                <a:gd name="T54" fmla="*/ 70 w 108"/>
                <a:gd name="T55" fmla="*/ 14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238">
                  <a:moveTo>
                    <a:pt x="70" y="142"/>
                  </a:moveTo>
                  <a:cubicBezTo>
                    <a:pt x="64" y="113"/>
                    <a:pt x="61" y="87"/>
                    <a:pt x="59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2" y="35"/>
                    <a:pt x="67" y="39"/>
                    <a:pt x="67" y="39"/>
                  </a:cubicBezTo>
                  <a:cubicBezTo>
                    <a:pt x="67" y="34"/>
                    <a:pt x="62" y="30"/>
                    <a:pt x="55" y="29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6" y="30"/>
                    <a:pt x="41" y="34"/>
                    <a:pt x="41" y="39"/>
                  </a:cubicBezTo>
                  <a:cubicBezTo>
                    <a:pt x="41" y="39"/>
                    <a:pt x="46" y="35"/>
                    <a:pt x="52" y="34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87"/>
                    <a:pt x="45" y="113"/>
                    <a:pt x="38" y="142"/>
                  </a:cubicBezTo>
                  <a:cubicBezTo>
                    <a:pt x="24" y="207"/>
                    <a:pt x="0" y="238"/>
                    <a:pt x="0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85" y="207"/>
                    <a:pt x="7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242787" y="1787927"/>
            <a:ext cx="5290802" cy="1567646"/>
            <a:chOff x="5780089" y="142875"/>
            <a:chExt cx="2271713" cy="673101"/>
          </a:xfrm>
          <a:solidFill>
            <a:schemeClr val="tx2"/>
          </a:solidFill>
        </p:grpSpPr>
        <p:sp>
          <p:nvSpPr>
            <p:cNvPr id="345" name="Freeform 342"/>
            <p:cNvSpPr>
              <a:spLocks noEditPoints="1"/>
            </p:cNvSpPr>
            <p:nvPr/>
          </p:nvSpPr>
          <p:spPr bwMode="auto">
            <a:xfrm>
              <a:off x="5780089" y="142875"/>
              <a:ext cx="2271713" cy="623888"/>
            </a:xfrm>
            <a:custGeom>
              <a:avLst/>
              <a:gdLst>
                <a:gd name="T0" fmla="*/ 900 w 1234"/>
                <a:gd name="T1" fmla="*/ 92 h 335"/>
                <a:gd name="T2" fmla="*/ 890 w 1234"/>
                <a:gd name="T3" fmla="*/ 92 h 335"/>
                <a:gd name="T4" fmla="*/ 851 w 1234"/>
                <a:gd name="T5" fmla="*/ 125 h 335"/>
                <a:gd name="T6" fmla="*/ 683 w 1234"/>
                <a:gd name="T7" fmla="*/ 20 h 335"/>
                <a:gd name="T8" fmla="*/ 653 w 1234"/>
                <a:gd name="T9" fmla="*/ 0 h 335"/>
                <a:gd name="T10" fmla="*/ 535 w 1234"/>
                <a:gd name="T11" fmla="*/ 123 h 335"/>
                <a:gd name="T12" fmla="*/ 390 w 1234"/>
                <a:gd name="T13" fmla="*/ 65 h 335"/>
                <a:gd name="T14" fmla="*/ 377 w 1234"/>
                <a:gd name="T15" fmla="*/ 66 h 335"/>
                <a:gd name="T16" fmla="*/ 216 w 1234"/>
                <a:gd name="T17" fmla="*/ 228 h 335"/>
                <a:gd name="T18" fmla="*/ 381 w 1234"/>
                <a:gd name="T19" fmla="*/ 318 h 335"/>
                <a:gd name="T20" fmla="*/ 932 w 1234"/>
                <a:gd name="T21" fmla="*/ 288 h 335"/>
                <a:gd name="T22" fmla="*/ 1234 w 1234"/>
                <a:gd name="T23" fmla="*/ 292 h 335"/>
                <a:gd name="T24" fmla="*/ 415 w 1234"/>
                <a:gd name="T25" fmla="*/ 284 h 335"/>
                <a:gd name="T26" fmla="*/ 311 w 1234"/>
                <a:gd name="T27" fmla="*/ 300 h 335"/>
                <a:gd name="T28" fmla="*/ 263 w 1234"/>
                <a:gd name="T29" fmla="*/ 264 h 335"/>
                <a:gd name="T30" fmla="*/ 386 w 1234"/>
                <a:gd name="T31" fmla="*/ 165 h 335"/>
                <a:gd name="T32" fmla="*/ 331 w 1234"/>
                <a:gd name="T33" fmla="*/ 152 h 335"/>
                <a:gd name="T34" fmla="*/ 381 w 1234"/>
                <a:gd name="T35" fmla="*/ 72 h 335"/>
                <a:gd name="T36" fmla="*/ 440 w 1234"/>
                <a:gd name="T37" fmla="*/ 124 h 335"/>
                <a:gd name="T38" fmla="*/ 452 w 1234"/>
                <a:gd name="T39" fmla="*/ 162 h 335"/>
                <a:gd name="T40" fmla="*/ 488 w 1234"/>
                <a:gd name="T41" fmla="*/ 181 h 335"/>
                <a:gd name="T42" fmla="*/ 380 w 1234"/>
                <a:gd name="T43" fmla="*/ 217 h 335"/>
                <a:gd name="T44" fmla="*/ 442 w 1234"/>
                <a:gd name="T45" fmla="*/ 230 h 335"/>
                <a:gd name="T46" fmla="*/ 437 w 1234"/>
                <a:gd name="T47" fmla="*/ 236 h 335"/>
                <a:gd name="T48" fmla="*/ 549 w 1234"/>
                <a:gd name="T49" fmla="*/ 236 h 335"/>
                <a:gd name="T50" fmla="*/ 550 w 1234"/>
                <a:gd name="T51" fmla="*/ 249 h 335"/>
                <a:gd name="T52" fmla="*/ 457 w 1234"/>
                <a:gd name="T53" fmla="*/ 253 h 335"/>
                <a:gd name="T54" fmla="*/ 577 w 1234"/>
                <a:gd name="T55" fmla="*/ 265 h 335"/>
                <a:gd name="T56" fmla="*/ 650 w 1234"/>
                <a:gd name="T57" fmla="*/ 267 h 335"/>
                <a:gd name="T58" fmla="*/ 838 w 1234"/>
                <a:gd name="T59" fmla="*/ 262 h 335"/>
                <a:gd name="T60" fmla="*/ 846 w 1234"/>
                <a:gd name="T61" fmla="*/ 258 h 335"/>
                <a:gd name="T62" fmla="*/ 710 w 1234"/>
                <a:gd name="T63" fmla="*/ 246 h 335"/>
                <a:gd name="T64" fmla="*/ 565 w 1234"/>
                <a:gd name="T65" fmla="*/ 225 h 335"/>
                <a:gd name="T66" fmla="*/ 832 w 1234"/>
                <a:gd name="T67" fmla="*/ 226 h 335"/>
                <a:gd name="T68" fmla="*/ 736 w 1234"/>
                <a:gd name="T69" fmla="*/ 220 h 335"/>
                <a:gd name="T70" fmla="*/ 709 w 1234"/>
                <a:gd name="T71" fmla="*/ 212 h 335"/>
                <a:gd name="T72" fmla="*/ 809 w 1234"/>
                <a:gd name="T73" fmla="*/ 212 h 335"/>
                <a:gd name="T74" fmla="*/ 703 w 1234"/>
                <a:gd name="T75" fmla="*/ 206 h 335"/>
                <a:gd name="T76" fmla="*/ 779 w 1234"/>
                <a:gd name="T77" fmla="*/ 192 h 335"/>
                <a:gd name="T78" fmla="*/ 776 w 1234"/>
                <a:gd name="T79" fmla="*/ 187 h 335"/>
                <a:gd name="T80" fmla="*/ 588 w 1234"/>
                <a:gd name="T81" fmla="*/ 173 h 335"/>
                <a:gd name="T82" fmla="*/ 636 w 1234"/>
                <a:gd name="T83" fmla="*/ 59 h 335"/>
                <a:gd name="T84" fmla="*/ 663 w 1234"/>
                <a:gd name="T85" fmla="*/ 7 h 335"/>
                <a:gd name="T86" fmla="*/ 755 w 1234"/>
                <a:gd name="T87" fmla="*/ 99 h 335"/>
                <a:gd name="T88" fmla="*/ 764 w 1234"/>
                <a:gd name="T89" fmla="*/ 108 h 335"/>
                <a:gd name="T90" fmla="*/ 771 w 1234"/>
                <a:gd name="T91" fmla="*/ 116 h 335"/>
                <a:gd name="T92" fmla="*/ 812 w 1234"/>
                <a:gd name="T93" fmla="*/ 157 h 335"/>
                <a:gd name="T94" fmla="*/ 859 w 1234"/>
                <a:gd name="T95" fmla="*/ 205 h 335"/>
                <a:gd name="T96" fmla="*/ 880 w 1234"/>
                <a:gd name="T97" fmla="*/ 226 h 335"/>
                <a:gd name="T98" fmla="*/ 835 w 1234"/>
                <a:gd name="T99" fmla="*/ 271 h 335"/>
                <a:gd name="T100" fmla="*/ 863 w 1234"/>
                <a:gd name="T101" fmla="*/ 200 h 335"/>
                <a:gd name="T102" fmla="*/ 868 w 1234"/>
                <a:gd name="T103" fmla="*/ 186 h 335"/>
                <a:gd name="T104" fmla="*/ 899 w 1234"/>
                <a:gd name="T105" fmla="*/ 178 h 335"/>
                <a:gd name="T106" fmla="*/ 892 w 1234"/>
                <a:gd name="T107" fmla="*/ 106 h 335"/>
                <a:gd name="T108" fmla="*/ 943 w 1234"/>
                <a:gd name="T109" fmla="*/ 137 h 335"/>
                <a:gd name="T110" fmla="*/ 954 w 1234"/>
                <a:gd name="T111" fmla="*/ 145 h 335"/>
                <a:gd name="T112" fmla="*/ 1057 w 1234"/>
                <a:gd name="T113" fmla="*/ 237 h 335"/>
                <a:gd name="T114" fmla="*/ 1070 w 1234"/>
                <a:gd name="T115" fmla="*/ 249 h 335"/>
                <a:gd name="T116" fmla="*/ 1099 w 1234"/>
                <a:gd name="T117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4" h="335">
                  <a:moveTo>
                    <a:pt x="1140" y="281"/>
                  </a:moveTo>
                  <a:cubicBezTo>
                    <a:pt x="1130" y="279"/>
                    <a:pt x="1121" y="278"/>
                    <a:pt x="1112" y="276"/>
                  </a:cubicBezTo>
                  <a:cubicBezTo>
                    <a:pt x="1112" y="276"/>
                    <a:pt x="1012" y="183"/>
                    <a:pt x="969" y="151"/>
                  </a:cubicBezTo>
                  <a:cubicBezTo>
                    <a:pt x="932" y="113"/>
                    <a:pt x="902" y="92"/>
                    <a:pt x="902" y="92"/>
                  </a:cubicBezTo>
                  <a:cubicBezTo>
                    <a:pt x="901" y="92"/>
                    <a:pt x="901" y="92"/>
                    <a:pt x="900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77" y="101"/>
                    <a:pt x="869" y="109"/>
                  </a:cubicBezTo>
                  <a:cubicBezTo>
                    <a:pt x="861" y="118"/>
                    <a:pt x="856" y="122"/>
                    <a:pt x="856" y="122"/>
                  </a:cubicBezTo>
                  <a:cubicBezTo>
                    <a:pt x="851" y="125"/>
                    <a:pt x="851" y="125"/>
                    <a:pt x="851" y="125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17" y="153"/>
                    <a:pt x="817" y="153"/>
                    <a:pt x="817" y="153"/>
                  </a:cubicBezTo>
                  <a:cubicBezTo>
                    <a:pt x="817" y="153"/>
                    <a:pt x="790" y="128"/>
                    <a:pt x="765" y="100"/>
                  </a:cubicBezTo>
                  <a:cubicBezTo>
                    <a:pt x="737" y="74"/>
                    <a:pt x="708" y="44"/>
                    <a:pt x="688" y="24"/>
                  </a:cubicBezTo>
                  <a:cubicBezTo>
                    <a:pt x="687" y="22"/>
                    <a:pt x="684" y="21"/>
                    <a:pt x="683" y="20"/>
                  </a:cubicBezTo>
                  <a:cubicBezTo>
                    <a:pt x="681" y="18"/>
                    <a:pt x="681" y="17"/>
                    <a:pt x="680" y="15"/>
                  </a:cubicBezTo>
                  <a:cubicBezTo>
                    <a:pt x="672" y="7"/>
                    <a:pt x="667" y="1"/>
                    <a:pt x="667" y="1"/>
                  </a:cubicBezTo>
                  <a:cubicBezTo>
                    <a:pt x="666" y="1"/>
                    <a:pt x="665" y="0"/>
                    <a:pt x="665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2" y="1"/>
                  </a:cubicBezTo>
                  <a:cubicBezTo>
                    <a:pt x="652" y="1"/>
                    <a:pt x="652" y="1"/>
                    <a:pt x="652" y="1"/>
                  </a:cubicBezTo>
                  <a:cubicBezTo>
                    <a:pt x="652" y="1"/>
                    <a:pt x="651" y="1"/>
                    <a:pt x="651" y="1"/>
                  </a:cubicBezTo>
                  <a:cubicBezTo>
                    <a:pt x="651" y="1"/>
                    <a:pt x="595" y="58"/>
                    <a:pt x="563" y="96"/>
                  </a:cubicBezTo>
                  <a:cubicBezTo>
                    <a:pt x="553" y="105"/>
                    <a:pt x="544" y="115"/>
                    <a:pt x="535" y="123"/>
                  </a:cubicBezTo>
                  <a:cubicBezTo>
                    <a:pt x="533" y="126"/>
                    <a:pt x="532" y="131"/>
                    <a:pt x="529" y="134"/>
                  </a:cubicBezTo>
                  <a:cubicBezTo>
                    <a:pt x="527" y="136"/>
                    <a:pt x="524" y="135"/>
                    <a:pt x="522" y="137"/>
                  </a:cubicBezTo>
                  <a:cubicBezTo>
                    <a:pt x="505" y="156"/>
                    <a:pt x="494" y="170"/>
                    <a:pt x="494" y="170"/>
                  </a:cubicBezTo>
                  <a:cubicBezTo>
                    <a:pt x="392" y="66"/>
                    <a:pt x="392" y="66"/>
                    <a:pt x="392" y="66"/>
                  </a:cubicBezTo>
                  <a:cubicBezTo>
                    <a:pt x="392" y="65"/>
                    <a:pt x="391" y="65"/>
                    <a:pt x="390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7" y="66"/>
                    <a:pt x="377" y="66"/>
                    <a:pt x="377" y="66"/>
                  </a:cubicBezTo>
                  <a:cubicBezTo>
                    <a:pt x="377" y="66"/>
                    <a:pt x="360" y="83"/>
                    <a:pt x="337" y="105"/>
                  </a:cubicBezTo>
                  <a:cubicBezTo>
                    <a:pt x="335" y="108"/>
                    <a:pt x="335" y="111"/>
                    <a:pt x="332" y="113"/>
                  </a:cubicBezTo>
                  <a:cubicBezTo>
                    <a:pt x="331" y="115"/>
                    <a:pt x="327" y="115"/>
                    <a:pt x="326" y="117"/>
                  </a:cubicBezTo>
                  <a:cubicBezTo>
                    <a:pt x="307" y="136"/>
                    <a:pt x="286" y="157"/>
                    <a:pt x="269" y="176"/>
                  </a:cubicBezTo>
                  <a:cubicBezTo>
                    <a:pt x="255" y="189"/>
                    <a:pt x="235" y="208"/>
                    <a:pt x="216" y="228"/>
                  </a:cubicBezTo>
                  <a:cubicBezTo>
                    <a:pt x="215" y="229"/>
                    <a:pt x="211" y="230"/>
                    <a:pt x="210" y="231"/>
                  </a:cubicBezTo>
                  <a:cubicBezTo>
                    <a:pt x="182" y="260"/>
                    <a:pt x="159" y="289"/>
                    <a:pt x="159" y="289"/>
                  </a:cubicBezTo>
                  <a:cubicBezTo>
                    <a:pt x="106" y="285"/>
                    <a:pt x="46" y="288"/>
                    <a:pt x="0" y="313"/>
                  </a:cubicBezTo>
                  <a:cubicBezTo>
                    <a:pt x="45" y="293"/>
                    <a:pt x="154" y="302"/>
                    <a:pt x="165" y="305"/>
                  </a:cubicBezTo>
                  <a:cubicBezTo>
                    <a:pt x="178" y="309"/>
                    <a:pt x="310" y="335"/>
                    <a:pt x="381" y="318"/>
                  </a:cubicBezTo>
                  <a:cubicBezTo>
                    <a:pt x="451" y="301"/>
                    <a:pt x="541" y="290"/>
                    <a:pt x="613" y="301"/>
                  </a:cubicBezTo>
                  <a:cubicBezTo>
                    <a:pt x="648" y="307"/>
                    <a:pt x="701" y="306"/>
                    <a:pt x="759" y="303"/>
                  </a:cubicBezTo>
                  <a:cubicBezTo>
                    <a:pt x="695" y="316"/>
                    <a:pt x="653" y="332"/>
                    <a:pt x="653" y="332"/>
                  </a:cubicBezTo>
                  <a:cubicBezTo>
                    <a:pt x="653" y="332"/>
                    <a:pt x="902" y="292"/>
                    <a:pt x="1089" y="318"/>
                  </a:cubicBezTo>
                  <a:cubicBezTo>
                    <a:pt x="1037" y="299"/>
                    <a:pt x="983" y="290"/>
                    <a:pt x="932" y="288"/>
                  </a:cubicBezTo>
                  <a:cubicBezTo>
                    <a:pt x="938" y="288"/>
                    <a:pt x="943" y="287"/>
                    <a:pt x="949" y="287"/>
                  </a:cubicBezTo>
                  <a:cubicBezTo>
                    <a:pt x="962" y="285"/>
                    <a:pt x="975" y="285"/>
                    <a:pt x="988" y="284"/>
                  </a:cubicBezTo>
                  <a:cubicBezTo>
                    <a:pt x="1012" y="284"/>
                    <a:pt x="1012" y="284"/>
                    <a:pt x="1012" y="284"/>
                  </a:cubicBezTo>
                  <a:cubicBezTo>
                    <a:pt x="1098" y="286"/>
                    <a:pt x="1179" y="304"/>
                    <a:pt x="1234" y="297"/>
                  </a:cubicBezTo>
                  <a:cubicBezTo>
                    <a:pt x="1234" y="292"/>
                    <a:pt x="1234" y="292"/>
                    <a:pt x="1234" y="292"/>
                  </a:cubicBezTo>
                  <a:cubicBezTo>
                    <a:pt x="1234" y="292"/>
                    <a:pt x="1229" y="298"/>
                    <a:pt x="1140" y="281"/>
                  </a:cubicBezTo>
                  <a:close/>
                  <a:moveTo>
                    <a:pt x="543" y="265"/>
                  </a:moveTo>
                  <a:cubicBezTo>
                    <a:pt x="542" y="266"/>
                    <a:pt x="541" y="266"/>
                    <a:pt x="540" y="266"/>
                  </a:cubicBezTo>
                  <a:cubicBezTo>
                    <a:pt x="539" y="266"/>
                    <a:pt x="537" y="266"/>
                    <a:pt x="536" y="266"/>
                  </a:cubicBezTo>
                  <a:cubicBezTo>
                    <a:pt x="494" y="268"/>
                    <a:pt x="453" y="274"/>
                    <a:pt x="415" y="284"/>
                  </a:cubicBezTo>
                  <a:cubicBezTo>
                    <a:pt x="413" y="284"/>
                    <a:pt x="411" y="285"/>
                    <a:pt x="409" y="285"/>
                  </a:cubicBezTo>
                  <a:cubicBezTo>
                    <a:pt x="406" y="286"/>
                    <a:pt x="404" y="287"/>
                    <a:pt x="401" y="287"/>
                  </a:cubicBezTo>
                  <a:cubicBezTo>
                    <a:pt x="396" y="288"/>
                    <a:pt x="392" y="289"/>
                    <a:pt x="387" y="290"/>
                  </a:cubicBezTo>
                  <a:cubicBezTo>
                    <a:pt x="369" y="294"/>
                    <a:pt x="352" y="297"/>
                    <a:pt x="336" y="298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287" y="301"/>
                    <a:pt x="264" y="300"/>
                    <a:pt x="241" y="298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75"/>
                    <a:pt x="403" y="274"/>
                    <a:pt x="266" y="270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3" y="264"/>
                    <a:pt x="263" y="264"/>
                    <a:pt x="263" y="264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58"/>
                    <a:pt x="295" y="211"/>
                    <a:pt x="324" y="164"/>
                  </a:cubicBezTo>
                  <a:cubicBezTo>
                    <a:pt x="383" y="164"/>
                    <a:pt x="383" y="164"/>
                    <a:pt x="383" y="164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161"/>
                    <a:pt x="372" y="161"/>
                    <a:pt x="353" y="161"/>
                  </a:cubicBezTo>
                  <a:cubicBezTo>
                    <a:pt x="341" y="161"/>
                    <a:pt x="331" y="161"/>
                    <a:pt x="326" y="161"/>
                  </a:cubicBezTo>
                  <a:cubicBezTo>
                    <a:pt x="326" y="160"/>
                    <a:pt x="332" y="158"/>
                    <a:pt x="332" y="157"/>
                  </a:cubicBezTo>
                  <a:cubicBezTo>
                    <a:pt x="333" y="155"/>
                    <a:pt x="330" y="154"/>
                    <a:pt x="331" y="152"/>
                  </a:cubicBezTo>
                  <a:cubicBezTo>
                    <a:pt x="439" y="152"/>
                    <a:pt x="439" y="152"/>
                    <a:pt x="439" y="152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9"/>
                    <a:pt x="414" y="148"/>
                    <a:pt x="387" y="148"/>
                  </a:cubicBezTo>
                  <a:cubicBezTo>
                    <a:pt x="366" y="148"/>
                    <a:pt x="343" y="148"/>
                    <a:pt x="334" y="148"/>
                  </a:cubicBezTo>
                  <a:cubicBezTo>
                    <a:pt x="356" y="112"/>
                    <a:pt x="376" y="79"/>
                    <a:pt x="381" y="72"/>
                  </a:cubicBezTo>
                  <a:cubicBezTo>
                    <a:pt x="389" y="72"/>
                    <a:pt x="389" y="72"/>
                    <a:pt x="389" y="7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3" y="124"/>
                    <a:pt x="417" y="123"/>
                    <a:pt x="417" y="123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43" y="127"/>
                    <a:pt x="443" y="127"/>
                    <a:pt x="443" y="127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1" y="171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7" y="179"/>
                    <a:pt x="487" y="180"/>
                    <a:pt x="488" y="181"/>
                  </a:cubicBezTo>
                  <a:cubicBezTo>
                    <a:pt x="489" y="181"/>
                    <a:pt x="490" y="182"/>
                    <a:pt x="491" y="183"/>
                  </a:cubicBezTo>
                  <a:cubicBezTo>
                    <a:pt x="497" y="188"/>
                    <a:pt x="507" y="193"/>
                    <a:pt x="507" y="193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377" y="214"/>
                    <a:pt x="377" y="214"/>
                    <a:pt x="377" y="214"/>
                  </a:cubicBezTo>
                  <a:cubicBezTo>
                    <a:pt x="380" y="217"/>
                    <a:pt x="380" y="217"/>
                    <a:pt x="380" y="217"/>
                  </a:cubicBezTo>
                  <a:cubicBezTo>
                    <a:pt x="533" y="219"/>
                    <a:pt x="533" y="219"/>
                    <a:pt x="533" y="219"/>
                  </a:cubicBezTo>
                  <a:cubicBezTo>
                    <a:pt x="545" y="231"/>
                    <a:pt x="545" y="231"/>
                    <a:pt x="545" y="231"/>
                  </a:cubicBezTo>
                  <a:cubicBezTo>
                    <a:pt x="532" y="230"/>
                    <a:pt x="506" y="229"/>
                    <a:pt x="451" y="230"/>
                  </a:cubicBezTo>
                  <a:cubicBezTo>
                    <a:pt x="450" y="230"/>
                    <a:pt x="448" y="230"/>
                    <a:pt x="447" y="230"/>
                  </a:cubicBezTo>
                  <a:cubicBezTo>
                    <a:pt x="445" y="230"/>
                    <a:pt x="444" y="230"/>
                    <a:pt x="442" y="230"/>
                  </a:cubicBezTo>
                  <a:cubicBezTo>
                    <a:pt x="441" y="230"/>
                    <a:pt x="439" y="230"/>
                    <a:pt x="438" y="230"/>
                  </a:cubicBezTo>
                  <a:cubicBezTo>
                    <a:pt x="350" y="231"/>
                    <a:pt x="319" y="229"/>
                    <a:pt x="319" y="229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7" y="235"/>
                    <a:pt x="384" y="235"/>
                    <a:pt x="433" y="236"/>
                  </a:cubicBezTo>
                  <a:cubicBezTo>
                    <a:pt x="434" y="236"/>
                    <a:pt x="436" y="236"/>
                    <a:pt x="437" y="236"/>
                  </a:cubicBezTo>
                  <a:cubicBezTo>
                    <a:pt x="438" y="236"/>
                    <a:pt x="440" y="236"/>
                    <a:pt x="441" y="236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7" y="236"/>
                    <a:pt x="452" y="236"/>
                    <a:pt x="457" y="236"/>
                  </a:cubicBezTo>
                  <a:cubicBezTo>
                    <a:pt x="505" y="236"/>
                    <a:pt x="539" y="236"/>
                    <a:pt x="547" y="236"/>
                  </a:cubicBezTo>
                  <a:cubicBezTo>
                    <a:pt x="548" y="236"/>
                    <a:pt x="548" y="236"/>
                    <a:pt x="549" y="236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52" y="239"/>
                    <a:pt x="552" y="239"/>
                    <a:pt x="552" y="239"/>
                  </a:cubicBezTo>
                  <a:cubicBezTo>
                    <a:pt x="554" y="241"/>
                    <a:pt x="554" y="241"/>
                    <a:pt x="554" y="241"/>
                  </a:cubicBezTo>
                  <a:cubicBezTo>
                    <a:pt x="562" y="249"/>
                    <a:pt x="562" y="249"/>
                    <a:pt x="562" y="249"/>
                  </a:cubicBezTo>
                  <a:cubicBezTo>
                    <a:pt x="559" y="249"/>
                    <a:pt x="555" y="249"/>
                    <a:pt x="550" y="249"/>
                  </a:cubicBezTo>
                  <a:cubicBezTo>
                    <a:pt x="549" y="249"/>
                    <a:pt x="548" y="249"/>
                    <a:pt x="547" y="249"/>
                  </a:cubicBezTo>
                  <a:cubicBezTo>
                    <a:pt x="546" y="249"/>
                    <a:pt x="545" y="249"/>
                    <a:pt x="543" y="249"/>
                  </a:cubicBezTo>
                  <a:cubicBezTo>
                    <a:pt x="536" y="249"/>
                    <a:pt x="527" y="249"/>
                    <a:pt x="517" y="249"/>
                  </a:cubicBezTo>
                  <a:cubicBezTo>
                    <a:pt x="490" y="249"/>
                    <a:pt x="460" y="250"/>
                    <a:pt x="460" y="250"/>
                  </a:cubicBezTo>
                  <a:cubicBezTo>
                    <a:pt x="457" y="253"/>
                    <a:pt x="457" y="253"/>
                    <a:pt x="457" y="253"/>
                  </a:cubicBezTo>
                  <a:cubicBezTo>
                    <a:pt x="541" y="254"/>
                    <a:pt x="541" y="254"/>
                    <a:pt x="541" y="254"/>
                  </a:cubicBezTo>
                  <a:cubicBezTo>
                    <a:pt x="545" y="254"/>
                    <a:pt x="545" y="254"/>
                    <a:pt x="545" y="254"/>
                  </a:cubicBezTo>
                  <a:cubicBezTo>
                    <a:pt x="548" y="254"/>
                    <a:pt x="548" y="254"/>
                    <a:pt x="548" y="254"/>
                  </a:cubicBezTo>
                  <a:cubicBezTo>
                    <a:pt x="567" y="254"/>
                    <a:pt x="567" y="254"/>
                    <a:pt x="567" y="254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66" y="265"/>
                    <a:pt x="554" y="265"/>
                    <a:pt x="543" y="265"/>
                  </a:cubicBezTo>
                  <a:close/>
                  <a:moveTo>
                    <a:pt x="681" y="269"/>
                  </a:moveTo>
                  <a:cubicBezTo>
                    <a:pt x="680" y="269"/>
                    <a:pt x="678" y="269"/>
                    <a:pt x="677" y="269"/>
                  </a:cubicBezTo>
                  <a:cubicBezTo>
                    <a:pt x="669" y="269"/>
                    <a:pt x="662" y="268"/>
                    <a:pt x="655" y="268"/>
                  </a:cubicBezTo>
                  <a:cubicBezTo>
                    <a:pt x="653" y="267"/>
                    <a:pt x="652" y="267"/>
                    <a:pt x="650" y="267"/>
                  </a:cubicBezTo>
                  <a:cubicBezTo>
                    <a:pt x="661" y="264"/>
                    <a:pt x="675" y="261"/>
                    <a:pt x="690" y="258"/>
                  </a:cubicBezTo>
                  <a:cubicBezTo>
                    <a:pt x="692" y="258"/>
                    <a:pt x="694" y="258"/>
                    <a:pt x="696" y="258"/>
                  </a:cubicBezTo>
                  <a:cubicBezTo>
                    <a:pt x="698" y="257"/>
                    <a:pt x="700" y="257"/>
                    <a:pt x="702" y="257"/>
                  </a:cubicBezTo>
                  <a:cubicBezTo>
                    <a:pt x="732" y="253"/>
                    <a:pt x="765" y="252"/>
                    <a:pt x="792" y="258"/>
                  </a:cubicBezTo>
                  <a:cubicBezTo>
                    <a:pt x="813" y="262"/>
                    <a:pt x="828" y="263"/>
                    <a:pt x="838" y="262"/>
                  </a:cubicBezTo>
                  <a:cubicBezTo>
                    <a:pt x="839" y="262"/>
                    <a:pt x="840" y="262"/>
                    <a:pt x="841" y="262"/>
                  </a:cubicBezTo>
                  <a:cubicBezTo>
                    <a:pt x="843" y="262"/>
                    <a:pt x="844" y="262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57" y="260"/>
                    <a:pt x="859" y="257"/>
                    <a:pt x="859" y="257"/>
                  </a:cubicBezTo>
                  <a:cubicBezTo>
                    <a:pt x="859" y="257"/>
                    <a:pt x="857" y="258"/>
                    <a:pt x="846" y="258"/>
                  </a:cubicBezTo>
                  <a:cubicBezTo>
                    <a:pt x="845" y="258"/>
                    <a:pt x="844" y="258"/>
                    <a:pt x="843" y="258"/>
                  </a:cubicBezTo>
                  <a:cubicBezTo>
                    <a:pt x="842" y="257"/>
                    <a:pt x="841" y="257"/>
                    <a:pt x="840" y="257"/>
                  </a:cubicBezTo>
                  <a:cubicBezTo>
                    <a:pt x="830" y="256"/>
                    <a:pt x="815" y="254"/>
                    <a:pt x="794" y="250"/>
                  </a:cubicBezTo>
                  <a:cubicBezTo>
                    <a:pt x="768" y="245"/>
                    <a:pt x="743" y="243"/>
                    <a:pt x="715" y="245"/>
                  </a:cubicBezTo>
                  <a:cubicBezTo>
                    <a:pt x="713" y="246"/>
                    <a:pt x="712" y="246"/>
                    <a:pt x="710" y="246"/>
                  </a:cubicBezTo>
                  <a:cubicBezTo>
                    <a:pt x="708" y="246"/>
                    <a:pt x="706" y="246"/>
                    <a:pt x="704" y="247"/>
                  </a:cubicBezTo>
                  <a:cubicBezTo>
                    <a:pt x="680" y="250"/>
                    <a:pt x="653" y="256"/>
                    <a:pt x="622" y="265"/>
                  </a:cubicBezTo>
                  <a:cubicBezTo>
                    <a:pt x="610" y="265"/>
                    <a:pt x="598" y="265"/>
                    <a:pt x="586" y="265"/>
                  </a:cubicBezTo>
                  <a:cubicBezTo>
                    <a:pt x="561" y="239"/>
                    <a:pt x="561" y="239"/>
                    <a:pt x="561" y="239"/>
                  </a:cubicBezTo>
                  <a:cubicBezTo>
                    <a:pt x="562" y="235"/>
                    <a:pt x="564" y="230"/>
                    <a:pt x="565" y="225"/>
                  </a:cubicBezTo>
                  <a:cubicBezTo>
                    <a:pt x="582" y="225"/>
                    <a:pt x="679" y="224"/>
                    <a:pt x="730" y="225"/>
                  </a:cubicBezTo>
                  <a:cubicBezTo>
                    <a:pt x="732" y="225"/>
                    <a:pt x="733" y="225"/>
                    <a:pt x="735" y="225"/>
                  </a:cubicBezTo>
                  <a:cubicBezTo>
                    <a:pt x="737" y="225"/>
                    <a:pt x="738" y="225"/>
                    <a:pt x="740" y="225"/>
                  </a:cubicBezTo>
                  <a:cubicBezTo>
                    <a:pt x="742" y="225"/>
                    <a:pt x="744" y="225"/>
                    <a:pt x="746" y="225"/>
                  </a:cubicBezTo>
                  <a:cubicBezTo>
                    <a:pt x="796" y="226"/>
                    <a:pt x="824" y="226"/>
                    <a:pt x="832" y="226"/>
                  </a:cubicBezTo>
                  <a:cubicBezTo>
                    <a:pt x="840" y="226"/>
                    <a:pt x="842" y="226"/>
                    <a:pt x="842" y="226"/>
                  </a:cubicBezTo>
                  <a:cubicBezTo>
                    <a:pt x="840" y="223"/>
                    <a:pt x="840" y="223"/>
                    <a:pt x="840" y="223"/>
                  </a:cubicBezTo>
                  <a:cubicBezTo>
                    <a:pt x="840" y="223"/>
                    <a:pt x="834" y="219"/>
                    <a:pt x="746" y="220"/>
                  </a:cubicBezTo>
                  <a:cubicBezTo>
                    <a:pt x="745" y="220"/>
                    <a:pt x="743" y="220"/>
                    <a:pt x="741" y="220"/>
                  </a:cubicBezTo>
                  <a:cubicBezTo>
                    <a:pt x="740" y="220"/>
                    <a:pt x="738" y="220"/>
                    <a:pt x="736" y="220"/>
                  </a:cubicBezTo>
                  <a:cubicBezTo>
                    <a:pt x="736" y="220"/>
                    <a:pt x="736" y="220"/>
                    <a:pt x="736" y="220"/>
                  </a:cubicBezTo>
                  <a:cubicBezTo>
                    <a:pt x="638" y="221"/>
                    <a:pt x="575" y="219"/>
                    <a:pt x="575" y="219"/>
                  </a:cubicBezTo>
                  <a:cubicBezTo>
                    <a:pt x="568" y="220"/>
                    <a:pt x="568" y="220"/>
                    <a:pt x="568" y="220"/>
                  </a:cubicBezTo>
                  <a:cubicBezTo>
                    <a:pt x="569" y="217"/>
                    <a:pt x="570" y="214"/>
                    <a:pt x="571" y="211"/>
                  </a:cubicBezTo>
                  <a:cubicBezTo>
                    <a:pt x="586" y="211"/>
                    <a:pt x="666" y="211"/>
                    <a:pt x="709" y="212"/>
                  </a:cubicBezTo>
                  <a:cubicBezTo>
                    <a:pt x="722" y="212"/>
                    <a:pt x="734" y="212"/>
                    <a:pt x="745" y="212"/>
                  </a:cubicBezTo>
                  <a:cubicBezTo>
                    <a:pt x="747" y="212"/>
                    <a:pt x="749" y="212"/>
                    <a:pt x="750" y="212"/>
                  </a:cubicBezTo>
                  <a:cubicBezTo>
                    <a:pt x="752" y="212"/>
                    <a:pt x="754" y="212"/>
                    <a:pt x="756" y="212"/>
                  </a:cubicBezTo>
                  <a:cubicBezTo>
                    <a:pt x="778" y="212"/>
                    <a:pt x="794" y="212"/>
                    <a:pt x="799" y="212"/>
                  </a:cubicBezTo>
                  <a:cubicBezTo>
                    <a:pt x="807" y="212"/>
                    <a:pt x="809" y="212"/>
                    <a:pt x="809" y="212"/>
                  </a:cubicBezTo>
                  <a:cubicBezTo>
                    <a:pt x="807" y="209"/>
                    <a:pt x="807" y="209"/>
                    <a:pt x="807" y="209"/>
                  </a:cubicBezTo>
                  <a:cubicBezTo>
                    <a:pt x="807" y="209"/>
                    <a:pt x="804" y="207"/>
                    <a:pt x="763" y="206"/>
                  </a:cubicBezTo>
                  <a:cubicBezTo>
                    <a:pt x="761" y="206"/>
                    <a:pt x="760" y="206"/>
                    <a:pt x="758" y="206"/>
                  </a:cubicBezTo>
                  <a:cubicBezTo>
                    <a:pt x="756" y="206"/>
                    <a:pt x="755" y="206"/>
                    <a:pt x="753" y="206"/>
                  </a:cubicBezTo>
                  <a:cubicBezTo>
                    <a:pt x="740" y="206"/>
                    <a:pt x="723" y="206"/>
                    <a:pt x="703" y="206"/>
                  </a:cubicBezTo>
                  <a:cubicBezTo>
                    <a:pt x="619" y="207"/>
                    <a:pt x="583" y="206"/>
                    <a:pt x="573" y="205"/>
                  </a:cubicBezTo>
                  <a:cubicBezTo>
                    <a:pt x="576" y="200"/>
                    <a:pt x="578" y="195"/>
                    <a:pt x="580" y="190"/>
                  </a:cubicBezTo>
                  <a:cubicBezTo>
                    <a:pt x="769" y="192"/>
                    <a:pt x="769" y="192"/>
                    <a:pt x="769" y="192"/>
                  </a:cubicBezTo>
                  <a:cubicBezTo>
                    <a:pt x="774" y="192"/>
                    <a:pt x="774" y="192"/>
                    <a:pt x="774" y="192"/>
                  </a:cubicBezTo>
                  <a:cubicBezTo>
                    <a:pt x="779" y="192"/>
                    <a:pt x="779" y="192"/>
                    <a:pt x="779" y="192"/>
                  </a:cubicBezTo>
                  <a:cubicBezTo>
                    <a:pt x="801" y="193"/>
                    <a:pt x="801" y="193"/>
                    <a:pt x="801" y="193"/>
                  </a:cubicBezTo>
                  <a:cubicBezTo>
                    <a:pt x="802" y="187"/>
                    <a:pt x="802" y="187"/>
                    <a:pt x="802" y="187"/>
                  </a:cubicBezTo>
                  <a:cubicBezTo>
                    <a:pt x="785" y="187"/>
                    <a:pt x="785" y="187"/>
                    <a:pt x="785" y="187"/>
                  </a:cubicBezTo>
                  <a:cubicBezTo>
                    <a:pt x="781" y="187"/>
                    <a:pt x="781" y="187"/>
                    <a:pt x="781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645" y="186"/>
                    <a:pt x="645" y="186"/>
                    <a:pt x="645" y="186"/>
                  </a:cubicBezTo>
                  <a:cubicBezTo>
                    <a:pt x="590" y="185"/>
                    <a:pt x="590" y="185"/>
                    <a:pt x="590" y="185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4" y="182"/>
                    <a:pt x="599" y="180"/>
                    <a:pt x="600" y="177"/>
                  </a:cubicBezTo>
                  <a:cubicBezTo>
                    <a:pt x="601" y="176"/>
                    <a:pt x="588" y="174"/>
                    <a:pt x="588" y="173"/>
                  </a:cubicBezTo>
                  <a:cubicBezTo>
                    <a:pt x="593" y="163"/>
                    <a:pt x="597" y="152"/>
                    <a:pt x="601" y="141"/>
                  </a:cubicBezTo>
                  <a:cubicBezTo>
                    <a:pt x="602" y="140"/>
                    <a:pt x="678" y="138"/>
                    <a:pt x="679" y="137"/>
                  </a:cubicBezTo>
                  <a:cubicBezTo>
                    <a:pt x="680" y="135"/>
                    <a:pt x="604" y="134"/>
                    <a:pt x="605" y="132"/>
                  </a:cubicBezTo>
                  <a:cubicBezTo>
                    <a:pt x="606" y="129"/>
                    <a:pt x="607" y="127"/>
                    <a:pt x="609" y="124"/>
                  </a:cubicBezTo>
                  <a:cubicBezTo>
                    <a:pt x="616" y="110"/>
                    <a:pt x="629" y="80"/>
                    <a:pt x="636" y="59"/>
                  </a:cubicBezTo>
                  <a:cubicBezTo>
                    <a:pt x="637" y="57"/>
                    <a:pt x="649" y="56"/>
                    <a:pt x="649" y="54"/>
                  </a:cubicBezTo>
                  <a:cubicBezTo>
                    <a:pt x="650" y="52"/>
                    <a:pt x="640" y="49"/>
                    <a:pt x="641" y="47"/>
                  </a:cubicBezTo>
                  <a:cubicBezTo>
                    <a:pt x="647" y="30"/>
                    <a:pt x="652" y="21"/>
                    <a:pt x="653" y="17"/>
                  </a:cubicBezTo>
                  <a:cubicBezTo>
                    <a:pt x="654" y="14"/>
                    <a:pt x="656" y="9"/>
                    <a:pt x="656" y="7"/>
                  </a:cubicBezTo>
                  <a:cubicBezTo>
                    <a:pt x="663" y="7"/>
                    <a:pt x="663" y="7"/>
                    <a:pt x="663" y="7"/>
                  </a:cubicBezTo>
                  <a:cubicBezTo>
                    <a:pt x="724" y="69"/>
                    <a:pt x="724" y="69"/>
                    <a:pt x="724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48" y="72"/>
                    <a:pt x="648" y="72"/>
                    <a:pt x="64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0" y="99"/>
                    <a:pt x="742" y="99"/>
                    <a:pt x="731" y="99"/>
                  </a:cubicBezTo>
                  <a:cubicBezTo>
                    <a:pt x="713" y="99"/>
                    <a:pt x="700" y="99"/>
                    <a:pt x="700" y="99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758" y="102"/>
                    <a:pt x="758" y="102"/>
                    <a:pt x="758" y="102"/>
                  </a:cubicBezTo>
                  <a:cubicBezTo>
                    <a:pt x="764" y="108"/>
                    <a:pt x="764" y="108"/>
                    <a:pt x="764" y="108"/>
                  </a:cubicBezTo>
                  <a:cubicBezTo>
                    <a:pt x="756" y="108"/>
                    <a:pt x="737" y="108"/>
                    <a:pt x="717" y="108"/>
                  </a:cubicBezTo>
                  <a:cubicBezTo>
                    <a:pt x="690" y="108"/>
                    <a:pt x="659" y="109"/>
                    <a:pt x="659" y="109"/>
                  </a:cubicBezTo>
                  <a:cubicBezTo>
                    <a:pt x="656" y="112"/>
                    <a:pt x="656" y="112"/>
                    <a:pt x="656" y="112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1" y="116"/>
                    <a:pt x="771" y="116"/>
                    <a:pt x="771" y="116"/>
                  </a:cubicBezTo>
                  <a:cubicBezTo>
                    <a:pt x="753" y="119"/>
                    <a:pt x="753" y="119"/>
                    <a:pt x="753" y="119"/>
                  </a:cubicBezTo>
                  <a:cubicBezTo>
                    <a:pt x="777" y="122"/>
                    <a:pt x="777" y="122"/>
                    <a:pt x="777" y="122"/>
                  </a:cubicBezTo>
                  <a:cubicBezTo>
                    <a:pt x="704" y="125"/>
                    <a:pt x="704" y="125"/>
                    <a:pt x="704" y="125"/>
                  </a:cubicBezTo>
                  <a:cubicBezTo>
                    <a:pt x="785" y="130"/>
                    <a:pt x="785" y="130"/>
                    <a:pt x="785" y="130"/>
                  </a:cubicBezTo>
                  <a:cubicBezTo>
                    <a:pt x="812" y="157"/>
                    <a:pt x="812" y="157"/>
                    <a:pt x="812" y="157"/>
                  </a:cubicBezTo>
                  <a:cubicBezTo>
                    <a:pt x="814" y="159"/>
                    <a:pt x="814" y="159"/>
                    <a:pt x="814" y="159"/>
                  </a:cubicBezTo>
                  <a:cubicBezTo>
                    <a:pt x="816" y="162"/>
                    <a:pt x="816" y="162"/>
                    <a:pt x="816" y="16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9" y="205"/>
                    <a:pt x="859" y="205"/>
                    <a:pt x="859" y="205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6" y="220"/>
                    <a:pt x="866" y="220"/>
                    <a:pt x="866" y="220"/>
                  </a:cubicBezTo>
                  <a:cubicBezTo>
                    <a:pt x="880" y="226"/>
                    <a:pt x="880" y="226"/>
                    <a:pt x="880" y="226"/>
                  </a:cubicBezTo>
                  <a:cubicBezTo>
                    <a:pt x="917" y="263"/>
                    <a:pt x="917" y="263"/>
                    <a:pt x="917" y="263"/>
                  </a:cubicBezTo>
                  <a:cubicBezTo>
                    <a:pt x="916" y="263"/>
                    <a:pt x="916" y="263"/>
                    <a:pt x="916" y="264"/>
                  </a:cubicBezTo>
                  <a:cubicBezTo>
                    <a:pt x="898" y="267"/>
                    <a:pt x="872" y="270"/>
                    <a:pt x="842" y="271"/>
                  </a:cubicBezTo>
                  <a:cubicBezTo>
                    <a:pt x="841" y="271"/>
                    <a:pt x="840" y="271"/>
                    <a:pt x="839" y="271"/>
                  </a:cubicBezTo>
                  <a:cubicBezTo>
                    <a:pt x="838" y="271"/>
                    <a:pt x="837" y="271"/>
                    <a:pt x="835" y="271"/>
                  </a:cubicBezTo>
                  <a:cubicBezTo>
                    <a:pt x="789" y="273"/>
                    <a:pt x="734" y="272"/>
                    <a:pt x="686" y="270"/>
                  </a:cubicBezTo>
                  <a:cubicBezTo>
                    <a:pt x="685" y="270"/>
                    <a:pt x="683" y="269"/>
                    <a:pt x="681" y="269"/>
                  </a:cubicBezTo>
                  <a:close/>
                  <a:moveTo>
                    <a:pt x="924" y="262"/>
                  </a:moveTo>
                  <a:cubicBezTo>
                    <a:pt x="924" y="262"/>
                    <a:pt x="906" y="247"/>
                    <a:pt x="895" y="232"/>
                  </a:cubicBezTo>
                  <a:cubicBezTo>
                    <a:pt x="883" y="216"/>
                    <a:pt x="863" y="200"/>
                    <a:pt x="863" y="200"/>
                  </a:cubicBezTo>
                  <a:cubicBezTo>
                    <a:pt x="867" y="190"/>
                    <a:pt x="867" y="190"/>
                    <a:pt x="867" y="190"/>
                  </a:cubicBezTo>
                  <a:cubicBezTo>
                    <a:pt x="977" y="191"/>
                    <a:pt x="977" y="191"/>
                    <a:pt x="977" y="191"/>
                  </a:cubicBezTo>
                  <a:cubicBezTo>
                    <a:pt x="974" y="186"/>
                    <a:pt x="974" y="186"/>
                    <a:pt x="974" y="186"/>
                  </a:cubicBezTo>
                  <a:cubicBezTo>
                    <a:pt x="974" y="186"/>
                    <a:pt x="950" y="186"/>
                    <a:pt x="923" y="186"/>
                  </a:cubicBezTo>
                  <a:cubicBezTo>
                    <a:pt x="900" y="186"/>
                    <a:pt x="875" y="186"/>
                    <a:pt x="868" y="186"/>
                  </a:cubicBezTo>
                  <a:cubicBezTo>
                    <a:pt x="869" y="181"/>
                    <a:pt x="869" y="181"/>
                    <a:pt x="869" y="181"/>
                  </a:cubicBezTo>
                  <a:cubicBezTo>
                    <a:pt x="928" y="182"/>
                    <a:pt x="928" y="182"/>
                    <a:pt x="928" y="182"/>
                  </a:cubicBezTo>
                  <a:cubicBezTo>
                    <a:pt x="931" y="182"/>
                    <a:pt x="931" y="182"/>
                    <a:pt x="931" y="182"/>
                  </a:cubicBezTo>
                  <a:cubicBezTo>
                    <a:pt x="927" y="178"/>
                    <a:pt x="927" y="178"/>
                    <a:pt x="927" y="178"/>
                  </a:cubicBezTo>
                  <a:cubicBezTo>
                    <a:pt x="927" y="178"/>
                    <a:pt x="917" y="178"/>
                    <a:pt x="899" y="178"/>
                  </a:cubicBezTo>
                  <a:cubicBezTo>
                    <a:pt x="885" y="178"/>
                    <a:pt x="875" y="178"/>
                    <a:pt x="870" y="178"/>
                  </a:cubicBezTo>
                  <a:cubicBezTo>
                    <a:pt x="880" y="145"/>
                    <a:pt x="880" y="145"/>
                    <a:pt x="880" y="145"/>
                  </a:cubicBezTo>
                  <a:cubicBezTo>
                    <a:pt x="883" y="138"/>
                    <a:pt x="883" y="138"/>
                    <a:pt x="883" y="138"/>
                  </a:cubicBezTo>
                  <a:cubicBezTo>
                    <a:pt x="884" y="131"/>
                    <a:pt x="884" y="131"/>
                    <a:pt x="884" y="131"/>
                  </a:cubicBezTo>
                  <a:cubicBezTo>
                    <a:pt x="892" y="106"/>
                    <a:pt x="892" y="106"/>
                    <a:pt x="892" y="106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899" y="98"/>
                    <a:pt x="899" y="98"/>
                    <a:pt x="899" y="98"/>
                  </a:cubicBezTo>
                  <a:cubicBezTo>
                    <a:pt x="899" y="98"/>
                    <a:pt x="914" y="111"/>
                    <a:pt x="933" y="128"/>
                  </a:cubicBezTo>
                  <a:cubicBezTo>
                    <a:pt x="935" y="129"/>
                    <a:pt x="935" y="132"/>
                    <a:pt x="936" y="133"/>
                  </a:cubicBezTo>
                  <a:cubicBezTo>
                    <a:pt x="938" y="135"/>
                    <a:pt x="941" y="135"/>
                    <a:pt x="943" y="137"/>
                  </a:cubicBezTo>
                  <a:cubicBezTo>
                    <a:pt x="946" y="138"/>
                    <a:pt x="948" y="140"/>
                    <a:pt x="950" y="142"/>
                  </a:cubicBezTo>
                  <a:cubicBezTo>
                    <a:pt x="945" y="142"/>
                    <a:pt x="938" y="142"/>
                    <a:pt x="927" y="142"/>
                  </a:cubicBezTo>
                  <a:cubicBezTo>
                    <a:pt x="908" y="142"/>
                    <a:pt x="895" y="142"/>
                    <a:pt x="895" y="142"/>
                  </a:cubicBezTo>
                  <a:cubicBezTo>
                    <a:pt x="894" y="145"/>
                    <a:pt x="894" y="145"/>
                    <a:pt x="894" y="145"/>
                  </a:cubicBezTo>
                  <a:cubicBezTo>
                    <a:pt x="954" y="145"/>
                    <a:pt x="954" y="145"/>
                    <a:pt x="954" y="145"/>
                  </a:cubicBezTo>
                  <a:cubicBezTo>
                    <a:pt x="973" y="162"/>
                    <a:pt x="992" y="179"/>
                    <a:pt x="997" y="184"/>
                  </a:cubicBezTo>
                  <a:cubicBezTo>
                    <a:pt x="1001" y="189"/>
                    <a:pt x="1013" y="199"/>
                    <a:pt x="1028" y="212"/>
                  </a:cubicBezTo>
                  <a:cubicBezTo>
                    <a:pt x="1030" y="214"/>
                    <a:pt x="1021" y="218"/>
                    <a:pt x="1023" y="220"/>
                  </a:cubicBezTo>
                  <a:cubicBezTo>
                    <a:pt x="1024" y="221"/>
                    <a:pt x="1036" y="220"/>
                    <a:pt x="1038" y="221"/>
                  </a:cubicBezTo>
                  <a:cubicBezTo>
                    <a:pt x="1044" y="226"/>
                    <a:pt x="1050" y="232"/>
                    <a:pt x="1057" y="237"/>
                  </a:cubicBezTo>
                  <a:cubicBezTo>
                    <a:pt x="1049" y="237"/>
                    <a:pt x="1031" y="237"/>
                    <a:pt x="1011" y="237"/>
                  </a:cubicBezTo>
                  <a:cubicBezTo>
                    <a:pt x="983" y="237"/>
                    <a:pt x="953" y="238"/>
                    <a:pt x="953" y="238"/>
                  </a:cubicBezTo>
                  <a:cubicBezTo>
                    <a:pt x="950" y="241"/>
                    <a:pt x="950" y="241"/>
                    <a:pt x="950" y="241"/>
                  </a:cubicBezTo>
                  <a:cubicBezTo>
                    <a:pt x="1063" y="242"/>
                    <a:pt x="1063" y="242"/>
                    <a:pt x="1063" y="242"/>
                  </a:cubicBezTo>
                  <a:cubicBezTo>
                    <a:pt x="1065" y="245"/>
                    <a:pt x="1068" y="247"/>
                    <a:pt x="1070" y="249"/>
                  </a:cubicBezTo>
                  <a:cubicBezTo>
                    <a:pt x="1066" y="249"/>
                    <a:pt x="1058" y="249"/>
                    <a:pt x="1046" y="249"/>
                  </a:cubicBezTo>
                  <a:cubicBezTo>
                    <a:pt x="1027" y="249"/>
                    <a:pt x="1014" y="248"/>
                    <a:pt x="1014" y="248"/>
                  </a:cubicBezTo>
                  <a:cubicBezTo>
                    <a:pt x="1013" y="251"/>
                    <a:pt x="1013" y="251"/>
                    <a:pt x="1013" y="251"/>
                  </a:cubicBezTo>
                  <a:cubicBezTo>
                    <a:pt x="1074" y="252"/>
                    <a:pt x="1074" y="252"/>
                    <a:pt x="1074" y="252"/>
                  </a:cubicBezTo>
                  <a:cubicBezTo>
                    <a:pt x="1085" y="261"/>
                    <a:pt x="1094" y="269"/>
                    <a:pt x="1099" y="274"/>
                  </a:cubicBezTo>
                  <a:cubicBezTo>
                    <a:pt x="1030" y="262"/>
                    <a:pt x="967" y="256"/>
                    <a:pt x="924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3"/>
            <p:cNvSpPr>
              <a:spLocks/>
            </p:cNvSpPr>
            <p:nvPr/>
          </p:nvSpPr>
          <p:spPr bwMode="auto">
            <a:xfrm>
              <a:off x="6497639" y="652463"/>
              <a:ext cx="641350" cy="163513"/>
            </a:xfrm>
            <a:custGeom>
              <a:avLst/>
              <a:gdLst>
                <a:gd name="T0" fmla="*/ 0 w 348"/>
                <a:gd name="T1" fmla="*/ 58 h 88"/>
                <a:gd name="T2" fmla="*/ 184 w 348"/>
                <a:gd name="T3" fmla="*/ 66 h 88"/>
                <a:gd name="T4" fmla="*/ 348 w 348"/>
                <a:gd name="T5" fmla="*/ 61 h 88"/>
                <a:gd name="T6" fmla="*/ 0 w 348"/>
                <a:gd name="T7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88">
                  <a:moveTo>
                    <a:pt x="0" y="58"/>
                  </a:moveTo>
                  <a:cubicBezTo>
                    <a:pt x="0" y="58"/>
                    <a:pt x="77" y="44"/>
                    <a:pt x="184" y="66"/>
                  </a:cubicBezTo>
                  <a:cubicBezTo>
                    <a:pt x="291" y="88"/>
                    <a:pt x="348" y="61"/>
                    <a:pt x="348" y="61"/>
                  </a:cubicBezTo>
                  <a:cubicBezTo>
                    <a:pt x="219" y="78"/>
                    <a:pt x="130" y="0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12402647" y="4493617"/>
            <a:ext cx="2758709" cy="979439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348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1308497" y="3529852"/>
            <a:ext cx="4001190" cy="1613648"/>
            <a:chOff x="4546601" y="4532313"/>
            <a:chExt cx="1928813" cy="777875"/>
          </a:xfrm>
          <a:solidFill>
            <a:schemeClr val="tx2"/>
          </a:solidFill>
        </p:grpSpPr>
        <p:sp>
          <p:nvSpPr>
            <p:cNvPr id="353" name="Rectangle 348"/>
            <p:cNvSpPr>
              <a:spLocks noChangeArrowheads="1"/>
            </p:cNvSpPr>
            <p:nvPr/>
          </p:nvSpPr>
          <p:spPr bwMode="auto">
            <a:xfrm>
              <a:off x="6205539" y="5026025"/>
              <a:ext cx="1587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6296026" y="5026025"/>
              <a:ext cx="17463" cy="66675"/>
            </a:xfrm>
            <a:custGeom>
              <a:avLst/>
              <a:gdLst>
                <a:gd name="T0" fmla="*/ 11 w 11"/>
                <a:gd name="T1" fmla="*/ 42 h 42"/>
                <a:gd name="T2" fmla="*/ 0 w 11"/>
                <a:gd name="T3" fmla="*/ 42 h 42"/>
                <a:gd name="T4" fmla="*/ 0 w 11"/>
                <a:gd name="T5" fmla="*/ 0 h 42"/>
                <a:gd name="T6" fmla="*/ 10 w 11"/>
                <a:gd name="T7" fmla="*/ 0 h 42"/>
                <a:gd name="T8" fmla="*/ 11 w 1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11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6132514" y="5019675"/>
              <a:ext cx="15875" cy="49213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7 h 31"/>
                <a:gd name="T6" fmla="*/ 10 w 10"/>
                <a:gd name="T7" fmla="*/ 0 h 31"/>
                <a:gd name="T8" fmla="*/ 10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5734051" y="4908550"/>
              <a:ext cx="28575" cy="128588"/>
            </a:xfrm>
            <a:custGeom>
              <a:avLst/>
              <a:gdLst>
                <a:gd name="T0" fmla="*/ 18 w 18"/>
                <a:gd name="T1" fmla="*/ 81 h 81"/>
                <a:gd name="T2" fmla="*/ 6 w 18"/>
                <a:gd name="T3" fmla="*/ 81 h 81"/>
                <a:gd name="T4" fmla="*/ 0 w 18"/>
                <a:gd name="T5" fmla="*/ 27 h 81"/>
                <a:gd name="T6" fmla="*/ 6 w 18"/>
                <a:gd name="T7" fmla="*/ 0 h 81"/>
                <a:gd name="T8" fmla="*/ 18 w 1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1">
                  <a:moveTo>
                    <a:pt x="18" y="81"/>
                  </a:moveTo>
                  <a:lnTo>
                    <a:pt x="6" y="81"/>
                  </a:lnTo>
                  <a:lnTo>
                    <a:pt x="0" y="27"/>
                  </a:lnTo>
                  <a:lnTo>
                    <a:pt x="6" y="0"/>
                  </a:lnTo>
                  <a:lnTo>
                    <a:pt x="1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5511801" y="4867275"/>
              <a:ext cx="36513" cy="161925"/>
            </a:xfrm>
            <a:custGeom>
              <a:avLst/>
              <a:gdLst>
                <a:gd name="T0" fmla="*/ 23 w 23"/>
                <a:gd name="T1" fmla="*/ 102 h 102"/>
                <a:gd name="T2" fmla="*/ 13 w 23"/>
                <a:gd name="T3" fmla="*/ 102 h 102"/>
                <a:gd name="T4" fmla="*/ 0 w 23"/>
                <a:gd name="T5" fmla="*/ 19 h 102"/>
                <a:gd name="T6" fmla="*/ 8 w 23"/>
                <a:gd name="T7" fmla="*/ 0 h 102"/>
                <a:gd name="T8" fmla="*/ 23 w 2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2">
                  <a:moveTo>
                    <a:pt x="23" y="102"/>
                  </a:moveTo>
                  <a:lnTo>
                    <a:pt x="13" y="102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3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5319714" y="4830763"/>
              <a:ext cx="41275" cy="117475"/>
            </a:xfrm>
            <a:custGeom>
              <a:avLst/>
              <a:gdLst>
                <a:gd name="T0" fmla="*/ 12 w 22"/>
                <a:gd name="T1" fmla="*/ 63 h 63"/>
                <a:gd name="T2" fmla="*/ 0 w 22"/>
                <a:gd name="T3" fmla="*/ 25 h 63"/>
                <a:gd name="T4" fmla="*/ 2 w 22"/>
                <a:gd name="T5" fmla="*/ 0 h 63"/>
                <a:gd name="T6" fmla="*/ 22 w 22"/>
                <a:gd name="T7" fmla="*/ 63 h 63"/>
                <a:gd name="T8" fmla="*/ 12 w 2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3">
                  <a:moveTo>
                    <a:pt x="12" y="63"/>
                  </a:moveTo>
                  <a:cubicBezTo>
                    <a:pt x="12" y="63"/>
                    <a:pt x="0" y="25"/>
                    <a:pt x="0" y="2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2" y="63"/>
                    <a:pt x="22" y="63"/>
                    <a:pt x="22" y="63"/>
                  </a:cubicBezTo>
                  <a:lnTo>
                    <a:pt x="12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5357814" y="4995863"/>
              <a:ext cx="19050" cy="17463"/>
            </a:xfrm>
            <a:custGeom>
              <a:avLst/>
              <a:gdLst>
                <a:gd name="T0" fmla="*/ 10 w 12"/>
                <a:gd name="T1" fmla="*/ 0 h 11"/>
                <a:gd name="T2" fmla="*/ 12 w 12"/>
                <a:gd name="T3" fmla="*/ 8 h 11"/>
                <a:gd name="T4" fmla="*/ 2 w 12"/>
                <a:gd name="T5" fmla="*/ 11 h 11"/>
                <a:gd name="T6" fmla="*/ 0 w 12"/>
                <a:gd name="T7" fmla="*/ 0 h 11"/>
                <a:gd name="T8" fmla="*/ 10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2" y="8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5"/>
            <p:cNvSpPr>
              <a:spLocks noEditPoints="1"/>
            </p:cNvSpPr>
            <p:nvPr/>
          </p:nvSpPr>
          <p:spPr bwMode="auto">
            <a:xfrm>
              <a:off x="4721226" y="4789488"/>
              <a:ext cx="177800" cy="227013"/>
            </a:xfrm>
            <a:custGeom>
              <a:avLst/>
              <a:gdLst>
                <a:gd name="T0" fmla="*/ 69 w 112"/>
                <a:gd name="T1" fmla="*/ 53 h 143"/>
                <a:gd name="T2" fmla="*/ 46 w 112"/>
                <a:gd name="T3" fmla="*/ 52 h 143"/>
                <a:gd name="T4" fmla="*/ 51 w 112"/>
                <a:gd name="T5" fmla="*/ 1 h 143"/>
                <a:gd name="T6" fmla="*/ 12 w 112"/>
                <a:gd name="T7" fmla="*/ 2 h 143"/>
                <a:gd name="T8" fmla="*/ 0 w 112"/>
                <a:gd name="T9" fmla="*/ 142 h 143"/>
                <a:gd name="T10" fmla="*/ 37 w 112"/>
                <a:gd name="T11" fmla="*/ 143 h 143"/>
                <a:gd name="T12" fmla="*/ 41 w 112"/>
                <a:gd name="T13" fmla="*/ 89 h 143"/>
                <a:gd name="T14" fmla="*/ 63 w 112"/>
                <a:gd name="T15" fmla="*/ 89 h 143"/>
                <a:gd name="T16" fmla="*/ 63 w 112"/>
                <a:gd name="T17" fmla="*/ 138 h 143"/>
                <a:gd name="T18" fmla="*/ 103 w 112"/>
                <a:gd name="T19" fmla="*/ 142 h 143"/>
                <a:gd name="T20" fmla="*/ 112 w 112"/>
                <a:gd name="T21" fmla="*/ 2 h 143"/>
                <a:gd name="T22" fmla="*/ 75 w 112"/>
                <a:gd name="T23" fmla="*/ 0 h 143"/>
                <a:gd name="T24" fmla="*/ 69 w 112"/>
                <a:gd name="T25" fmla="*/ 53 h 143"/>
                <a:gd name="T26" fmla="*/ 105 w 112"/>
                <a:gd name="T27" fmla="*/ 8 h 143"/>
                <a:gd name="T28" fmla="*/ 96 w 112"/>
                <a:gd name="T29" fmla="*/ 135 h 143"/>
                <a:gd name="T30" fmla="*/ 69 w 112"/>
                <a:gd name="T31" fmla="*/ 133 h 143"/>
                <a:gd name="T32" fmla="*/ 69 w 112"/>
                <a:gd name="T33" fmla="*/ 82 h 143"/>
                <a:gd name="T34" fmla="*/ 34 w 112"/>
                <a:gd name="T35" fmla="*/ 83 h 143"/>
                <a:gd name="T36" fmla="*/ 31 w 112"/>
                <a:gd name="T37" fmla="*/ 136 h 143"/>
                <a:gd name="T38" fmla="*/ 7 w 112"/>
                <a:gd name="T39" fmla="*/ 136 h 143"/>
                <a:gd name="T40" fmla="*/ 18 w 112"/>
                <a:gd name="T41" fmla="*/ 8 h 143"/>
                <a:gd name="T42" fmla="*/ 44 w 112"/>
                <a:gd name="T43" fmla="*/ 8 h 143"/>
                <a:gd name="T44" fmla="*/ 39 w 112"/>
                <a:gd name="T45" fmla="*/ 58 h 143"/>
                <a:gd name="T46" fmla="*/ 75 w 112"/>
                <a:gd name="T47" fmla="*/ 60 h 143"/>
                <a:gd name="T48" fmla="*/ 81 w 112"/>
                <a:gd name="T49" fmla="*/ 7 h 143"/>
                <a:gd name="T50" fmla="*/ 105 w 112"/>
                <a:gd name="T51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43">
                  <a:moveTo>
                    <a:pt x="69" y="53"/>
                  </a:moveTo>
                  <a:lnTo>
                    <a:pt x="46" y="52"/>
                  </a:lnTo>
                  <a:lnTo>
                    <a:pt x="51" y="1"/>
                  </a:lnTo>
                  <a:lnTo>
                    <a:pt x="12" y="2"/>
                  </a:lnTo>
                  <a:lnTo>
                    <a:pt x="0" y="142"/>
                  </a:lnTo>
                  <a:lnTo>
                    <a:pt x="37" y="143"/>
                  </a:lnTo>
                  <a:lnTo>
                    <a:pt x="41" y="89"/>
                  </a:lnTo>
                  <a:lnTo>
                    <a:pt x="63" y="89"/>
                  </a:lnTo>
                  <a:lnTo>
                    <a:pt x="63" y="138"/>
                  </a:lnTo>
                  <a:lnTo>
                    <a:pt x="103" y="142"/>
                  </a:lnTo>
                  <a:lnTo>
                    <a:pt x="112" y="2"/>
                  </a:lnTo>
                  <a:lnTo>
                    <a:pt x="75" y="0"/>
                  </a:lnTo>
                  <a:lnTo>
                    <a:pt x="69" y="53"/>
                  </a:lnTo>
                  <a:close/>
                  <a:moveTo>
                    <a:pt x="105" y="8"/>
                  </a:moveTo>
                  <a:lnTo>
                    <a:pt x="96" y="135"/>
                  </a:lnTo>
                  <a:lnTo>
                    <a:pt x="69" y="133"/>
                  </a:lnTo>
                  <a:lnTo>
                    <a:pt x="69" y="82"/>
                  </a:lnTo>
                  <a:lnTo>
                    <a:pt x="34" y="83"/>
                  </a:lnTo>
                  <a:lnTo>
                    <a:pt x="31" y="136"/>
                  </a:lnTo>
                  <a:lnTo>
                    <a:pt x="7" y="136"/>
                  </a:lnTo>
                  <a:lnTo>
                    <a:pt x="18" y="8"/>
                  </a:lnTo>
                  <a:lnTo>
                    <a:pt x="44" y="8"/>
                  </a:lnTo>
                  <a:lnTo>
                    <a:pt x="39" y="58"/>
                  </a:lnTo>
                  <a:lnTo>
                    <a:pt x="75" y="60"/>
                  </a:lnTo>
                  <a:lnTo>
                    <a:pt x="81" y="7"/>
                  </a:lnTo>
                  <a:lnTo>
                    <a:pt x="10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4902201" y="4784725"/>
              <a:ext cx="173038" cy="222250"/>
            </a:xfrm>
            <a:custGeom>
              <a:avLst/>
              <a:gdLst>
                <a:gd name="T0" fmla="*/ 43 w 109"/>
                <a:gd name="T1" fmla="*/ 0 h 140"/>
                <a:gd name="T2" fmla="*/ 10 w 109"/>
                <a:gd name="T3" fmla="*/ 23 h 140"/>
                <a:gd name="T4" fmla="*/ 0 w 109"/>
                <a:gd name="T5" fmla="*/ 121 h 140"/>
                <a:gd name="T6" fmla="*/ 27 w 109"/>
                <a:gd name="T7" fmla="*/ 140 h 140"/>
                <a:gd name="T8" fmla="*/ 65 w 109"/>
                <a:gd name="T9" fmla="*/ 140 h 140"/>
                <a:gd name="T10" fmla="*/ 101 w 109"/>
                <a:gd name="T11" fmla="*/ 119 h 140"/>
                <a:gd name="T12" fmla="*/ 109 w 109"/>
                <a:gd name="T13" fmla="*/ 21 h 140"/>
                <a:gd name="T14" fmla="*/ 84 w 109"/>
                <a:gd name="T15" fmla="*/ 0 h 140"/>
                <a:gd name="T16" fmla="*/ 43 w 109"/>
                <a:gd name="T17" fmla="*/ 0 h 140"/>
                <a:gd name="T18" fmla="*/ 29 w 109"/>
                <a:gd name="T19" fmla="*/ 133 h 140"/>
                <a:gd name="T20" fmla="*/ 7 w 109"/>
                <a:gd name="T21" fmla="*/ 118 h 140"/>
                <a:gd name="T22" fmla="*/ 17 w 109"/>
                <a:gd name="T23" fmla="*/ 27 h 140"/>
                <a:gd name="T24" fmla="*/ 46 w 109"/>
                <a:gd name="T25" fmla="*/ 7 h 140"/>
                <a:gd name="T26" fmla="*/ 82 w 109"/>
                <a:gd name="T27" fmla="*/ 7 h 140"/>
                <a:gd name="T28" fmla="*/ 102 w 109"/>
                <a:gd name="T29" fmla="*/ 24 h 140"/>
                <a:gd name="T30" fmla="*/ 95 w 109"/>
                <a:gd name="T31" fmla="*/ 116 h 140"/>
                <a:gd name="T32" fmla="*/ 63 w 109"/>
                <a:gd name="T33" fmla="*/ 133 h 140"/>
                <a:gd name="T34" fmla="*/ 29 w 109"/>
                <a:gd name="T35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0">
                  <a:moveTo>
                    <a:pt x="43" y="0"/>
                  </a:moveTo>
                  <a:lnTo>
                    <a:pt x="10" y="23"/>
                  </a:lnTo>
                  <a:lnTo>
                    <a:pt x="0" y="121"/>
                  </a:lnTo>
                  <a:lnTo>
                    <a:pt x="27" y="140"/>
                  </a:lnTo>
                  <a:lnTo>
                    <a:pt x="65" y="140"/>
                  </a:lnTo>
                  <a:lnTo>
                    <a:pt x="101" y="119"/>
                  </a:lnTo>
                  <a:lnTo>
                    <a:pt x="109" y="21"/>
                  </a:lnTo>
                  <a:lnTo>
                    <a:pt x="84" y="0"/>
                  </a:lnTo>
                  <a:lnTo>
                    <a:pt x="43" y="0"/>
                  </a:lnTo>
                  <a:close/>
                  <a:moveTo>
                    <a:pt x="29" y="133"/>
                  </a:moveTo>
                  <a:lnTo>
                    <a:pt x="7" y="118"/>
                  </a:lnTo>
                  <a:lnTo>
                    <a:pt x="17" y="27"/>
                  </a:lnTo>
                  <a:lnTo>
                    <a:pt x="46" y="7"/>
                  </a:lnTo>
                  <a:lnTo>
                    <a:pt x="82" y="7"/>
                  </a:lnTo>
                  <a:lnTo>
                    <a:pt x="102" y="24"/>
                  </a:lnTo>
                  <a:lnTo>
                    <a:pt x="95" y="116"/>
                  </a:lnTo>
                  <a:lnTo>
                    <a:pt x="63" y="133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4956176" y="4827588"/>
              <a:ext cx="66675" cy="136525"/>
            </a:xfrm>
            <a:custGeom>
              <a:avLst/>
              <a:gdLst>
                <a:gd name="T0" fmla="*/ 17 w 42"/>
                <a:gd name="T1" fmla="*/ 0 h 86"/>
                <a:gd name="T2" fmla="*/ 6 w 42"/>
                <a:gd name="T3" fmla="*/ 12 h 86"/>
                <a:gd name="T4" fmla="*/ 0 w 42"/>
                <a:gd name="T5" fmla="*/ 77 h 86"/>
                <a:gd name="T6" fmla="*/ 8 w 42"/>
                <a:gd name="T7" fmla="*/ 86 h 86"/>
                <a:gd name="T8" fmla="*/ 27 w 42"/>
                <a:gd name="T9" fmla="*/ 86 h 86"/>
                <a:gd name="T10" fmla="*/ 36 w 42"/>
                <a:gd name="T11" fmla="*/ 72 h 86"/>
                <a:gd name="T12" fmla="*/ 42 w 42"/>
                <a:gd name="T13" fmla="*/ 10 h 86"/>
                <a:gd name="T14" fmla="*/ 34 w 42"/>
                <a:gd name="T15" fmla="*/ 0 h 86"/>
                <a:gd name="T16" fmla="*/ 17 w 42"/>
                <a:gd name="T17" fmla="*/ 0 h 86"/>
                <a:gd name="T18" fmla="*/ 12 w 42"/>
                <a:gd name="T19" fmla="*/ 80 h 86"/>
                <a:gd name="T20" fmla="*/ 7 w 42"/>
                <a:gd name="T21" fmla="*/ 75 h 86"/>
                <a:gd name="T22" fmla="*/ 12 w 42"/>
                <a:gd name="T23" fmla="*/ 15 h 86"/>
                <a:gd name="T24" fmla="*/ 20 w 42"/>
                <a:gd name="T25" fmla="*/ 5 h 86"/>
                <a:gd name="T26" fmla="*/ 31 w 42"/>
                <a:gd name="T27" fmla="*/ 5 h 86"/>
                <a:gd name="T28" fmla="*/ 35 w 42"/>
                <a:gd name="T29" fmla="*/ 12 h 86"/>
                <a:gd name="T30" fmla="*/ 30 w 42"/>
                <a:gd name="T31" fmla="*/ 70 h 86"/>
                <a:gd name="T32" fmla="*/ 23 w 42"/>
                <a:gd name="T33" fmla="*/ 79 h 86"/>
                <a:gd name="T34" fmla="*/ 12 w 42"/>
                <a:gd name="T3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86">
                  <a:moveTo>
                    <a:pt x="17" y="0"/>
                  </a:moveTo>
                  <a:lnTo>
                    <a:pt x="6" y="12"/>
                  </a:lnTo>
                  <a:lnTo>
                    <a:pt x="0" y="77"/>
                  </a:lnTo>
                  <a:lnTo>
                    <a:pt x="8" y="86"/>
                  </a:lnTo>
                  <a:lnTo>
                    <a:pt x="27" y="86"/>
                  </a:lnTo>
                  <a:lnTo>
                    <a:pt x="36" y="72"/>
                  </a:lnTo>
                  <a:lnTo>
                    <a:pt x="42" y="10"/>
                  </a:lnTo>
                  <a:lnTo>
                    <a:pt x="34" y="0"/>
                  </a:lnTo>
                  <a:lnTo>
                    <a:pt x="17" y="0"/>
                  </a:lnTo>
                  <a:close/>
                  <a:moveTo>
                    <a:pt x="12" y="80"/>
                  </a:moveTo>
                  <a:lnTo>
                    <a:pt x="7" y="75"/>
                  </a:lnTo>
                  <a:lnTo>
                    <a:pt x="12" y="15"/>
                  </a:lnTo>
                  <a:lnTo>
                    <a:pt x="20" y="5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0" y="70"/>
                  </a:lnTo>
                  <a:lnTo>
                    <a:pt x="23" y="79"/>
                  </a:lnTo>
                  <a:lnTo>
                    <a:pt x="1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5091114" y="4770438"/>
              <a:ext cx="163513" cy="227013"/>
            </a:xfrm>
            <a:custGeom>
              <a:avLst/>
              <a:gdLst>
                <a:gd name="T0" fmla="*/ 42 w 103"/>
                <a:gd name="T1" fmla="*/ 106 h 143"/>
                <a:gd name="T2" fmla="*/ 53 w 103"/>
                <a:gd name="T3" fmla="*/ 2 h 143"/>
                <a:gd name="T4" fmla="*/ 10 w 103"/>
                <a:gd name="T5" fmla="*/ 0 h 143"/>
                <a:gd name="T6" fmla="*/ 0 w 103"/>
                <a:gd name="T7" fmla="*/ 140 h 143"/>
                <a:gd name="T8" fmla="*/ 98 w 103"/>
                <a:gd name="T9" fmla="*/ 143 h 143"/>
                <a:gd name="T10" fmla="*/ 103 w 103"/>
                <a:gd name="T11" fmla="*/ 106 h 143"/>
                <a:gd name="T12" fmla="*/ 42 w 103"/>
                <a:gd name="T13" fmla="*/ 106 h 143"/>
                <a:gd name="T14" fmla="*/ 7 w 103"/>
                <a:gd name="T15" fmla="*/ 134 h 143"/>
                <a:gd name="T16" fmla="*/ 16 w 103"/>
                <a:gd name="T17" fmla="*/ 7 h 143"/>
                <a:gd name="T18" fmla="*/ 46 w 103"/>
                <a:gd name="T19" fmla="*/ 7 h 143"/>
                <a:gd name="T20" fmla="*/ 36 w 103"/>
                <a:gd name="T21" fmla="*/ 112 h 143"/>
                <a:gd name="T22" fmla="*/ 95 w 103"/>
                <a:gd name="T23" fmla="*/ 113 h 143"/>
                <a:gd name="T24" fmla="*/ 92 w 103"/>
                <a:gd name="T25" fmla="*/ 137 h 143"/>
                <a:gd name="T26" fmla="*/ 7 w 103"/>
                <a:gd name="T27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3">
                  <a:moveTo>
                    <a:pt x="42" y="106"/>
                  </a:moveTo>
                  <a:lnTo>
                    <a:pt x="53" y="2"/>
                  </a:lnTo>
                  <a:lnTo>
                    <a:pt x="10" y="0"/>
                  </a:lnTo>
                  <a:lnTo>
                    <a:pt x="0" y="140"/>
                  </a:lnTo>
                  <a:lnTo>
                    <a:pt x="98" y="143"/>
                  </a:lnTo>
                  <a:lnTo>
                    <a:pt x="103" y="106"/>
                  </a:lnTo>
                  <a:lnTo>
                    <a:pt x="42" y="106"/>
                  </a:lnTo>
                  <a:close/>
                  <a:moveTo>
                    <a:pt x="7" y="134"/>
                  </a:moveTo>
                  <a:lnTo>
                    <a:pt x="16" y="7"/>
                  </a:lnTo>
                  <a:lnTo>
                    <a:pt x="46" y="7"/>
                  </a:lnTo>
                  <a:lnTo>
                    <a:pt x="36" y="112"/>
                  </a:lnTo>
                  <a:lnTo>
                    <a:pt x="95" y="113"/>
                  </a:lnTo>
                  <a:lnTo>
                    <a:pt x="92" y="137"/>
                  </a:lnTo>
                  <a:lnTo>
                    <a:pt x="7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5254626" y="4776788"/>
              <a:ext cx="161925" cy="227013"/>
            </a:xfrm>
            <a:custGeom>
              <a:avLst/>
              <a:gdLst>
                <a:gd name="T0" fmla="*/ 53 w 102"/>
                <a:gd name="T1" fmla="*/ 1 h 143"/>
                <a:gd name="T2" fmla="*/ 10 w 102"/>
                <a:gd name="T3" fmla="*/ 0 h 143"/>
                <a:gd name="T4" fmla="*/ 0 w 102"/>
                <a:gd name="T5" fmla="*/ 141 h 143"/>
                <a:gd name="T6" fmla="*/ 97 w 102"/>
                <a:gd name="T7" fmla="*/ 143 h 143"/>
                <a:gd name="T8" fmla="*/ 102 w 102"/>
                <a:gd name="T9" fmla="*/ 107 h 143"/>
                <a:gd name="T10" fmla="*/ 43 w 102"/>
                <a:gd name="T11" fmla="*/ 105 h 143"/>
                <a:gd name="T12" fmla="*/ 53 w 102"/>
                <a:gd name="T13" fmla="*/ 1 h 143"/>
                <a:gd name="T14" fmla="*/ 7 w 102"/>
                <a:gd name="T15" fmla="*/ 133 h 143"/>
                <a:gd name="T16" fmla="*/ 16 w 102"/>
                <a:gd name="T17" fmla="*/ 7 h 143"/>
                <a:gd name="T18" fmla="*/ 45 w 102"/>
                <a:gd name="T19" fmla="*/ 8 h 143"/>
                <a:gd name="T20" fmla="*/ 36 w 102"/>
                <a:gd name="T21" fmla="*/ 112 h 143"/>
                <a:gd name="T22" fmla="*/ 95 w 102"/>
                <a:gd name="T23" fmla="*/ 112 h 143"/>
                <a:gd name="T24" fmla="*/ 91 w 102"/>
                <a:gd name="T25" fmla="*/ 136 h 143"/>
                <a:gd name="T26" fmla="*/ 7 w 102"/>
                <a:gd name="T27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3">
                  <a:moveTo>
                    <a:pt x="53" y="1"/>
                  </a:moveTo>
                  <a:lnTo>
                    <a:pt x="10" y="0"/>
                  </a:lnTo>
                  <a:lnTo>
                    <a:pt x="0" y="141"/>
                  </a:lnTo>
                  <a:lnTo>
                    <a:pt x="97" y="143"/>
                  </a:lnTo>
                  <a:lnTo>
                    <a:pt x="102" y="107"/>
                  </a:lnTo>
                  <a:lnTo>
                    <a:pt x="43" y="105"/>
                  </a:lnTo>
                  <a:lnTo>
                    <a:pt x="53" y="1"/>
                  </a:lnTo>
                  <a:close/>
                  <a:moveTo>
                    <a:pt x="7" y="133"/>
                  </a:moveTo>
                  <a:lnTo>
                    <a:pt x="16" y="7"/>
                  </a:lnTo>
                  <a:lnTo>
                    <a:pt x="45" y="8"/>
                  </a:lnTo>
                  <a:lnTo>
                    <a:pt x="36" y="112"/>
                  </a:lnTo>
                  <a:lnTo>
                    <a:pt x="95" y="112"/>
                  </a:lnTo>
                  <a:lnTo>
                    <a:pt x="91" y="136"/>
                  </a:lnTo>
                  <a:lnTo>
                    <a:pt x="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5383214" y="4778375"/>
              <a:ext cx="185738" cy="236538"/>
            </a:xfrm>
            <a:custGeom>
              <a:avLst/>
              <a:gdLst>
                <a:gd name="T0" fmla="*/ 53 w 117"/>
                <a:gd name="T1" fmla="*/ 48 h 149"/>
                <a:gd name="T2" fmla="*/ 45 w 117"/>
                <a:gd name="T3" fmla="*/ 2 h 149"/>
                <a:gd name="T4" fmla="*/ 0 w 117"/>
                <a:gd name="T5" fmla="*/ 0 h 149"/>
                <a:gd name="T6" fmla="*/ 29 w 117"/>
                <a:gd name="T7" fmla="*/ 97 h 149"/>
                <a:gd name="T8" fmla="*/ 24 w 117"/>
                <a:gd name="T9" fmla="*/ 145 h 149"/>
                <a:gd name="T10" fmla="*/ 71 w 117"/>
                <a:gd name="T11" fmla="*/ 149 h 149"/>
                <a:gd name="T12" fmla="*/ 73 w 117"/>
                <a:gd name="T13" fmla="*/ 102 h 149"/>
                <a:gd name="T14" fmla="*/ 117 w 117"/>
                <a:gd name="T15" fmla="*/ 6 h 149"/>
                <a:gd name="T16" fmla="*/ 73 w 117"/>
                <a:gd name="T17" fmla="*/ 2 h 149"/>
                <a:gd name="T18" fmla="*/ 53 w 117"/>
                <a:gd name="T19" fmla="*/ 48 h 149"/>
                <a:gd name="T20" fmla="*/ 107 w 117"/>
                <a:gd name="T21" fmla="*/ 12 h 149"/>
                <a:gd name="T22" fmla="*/ 67 w 117"/>
                <a:gd name="T23" fmla="*/ 100 h 149"/>
                <a:gd name="T24" fmla="*/ 65 w 117"/>
                <a:gd name="T25" fmla="*/ 142 h 149"/>
                <a:gd name="T26" fmla="*/ 31 w 117"/>
                <a:gd name="T27" fmla="*/ 140 h 149"/>
                <a:gd name="T28" fmla="*/ 36 w 117"/>
                <a:gd name="T29" fmla="*/ 97 h 149"/>
                <a:gd name="T30" fmla="*/ 8 w 117"/>
                <a:gd name="T31" fmla="*/ 7 h 149"/>
                <a:gd name="T32" fmla="*/ 39 w 117"/>
                <a:gd name="T33" fmla="*/ 8 h 149"/>
                <a:gd name="T34" fmla="*/ 51 w 117"/>
                <a:gd name="T35" fmla="*/ 70 h 149"/>
                <a:gd name="T36" fmla="*/ 78 w 117"/>
                <a:gd name="T37" fmla="*/ 9 h 149"/>
                <a:gd name="T38" fmla="*/ 107 w 117"/>
                <a:gd name="T3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53" y="48"/>
                  </a:moveTo>
                  <a:lnTo>
                    <a:pt x="45" y="2"/>
                  </a:lnTo>
                  <a:lnTo>
                    <a:pt x="0" y="0"/>
                  </a:lnTo>
                  <a:lnTo>
                    <a:pt x="29" y="97"/>
                  </a:lnTo>
                  <a:lnTo>
                    <a:pt x="24" y="145"/>
                  </a:lnTo>
                  <a:lnTo>
                    <a:pt x="71" y="149"/>
                  </a:lnTo>
                  <a:lnTo>
                    <a:pt x="73" y="102"/>
                  </a:lnTo>
                  <a:lnTo>
                    <a:pt x="117" y="6"/>
                  </a:lnTo>
                  <a:lnTo>
                    <a:pt x="73" y="2"/>
                  </a:lnTo>
                  <a:lnTo>
                    <a:pt x="53" y="48"/>
                  </a:lnTo>
                  <a:close/>
                  <a:moveTo>
                    <a:pt x="107" y="12"/>
                  </a:moveTo>
                  <a:lnTo>
                    <a:pt x="67" y="100"/>
                  </a:lnTo>
                  <a:lnTo>
                    <a:pt x="65" y="142"/>
                  </a:lnTo>
                  <a:lnTo>
                    <a:pt x="31" y="140"/>
                  </a:lnTo>
                  <a:lnTo>
                    <a:pt x="36" y="97"/>
                  </a:lnTo>
                  <a:lnTo>
                    <a:pt x="8" y="7"/>
                  </a:lnTo>
                  <a:lnTo>
                    <a:pt x="39" y="8"/>
                  </a:lnTo>
                  <a:lnTo>
                    <a:pt x="51" y="70"/>
                  </a:lnTo>
                  <a:lnTo>
                    <a:pt x="78" y="9"/>
                  </a:lnTo>
                  <a:lnTo>
                    <a:pt x="1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5576889" y="4806950"/>
              <a:ext cx="203200" cy="227013"/>
            </a:xfrm>
            <a:custGeom>
              <a:avLst/>
              <a:gdLst>
                <a:gd name="T0" fmla="*/ 81 w 128"/>
                <a:gd name="T1" fmla="*/ 41 h 143"/>
                <a:gd name="T2" fmla="*/ 71 w 128"/>
                <a:gd name="T3" fmla="*/ 0 h 143"/>
                <a:gd name="T4" fmla="*/ 49 w 128"/>
                <a:gd name="T5" fmla="*/ 0 h 143"/>
                <a:gd name="T6" fmla="*/ 40 w 128"/>
                <a:gd name="T7" fmla="*/ 34 h 143"/>
                <a:gd name="T8" fmla="*/ 39 w 128"/>
                <a:gd name="T9" fmla="*/ 1 h 143"/>
                <a:gd name="T10" fmla="*/ 0 w 128"/>
                <a:gd name="T11" fmla="*/ 2 h 143"/>
                <a:gd name="T12" fmla="*/ 8 w 128"/>
                <a:gd name="T13" fmla="*/ 139 h 143"/>
                <a:gd name="T14" fmla="*/ 34 w 128"/>
                <a:gd name="T15" fmla="*/ 140 h 143"/>
                <a:gd name="T16" fmla="*/ 53 w 128"/>
                <a:gd name="T17" fmla="*/ 102 h 143"/>
                <a:gd name="T18" fmla="*/ 63 w 128"/>
                <a:gd name="T19" fmla="*/ 141 h 143"/>
                <a:gd name="T20" fmla="*/ 90 w 128"/>
                <a:gd name="T21" fmla="*/ 143 h 143"/>
                <a:gd name="T22" fmla="*/ 128 w 128"/>
                <a:gd name="T23" fmla="*/ 3 h 143"/>
                <a:gd name="T24" fmla="*/ 92 w 128"/>
                <a:gd name="T25" fmla="*/ 3 h 143"/>
                <a:gd name="T26" fmla="*/ 81 w 128"/>
                <a:gd name="T27" fmla="*/ 41 h 143"/>
                <a:gd name="T28" fmla="*/ 120 w 128"/>
                <a:gd name="T29" fmla="*/ 9 h 143"/>
                <a:gd name="T30" fmla="*/ 85 w 128"/>
                <a:gd name="T31" fmla="*/ 136 h 143"/>
                <a:gd name="T32" fmla="*/ 69 w 128"/>
                <a:gd name="T33" fmla="*/ 136 h 143"/>
                <a:gd name="T34" fmla="*/ 55 w 128"/>
                <a:gd name="T35" fmla="*/ 83 h 143"/>
                <a:gd name="T36" fmla="*/ 30 w 128"/>
                <a:gd name="T37" fmla="*/ 133 h 143"/>
                <a:gd name="T38" fmla="*/ 14 w 128"/>
                <a:gd name="T39" fmla="*/ 133 h 143"/>
                <a:gd name="T40" fmla="*/ 7 w 128"/>
                <a:gd name="T41" fmla="*/ 9 h 143"/>
                <a:gd name="T42" fmla="*/ 33 w 128"/>
                <a:gd name="T43" fmla="*/ 8 h 143"/>
                <a:gd name="T44" fmla="*/ 36 w 128"/>
                <a:gd name="T45" fmla="*/ 56 h 143"/>
                <a:gd name="T46" fmla="*/ 41 w 128"/>
                <a:gd name="T47" fmla="*/ 56 h 143"/>
                <a:gd name="T48" fmla="*/ 55 w 128"/>
                <a:gd name="T49" fmla="*/ 7 h 143"/>
                <a:gd name="T50" fmla="*/ 67 w 128"/>
                <a:gd name="T51" fmla="*/ 7 h 143"/>
                <a:gd name="T52" fmla="*/ 80 w 128"/>
                <a:gd name="T53" fmla="*/ 66 h 143"/>
                <a:gd name="T54" fmla="*/ 97 w 128"/>
                <a:gd name="T55" fmla="*/ 9 h 143"/>
                <a:gd name="T56" fmla="*/ 120 w 128"/>
                <a:gd name="T57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43">
                  <a:moveTo>
                    <a:pt x="81" y="41"/>
                  </a:moveTo>
                  <a:lnTo>
                    <a:pt x="71" y="0"/>
                  </a:lnTo>
                  <a:lnTo>
                    <a:pt x="49" y="0"/>
                  </a:lnTo>
                  <a:lnTo>
                    <a:pt x="40" y="34"/>
                  </a:lnTo>
                  <a:lnTo>
                    <a:pt x="39" y="1"/>
                  </a:lnTo>
                  <a:lnTo>
                    <a:pt x="0" y="2"/>
                  </a:lnTo>
                  <a:lnTo>
                    <a:pt x="8" y="139"/>
                  </a:lnTo>
                  <a:lnTo>
                    <a:pt x="34" y="140"/>
                  </a:lnTo>
                  <a:lnTo>
                    <a:pt x="53" y="102"/>
                  </a:lnTo>
                  <a:lnTo>
                    <a:pt x="63" y="141"/>
                  </a:lnTo>
                  <a:lnTo>
                    <a:pt x="90" y="143"/>
                  </a:lnTo>
                  <a:lnTo>
                    <a:pt x="128" y="3"/>
                  </a:lnTo>
                  <a:lnTo>
                    <a:pt x="92" y="3"/>
                  </a:lnTo>
                  <a:lnTo>
                    <a:pt x="81" y="41"/>
                  </a:lnTo>
                  <a:close/>
                  <a:moveTo>
                    <a:pt x="120" y="9"/>
                  </a:moveTo>
                  <a:lnTo>
                    <a:pt x="85" y="136"/>
                  </a:lnTo>
                  <a:lnTo>
                    <a:pt x="69" y="136"/>
                  </a:lnTo>
                  <a:lnTo>
                    <a:pt x="55" y="83"/>
                  </a:lnTo>
                  <a:lnTo>
                    <a:pt x="30" y="133"/>
                  </a:lnTo>
                  <a:lnTo>
                    <a:pt x="14" y="133"/>
                  </a:lnTo>
                  <a:lnTo>
                    <a:pt x="7" y="9"/>
                  </a:lnTo>
                  <a:lnTo>
                    <a:pt x="33" y="8"/>
                  </a:lnTo>
                  <a:lnTo>
                    <a:pt x="36" y="56"/>
                  </a:lnTo>
                  <a:lnTo>
                    <a:pt x="41" y="56"/>
                  </a:lnTo>
                  <a:lnTo>
                    <a:pt x="55" y="7"/>
                  </a:lnTo>
                  <a:lnTo>
                    <a:pt x="67" y="7"/>
                  </a:lnTo>
                  <a:lnTo>
                    <a:pt x="80" y="66"/>
                  </a:lnTo>
                  <a:lnTo>
                    <a:pt x="97" y="9"/>
                  </a:lnTo>
                  <a:lnTo>
                    <a:pt x="1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5786439" y="4819650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29 w 110"/>
                <a:gd name="T7" fmla="*/ 140 h 140"/>
                <a:gd name="T8" fmla="*/ 73 w 110"/>
                <a:gd name="T9" fmla="*/ 139 h 140"/>
                <a:gd name="T10" fmla="*/ 106 w 110"/>
                <a:gd name="T11" fmla="*/ 119 h 140"/>
                <a:gd name="T12" fmla="*/ 110 w 110"/>
                <a:gd name="T13" fmla="*/ 20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5 h 140"/>
                <a:gd name="T20" fmla="*/ 70 w 110"/>
                <a:gd name="T21" fmla="*/ 133 h 140"/>
                <a:gd name="T22" fmla="*/ 31 w 110"/>
                <a:gd name="T23" fmla="*/ 133 h 140"/>
                <a:gd name="T24" fmla="*/ 7 w 110"/>
                <a:gd name="T25" fmla="*/ 114 h 140"/>
                <a:gd name="T26" fmla="*/ 11 w 110"/>
                <a:gd name="T27" fmla="*/ 23 h 140"/>
                <a:gd name="T28" fmla="*/ 40 w 110"/>
                <a:gd name="T29" fmla="*/ 7 h 140"/>
                <a:gd name="T30" fmla="*/ 80 w 110"/>
                <a:gd name="T31" fmla="*/ 7 h 140"/>
                <a:gd name="T32" fmla="*/ 103 w 110"/>
                <a:gd name="T33" fmla="*/ 23 h 140"/>
                <a:gd name="T34" fmla="*/ 101 w 110"/>
                <a:gd name="T35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29" y="140"/>
                  </a:lnTo>
                  <a:lnTo>
                    <a:pt x="73" y="139"/>
                  </a:lnTo>
                  <a:lnTo>
                    <a:pt x="106" y="119"/>
                  </a:lnTo>
                  <a:lnTo>
                    <a:pt x="110" y="20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5"/>
                  </a:moveTo>
                  <a:lnTo>
                    <a:pt x="70" y="133"/>
                  </a:lnTo>
                  <a:lnTo>
                    <a:pt x="31" y="133"/>
                  </a:lnTo>
                  <a:lnTo>
                    <a:pt x="7" y="114"/>
                  </a:lnTo>
                  <a:lnTo>
                    <a:pt x="11" y="23"/>
                  </a:lnTo>
                  <a:lnTo>
                    <a:pt x="40" y="7"/>
                  </a:lnTo>
                  <a:lnTo>
                    <a:pt x="80" y="7"/>
                  </a:lnTo>
                  <a:lnTo>
                    <a:pt x="103" y="23"/>
                  </a:lnTo>
                  <a:lnTo>
                    <a:pt x="10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5842001" y="4860925"/>
              <a:ext cx="65088" cy="136525"/>
            </a:xfrm>
            <a:custGeom>
              <a:avLst/>
              <a:gdLst>
                <a:gd name="T0" fmla="*/ 12 w 41"/>
                <a:gd name="T1" fmla="*/ 0 h 86"/>
                <a:gd name="T2" fmla="*/ 2 w 41"/>
                <a:gd name="T3" fmla="*/ 9 h 86"/>
                <a:gd name="T4" fmla="*/ 0 w 41"/>
                <a:gd name="T5" fmla="*/ 73 h 86"/>
                <a:gd name="T6" fmla="*/ 10 w 41"/>
                <a:gd name="T7" fmla="*/ 86 h 86"/>
                <a:gd name="T8" fmla="*/ 27 w 41"/>
                <a:gd name="T9" fmla="*/ 86 h 86"/>
                <a:gd name="T10" fmla="*/ 39 w 41"/>
                <a:gd name="T11" fmla="*/ 77 h 86"/>
                <a:gd name="T12" fmla="*/ 41 w 41"/>
                <a:gd name="T13" fmla="*/ 11 h 86"/>
                <a:gd name="T14" fmla="*/ 35 w 41"/>
                <a:gd name="T15" fmla="*/ 0 h 86"/>
                <a:gd name="T16" fmla="*/ 12 w 41"/>
                <a:gd name="T17" fmla="*/ 0 h 86"/>
                <a:gd name="T18" fmla="*/ 32 w 41"/>
                <a:gd name="T19" fmla="*/ 73 h 86"/>
                <a:gd name="T20" fmla="*/ 25 w 41"/>
                <a:gd name="T21" fmla="*/ 80 h 86"/>
                <a:gd name="T22" fmla="*/ 13 w 41"/>
                <a:gd name="T23" fmla="*/ 80 h 86"/>
                <a:gd name="T24" fmla="*/ 6 w 41"/>
                <a:gd name="T25" fmla="*/ 71 h 86"/>
                <a:gd name="T26" fmla="*/ 9 w 41"/>
                <a:gd name="T27" fmla="*/ 13 h 86"/>
                <a:gd name="T28" fmla="*/ 15 w 41"/>
                <a:gd name="T29" fmla="*/ 7 h 86"/>
                <a:gd name="T30" fmla="*/ 31 w 41"/>
                <a:gd name="T31" fmla="*/ 7 h 86"/>
                <a:gd name="T32" fmla="*/ 34 w 41"/>
                <a:gd name="T33" fmla="*/ 13 h 86"/>
                <a:gd name="T34" fmla="*/ 32 w 41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6">
                  <a:moveTo>
                    <a:pt x="12" y="0"/>
                  </a:moveTo>
                  <a:lnTo>
                    <a:pt x="2" y="9"/>
                  </a:lnTo>
                  <a:lnTo>
                    <a:pt x="0" y="73"/>
                  </a:lnTo>
                  <a:lnTo>
                    <a:pt x="10" y="86"/>
                  </a:lnTo>
                  <a:lnTo>
                    <a:pt x="27" y="86"/>
                  </a:lnTo>
                  <a:lnTo>
                    <a:pt x="39" y="77"/>
                  </a:lnTo>
                  <a:lnTo>
                    <a:pt x="41" y="11"/>
                  </a:lnTo>
                  <a:lnTo>
                    <a:pt x="35" y="0"/>
                  </a:lnTo>
                  <a:lnTo>
                    <a:pt x="12" y="0"/>
                  </a:lnTo>
                  <a:close/>
                  <a:moveTo>
                    <a:pt x="32" y="73"/>
                  </a:moveTo>
                  <a:lnTo>
                    <a:pt x="25" y="80"/>
                  </a:lnTo>
                  <a:lnTo>
                    <a:pt x="13" y="80"/>
                  </a:lnTo>
                  <a:lnTo>
                    <a:pt x="6" y="71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31" y="7"/>
                  </a:lnTo>
                  <a:lnTo>
                    <a:pt x="34" y="13"/>
                  </a:lnTo>
                  <a:lnTo>
                    <a:pt x="3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5994401" y="4829175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30 w 110"/>
                <a:gd name="T7" fmla="*/ 140 h 140"/>
                <a:gd name="T8" fmla="*/ 73 w 110"/>
                <a:gd name="T9" fmla="*/ 139 h 140"/>
                <a:gd name="T10" fmla="*/ 108 w 110"/>
                <a:gd name="T11" fmla="*/ 119 h 140"/>
                <a:gd name="T12" fmla="*/ 110 w 110"/>
                <a:gd name="T13" fmla="*/ 21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6 h 140"/>
                <a:gd name="T20" fmla="*/ 72 w 110"/>
                <a:gd name="T21" fmla="*/ 133 h 140"/>
                <a:gd name="T22" fmla="*/ 32 w 110"/>
                <a:gd name="T23" fmla="*/ 133 h 140"/>
                <a:gd name="T24" fmla="*/ 7 w 110"/>
                <a:gd name="T25" fmla="*/ 113 h 140"/>
                <a:gd name="T26" fmla="*/ 12 w 110"/>
                <a:gd name="T27" fmla="*/ 23 h 140"/>
                <a:gd name="T28" fmla="*/ 41 w 110"/>
                <a:gd name="T29" fmla="*/ 7 h 140"/>
                <a:gd name="T30" fmla="*/ 80 w 110"/>
                <a:gd name="T31" fmla="*/ 7 h 140"/>
                <a:gd name="T32" fmla="*/ 104 w 110"/>
                <a:gd name="T33" fmla="*/ 23 h 140"/>
                <a:gd name="T34" fmla="*/ 101 w 110"/>
                <a:gd name="T35" fmla="*/ 1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30" y="140"/>
                  </a:lnTo>
                  <a:lnTo>
                    <a:pt x="73" y="139"/>
                  </a:lnTo>
                  <a:lnTo>
                    <a:pt x="108" y="119"/>
                  </a:lnTo>
                  <a:lnTo>
                    <a:pt x="110" y="21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6"/>
                  </a:moveTo>
                  <a:lnTo>
                    <a:pt x="72" y="133"/>
                  </a:lnTo>
                  <a:lnTo>
                    <a:pt x="32" y="133"/>
                  </a:lnTo>
                  <a:lnTo>
                    <a:pt x="7" y="113"/>
                  </a:lnTo>
                  <a:lnTo>
                    <a:pt x="12" y="23"/>
                  </a:lnTo>
                  <a:lnTo>
                    <a:pt x="41" y="7"/>
                  </a:lnTo>
                  <a:lnTo>
                    <a:pt x="80" y="7"/>
                  </a:lnTo>
                  <a:lnTo>
                    <a:pt x="104" y="23"/>
                  </a:lnTo>
                  <a:lnTo>
                    <a:pt x="10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6048376" y="4870450"/>
              <a:ext cx="68263" cy="136525"/>
            </a:xfrm>
            <a:custGeom>
              <a:avLst/>
              <a:gdLst>
                <a:gd name="T0" fmla="*/ 14 w 43"/>
                <a:gd name="T1" fmla="*/ 0 h 86"/>
                <a:gd name="T2" fmla="*/ 4 w 43"/>
                <a:gd name="T3" fmla="*/ 9 h 86"/>
                <a:gd name="T4" fmla="*/ 0 w 43"/>
                <a:gd name="T5" fmla="*/ 73 h 86"/>
                <a:gd name="T6" fmla="*/ 12 w 43"/>
                <a:gd name="T7" fmla="*/ 86 h 86"/>
                <a:gd name="T8" fmla="*/ 29 w 43"/>
                <a:gd name="T9" fmla="*/ 86 h 86"/>
                <a:gd name="T10" fmla="*/ 40 w 43"/>
                <a:gd name="T11" fmla="*/ 77 h 86"/>
                <a:gd name="T12" fmla="*/ 43 w 43"/>
                <a:gd name="T13" fmla="*/ 11 h 86"/>
                <a:gd name="T14" fmla="*/ 36 w 43"/>
                <a:gd name="T15" fmla="*/ 0 h 86"/>
                <a:gd name="T16" fmla="*/ 14 w 43"/>
                <a:gd name="T17" fmla="*/ 0 h 86"/>
                <a:gd name="T18" fmla="*/ 34 w 43"/>
                <a:gd name="T19" fmla="*/ 73 h 86"/>
                <a:gd name="T20" fmla="*/ 27 w 43"/>
                <a:gd name="T21" fmla="*/ 80 h 86"/>
                <a:gd name="T22" fmla="*/ 16 w 43"/>
                <a:gd name="T23" fmla="*/ 80 h 86"/>
                <a:gd name="T24" fmla="*/ 7 w 43"/>
                <a:gd name="T25" fmla="*/ 71 h 86"/>
                <a:gd name="T26" fmla="*/ 10 w 43"/>
                <a:gd name="T27" fmla="*/ 12 h 86"/>
                <a:gd name="T28" fmla="*/ 17 w 43"/>
                <a:gd name="T29" fmla="*/ 7 h 86"/>
                <a:gd name="T30" fmla="*/ 33 w 43"/>
                <a:gd name="T31" fmla="*/ 7 h 86"/>
                <a:gd name="T32" fmla="*/ 36 w 43"/>
                <a:gd name="T33" fmla="*/ 12 h 86"/>
                <a:gd name="T34" fmla="*/ 34 w 43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86">
                  <a:moveTo>
                    <a:pt x="14" y="0"/>
                  </a:moveTo>
                  <a:lnTo>
                    <a:pt x="4" y="9"/>
                  </a:lnTo>
                  <a:lnTo>
                    <a:pt x="0" y="73"/>
                  </a:lnTo>
                  <a:lnTo>
                    <a:pt x="12" y="86"/>
                  </a:lnTo>
                  <a:lnTo>
                    <a:pt x="29" y="86"/>
                  </a:lnTo>
                  <a:lnTo>
                    <a:pt x="40" y="77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14" y="0"/>
                  </a:lnTo>
                  <a:close/>
                  <a:moveTo>
                    <a:pt x="34" y="73"/>
                  </a:moveTo>
                  <a:lnTo>
                    <a:pt x="27" y="80"/>
                  </a:lnTo>
                  <a:lnTo>
                    <a:pt x="16" y="80"/>
                  </a:lnTo>
                  <a:lnTo>
                    <a:pt x="7" y="71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6196014" y="4806950"/>
              <a:ext cx="182563" cy="228600"/>
            </a:xfrm>
            <a:custGeom>
              <a:avLst/>
              <a:gdLst>
                <a:gd name="T0" fmla="*/ 81 w 115"/>
                <a:gd name="T1" fmla="*/ 0 h 144"/>
                <a:gd name="T2" fmla="*/ 7 w 115"/>
                <a:gd name="T3" fmla="*/ 1 h 144"/>
                <a:gd name="T4" fmla="*/ 0 w 115"/>
                <a:gd name="T5" fmla="*/ 141 h 144"/>
                <a:gd name="T6" fmla="*/ 77 w 115"/>
                <a:gd name="T7" fmla="*/ 144 h 144"/>
                <a:gd name="T8" fmla="*/ 111 w 115"/>
                <a:gd name="T9" fmla="*/ 119 h 144"/>
                <a:gd name="T10" fmla="*/ 115 w 115"/>
                <a:gd name="T11" fmla="*/ 21 h 144"/>
                <a:gd name="T12" fmla="*/ 81 w 115"/>
                <a:gd name="T13" fmla="*/ 0 h 144"/>
                <a:gd name="T14" fmla="*/ 105 w 115"/>
                <a:gd name="T15" fmla="*/ 116 h 144"/>
                <a:gd name="T16" fmla="*/ 74 w 115"/>
                <a:gd name="T17" fmla="*/ 137 h 144"/>
                <a:gd name="T18" fmla="*/ 7 w 115"/>
                <a:gd name="T19" fmla="*/ 134 h 144"/>
                <a:gd name="T20" fmla="*/ 13 w 115"/>
                <a:gd name="T21" fmla="*/ 8 h 144"/>
                <a:gd name="T22" fmla="*/ 80 w 115"/>
                <a:gd name="T23" fmla="*/ 7 h 144"/>
                <a:gd name="T24" fmla="*/ 108 w 115"/>
                <a:gd name="T25" fmla="*/ 24 h 144"/>
                <a:gd name="T26" fmla="*/ 105 w 115"/>
                <a:gd name="T27" fmla="*/ 11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4">
                  <a:moveTo>
                    <a:pt x="81" y="0"/>
                  </a:moveTo>
                  <a:lnTo>
                    <a:pt x="7" y="1"/>
                  </a:lnTo>
                  <a:lnTo>
                    <a:pt x="0" y="141"/>
                  </a:lnTo>
                  <a:lnTo>
                    <a:pt x="77" y="144"/>
                  </a:lnTo>
                  <a:lnTo>
                    <a:pt x="111" y="119"/>
                  </a:lnTo>
                  <a:lnTo>
                    <a:pt x="115" y="21"/>
                  </a:lnTo>
                  <a:lnTo>
                    <a:pt x="81" y="0"/>
                  </a:lnTo>
                  <a:close/>
                  <a:moveTo>
                    <a:pt x="105" y="116"/>
                  </a:moveTo>
                  <a:lnTo>
                    <a:pt x="74" y="137"/>
                  </a:lnTo>
                  <a:lnTo>
                    <a:pt x="7" y="134"/>
                  </a:lnTo>
                  <a:lnTo>
                    <a:pt x="13" y="8"/>
                  </a:lnTo>
                  <a:lnTo>
                    <a:pt x="80" y="7"/>
                  </a:lnTo>
                  <a:lnTo>
                    <a:pt x="108" y="24"/>
                  </a:lnTo>
                  <a:lnTo>
                    <a:pt x="10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6251576" y="4851400"/>
              <a:ext cx="69850" cy="141288"/>
            </a:xfrm>
            <a:custGeom>
              <a:avLst/>
              <a:gdLst>
                <a:gd name="T0" fmla="*/ 5 w 44"/>
                <a:gd name="T1" fmla="*/ 0 h 89"/>
                <a:gd name="T2" fmla="*/ 0 w 44"/>
                <a:gd name="T3" fmla="*/ 86 h 89"/>
                <a:gd name="T4" fmla="*/ 30 w 44"/>
                <a:gd name="T5" fmla="*/ 89 h 89"/>
                <a:gd name="T6" fmla="*/ 41 w 44"/>
                <a:gd name="T7" fmla="*/ 76 h 89"/>
                <a:gd name="T8" fmla="*/ 44 w 44"/>
                <a:gd name="T9" fmla="*/ 9 h 89"/>
                <a:gd name="T10" fmla="*/ 34 w 44"/>
                <a:gd name="T11" fmla="*/ 0 h 89"/>
                <a:gd name="T12" fmla="*/ 5 w 44"/>
                <a:gd name="T13" fmla="*/ 0 h 89"/>
                <a:gd name="T14" fmla="*/ 7 w 44"/>
                <a:gd name="T15" fmla="*/ 81 h 89"/>
                <a:gd name="T16" fmla="*/ 12 w 44"/>
                <a:gd name="T17" fmla="*/ 7 h 89"/>
                <a:gd name="T18" fmla="*/ 31 w 44"/>
                <a:gd name="T19" fmla="*/ 7 h 89"/>
                <a:gd name="T20" fmla="*/ 38 w 44"/>
                <a:gd name="T21" fmla="*/ 13 h 89"/>
                <a:gd name="T22" fmla="*/ 34 w 44"/>
                <a:gd name="T23" fmla="*/ 74 h 89"/>
                <a:gd name="T24" fmla="*/ 28 w 44"/>
                <a:gd name="T25" fmla="*/ 82 h 89"/>
                <a:gd name="T26" fmla="*/ 7 w 44"/>
                <a:gd name="T27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89">
                  <a:moveTo>
                    <a:pt x="5" y="0"/>
                  </a:moveTo>
                  <a:lnTo>
                    <a:pt x="0" y="86"/>
                  </a:lnTo>
                  <a:lnTo>
                    <a:pt x="30" y="89"/>
                  </a:lnTo>
                  <a:lnTo>
                    <a:pt x="41" y="76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5" y="0"/>
                  </a:lnTo>
                  <a:close/>
                  <a:moveTo>
                    <a:pt x="7" y="81"/>
                  </a:moveTo>
                  <a:lnTo>
                    <a:pt x="12" y="7"/>
                  </a:lnTo>
                  <a:lnTo>
                    <a:pt x="31" y="7"/>
                  </a:lnTo>
                  <a:lnTo>
                    <a:pt x="38" y="13"/>
                  </a:lnTo>
                  <a:lnTo>
                    <a:pt x="34" y="74"/>
                  </a:lnTo>
                  <a:lnTo>
                    <a:pt x="28" y="82"/>
                  </a:lnTo>
                  <a:lnTo>
                    <a:pt x="7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5253039" y="5094288"/>
              <a:ext cx="928688" cy="215900"/>
            </a:xfrm>
            <a:custGeom>
              <a:avLst/>
              <a:gdLst>
                <a:gd name="T0" fmla="*/ 228 w 505"/>
                <a:gd name="T1" fmla="*/ 6 h 116"/>
                <a:gd name="T2" fmla="*/ 90 w 505"/>
                <a:gd name="T3" fmla="*/ 16 h 116"/>
                <a:gd name="T4" fmla="*/ 0 w 505"/>
                <a:gd name="T5" fmla="*/ 52 h 116"/>
                <a:gd name="T6" fmla="*/ 15 w 505"/>
                <a:gd name="T7" fmla="*/ 55 h 116"/>
                <a:gd name="T8" fmla="*/ 55 w 505"/>
                <a:gd name="T9" fmla="*/ 38 h 116"/>
                <a:gd name="T10" fmla="*/ 172 w 505"/>
                <a:gd name="T11" fmla="*/ 15 h 116"/>
                <a:gd name="T12" fmla="*/ 307 w 505"/>
                <a:gd name="T13" fmla="*/ 28 h 116"/>
                <a:gd name="T14" fmla="*/ 416 w 505"/>
                <a:gd name="T15" fmla="*/ 67 h 116"/>
                <a:gd name="T16" fmla="*/ 464 w 505"/>
                <a:gd name="T17" fmla="*/ 94 h 116"/>
                <a:gd name="T18" fmla="*/ 484 w 505"/>
                <a:gd name="T19" fmla="*/ 110 h 116"/>
                <a:gd name="T20" fmla="*/ 504 w 505"/>
                <a:gd name="T21" fmla="*/ 116 h 116"/>
                <a:gd name="T22" fmla="*/ 505 w 505"/>
                <a:gd name="T23" fmla="*/ 104 h 116"/>
                <a:gd name="T24" fmla="*/ 228 w 505"/>
                <a:gd name="T25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116">
                  <a:moveTo>
                    <a:pt x="228" y="6"/>
                  </a:moveTo>
                  <a:cubicBezTo>
                    <a:pt x="143" y="0"/>
                    <a:pt x="132" y="7"/>
                    <a:pt x="90" y="16"/>
                  </a:cubicBezTo>
                  <a:cubicBezTo>
                    <a:pt x="68" y="20"/>
                    <a:pt x="32" y="36"/>
                    <a:pt x="0" y="52"/>
                  </a:cubicBezTo>
                  <a:cubicBezTo>
                    <a:pt x="5" y="53"/>
                    <a:pt x="10" y="54"/>
                    <a:pt x="15" y="55"/>
                  </a:cubicBezTo>
                  <a:cubicBezTo>
                    <a:pt x="30" y="47"/>
                    <a:pt x="44" y="40"/>
                    <a:pt x="55" y="38"/>
                  </a:cubicBezTo>
                  <a:cubicBezTo>
                    <a:pt x="81" y="34"/>
                    <a:pt x="131" y="15"/>
                    <a:pt x="172" y="15"/>
                  </a:cubicBezTo>
                  <a:cubicBezTo>
                    <a:pt x="212" y="15"/>
                    <a:pt x="295" y="25"/>
                    <a:pt x="307" y="28"/>
                  </a:cubicBezTo>
                  <a:cubicBezTo>
                    <a:pt x="319" y="31"/>
                    <a:pt x="388" y="52"/>
                    <a:pt x="416" y="67"/>
                  </a:cubicBezTo>
                  <a:cubicBezTo>
                    <a:pt x="443" y="83"/>
                    <a:pt x="458" y="86"/>
                    <a:pt x="464" y="94"/>
                  </a:cubicBezTo>
                  <a:cubicBezTo>
                    <a:pt x="469" y="101"/>
                    <a:pt x="484" y="110"/>
                    <a:pt x="484" y="110"/>
                  </a:cubicBezTo>
                  <a:cubicBezTo>
                    <a:pt x="504" y="116"/>
                    <a:pt x="504" y="116"/>
                    <a:pt x="504" y="116"/>
                  </a:cubicBezTo>
                  <a:cubicBezTo>
                    <a:pt x="505" y="104"/>
                    <a:pt x="505" y="104"/>
                    <a:pt x="505" y="104"/>
                  </a:cubicBezTo>
                  <a:cubicBezTo>
                    <a:pt x="381" y="19"/>
                    <a:pt x="312" y="13"/>
                    <a:pt x="22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5253039" y="5197475"/>
              <a:ext cx="266700" cy="77788"/>
            </a:xfrm>
            <a:custGeom>
              <a:avLst/>
              <a:gdLst>
                <a:gd name="T0" fmla="*/ 16 w 145"/>
                <a:gd name="T1" fmla="*/ 11 h 42"/>
                <a:gd name="T2" fmla="*/ 138 w 145"/>
                <a:gd name="T3" fmla="*/ 41 h 42"/>
                <a:gd name="T4" fmla="*/ 74 w 145"/>
                <a:gd name="T5" fmla="*/ 13 h 42"/>
                <a:gd name="T6" fmla="*/ 15 w 145"/>
                <a:gd name="T7" fmla="*/ 0 h 42"/>
                <a:gd name="T8" fmla="*/ 0 w 145"/>
                <a:gd name="T9" fmla="*/ 7 h 42"/>
                <a:gd name="T10" fmla="*/ 16 w 145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42">
                  <a:moveTo>
                    <a:pt x="16" y="11"/>
                  </a:moveTo>
                  <a:cubicBezTo>
                    <a:pt x="76" y="24"/>
                    <a:pt x="130" y="39"/>
                    <a:pt x="138" y="41"/>
                  </a:cubicBezTo>
                  <a:cubicBezTo>
                    <a:pt x="145" y="42"/>
                    <a:pt x="95" y="18"/>
                    <a:pt x="74" y="13"/>
                  </a:cubicBezTo>
                  <a:cubicBezTo>
                    <a:pt x="53" y="7"/>
                    <a:pt x="33" y="3"/>
                    <a:pt x="15" y="0"/>
                  </a:cubicBezTo>
                  <a:cubicBezTo>
                    <a:pt x="10" y="2"/>
                    <a:pt x="5" y="5"/>
                    <a:pt x="0" y="7"/>
                  </a:cubicBezTo>
                  <a:cubicBezTo>
                    <a:pt x="5" y="8"/>
                    <a:pt x="10" y="9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0"/>
            <p:cNvSpPr>
              <a:spLocks/>
            </p:cNvSpPr>
            <p:nvPr/>
          </p:nvSpPr>
          <p:spPr bwMode="auto">
            <a:xfrm>
              <a:off x="4799014" y="5170488"/>
              <a:ext cx="454025" cy="93663"/>
            </a:xfrm>
            <a:custGeom>
              <a:avLst/>
              <a:gdLst>
                <a:gd name="T0" fmla="*/ 89 w 246"/>
                <a:gd name="T1" fmla="*/ 14 h 50"/>
                <a:gd name="T2" fmla="*/ 0 w 246"/>
                <a:gd name="T3" fmla="*/ 50 h 50"/>
                <a:gd name="T4" fmla="*/ 106 w 246"/>
                <a:gd name="T5" fmla="*/ 23 h 50"/>
                <a:gd name="T6" fmla="*/ 230 w 246"/>
                <a:gd name="T7" fmla="*/ 19 h 50"/>
                <a:gd name="T8" fmla="*/ 246 w 246"/>
                <a:gd name="T9" fmla="*/ 11 h 50"/>
                <a:gd name="T10" fmla="*/ 89 w 246"/>
                <a:gd name="T11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50">
                  <a:moveTo>
                    <a:pt x="89" y="14"/>
                  </a:moveTo>
                  <a:cubicBezTo>
                    <a:pt x="18" y="28"/>
                    <a:pt x="0" y="50"/>
                    <a:pt x="0" y="50"/>
                  </a:cubicBezTo>
                  <a:cubicBezTo>
                    <a:pt x="0" y="50"/>
                    <a:pt x="22" y="27"/>
                    <a:pt x="106" y="23"/>
                  </a:cubicBezTo>
                  <a:cubicBezTo>
                    <a:pt x="172" y="19"/>
                    <a:pt x="194" y="14"/>
                    <a:pt x="230" y="19"/>
                  </a:cubicBezTo>
                  <a:cubicBezTo>
                    <a:pt x="235" y="16"/>
                    <a:pt x="240" y="14"/>
                    <a:pt x="246" y="11"/>
                  </a:cubicBezTo>
                  <a:cubicBezTo>
                    <a:pt x="178" y="0"/>
                    <a:pt x="135" y="5"/>
                    <a:pt x="8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1"/>
            <p:cNvSpPr>
              <a:spLocks/>
            </p:cNvSpPr>
            <p:nvPr/>
          </p:nvSpPr>
          <p:spPr bwMode="auto">
            <a:xfrm>
              <a:off x="5222876" y="5191125"/>
              <a:ext cx="57150" cy="19050"/>
            </a:xfrm>
            <a:custGeom>
              <a:avLst/>
              <a:gdLst>
                <a:gd name="T0" fmla="*/ 0 w 31"/>
                <a:gd name="T1" fmla="*/ 8 h 10"/>
                <a:gd name="T2" fmla="*/ 16 w 31"/>
                <a:gd name="T3" fmla="*/ 10 h 10"/>
                <a:gd name="T4" fmla="*/ 31 w 31"/>
                <a:gd name="T5" fmla="*/ 3 h 10"/>
                <a:gd name="T6" fmla="*/ 16 w 31"/>
                <a:gd name="T7" fmla="*/ 0 h 10"/>
                <a:gd name="T8" fmla="*/ 0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0" y="8"/>
                  </a:moveTo>
                  <a:cubicBezTo>
                    <a:pt x="5" y="8"/>
                    <a:pt x="10" y="9"/>
                    <a:pt x="16" y="10"/>
                  </a:cubicBezTo>
                  <a:cubicBezTo>
                    <a:pt x="21" y="8"/>
                    <a:pt x="26" y="5"/>
                    <a:pt x="31" y="3"/>
                  </a:cubicBezTo>
                  <a:cubicBezTo>
                    <a:pt x="26" y="2"/>
                    <a:pt x="21" y="1"/>
                    <a:pt x="16" y="0"/>
                  </a:cubicBezTo>
                  <a:cubicBezTo>
                    <a:pt x="10" y="3"/>
                    <a:pt x="5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2"/>
            <p:cNvSpPr>
              <a:spLocks/>
            </p:cNvSpPr>
            <p:nvPr/>
          </p:nvSpPr>
          <p:spPr bwMode="auto">
            <a:xfrm>
              <a:off x="4546601" y="4991100"/>
              <a:ext cx="1928813" cy="263525"/>
            </a:xfrm>
            <a:custGeom>
              <a:avLst/>
              <a:gdLst>
                <a:gd name="T0" fmla="*/ 0 w 1049"/>
                <a:gd name="T1" fmla="*/ 142 h 142"/>
                <a:gd name="T2" fmla="*/ 76 w 1049"/>
                <a:gd name="T3" fmla="*/ 44 h 142"/>
                <a:gd name="T4" fmla="*/ 128 w 1049"/>
                <a:gd name="T5" fmla="*/ 13 h 142"/>
                <a:gd name="T6" fmla="*/ 188 w 1049"/>
                <a:gd name="T7" fmla="*/ 10 h 142"/>
                <a:gd name="T8" fmla="*/ 319 w 1049"/>
                <a:gd name="T9" fmla="*/ 3 h 142"/>
                <a:gd name="T10" fmla="*/ 416 w 1049"/>
                <a:gd name="T11" fmla="*/ 2 h 142"/>
                <a:gd name="T12" fmla="*/ 457 w 1049"/>
                <a:gd name="T13" fmla="*/ 4 h 142"/>
                <a:gd name="T14" fmla="*/ 516 w 1049"/>
                <a:gd name="T15" fmla="*/ 10 h 142"/>
                <a:gd name="T16" fmla="*/ 572 w 1049"/>
                <a:gd name="T17" fmla="*/ 17 h 142"/>
                <a:gd name="T18" fmla="*/ 653 w 1049"/>
                <a:gd name="T19" fmla="*/ 18 h 142"/>
                <a:gd name="T20" fmla="*/ 695 w 1049"/>
                <a:gd name="T21" fmla="*/ 27 h 142"/>
                <a:gd name="T22" fmla="*/ 736 w 1049"/>
                <a:gd name="T23" fmla="*/ 24 h 142"/>
                <a:gd name="T24" fmla="*/ 811 w 1049"/>
                <a:gd name="T25" fmla="*/ 31 h 142"/>
                <a:gd name="T26" fmla="*/ 877 w 1049"/>
                <a:gd name="T27" fmla="*/ 24 h 142"/>
                <a:gd name="T28" fmla="*/ 960 w 1049"/>
                <a:gd name="T29" fmla="*/ 46 h 142"/>
                <a:gd name="T30" fmla="*/ 1008 w 1049"/>
                <a:gd name="T31" fmla="*/ 81 h 142"/>
                <a:gd name="T32" fmla="*/ 1037 w 1049"/>
                <a:gd name="T33" fmla="*/ 115 h 142"/>
                <a:gd name="T34" fmla="*/ 1049 w 1049"/>
                <a:gd name="T35" fmla="*/ 130 h 142"/>
                <a:gd name="T36" fmla="*/ 1030 w 1049"/>
                <a:gd name="T37" fmla="*/ 125 h 142"/>
                <a:gd name="T38" fmla="*/ 1009 w 1049"/>
                <a:gd name="T39" fmla="*/ 107 h 142"/>
                <a:gd name="T40" fmla="*/ 981 w 1049"/>
                <a:gd name="T41" fmla="*/ 87 h 142"/>
                <a:gd name="T42" fmla="*/ 997 w 1049"/>
                <a:gd name="T43" fmla="*/ 113 h 142"/>
                <a:gd name="T44" fmla="*/ 984 w 1049"/>
                <a:gd name="T45" fmla="*/ 112 h 142"/>
                <a:gd name="T46" fmla="*/ 946 w 1049"/>
                <a:gd name="T47" fmla="*/ 84 h 142"/>
                <a:gd name="T48" fmla="*/ 925 w 1049"/>
                <a:gd name="T49" fmla="*/ 72 h 142"/>
                <a:gd name="T50" fmla="*/ 898 w 1049"/>
                <a:gd name="T51" fmla="*/ 65 h 142"/>
                <a:gd name="T52" fmla="*/ 845 w 1049"/>
                <a:gd name="T53" fmla="*/ 55 h 142"/>
                <a:gd name="T54" fmla="*/ 828 w 1049"/>
                <a:gd name="T55" fmla="*/ 50 h 142"/>
                <a:gd name="T56" fmla="*/ 860 w 1049"/>
                <a:gd name="T57" fmla="*/ 71 h 142"/>
                <a:gd name="T58" fmla="*/ 852 w 1049"/>
                <a:gd name="T59" fmla="*/ 81 h 142"/>
                <a:gd name="T60" fmla="*/ 766 w 1049"/>
                <a:gd name="T61" fmla="*/ 54 h 142"/>
                <a:gd name="T62" fmla="*/ 733 w 1049"/>
                <a:gd name="T63" fmla="*/ 47 h 142"/>
                <a:gd name="T64" fmla="*/ 659 w 1049"/>
                <a:gd name="T65" fmla="*/ 35 h 142"/>
                <a:gd name="T66" fmla="*/ 637 w 1049"/>
                <a:gd name="T67" fmla="*/ 39 h 142"/>
                <a:gd name="T68" fmla="*/ 683 w 1049"/>
                <a:gd name="T69" fmla="*/ 54 h 142"/>
                <a:gd name="T70" fmla="*/ 699 w 1049"/>
                <a:gd name="T71" fmla="*/ 64 h 142"/>
                <a:gd name="T72" fmla="*/ 653 w 1049"/>
                <a:gd name="T73" fmla="*/ 54 h 142"/>
                <a:gd name="T74" fmla="*/ 651 w 1049"/>
                <a:gd name="T75" fmla="*/ 62 h 142"/>
                <a:gd name="T76" fmla="*/ 674 w 1049"/>
                <a:gd name="T77" fmla="*/ 71 h 142"/>
                <a:gd name="T78" fmla="*/ 632 w 1049"/>
                <a:gd name="T79" fmla="*/ 66 h 142"/>
                <a:gd name="T80" fmla="*/ 594 w 1049"/>
                <a:gd name="T81" fmla="*/ 62 h 142"/>
                <a:gd name="T82" fmla="*/ 517 w 1049"/>
                <a:gd name="T83" fmla="*/ 42 h 142"/>
                <a:gd name="T84" fmla="*/ 490 w 1049"/>
                <a:gd name="T85" fmla="*/ 27 h 142"/>
                <a:gd name="T86" fmla="*/ 550 w 1049"/>
                <a:gd name="T87" fmla="*/ 32 h 142"/>
                <a:gd name="T88" fmla="*/ 440 w 1049"/>
                <a:gd name="T89" fmla="*/ 17 h 142"/>
                <a:gd name="T90" fmla="*/ 425 w 1049"/>
                <a:gd name="T91" fmla="*/ 32 h 142"/>
                <a:gd name="T92" fmla="*/ 472 w 1049"/>
                <a:gd name="T93" fmla="*/ 55 h 142"/>
                <a:gd name="T94" fmla="*/ 433 w 1049"/>
                <a:gd name="T95" fmla="*/ 48 h 142"/>
                <a:gd name="T96" fmla="*/ 339 w 1049"/>
                <a:gd name="T97" fmla="*/ 26 h 142"/>
                <a:gd name="T98" fmla="*/ 259 w 1049"/>
                <a:gd name="T99" fmla="*/ 22 h 142"/>
                <a:gd name="T100" fmla="*/ 215 w 1049"/>
                <a:gd name="T101" fmla="*/ 35 h 142"/>
                <a:gd name="T102" fmla="*/ 234 w 1049"/>
                <a:gd name="T103" fmla="*/ 58 h 142"/>
                <a:gd name="T104" fmla="*/ 197 w 1049"/>
                <a:gd name="T105" fmla="*/ 47 h 142"/>
                <a:gd name="T106" fmla="*/ 141 w 1049"/>
                <a:gd name="T107" fmla="*/ 31 h 142"/>
                <a:gd name="T108" fmla="*/ 151 w 1049"/>
                <a:gd name="T109" fmla="*/ 51 h 142"/>
                <a:gd name="T110" fmla="*/ 124 w 1049"/>
                <a:gd name="T111" fmla="*/ 53 h 142"/>
                <a:gd name="T112" fmla="*/ 94 w 1049"/>
                <a:gd name="T113" fmla="*/ 58 h 142"/>
                <a:gd name="T114" fmla="*/ 82 w 1049"/>
                <a:gd name="T115" fmla="*/ 84 h 142"/>
                <a:gd name="T116" fmla="*/ 0 w 1049"/>
                <a:gd name="T1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9" h="142">
                  <a:moveTo>
                    <a:pt x="0" y="142"/>
                  </a:moveTo>
                  <a:cubicBezTo>
                    <a:pt x="45" y="93"/>
                    <a:pt x="68" y="76"/>
                    <a:pt x="76" y="44"/>
                  </a:cubicBezTo>
                  <a:cubicBezTo>
                    <a:pt x="84" y="13"/>
                    <a:pt x="118" y="16"/>
                    <a:pt x="128" y="13"/>
                  </a:cubicBezTo>
                  <a:cubicBezTo>
                    <a:pt x="138" y="11"/>
                    <a:pt x="168" y="10"/>
                    <a:pt x="188" y="10"/>
                  </a:cubicBezTo>
                  <a:cubicBezTo>
                    <a:pt x="208" y="10"/>
                    <a:pt x="303" y="7"/>
                    <a:pt x="319" y="3"/>
                  </a:cubicBezTo>
                  <a:cubicBezTo>
                    <a:pt x="335" y="0"/>
                    <a:pt x="396" y="0"/>
                    <a:pt x="416" y="2"/>
                  </a:cubicBezTo>
                  <a:cubicBezTo>
                    <a:pt x="437" y="5"/>
                    <a:pt x="440" y="4"/>
                    <a:pt x="457" y="4"/>
                  </a:cubicBezTo>
                  <a:cubicBezTo>
                    <a:pt x="475" y="4"/>
                    <a:pt x="501" y="11"/>
                    <a:pt x="516" y="10"/>
                  </a:cubicBezTo>
                  <a:cubicBezTo>
                    <a:pt x="531" y="9"/>
                    <a:pt x="548" y="15"/>
                    <a:pt x="572" y="17"/>
                  </a:cubicBezTo>
                  <a:cubicBezTo>
                    <a:pt x="597" y="18"/>
                    <a:pt x="627" y="18"/>
                    <a:pt x="653" y="18"/>
                  </a:cubicBezTo>
                  <a:cubicBezTo>
                    <a:pt x="680" y="18"/>
                    <a:pt x="678" y="25"/>
                    <a:pt x="695" y="27"/>
                  </a:cubicBezTo>
                  <a:cubicBezTo>
                    <a:pt x="711" y="29"/>
                    <a:pt x="732" y="24"/>
                    <a:pt x="736" y="24"/>
                  </a:cubicBezTo>
                  <a:cubicBezTo>
                    <a:pt x="740" y="24"/>
                    <a:pt x="779" y="32"/>
                    <a:pt x="811" y="31"/>
                  </a:cubicBezTo>
                  <a:cubicBezTo>
                    <a:pt x="843" y="30"/>
                    <a:pt x="854" y="22"/>
                    <a:pt x="877" y="24"/>
                  </a:cubicBezTo>
                  <a:cubicBezTo>
                    <a:pt x="900" y="25"/>
                    <a:pt x="948" y="46"/>
                    <a:pt x="960" y="46"/>
                  </a:cubicBezTo>
                  <a:cubicBezTo>
                    <a:pt x="971" y="46"/>
                    <a:pt x="997" y="77"/>
                    <a:pt x="1008" y="81"/>
                  </a:cubicBezTo>
                  <a:cubicBezTo>
                    <a:pt x="1019" y="85"/>
                    <a:pt x="1034" y="113"/>
                    <a:pt x="1037" y="115"/>
                  </a:cubicBezTo>
                  <a:cubicBezTo>
                    <a:pt x="1040" y="117"/>
                    <a:pt x="1049" y="130"/>
                    <a:pt x="1049" y="130"/>
                  </a:cubicBezTo>
                  <a:cubicBezTo>
                    <a:pt x="1049" y="130"/>
                    <a:pt x="1037" y="130"/>
                    <a:pt x="1030" y="125"/>
                  </a:cubicBezTo>
                  <a:cubicBezTo>
                    <a:pt x="1023" y="120"/>
                    <a:pt x="1022" y="117"/>
                    <a:pt x="1009" y="107"/>
                  </a:cubicBezTo>
                  <a:cubicBezTo>
                    <a:pt x="996" y="98"/>
                    <a:pt x="978" y="82"/>
                    <a:pt x="981" y="87"/>
                  </a:cubicBezTo>
                  <a:cubicBezTo>
                    <a:pt x="983" y="92"/>
                    <a:pt x="996" y="110"/>
                    <a:pt x="997" y="113"/>
                  </a:cubicBezTo>
                  <a:cubicBezTo>
                    <a:pt x="999" y="115"/>
                    <a:pt x="992" y="123"/>
                    <a:pt x="984" y="112"/>
                  </a:cubicBezTo>
                  <a:cubicBezTo>
                    <a:pt x="976" y="100"/>
                    <a:pt x="960" y="91"/>
                    <a:pt x="946" y="84"/>
                  </a:cubicBezTo>
                  <a:cubicBezTo>
                    <a:pt x="933" y="76"/>
                    <a:pt x="938" y="75"/>
                    <a:pt x="925" y="72"/>
                  </a:cubicBezTo>
                  <a:cubicBezTo>
                    <a:pt x="913" y="69"/>
                    <a:pt x="915" y="70"/>
                    <a:pt x="898" y="65"/>
                  </a:cubicBezTo>
                  <a:cubicBezTo>
                    <a:pt x="881" y="60"/>
                    <a:pt x="857" y="59"/>
                    <a:pt x="845" y="55"/>
                  </a:cubicBezTo>
                  <a:cubicBezTo>
                    <a:pt x="834" y="50"/>
                    <a:pt x="832" y="50"/>
                    <a:pt x="828" y="50"/>
                  </a:cubicBezTo>
                  <a:cubicBezTo>
                    <a:pt x="825" y="50"/>
                    <a:pt x="835" y="50"/>
                    <a:pt x="860" y="71"/>
                  </a:cubicBezTo>
                  <a:cubicBezTo>
                    <a:pt x="885" y="92"/>
                    <a:pt x="879" y="88"/>
                    <a:pt x="852" y="81"/>
                  </a:cubicBezTo>
                  <a:cubicBezTo>
                    <a:pt x="825" y="74"/>
                    <a:pt x="791" y="61"/>
                    <a:pt x="766" y="54"/>
                  </a:cubicBezTo>
                  <a:cubicBezTo>
                    <a:pt x="740" y="47"/>
                    <a:pt x="754" y="48"/>
                    <a:pt x="733" y="47"/>
                  </a:cubicBezTo>
                  <a:cubicBezTo>
                    <a:pt x="711" y="45"/>
                    <a:pt x="708" y="48"/>
                    <a:pt x="659" y="35"/>
                  </a:cubicBezTo>
                  <a:cubicBezTo>
                    <a:pt x="611" y="22"/>
                    <a:pt x="628" y="37"/>
                    <a:pt x="637" y="39"/>
                  </a:cubicBezTo>
                  <a:cubicBezTo>
                    <a:pt x="647" y="40"/>
                    <a:pt x="680" y="51"/>
                    <a:pt x="683" y="54"/>
                  </a:cubicBezTo>
                  <a:cubicBezTo>
                    <a:pt x="687" y="56"/>
                    <a:pt x="699" y="64"/>
                    <a:pt x="699" y="64"/>
                  </a:cubicBezTo>
                  <a:cubicBezTo>
                    <a:pt x="699" y="64"/>
                    <a:pt x="686" y="62"/>
                    <a:pt x="653" y="54"/>
                  </a:cubicBezTo>
                  <a:cubicBezTo>
                    <a:pt x="621" y="45"/>
                    <a:pt x="644" y="59"/>
                    <a:pt x="651" y="62"/>
                  </a:cubicBezTo>
                  <a:cubicBezTo>
                    <a:pt x="658" y="64"/>
                    <a:pt x="666" y="68"/>
                    <a:pt x="674" y="71"/>
                  </a:cubicBezTo>
                  <a:cubicBezTo>
                    <a:pt x="681" y="75"/>
                    <a:pt x="656" y="69"/>
                    <a:pt x="632" y="66"/>
                  </a:cubicBezTo>
                  <a:cubicBezTo>
                    <a:pt x="608" y="62"/>
                    <a:pt x="647" y="77"/>
                    <a:pt x="594" y="62"/>
                  </a:cubicBezTo>
                  <a:cubicBezTo>
                    <a:pt x="542" y="46"/>
                    <a:pt x="569" y="46"/>
                    <a:pt x="517" y="42"/>
                  </a:cubicBezTo>
                  <a:cubicBezTo>
                    <a:pt x="465" y="39"/>
                    <a:pt x="464" y="26"/>
                    <a:pt x="490" y="27"/>
                  </a:cubicBezTo>
                  <a:cubicBezTo>
                    <a:pt x="515" y="28"/>
                    <a:pt x="550" y="32"/>
                    <a:pt x="550" y="32"/>
                  </a:cubicBezTo>
                  <a:cubicBezTo>
                    <a:pt x="550" y="32"/>
                    <a:pt x="468" y="15"/>
                    <a:pt x="440" y="17"/>
                  </a:cubicBezTo>
                  <a:cubicBezTo>
                    <a:pt x="413" y="18"/>
                    <a:pt x="397" y="23"/>
                    <a:pt x="425" y="32"/>
                  </a:cubicBezTo>
                  <a:cubicBezTo>
                    <a:pt x="452" y="40"/>
                    <a:pt x="481" y="55"/>
                    <a:pt x="472" y="55"/>
                  </a:cubicBezTo>
                  <a:cubicBezTo>
                    <a:pt x="463" y="55"/>
                    <a:pt x="480" y="61"/>
                    <a:pt x="433" y="48"/>
                  </a:cubicBezTo>
                  <a:cubicBezTo>
                    <a:pt x="387" y="36"/>
                    <a:pt x="378" y="30"/>
                    <a:pt x="339" y="26"/>
                  </a:cubicBezTo>
                  <a:cubicBezTo>
                    <a:pt x="300" y="23"/>
                    <a:pt x="291" y="22"/>
                    <a:pt x="259" y="22"/>
                  </a:cubicBezTo>
                  <a:cubicBezTo>
                    <a:pt x="227" y="22"/>
                    <a:pt x="205" y="23"/>
                    <a:pt x="215" y="35"/>
                  </a:cubicBezTo>
                  <a:cubicBezTo>
                    <a:pt x="226" y="47"/>
                    <a:pt x="229" y="57"/>
                    <a:pt x="234" y="58"/>
                  </a:cubicBezTo>
                  <a:cubicBezTo>
                    <a:pt x="240" y="59"/>
                    <a:pt x="225" y="58"/>
                    <a:pt x="197" y="47"/>
                  </a:cubicBezTo>
                  <a:cubicBezTo>
                    <a:pt x="168" y="35"/>
                    <a:pt x="153" y="28"/>
                    <a:pt x="141" y="31"/>
                  </a:cubicBezTo>
                  <a:cubicBezTo>
                    <a:pt x="129" y="33"/>
                    <a:pt x="153" y="49"/>
                    <a:pt x="151" y="51"/>
                  </a:cubicBezTo>
                  <a:cubicBezTo>
                    <a:pt x="148" y="53"/>
                    <a:pt x="151" y="55"/>
                    <a:pt x="124" y="53"/>
                  </a:cubicBezTo>
                  <a:cubicBezTo>
                    <a:pt x="98" y="51"/>
                    <a:pt x="91" y="44"/>
                    <a:pt x="94" y="58"/>
                  </a:cubicBezTo>
                  <a:cubicBezTo>
                    <a:pt x="96" y="72"/>
                    <a:pt x="96" y="66"/>
                    <a:pt x="82" y="84"/>
                  </a:cubicBezTo>
                  <a:cubicBezTo>
                    <a:pt x="68" y="103"/>
                    <a:pt x="17" y="137"/>
                    <a:pt x="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3"/>
            <p:cNvSpPr>
              <a:spLocks/>
            </p:cNvSpPr>
            <p:nvPr/>
          </p:nvSpPr>
          <p:spPr bwMode="auto">
            <a:xfrm>
              <a:off x="4905376" y="4532313"/>
              <a:ext cx="1311275" cy="288925"/>
            </a:xfrm>
            <a:custGeom>
              <a:avLst/>
              <a:gdLst>
                <a:gd name="T0" fmla="*/ 652 w 713"/>
                <a:gd name="T1" fmla="*/ 85 h 155"/>
                <a:gd name="T2" fmla="*/ 579 w 713"/>
                <a:gd name="T3" fmla="*/ 54 h 155"/>
                <a:gd name="T4" fmla="*/ 523 w 713"/>
                <a:gd name="T5" fmla="*/ 28 h 155"/>
                <a:gd name="T6" fmla="*/ 442 w 713"/>
                <a:gd name="T7" fmla="*/ 7 h 155"/>
                <a:gd name="T8" fmla="*/ 404 w 713"/>
                <a:gd name="T9" fmla="*/ 0 h 155"/>
                <a:gd name="T10" fmla="*/ 303 w 713"/>
                <a:gd name="T11" fmla="*/ 14 h 155"/>
                <a:gd name="T12" fmla="*/ 145 w 713"/>
                <a:gd name="T13" fmla="*/ 95 h 155"/>
                <a:gd name="T14" fmla="*/ 125 w 713"/>
                <a:gd name="T15" fmla="*/ 104 h 155"/>
                <a:gd name="T16" fmla="*/ 46 w 713"/>
                <a:gd name="T17" fmla="*/ 103 h 155"/>
                <a:gd name="T18" fmla="*/ 7 w 713"/>
                <a:gd name="T19" fmla="*/ 127 h 155"/>
                <a:gd name="T20" fmla="*/ 0 w 713"/>
                <a:gd name="T21" fmla="*/ 155 h 155"/>
                <a:gd name="T22" fmla="*/ 7 w 713"/>
                <a:gd name="T23" fmla="*/ 147 h 155"/>
                <a:gd name="T24" fmla="*/ 13 w 713"/>
                <a:gd name="T25" fmla="*/ 139 h 155"/>
                <a:gd name="T26" fmla="*/ 39 w 713"/>
                <a:gd name="T27" fmla="*/ 121 h 155"/>
                <a:gd name="T28" fmla="*/ 70 w 713"/>
                <a:gd name="T29" fmla="*/ 120 h 155"/>
                <a:gd name="T30" fmla="*/ 88 w 713"/>
                <a:gd name="T31" fmla="*/ 131 h 155"/>
                <a:gd name="T32" fmla="*/ 101 w 713"/>
                <a:gd name="T33" fmla="*/ 121 h 155"/>
                <a:gd name="T34" fmla="*/ 123 w 713"/>
                <a:gd name="T35" fmla="*/ 115 h 155"/>
                <a:gd name="T36" fmla="*/ 145 w 713"/>
                <a:gd name="T37" fmla="*/ 113 h 155"/>
                <a:gd name="T38" fmla="*/ 175 w 713"/>
                <a:gd name="T39" fmla="*/ 105 h 155"/>
                <a:gd name="T40" fmla="*/ 276 w 713"/>
                <a:gd name="T41" fmla="*/ 70 h 155"/>
                <a:gd name="T42" fmla="*/ 314 w 713"/>
                <a:gd name="T43" fmla="*/ 76 h 155"/>
                <a:gd name="T44" fmla="*/ 356 w 713"/>
                <a:gd name="T45" fmla="*/ 81 h 155"/>
                <a:gd name="T46" fmla="*/ 383 w 713"/>
                <a:gd name="T47" fmla="*/ 83 h 155"/>
                <a:gd name="T48" fmla="*/ 467 w 713"/>
                <a:gd name="T49" fmla="*/ 99 h 155"/>
                <a:gd name="T50" fmla="*/ 499 w 713"/>
                <a:gd name="T51" fmla="*/ 113 h 155"/>
                <a:gd name="T52" fmla="*/ 537 w 713"/>
                <a:gd name="T53" fmla="*/ 113 h 155"/>
                <a:gd name="T54" fmla="*/ 589 w 713"/>
                <a:gd name="T55" fmla="*/ 98 h 155"/>
                <a:gd name="T56" fmla="*/ 524 w 713"/>
                <a:gd name="T57" fmla="*/ 99 h 155"/>
                <a:gd name="T58" fmla="*/ 497 w 713"/>
                <a:gd name="T59" fmla="*/ 93 h 155"/>
                <a:gd name="T60" fmla="*/ 425 w 713"/>
                <a:gd name="T61" fmla="*/ 75 h 155"/>
                <a:gd name="T62" fmla="*/ 365 w 713"/>
                <a:gd name="T63" fmla="*/ 69 h 155"/>
                <a:gd name="T64" fmla="*/ 292 w 713"/>
                <a:gd name="T65" fmla="*/ 54 h 155"/>
                <a:gd name="T66" fmla="*/ 315 w 713"/>
                <a:gd name="T67" fmla="*/ 48 h 155"/>
                <a:gd name="T68" fmla="*/ 392 w 713"/>
                <a:gd name="T69" fmla="*/ 20 h 155"/>
                <a:gd name="T70" fmla="*/ 470 w 713"/>
                <a:gd name="T71" fmla="*/ 32 h 155"/>
                <a:gd name="T72" fmla="*/ 549 w 713"/>
                <a:gd name="T73" fmla="*/ 60 h 155"/>
                <a:gd name="T74" fmla="*/ 640 w 713"/>
                <a:gd name="T75" fmla="*/ 100 h 155"/>
                <a:gd name="T76" fmla="*/ 713 w 713"/>
                <a:gd name="T77" fmla="*/ 117 h 155"/>
                <a:gd name="T78" fmla="*/ 652 w 713"/>
                <a:gd name="T7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3" h="155">
                  <a:moveTo>
                    <a:pt x="652" y="85"/>
                  </a:moveTo>
                  <a:cubicBezTo>
                    <a:pt x="603" y="64"/>
                    <a:pt x="640" y="79"/>
                    <a:pt x="579" y="54"/>
                  </a:cubicBezTo>
                  <a:cubicBezTo>
                    <a:pt x="517" y="29"/>
                    <a:pt x="527" y="29"/>
                    <a:pt x="523" y="28"/>
                  </a:cubicBezTo>
                  <a:cubicBezTo>
                    <a:pt x="518" y="26"/>
                    <a:pt x="457" y="9"/>
                    <a:pt x="442" y="7"/>
                  </a:cubicBezTo>
                  <a:cubicBezTo>
                    <a:pt x="427" y="6"/>
                    <a:pt x="413" y="0"/>
                    <a:pt x="404" y="0"/>
                  </a:cubicBezTo>
                  <a:cubicBezTo>
                    <a:pt x="395" y="0"/>
                    <a:pt x="307" y="13"/>
                    <a:pt x="303" y="14"/>
                  </a:cubicBezTo>
                  <a:cubicBezTo>
                    <a:pt x="299" y="16"/>
                    <a:pt x="240" y="29"/>
                    <a:pt x="145" y="95"/>
                  </a:cubicBezTo>
                  <a:cubicBezTo>
                    <a:pt x="138" y="97"/>
                    <a:pt x="132" y="100"/>
                    <a:pt x="125" y="104"/>
                  </a:cubicBezTo>
                  <a:cubicBezTo>
                    <a:pt x="108" y="116"/>
                    <a:pt x="70" y="99"/>
                    <a:pt x="46" y="103"/>
                  </a:cubicBezTo>
                  <a:cubicBezTo>
                    <a:pt x="22" y="108"/>
                    <a:pt x="9" y="119"/>
                    <a:pt x="7" y="127"/>
                  </a:cubicBezTo>
                  <a:cubicBezTo>
                    <a:pt x="4" y="135"/>
                    <a:pt x="0" y="155"/>
                    <a:pt x="0" y="155"/>
                  </a:cubicBezTo>
                  <a:cubicBezTo>
                    <a:pt x="8" y="151"/>
                    <a:pt x="4" y="148"/>
                    <a:pt x="7" y="147"/>
                  </a:cubicBezTo>
                  <a:cubicBezTo>
                    <a:pt x="9" y="147"/>
                    <a:pt x="9" y="144"/>
                    <a:pt x="13" y="139"/>
                  </a:cubicBezTo>
                  <a:cubicBezTo>
                    <a:pt x="19" y="133"/>
                    <a:pt x="34" y="124"/>
                    <a:pt x="39" y="121"/>
                  </a:cubicBezTo>
                  <a:cubicBezTo>
                    <a:pt x="49" y="116"/>
                    <a:pt x="62" y="122"/>
                    <a:pt x="70" y="120"/>
                  </a:cubicBezTo>
                  <a:cubicBezTo>
                    <a:pt x="81" y="118"/>
                    <a:pt x="82" y="132"/>
                    <a:pt x="88" y="131"/>
                  </a:cubicBezTo>
                  <a:cubicBezTo>
                    <a:pt x="95" y="130"/>
                    <a:pt x="90" y="125"/>
                    <a:pt x="101" y="121"/>
                  </a:cubicBezTo>
                  <a:cubicBezTo>
                    <a:pt x="105" y="120"/>
                    <a:pt x="120" y="116"/>
                    <a:pt x="123" y="115"/>
                  </a:cubicBezTo>
                  <a:cubicBezTo>
                    <a:pt x="132" y="112"/>
                    <a:pt x="133" y="114"/>
                    <a:pt x="145" y="113"/>
                  </a:cubicBezTo>
                  <a:cubicBezTo>
                    <a:pt x="156" y="112"/>
                    <a:pt x="171" y="106"/>
                    <a:pt x="175" y="105"/>
                  </a:cubicBezTo>
                  <a:cubicBezTo>
                    <a:pt x="192" y="101"/>
                    <a:pt x="273" y="70"/>
                    <a:pt x="276" y="70"/>
                  </a:cubicBezTo>
                  <a:cubicBezTo>
                    <a:pt x="280" y="70"/>
                    <a:pt x="304" y="75"/>
                    <a:pt x="314" y="76"/>
                  </a:cubicBezTo>
                  <a:cubicBezTo>
                    <a:pt x="324" y="77"/>
                    <a:pt x="341" y="81"/>
                    <a:pt x="356" y="81"/>
                  </a:cubicBezTo>
                  <a:cubicBezTo>
                    <a:pt x="371" y="81"/>
                    <a:pt x="372" y="82"/>
                    <a:pt x="383" y="83"/>
                  </a:cubicBezTo>
                  <a:cubicBezTo>
                    <a:pt x="393" y="84"/>
                    <a:pt x="444" y="95"/>
                    <a:pt x="467" y="99"/>
                  </a:cubicBezTo>
                  <a:cubicBezTo>
                    <a:pt x="490" y="102"/>
                    <a:pt x="495" y="112"/>
                    <a:pt x="499" y="113"/>
                  </a:cubicBezTo>
                  <a:cubicBezTo>
                    <a:pt x="503" y="114"/>
                    <a:pt x="525" y="116"/>
                    <a:pt x="537" y="113"/>
                  </a:cubicBezTo>
                  <a:cubicBezTo>
                    <a:pt x="589" y="98"/>
                    <a:pt x="589" y="98"/>
                    <a:pt x="589" y="98"/>
                  </a:cubicBezTo>
                  <a:cubicBezTo>
                    <a:pt x="554" y="98"/>
                    <a:pt x="528" y="99"/>
                    <a:pt x="524" y="99"/>
                  </a:cubicBezTo>
                  <a:cubicBezTo>
                    <a:pt x="521" y="99"/>
                    <a:pt x="505" y="94"/>
                    <a:pt x="497" y="93"/>
                  </a:cubicBezTo>
                  <a:cubicBezTo>
                    <a:pt x="490" y="92"/>
                    <a:pt x="466" y="85"/>
                    <a:pt x="425" y="75"/>
                  </a:cubicBezTo>
                  <a:cubicBezTo>
                    <a:pt x="383" y="65"/>
                    <a:pt x="379" y="68"/>
                    <a:pt x="365" y="69"/>
                  </a:cubicBezTo>
                  <a:cubicBezTo>
                    <a:pt x="353" y="69"/>
                    <a:pt x="312" y="56"/>
                    <a:pt x="292" y="54"/>
                  </a:cubicBezTo>
                  <a:cubicBezTo>
                    <a:pt x="299" y="52"/>
                    <a:pt x="306" y="50"/>
                    <a:pt x="315" y="48"/>
                  </a:cubicBezTo>
                  <a:cubicBezTo>
                    <a:pt x="345" y="43"/>
                    <a:pt x="372" y="25"/>
                    <a:pt x="392" y="20"/>
                  </a:cubicBezTo>
                  <a:cubicBezTo>
                    <a:pt x="413" y="16"/>
                    <a:pt x="413" y="23"/>
                    <a:pt x="470" y="32"/>
                  </a:cubicBezTo>
                  <a:cubicBezTo>
                    <a:pt x="527" y="41"/>
                    <a:pt x="515" y="48"/>
                    <a:pt x="549" y="60"/>
                  </a:cubicBezTo>
                  <a:cubicBezTo>
                    <a:pt x="583" y="72"/>
                    <a:pt x="590" y="79"/>
                    <a:pt x="640" y="100"/>
                  </a:cubicBezTo>
                  <a:cubicBezTo>
                    <a:pt x="690" y="120"/>
                    <a:pt x="713" y="117"/>
                    <a:pt x="713" y="117"/>
                  </a:cubicBezTo>
                  <a:cubicBezTo>
                    <a:pt x="713" y="117"/>
                    <a:pt x="700" y="105"/>
                    <a:pt x="65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496853" y="1882587"/>
            <a:ext cx="3461504" cy="3076504"/>
            <a:chOff x="5194301" y="5462588"/>
            <a:chExt cx="1570038" cy="1395413"/>
          </a:xfrm>
          <a:solidFill>
            <a:schemeClr val="tx2"/>
          </a:solidFill>
        </p:grpSpPr>
        <p:sp>
          <p:nvSpPr>
            <p:cNvPr id="392" name="Freeform 385"/>
            <p:cNvSpPr>
              <a:spLocks noEditPoints="1"/>
            </p:cNvSpPr>
            <p:nvPr/>
          </p:nvSpPr>
          <p:spPr bwMode="auto">
            <a:xfrm>
              <a:off x="5194301" y="5462588"/>
              <a:ext cx="1570038" cy="1395413"/>
            </a:xfrm>
            <a:custGeom>
              <a:avLst/>
              <a:gdLst>
                <a:gd name="T0" fmla="*/ 428 w 854"/>
                <a:gd name="T1" fmla="*/ 497 h 750"/>
                <a:gd name="T2" fmla="*/ 715 w 854"/>
                <a:gd name="T3" fmla="*/ 459 h 750"/>
                <a:gd name="T4" fmla="*/ 535 w 854"/>
                <a:gd name="T5" fmla="*/ 545 h 750"/>
                <a:gd name="T6" fmla="*/ 427 w 854"/>
                <a:gd name="T7" fmla="*/ 614 h 750"/>
                <a:gd name="T8" fmla="*/ 240 w 854"/>
                <a:gd name="T9" fmla="*/ 623 h 750"/>
                <a:gd name="T10" fmla="*/ 262 w 854"/>
                <a:gd name="T11" fmla="*/ 632 h 750"/>
                <a:gd name="T12" fmla="*/ 575 w 854"/>
                <a:gd name="T13" fmla="*/ 541 h 750"/>
                <a:gd name="T14" fmla="*/ 752 w 854"/>
                <a:gd name="T15" fmla="*/ 274 h 750"/>
                <a:gd name="T16" fmla="*/ 843 w 854"/>
                <a:gd name="T17" fmla="*/ 334 h 750"/>
                <a:gd name="T18" fmla="*/ 713 w 854"/>
                <a:gd name="T19" fmla="*/ 186 h 750"/>
                <a:gd name="T20" fmla="*/ 653 w 854"/>
                <a:gd name="T21" fmla="*/ 8 h 750"/>
                <a:gd name="T22" fmla="*/ 562 w 854"/>
                <a:gd name="T23" fmla="*/ 3 h 750"/>
                <a:gd name="T24" fmla="*/ 489 w 854"/>
                <a:gd name="T25" fmla="*/ 11 h 750"/>
                <a:gd name="T26" fmla="*/ 456 w 854"/>
                <a:gd name="T27" fmla="*/ 53 h 750"/>
                <a:gd name="T28" fmla="*/ 414 w 854"/>
                <a:gd name="T29" fmla="*/ 144 h 750"/>
                <a:gd name="T30" fmla="*/ 325 w 854"/>
                <a:gd name="T31" fmla="*/ 284 h 750"/>
                <a:gd name="T32" fmla="*/ 213 w 854"/>
                <a:gd name="T33" fmla="*/ 369 h 750"/>
                <a:gd name="T34" fmla="*/ 302 w 854"/>
                <a:gd name="T35" fmla="*/ 310 h 750"/>
                <a:gd name="T36" fmla="*/ 502 w 854"/>
                <a:gd name="T37" fmla="*/ 222 h 750"/>
                <a:gd name="T38" fmla="*/ 470 w 854"/>
                <a:gd name="T39" fmla="*/ 318 h 750"/>
                <a:gd name="T40" fmla="*/ 584 w 854"/>
                <a:gd name="T41" fmla="*/ 300 h 750"/>
                <a:gd name="T42" fmla="*/ 1 w 854"/>
                <a:gd name="T43" fmla="*/ 726 h 750"/>
                <a:gd name="T44" fmla="*/ 195 w 854"/>
                <a:gd name="T45" fmla="*/ 494 h 750"/>
                <a:gd name="T46" fmla="*/ 101 w 854"/>
                <a:gd name="T47" fmla="*/ 585 h 750"/>
                <a:gd name="T48" fmla="*/ 181 w 854"/>
                <a:gd name="T49" fmla="*/ 509 h 750"/>
                <a:gd name="T50" fmla="*/ 177 w 854"/>
                <a:gd name="T51" fmla="*/ 617 h 750"/>
                <a:gd name="T52" fmla="*/ 136 w 854"/>
                <a:gd name="T53" fmla="*/ 749 h 750"/>
                <a:gd name="T54" fmla="*/ 371 w 854"/>
                <a:gd name="T55" fmla="*/ 478 h 750"/>
                <a:gd name="T56" fmla="*/ 753 w 854"/>
                <a:gd name="T57" fmla="*/ 296 h 750"/>
                <a:gd name="T58" fmla="*/ 175 w 854"/>
                <a:gd name="T59" fmla="*/ 730 h 750"/>
                <a:gd name="T60" fmla="*/ 413 w 854"/>
                <a:gd name="T61" fmla="*/ 240 h 750"/>
                <a:gd name="T62" fmla="*/ 417 w 854"/>
                <a:gd name="T63" fmla="*/ 168 h 750"/>
                <a:gd name="T64" fmla="*/ 375 w 854"/>
                <a:gd name="T65" fmla="*/ 207 h 750"/>
                <a:gd name="T66" fmla="*/ 130 w 854"/>
                <a:gd name="T67" fmla="*/ 469 h 750"/>
                <a:gd name="T68" fmla="*/ 657 w 854"/>
                <a:gd name="T69" fmla="*/ 109 h 750"/>
                <a:gd name="T70" fmla="*/ 585 w 854"/>
                <a:gd name="T71" fmla="*/ 167 h 750"/>
                <a:gd name="T72" fmla="*/ 622 w 854"/>
                <a:gd name="T73" fmla="*/ 122 h 750"/>
                <a:gd name="T74" fmla="*/ 549 w 854"/>
                <a:gd name="T75" fmla="*/ 5 h 750"/>
                <a:gd name="T76" fmla="*/ 612 w 854"/>
                <a:gd name="T77" fmla="*/ 32 h 750"/>
                <a:gd name="T78" fmla="*/ 628 w 854"/>
                <a:gd name="T79" fmla="*/ 118 h 750"/>
                <a:gd name="T80" fmla="*/ 556 w 854"/>
                <a:gd name="T81" fmla="*/ 104 h 750"/>
                <a:gd name="T82" fmla="*/ 510 w 854"/>
                <a:gd name="T83" fmla="*/ 121 h 750"/>
                <a:gd name="T84" fmla="*/ 466 w 854"/>
                <a:gd name="T85" fmla="*/ 50 h 750"/>
                <a:gd name="T86" fmla="*/ 506 w 854"/>
                <a:gd name="T87" fmla="*/ 44 h 750"/>
                <a:gd name="T88" fmla="*/ 474 w 854"/>
                <a:gd name="T89" fmla="*/ 223 h 750"/>
                <a:gd name="T90" fmla="*/ 505 w 854"/>
                <a:gd name="T91" fmla="*/ 137 h 750"/>
                <a:gd name="T92" fmla="*/ 538 w 854"/>
                <a:gd name="T93" fmla="*/ 107 h 750"/>
                <a:gd name="T94" fmla="*/ 530 w 854"/>
                <a:gd name="T95" fmla="*/ 119 h 750"/>
                <a:gd name="T96" fmla="*/ 508 w 854"/>
                <a:gd name="T97" fmla="*/ 134 h 750"/>
                <a:gd name="T98" fmla="*/ 505 w 854"/>
                <a:gd name="T99" fmla="*/ 155 h 750"/>
                <a:gd name="T100" fmla="*/ 506 w 854"/>
                <a:gd name="T101" fmla="*/ 143 h 750"/>
                <a:gd name="T102" fmla="*/ 510 w 854"/>
                <a:gd name="T103" fmla="*/ 137 h 750"/>
                <a:gd name="T104" fmla="*/ 530 w 854"/>
                <a:gd name="T105" fmla="*/ 124 h 750"/>
                <a:gd name="T106" fmla="*/ 551 w 854"/>
                <a:gd name="T107" fmla="*/ 109 h 750"/>
                <a:gd name="T108" fmla="*/ 548 w 854"/>
                <a:gd name="T109" fmla="*/ 295 h 750"/>
                <a:gd name="T110" fmla="*/ 395 w 854"/>
                <a:gd name="T111" fmla="*/ 476 h 750"/>
                <a:gd name="T112" fmla="*/ 699 w 854"/>
                <a:gd name="T113" fmla="*/ 298 h 750"/>
                <a:gd name="T114" fmla="*/ 612 w 854"/>
                <a:gd name="T115" fmla="*/ 382 h 750"/>
                <a:gd name="T116" fmla="*/ 458 w 854"/>
                <a:gd name="T117" fmla="*/ 471 h 750"/>
                <a:gd name="T118" fmla="*/ 440 w 854"/>
                <a:gd name="T119" fmla="*/ 466 h 750"/>
                <a:gd name="T120" fmla="*/ 626 w 854"/>
                <a:gd name="T121" fmla="*/ 346 h 750"/>
                <a:gd name="T122" fmla="*/ 664 w 854"/>
                <a:gd name="T123" fmla="*/ 208 h 750"/>
                <a:gd name="T124" fmla="*/ 655 w 854"/>
                <a:gd name="T125" fmla="*/ 244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" h="750">
                  <a:moveTo>
                    <a:pt x="197" y="667"/>
                  </a:moveTo>
                  <a:cubicBezTo>
                    <a:pt x="198" y="655"/>
                    <a:pt x="196" y="644"/>
                    <a:pt x="193" y="628"/>
                  </a:cubicBezTo>
                  <a:cubicBezTo>
                    <a:pt x="182" y="570"/>
                    <a:pt x="178" y="528"/>
                    <a:pt x="199" y="511"/>
                  </a:cubicBezTo>
                  <a:cubicBezTo>
                    <a:pt x="206" y="504"/>
                    <a:pt x="217" y="499"/>
                    <a:pt x="229" y="495"/>
                  </a:cubicBezTo>
                  <a:cubicBezTo>
                    <a:pt x="229" y="509"/>
                    <a:pt x="229" y="509"/>
                    <a:pt x="229" y="509"/>
                  </a:cubicBezTo>
                  <a:cubicBezTo>
                    <a:pt x="229" y="510"/>
                    <a:pt x="230" y="511"/>
                    <a:pt x="231" y="511"/>
                  </a:cubicBezTo>
                  <a:cubicBezTo>
                    <a:pt x="232" y="511"/>
                    <a:pt x="233" y="510"/>
                    <a:pt x="233" y="509"/>
                  </a:cubicBezTo>
                  <a:cubicBezTo>
                    <a:pt x="233" y="494"/>
                    <a:pt x="233" y="494"/>
                    <a:pt x="233" y="494"/>
                  </a:cubicBezTo>
                  <a:cubicBezTo>
                    <a:pt x="255" y="487"/>
                    <a:pt x="283" y="484"/>
                    <a:pt x="313" y="486"/>
                  </a:cubicBezTo>
                  <a:cubicBezTo>
                    <a:pt x="365" y="488"/>
                    <a:pt x="404" y="492"/>
                    <a:pt x="428" y="49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8" y="569"/>
                    <a:pt x="429" y="570"/>
                    <a:pt x="430" y="570"/>
                  </a:cubicBezTo>
                  <a:cubicBezTo>
                    <a:pt x="431" y="570"/>
                    <a:pt x="432" y="569"/>
                    <a:pt x="432" y="568"/>
                  </a:cubicBezTo>
                  <a:cubicBezTo>
                    <a:pt x="432" y="498"/>
                    <a:pt x="432" y="498"/>
                    <a:pt x="432" y="498"/>
                  </a:cubicBezTo>
                  <a:cubicBezTo>
                    <a:pt x="460" y="504"/>
                    <a:pt x="488" y="499"/>
                    <a:pt x="511" y="484"/>
                  </a:cubicBezTo>
                  <a:cubicBezTo>
                    <a:pt x="515" y="481"/>
                    <a:pt x="520" y="478"/>
                    <a:pt x="524" y="475"/>
                  </a:cubicBezTo>
                  <a:cubicBezTo>
                    <a:pt x="555" y="454"/>
                    <a:pt x="588" y="433"/>
                    <a:pt x="652" y="405"/>
                  </a:cubicBezTo>
                  <a:cubicBezTo>
                    <a:pt x="714" y="379"/>
                    <a:pt x="749" y="349"/>
                    <a:pt x="756" y="315"/>
                  </a:cubicBezTo>
                  <a:cubicBezTo>
                    <a:pt x="763" y="365"/>
                    <a:pt x="760" y="419"/>
                    <a:pt x="760" y="423"/>
                  </a:cubicBezTo>
                  <a:cubicBezTo>
                    <a:pt x="758" y="427"/>
                    <a:pt x="744" y="460"/>
                    <a:pt x="715" y="459"/>
                  </a:cubicBezTo>
                  <a:cubicBezTo>
                    <a:pt x="708" y="458"/>
                    <a:pt x="701" y="459"/>
                    <a:pt x="696" y="460"/>
                  </a:cubicBezTo>
                  <a:cubicBezTo>
                    <a:pt x="685" y="459"/>
                    <a:pt x="678" y="461"/>
                    <a:pt x="665" y="479"/>
                  </a:cubicBezTo>
                  <a:cubicBezTo>
                    <a:pt x="664" y="481"/>
                    <a:pt x="663" y="482"/>
                    <a:pt x="662" y="484"/>
                  </a:cubicBezTo>
                  <a:cubicBezTo>
                    <a:pt x="653" y="493"/>
                    <a:pt x="630" y="502"/>
                    <a:pt x="616" y="506"/>
                  </a:cubicBezTo>
                  <a:cubicBezTo>
                    <a:pt x="604" y="507"/>
                    <a:pt x="595" y="504"/>
                    <a:pt x="588" y="520"/>
                  </a:cubicBezTo>
                  <a:cubicBezTo>
                    <a:pt x="586" y="524"/>
                    <a:pt x="585" y="527"/>
                    <a:pt x="584" y="529"/>
                  </a:cubicBezTo>
                  <a:cubicBezTo>
                    <a:pt x="582" y="530"/>
                    <a:pt x="579" y="531"/>
                    <a:pt x="576" y="533"/>
                  </a:cubicBezTo>
                  <a:cubicBezTo>
                    <a:pt x="572" y="533"/>
                    <a:pt x="565" y="534"/>
                    <a:pt x="555" y="536"/>
                  </a:cubicBezTo>
                  <a:cubicBezTo>
                    <a:pt x="551" y="537"/>
                    <a:pt x="549" y="538"/>
                    <a:pt x="546" y="539"/>
                  </a:cubicBezTo>
                  <a:cubicBezTo>
                    <a:pt x="541" y="540"/>
                    <a:pt x="537" y="542"/>
                    <a:pt x="535" y="545"/>
                  </a:cubicBezTo>
                  <a:cubicBezTo>
                    <a:pt x="533" y="546"/>
                    <a:pt x="532" y="547"/>
                    <a:pt x="531" y="548"/>
                  </a:cubicBezTo>
                  <a:cubicBezTo>
                    <a:pt x="531" y="492"/>
                    <a:pt x="531" y="492"/>
                    <a:pt x="531" y="492"/>
                  </a:cubicBezTo>
                  <a:cubicBezTo>
                    <a:pt x="531" y="491"/>
                    <a:pt x="530" y="490"/>
                    <a:pt x="529" y="490"/>
                  </a:cubicBezTo>
                  <a:cubicBezTo>
                    <a:pt x="528" y="490"/>
                    <a:pt x="527" y="491"/>
                    <a:pt x="527" y="492"/>
                  </a:cubicBezTo>
                  <a:cubicBezTo>
                    <a:pt x="527" y="554"/>
                    <a:pt x="527" y="554"/>
                    <a:pt x="527" y="554"/>
                  </a:cubicBezTo>
                  <a:cubicBezTo>
                    <a:pt x="525" y="558"/>
                    <a:pt x="524" y="561"/>
                    <a:pt x="523" y="565"/>
                  </a:cubicBezTo>
                  <a:cubicBezTo>
                    <a:pt x="521" y="566"/>
                    <a:pt x="520" y="568"/>
                    <a:pt x="518" y="569"/>
                  </a:cubicBezTo>
                  <a:cubicBezTo>
                    <a:pt x="510" y="574"/>
                    <a:pt x="496" y="581"/>
                    <a:pt x="482" y="588"/>
                  </a:cubicBezTo>
                  <a:cubicBezTo>
                    <a:pt x="481" y="589"/>
                    <a:pt x="481" y="589"/>
                    <a:pt x="480" y="589"/>
                  </a:cubicBezTo>
                  <a:cubicBezTo>
                    <a:pt x="461" y="595"/>
                    <a:pt x="447" y="596"/>
                    <a:pt x="427" y="614"/>
                  </a:cubicBezTo>
                  <a:cubicBezTo>
                    <a:pt x="424" y="617"/>
                    <a:pt x="421" y="620"/>
                    <a:pt x="419" y="622"/>
                  </a:cubicBezTo>
                  <a:cubicBezTo>
                    <a:pt x="406" y="628"/>
                    <a:pt x="393" y="630"/>
                    <a:pt x="380" y="630"/>
                  </a:cubicBezTo>
                  <a:cubicBezTo>
                    <a:pt x="370" y="630"/>
                    <a:pt x="355" y="631"/>
                    <a:pt x="339" y="632"/>
                  </a:cubicBezTo>
                  <a:cubicBezTo>
                    <a:pt x="318" y="633"/>
                    <a:pt x="297" y="634"/>
                    <a:pt x="286" y="633"/>
                  </a:cubicBezTo>
                  <a:cubicBezTo>
                    <a:pt x="286" y="571"/>
                    <a:pt x="286" y="571"/>
                    <a:pt x="286" y="571"/>
                  </a:cubicBezTo>
                  <a:cubicBezTo>
                    <a:pt x="286" y="570"/>
                    <a:pt x="285" y="569"/>
                    <a:pt x="284" y="569"/>
                  </a:cubicBezTo>
                  <a:cubicBezTo>
                    <a:pt x="283" y="569"/>
                    <a:pt x="282" y="570"/>
                    <a:pt x="282" y="571"/>
                  </a:cubicBezTo>
                  <a:cubicBezTo>
                    <a:pt x="282" y="632"/>
                    <a:pt x="282" y="632"/>
                    <a:pt x="282" y="632"/>
                  </a:cubicBezTo>
                  <a:cubicBezTo>
                    <a:pt x="274" y="631"/>
                    <a:pt x="269" y="630"/>
                    <a:pt x="263" y="628"/>
                  </a:cubicBezTo>
                  <a:cubicBezTo>
                    <a:pt x="257" y="626"/>
                    <a:pt x="250" y="624"/>
                    <a:pt x="240" y="623"/>
                  </a:cubicBezTo>
                  <a:cubicBezTo>
                    <a:pt x="221" y="621"/>
                    <a:pt x="212" y="628"/>
                    <a:pt x="212" y="629"/>
                  </a:cubicBezTo>
                  <a:cubicBezTo>
                    <a:pt x="212" y="629"/>
                    <a:pt x="211" y="629"/>
                    <a:pt x="211" y="630"/>
                  </a:cubicBezTo>
                  <a:cubicBezTo>
                    <a:pt x="211" y="630"/>
                    <a:pt x="208" y="645"/>
                    <a:pt x="204" y="665"/>
                  </a:cubicBezTo>
                  <a:cubicBezTo>
                    <a:pt x="204" y="666"/>
                    <a:pt x="204" y="666"/>
                    <a:pt x="204" y="666"/>
                  </a:cubicBezTo>
                  <a:cubicBezTo>
                    <a:pt x="204" y="667"/>
                    <a:pt x="205" y="668"/>
                    <a:pt x="206" y="668"/>
                  </a:cubicBezTo>
                  <a:cubicBezTo>
                    <a:pt x="206" y="668"/>
                    <a:pt x="206" y="668"/>
                    <a:pt x="206" y="668"/>
                  </a:cubicBezTo>
                  <a:cubicBezTo>
                    <a:pt x="207" y="668"/>
                    <a:pt x="208" y="668"/>
                    <a:pt x="208" y="667"/>
                  </a:cubicBezTo>
                  <a:cubicBezTo>
                    <a:pt x="212" y="649"/>
                    <a:pt x="214" y="635"/>
                    <a:pt x="215" y="631"/>
                  </a:cubicBezTo>
                  <a:cubicBezTo>
                    <a:pt x="217" y="630"/>
                    <a:pt x="225" y="626"/>
                    <a:pt x="239" y="627"/>
                  </a:cubicBezTo>
                  <a:cubicBezTo>
                    <a:pt x="249" y="628"/>
                    <a:pt x="256" y="630"/>
                    <a:pt x="262" y="632"/>
                  </a:cubicBezTo>
                  <a:cubicBezTo>
                    <a:pt x="268" y="634"/>
                    <a:pt x="275" y="635"/>
                    <a:pt x="283" y="637"/>
                  </a:cubicBezTo>
                  <a:cubicBezTo>
                    <a:pt x="294" y="638"/>
                    <a:pt x="317" y="637"/>
                    <a:pt x="339" y="636"/>
                  </a:cubicBezTo>
                  <a:cubicBezTo>
                    <a:pt x="355" y="635"/>
                    <a:pt x="370" y="634"/>
                    <a:pt x="380" y="634"/>
                  </a:cubicBezTo>
                  <a:cubicBezTo>
                    <a:pt x="381" y="634"/>
                    <a:pt x="383" y="634"/>
                    <a:pt x="385" y="634"/>
                  </a:cubicBezTo>
                  <a:cubicBezTo>
                    <a:pt x="377" y="637"/>
                    <a:pt x="371" y="641"/>
                    <a:pt x="371" y="641"/>
                  </a:cubicBezTo>
                  <a:cubicBezTo>
                    <a:pt x="371" y="641"/>
                    <a:pt x="403" y="635"/>
                    <a:pt x="416" y="629"/>
                  </a:cubicBezTo>
                  <a:cubicBezTo>
                    <a:pt x="429" y="623"/>
                    <a:pt x="436" y="618"/>
                    <a:pt x="455" y="610"/>
                  </a:cubicBezTo>
                  <a:cubicBezTo>
                    <a:pt x="475" y="601"/>
                    <a:pt x="472" y="599"/>
                    <a:pt x="499" y="588"/>
                  </a:cubicBezTo>
                  <a:cubicBezTo>
                    <a:pt x="527" y="578"/>
                    <a:pt x="530" y="570"/>
                    <a:pt x="538" y="558"/>
                  </a:cubicBezTo>
                  <a:cubicBezTo>
                    <a:pt x="546" y="546"/>
                    <a:pt x="559" y="547"/>
                    <a:pt x="575" y="541"/>
                  </a:cubicBezTo>
                  <a:cubicBezTo>
                    <a:pt x="591" y="535"/>
                    <a:pt x="586" y="530"/>
                    <a:pt x="601" y="519"/>
                  </a:cubicBezTo>
                  <a:cubicBezTo>
                    <a:pt x="617" y="508"/>
                    <a:pt x="626" y="512"/>
                    <a:pt x="640" y="507"/>
                  </a:cubicBezTo>
                  <a:cubicBezTo>
                    <a:pt x="654" y="502"/>
                    <a:pt x="661" y="496"/>
                    <a:pt x="677" y="482"/>
                  </a:cubicBezTo>
                  <a:cubicBezTo>
                    <a:pt x="693" y="468"/>
                    <a:pt x="701" y="466"/>
                    <a:pt x="715" y="466"/>
                  </a:cubicBezTo>
                  <a:cubicBezTo>
                    <a:pt x="729" y="465"/>
                    <a:pt x="756" y="453"/>
                    <a:pt x="764" y="434"/>
                  </a:cubicBezTo>
                  <a:cubicBezTo>
                    <a:pt x="772" y="414"/>
                    <a:pt x="783" y="392"/>
                    <a:pt x="783" y="392"/>
                  </a:cubicBezTo>
                  <a:cubicBezTo>
                    <a:pt x="769" y="407"/>
                    <a:pt x="768" y="413"/>
                    <a:pt x="764" y="421"/>
                  </a:cubicBezTo>
                  <a:cubicBezTo>
                    <a:pt x="764" y="409"/>
                    <a:pt x="767" y="346"/>
                    <a:pt x="757" y="295"/>
                  </a:cubicBezTo>
                  <a:cubicBezTo>
                    <a:pt x="756" y="288"/>
                    <a:pt x="755" y="282"/>
                    <a:pt x="752" y="275"/>
                  </a:cubicBezTo>
                  <a:cubicBezTo>
                    <a:pt x="752" y="275"/>
                    <a:pt x="752" y="274"/>
                    <a:pt x="752" y="274"/>
                  </a:cubicBezTo>
                  <a:cubicBezTo>
                    <a:pt x="736" y="230"/>
                    <a:pt x="698" y="208"/>
                    <a:pt x="661" y="193"/>
                  </a:cubicBezTo>
                  <a:cubicBezTo>
                    <a:pt x="661" y="181"/>
                    <a:pt x="661" y="181"/>
                    <a:pt x="661" y="181"/>
                  </a:cubicBezTo>
                  <a:cubicBezTo>
                    <a:pt x="664" y="180"/>
                    <a:pt x="671" y="177"/>
                    <a:pt x="672" y="177"/>
                  </a:cubicBezTo>
                  <a:cubicBezTo>
                    <a:pt x="673" y="177"/>
                    <a:pt x="688" y="172"/>
                    <a:pt x="698" y="182"/>
                  </a:cubicBezTo>
                  <a:cubicBezTo>
                    <a:pt x="708" y="192"/>
                    <a:pt x="714" y="200"/>
                    <a:pt x="730" y="207"/>
                  </a:cubicBezTo>
                  <a:cubicBezTo>
                    <a:pt x="746" y="215"/>
                    <a:pt x="771" y="222"/>
                    <a:pt x="771" y="222"/>
                  </a:cubicBezTo>
                  <a:cubicBezTo>
                    <a:pt x="771" y="222"/>
                    <a:pt x="778" y="230"/>
                    <a:pt x="783" y="250"/>
                  </a:cubicBezTo>
                  <a:cubicBezTo>
                    <a:pt x="788" y="269"/>
                    <a:pt x="798" y="288"/>
                    <a:pt x="798" y="288"/>
                  </a:cubicBezTo>
                  <a:cubicBezTo>
                    <a:pt x="798" y="288"/>
                    <a:pt x="809" y="298"/>
                    <a:pt x="820" y="304"/>
                  </a:cubicBezTo>
                  <a:cubicBezTo>
                    <a:pt x="832" y="311"/>
                    <a:pt x="841" y="324"/>
                    <a:pt x="843" y="334"/>
                  </a:cubicBezTo>
                  <a:cubicBezTo>
                    <a:pt x="845" y="343"/>
                    <a:pt x="854" y="349"/>
                    <a:pt x="854" y="349"/>
                  </a:cubicBezTo>
                  <a:cubicBezTo>
                    <a:pt x="854" y="349"/>
                    <a:pt x="848" y="335"/>
                    <a:pt x="848" y="333"/>
                  </a:cubicBezTo>
                  <a:cubicBezTo>
                    <a:pt x="848" y="331"/>
                    <a:pt x="847" y="325"/>
                    <a:pt x="845" y="322"/>
                  </a:cubicBezTo>
                  <a:cubicBezTo>
                    <a:pt x="843" y="320"/>
                    <a:pt x="832" y="307"/>
                    <a:pt x="825" y="299"/>
                  </a:cubicBezTo>
                  <a:cubicBezTo>
                    <a:pt x="819" y="291"/>
                    <a:pt x="805" y="281"/>
                    <a:pt x="805" y="281"/>
                  </a:cubicBezTo>
                  <a:cubicBezTo>
                    <a:pt x="805" y="281"/>
                    <a:pt x="797" y="269"/>
                    <a:pt x="789" y="247"/>
                  </a:cubicBezTo>
                  <a:cubicBezTo>
                    <a:pt x="781" y="225"/>
                    <a:pt x="783" y="221"/>
                    <a:pt x="781" y="216"/>
                  </a:cubicBezTo>
                  <a:cubicBezTo>
                    <a:pt x="779" y="212"/>
                    <a:pt x="759" y="208"/>
                    <a:pt x="759" y="208"/>
                  </a:cubicBezTo>
                  <a:cubicBezTo>
                    <a:pt x="725" y="194"/>
                    <a:pt x="725" y="194"/>
                    <a:pt x="725" y="194"/>
                  </a:cubicBezTo>
                  <a:cubicBezTo>
                    <a:pt x="713" y="186"/>
                    <a:pt x="713" y="186"/>
                    <a:pt x="713" y="186"/>
                  </a:cubicBezTo>
                  <a:cubicBezTo>
                    <a:pt x="713" y="186"/>
                    <a:pt x="705" y="179"/>
                    <a:pt x="703" y="176"/>
                  </a:cubicBezTo>
                  <a:cubicBezTo>
                    <a:pt x="701" y="174"/>
                    <a:pt x="693" y="168"/>
                    <a:pt x="693" y="168"/>
                  </a:cubicBezTo>
                  <a:cubicBezTo>
                    <a:pt x="693" y="168"/>
                    <a:pt x="668" y="159"/>
                    <a:pt x="661" y="163"/>
                  </a:cubicBezTo>
                  <a:cubicBezTo>
                    <a:pt x="661" y="95"/>
                    <a:pt x="661" y="95"/>
                    <a:pt x="661" y="95"/>
                  </a:cubicBezTo>
                  <a:cubicBezTo>
                    <a:pt x="661" y="88"/>
                    <a:pt x="659" y="80"/>
                    <a:pt x="655" y="73"/>
                  </a:cubicBezTo>
                  <a:cubicBezTo>
                    <a:pt x="655" y="67"/>
                    <a:pt x="655" y="61"/>
                    <a:pt x="655" y="54"/>
                  </a:cubicBezTo>
                  <a:cubicBezTo>
                    <a:pt x="656" y="54"/>
                    <a:pt x="657" y="53"/>
                    <a:pt x="657" y="52"/>
                  </a:cubicBezTo>
                  <a:cubicBezTo>
                    <a:pt x="657" y="51"/>
                    <a:pt x="656" y="50"/>
                    <a:pt x="655" y="50"/>
                  </a:cubicBezTo>
                  <a:cubicBezTo>
                    <a:pt x="655" y="30"/>
                    <a:pt x="655" y="10"/>
                    <a:pt x="655" y="10"/>
                  </a:cubicBezTo>
                  <a:cubicBezTo>
                    <a:pt x="655" y="9"/>
                    <a:pt x="654" y="8"/>
                    <a:pt x="653" y="8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10" y="5"/>
                    <a:pt x="610" y="5"/>
                    <a:pt x="609" y="6"/>
                  </a:cubicBezTo>
                  <a:cubicBezTo>
                    <a:pt x="609" y="6"/>
                    <a:pt x="609" y="6"/>
                    <a:pt x="609" y="7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0" y="28"/>
                    <a:pt x="600" y="28"/>
                    <a:pt x="600" y="28"/>
                  </a:cubicBezTo>
                  <a:cubicBezTo>
                    <a:pt x="600" y="7"/>
                    <a:pt x="600" y="7"/>
                    <a:pt x="600" y="7"/>
                  </a:cubicBezTo>
                  <a:cubicBezTo>
                    <a:pt x="600" y="6"/>
                    <a:pt x="599" y="5"/>
                    <a:pt x="598" y="5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1"/>
                    <a:pt x="563" y="2"/>
                    <a:pt x="563" y="2"/>
                  </a:cubicBezTo>
                  <a:cubicBezTo>
                    <a:pt x="562" y="2"/>
                    <a:pt x="562" y="3"/>
                    <a:pt x="562" y="3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553" y="3"/>
                    <a:pt x="553" y="3"/>
                    <a:pt x="553" y="3"/>
                  </a:cubicBezTo>
                  <a:cubicBezTo>
                    <a:pt x="553" y="2"/>
                    <a:pt x="552" y="1"/>
                    <a:pt x="551" y="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89" y="11"/>
                    <a:pt x="489" y="11"/>
                    <a:pt x="489" y="11"/>
                  </a:cubicBezTo>
                  <a:cubicBezTo>
                    <a:pt x="489" y="11"/>
                    <a:pt x="488" y="12"/>
                    <a:pt x="488" y="13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19"/>
                    <a:pt x="481" y="18"/>
                    <a:pt x="481" y="18"/>
                  </a:cubicBezTo>
                  <a:cubicBezTo>
                    <a:pt x="480" y="17"/>
                    <a:pt x="479" y="17"/>
                    <a:pt x="479" y="18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62" y="29"/>
                    <a:pt x="462" y="30"/>
                    <a:pt x="462" y="31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56" y="53"/>
                    <a:pt x="456" y="53"/>
                    <a:pt x="456" y="53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5"/>
                  </a:cubicBezTo>
                  <a:cubicBezTo>
                    <a:pt x="454" y="35"/>
                    <a:pt x="453" y="35"/>
                    <a:pt x="452" y="36"/>
                  </a:cubicBezTo>
                  <a:cubicBezTo>
                    <a:pt x="440" y="46"/>
                    <a:pt x="440" y="46"/>
                    <a:pt x="440" y="46"/>
                  </a:cubicBezTo>
                  <a:cubicBezTo>
                    <a:pt x="439" y="46"/>
                    <a:pt x="439" y="47"/>
                    <a:pt x="439" y="47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2"/>
                    <a:pt x="438" y="83"/>
                    <a:pt x="438" y="84"/>
                  </a:cubicBezTo>
                  <a:cubicBezTo>
                    <a:pt x="439" y="84"/>
                    <a:pt x="439" y="85"/>
                    <a:pt x="439" y="85"/>
                  </a:cubicBezTo>
                  <a:cubicBezTo>
                    <a:pt x="439" y="114"/>
                    <a:pt x="439" y="114"/>
                    <a:pt x="439" y="114"/>
                  </a:cubicBezTo>
                  <a:cubicBezTo>
                    <a:pt x="428" y="121"/>
                    <a:pt x="421" y="133"/>
                    <a:pt x="414" y="144"/>
                  </a:cubicBezTo>
                  <a:cubicBezTo>
                    <a:pt x="411" y="148"/>
                    <a:pt x="408" y="153"/>
                    <a:pt x="405" y="157"/>
                  </a:cubicBezTo>
                  <a:cubicBezTo>
                    <a:pt x="401" y="163"/>
                    <a:pt x="396" y="169"/>
                    <a:pt x="392" y="175"/>
                  </a:cubicBezTo>
                  <a:cubicBezTo>
                    <a:pt x="383" y="186"/>
                    <a:pt x="375" y="196"/>
                    <a:pt x="371" y="206"/>
                  </a:cubicBezTo>
                  <a:cubicBezTo>
                    <a:pt x="365" y="220"/>
                    <a:pt x="363" y="236"/>
                    <a:pt x="362" y="249"/>
                  </a:cubicBezTo>
                  <a:cubicBezTo>
                    <a:pt x="362" y="250"/>
                    <a:pt x="362" y="251"/>
                    <a:pt x="362" y="252"/>
                  </a:cubicBezTo>
                  <a:cubicBezTo>
                    <a:pt x="362" y="252"/>
                    <a:pt x="362" y="252"/>
                    <a:pt x="362" y="252"/>
                  </a:cubicBezTo>
                  <a:cubicBezTo>
                    <a:pt x="361" y="256"/>
                    <a:pt x="361" y="259"/>
                    <a:pt x="361" y="262"/>
                  </a:cubicBezTo>
                  <a:cubicBezTo>
                    <a:pt x="360" y="262"/>
                    <a:pt x="358" y="263"/>
                    <a:pt x="357" y="264"/>
                  </a:cubicBezTo>
                  <a:cubicBezTo>
                    <a:pt x="351" y="267"/>
                    <a:pt x="340" y="271"/>
                    <a:pt x="336" y="276"/>
                  </a:cubicBezTo>
                  <a:cubicBezTo>
                    <a:pt x="332" y="281"/>
                    <a:pt x="327" y="283"/>
                    <a:pt x="325" y="284"/>
                  </a:cubicBezTo>
                  <a:cubicBezTo>
                    <a:pt x="323" y="285"/>
                    <a:pt x="321" y="287"/>
                    <a:pt x="317" y="290"/>
                  </a:cubicBezTo>
                  <a:cubicBezTo>
                    <a:pt x="314" y="292"/>
                    <a:pt x="312" y="295"/>
                    <a:pt x="309" y="298"/>
                  </a:cubicBezTo>
                  <a:cubicBezTo>
                    <a:pt x="308" y="299"/>
                    <a:pt x="307" y="300"/>
                    <a:pt x="306" y="301"/>
                  </a:cubicBezTo>
                  <a:cubicBezTo>
                    <a:pt x="305" y="301"/>
                    <a:pt x="305" y="301"/>
                    <a:pt x="305" y="301"/>
                  </a:cubicBezTo>
                  <a:cubicBezTo>
                    <a:pt x="303" y="303"/>
                    <a:pt x="301" y="305"/>
                    <a:pt x="299" y="307"/>
                  </a:cubicBezTo>
                  <a:cubicBezTo>
                    <a:pt x="289" y="318"/>
                    <a:pt x="262" y="329"/>
                    <a:pt x="252" y="333"/>
                  </a:cubicBezTo>
                  <a:cubicBezTo>
                    <a:pt x="250" y="334"/>
                    <a:pt x="248" y="334"/>
                    <a:pt x="248" y="334"/>
                  </a:cubicBezTo>
                  <a:cubicBezTo>
                    <a:pt x="247" y="335"/>
                    <a:pt x="247" y="335"/>
                    <a:pt x="247" y="335"/>
                  </a:cubicBezTo>
                  <a:cubicBezTo>
                    <a:pt x="244" y="336"/>
                    <a:pt x="242" y="337"/>
                    <a:pt x="225" y="352"/>
                  </a:cubicBezTo>
                  <a:cubicBezTo>
                    <a:pt x="215" y="361"/>
                    <a:pt x="214" y="366"/>
                    <a:pt x="213" y="369"/>
                  </a:cubicBezTo>
                  <a:cubicBezTo>
                    <a:pt x="213" y="372"/>
                    <a:pt x="213" y="372"/>
                    <a:pt x="202" y="374"/>
                  </a:cubicBezTo>
                  <a:cubicBezTo>
                    <a:pt x="201" y="374"/>
                    <a:pt x="200" y="375"/>
                    <a:pt x="200" y="376"/>
                  </a:cubicBezTo>
                  <a:cubicBezTo>
                    <a:pt x="200" y="377"/>
                    <a:pt x="201" y="378"/>
                    <a:pt x="202" y="378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15" y="376"/>
                    <a:pt x="216" y="375"/>
                    <a:pt x="217" y="370"/>
                  </a:cubicBezTo>
                  <a:cubicBezTo>
                    <a:pt x="218" y="367"/>
                    <a:pt x="219" y="363"/>
                    <a:pt x="228" y="355"/>
                  </a:cubicBezTo>
                  <a:cubicBezTo>
                    <a:pt x="244" y="340"/>
                    <a:pt x="246" y="339"/>
                    <a:pt x="248" y="339"/>
                  </a:cubicBezTo>
                  <a:cubicBezTo>
                    <a:pt x="249" y="338"/>
                    <a:pt x="249" y="338"/>
                    <a:pt x="250" y="338"/>
                  </a:cubicBezTo>
                  <a:cubicBezTo>
                    <a:pt x="250" y="338"/>
                    <a:pt x="251" y="337"/>
                    <a:pt x="253" y="336"/>
                  </a:cubicBezTo>
                  <a:cubicBezTo>
                    <a:pt x="263" y="332"/>
                    <a:pt x="291" y="321"/>
                    <a:pt x="302" y="310"/>
                  </a:cubicBezTo>
                  <a:cubicBezTo>
                    <a:pt x="313" y="299"/>
                    <a:pt x="334" y="285"/>
                    <a:pt x="343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8" y="277"/>
                    <a:pt x="356" y="273"/>
                    <a:pt x="365" y="269"/>
                  </a:cubicBezTo>
                  <a:cubicBezTo>
                    <a:pt x="373" y="265"/>
                    <a:pt x="383" y="261"/>
                    <a:pt x="393" y="256"/>
                  </a:cubicBezTo>
                  <a:cubicBezTo>
                    <a:pt x="397" y="254"/>
                    <a:pt x="401" y="252"/>
                    <a:pt x="404" y="250"/>
                  </a:cubicBezTo>
                  <a:cubicBezTo>
                    <a:pt x="415" y="245"/>
                    <a:pt x="419" y="243"/>
                    <a:pt x="435" y="238"/>
                  </a:cubicBezTo>
                  <a:cubicBezTo>
                    <a:pt x="448" y="233"/>
                    <a:pt x="450" y="234"/>
                    <a:pt x="451" y="235"/>
                  </a:cubicBezTo>
                  <a:cubicBezTo>
                    <a:pt x="452" y="236"/>
                    <a:pt x="453" y="236"/>
                    <a:pt x="456" y="236"/>
                  </a:cubicBezTo>
                  <a:cubicBezTo>
                    <a:pt x="458" y="235"/>
                    <a:pt x="461" y="234"/>
                    <a:pt x="465" y="232"/>
                  </a:cubicBezTo>
                  <a:cubicBezTo>
                    <a:pt x="473" y="229"/>
                    <a:pt x="485" y="224"/>
                    <a:pt x="502" y="222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9"/>
                    <a:pt x="502" y="299"/>
                    <a:pt x="502" y="300"/>
                  </a:cubicBezTo>
                  <a:cubicBezTo>
                    <a:pt x="502" y="300"/>
                    <a:pt x="502" y="300"/>
                    <a:pt x="502" y="300"/>
                  </a:cubicBezTo>
                  <a:cubicBezTo>
                    <a:pt x="490" y="304"/>
                    <a:pt x="496" y="300"/>
                    <a:pt x="482" y="304"/>
                  </a:cubicBezTo>
                  <a:cubicBezTo>
                    <a:pt x="468" y="309"/>
                    <a:pt x="450" y="313"/>
                    <a:pt x="450" y="313"/>
                  </a:cubicBezTo>
                  <a:cubicBezTo>
                    <a:pt x="450" y="313"/>
                    <a:pt x="459" y="312"/>
                    <a:pt x="470" y="311"/>
                  </a:cubicBezTo>
                  <a:cubicBezTo>
                    <a:pt x="449" y="316"/>
                    <a:pt x="442" y="317"/>
                    <a:pt x="435" y="319"/>
                  </a:cubicBezTo>
                  <a:cubicBezTo>
                    <a:pt x="429" y="322"/>
                    <a:pt x="424" y="327"/>
                    <a:pt x="419" y="328"/>
                  </a:cubicBezTo>
                  <a:cubicBezTo>
                    <a:pt x="414" y="329"/>
                    <a:pt x="408" y="334"/>
                    <a:pt x="408" y="334"/>
                  </a:cubicBezTo>
                  <a:cubicBezTo>
                    <a:pt x="408" y="334"/>
                    <a:pt x="446" y="323"/>
                    <a:pt x="470" y="318"/>
                  </a:cubicBezTo>
                  <a:cubicBezTo>
                    <a:pt x="494" y="314"/>
                    <a:pt x="503" y="316"/>
                    <a:pt x="526" y="314"/>
                  </a:cubicBezTo>
                  <a:cubicBezTo>
                    <a:pt x="549" y="312"/>
                    <a:pt x="570" y="309"/>
                    <a:pt x="570" y="309"/>
                  </a:cubicBezTo>
                  <a:cubicBezTo>
                    <a:pt x="557" y="308"/>
                    <a:pt x="541" y="307"/>
                    <a:pt x="528" y="307"/>
                  </a:cubicBezTo>
                  <a:cubicBezTo>
                    <a:pt x="515" y="307"/>
                    <a:pt x="514" y="307"/>
                    <a:pt x="500" y="308"/>
                  </a:cubicBezTo>
                  <a:cubicBezTo>
                    <a:pt x="497" y="309"/>
                    <a:pt x="495" y="309"/>
                    <a:pt x="494" y="309"/>
                  </a:cubicBezTo>
                  <a:cubicBezTo>
                    <a:pt x="496" y="308"/>
                    <a:pt x="498" y="308"/>
                    <a:pt x="499" y="307"/>
                  </a:cubicBezTo>
                  <a:cubicBezTo>
                    <a:pt x="507" y="304"/>
                    <a:pt x="523" y="300"/>
                    <a:pt x="531" y="301"/>
                  </a:cubicBezTo>
                  <a:cubicBezTo>
                    <a:pt x="539" y="301"/>
                    <a:pt x="547" y="301"/>
                    <a:pt x="561" y="299"/>
                  </a:cubicBezTo>
                  <a:cubicBezTo>
                    <a:pt x="562" y="299"/>
                    <a:pt x="563" y="299"/>
                    <a:pt x="563" y="299"/>
                  </a:cubicBezTo>
                  <a:cubicBezTo>
                    <a:pt x="570" y="299"/>
                    <a:pt x="577" y="300"/>
                    <a:pt x="584" y="300"/>
                  </a:cubicBezTo>
                  <a:cubicBezTo>
                    <a:pt x="591" y="301"/>
                    <a:pt x="596" y="303"/>
                    <a:pt x="599" y="303"/>
                  </a:cubicBezTo>
                  <a:cubicBezTo>
                    <a:pt x="605" y="304"/>
                    <a:pt x="616" y="306"/>
                    <a:pt x="619" y="307"/>
                  </a:cubicBezTo>
                  <a:cubicBezTo>
                    <a:pt x="582" y="344"/>
                    <a:pt x="438" y="444"/>
                    <a:pt x="370" y="474"/>
                  </a:cubicBezTo>
                  <a:cubicBezTo>
                    <a:pt x="340" y="471"/>
                    <a:pt x="306" y="469"/>
                    <a:pt x="275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192" y="468"/>
                    <a:pt x="130" y="465"/>
                  </a:cubicBezTo>
                  <a:cubicBezTo>
                    <a:pt x="107" y="464"/>
                    <a:pt x="90" y="470"/>
                    <a:pt x="77" y="482"/>
                  </a:cubicBezTo>
                  <a:cubicBezTo>
                    <a:pt x="56" y="503"/>
                    <a:pt x="54" y="540"/>
                    <a:pt x="55" y="571"/>
                  </a:cubicBezTo>
                  <a:cubicBezTo>
                    <a:pt x="57" y="628"/>
                    <a:pt x="41" y="674"/>
                    <a:pt x="1" y="723"/>
                  </a:cubicBezTo>
                  <a:cubicBezTo>
                    <a:pt x="0" y="724"/>
                    <a:pt x="1" y="726"/>
                    <a:pt x="1" y="726"/>
                  </a:cubicBezTo>
                  <a:cubicBezTo>
                    <a:pt x="2" y="727"/>
                    <a:pt x="2" y="727"/>
                    <a:pt x="3" y="727"/>
                  </a:cubicBezTo>
                  <a:cubicBezTo>
                    <a:pt x="3" y="727"/>
                    <a:pt x="4" y="726"/>
                    <a:pt x="4" y="726"/>
                  </a:cubicBezTo>
                  <a:cubicBezTo>
                    <a:pt x="44" y="675"/>
                    <a:pt x="61" y="629"/>
                    <a:pt x="59" y="571"/>
                  </a:cubicBezTo>
                  <a:cubicBezTo>
                    <a:pt x="58" y="543"/>
                    <a:pt x="60" y="509"/>
                    <a:pt x="76" y="489"/>
                  </a:cubicBezTo>
                  <a:cubicBezTo>
                    <a:pt x="76" y="489"/>
                    <a:pt x="77" y="489"/>
                    <a:pt x="77" y="489"/>
                  </a:cubicBezTo>
                  <a:cubicBezTo>
                    <a:pt x="103" y="473"/>
                    <a:pt x="154" y="477"/>
                    <a:pt x="195" y="481"/>
                  </a:cubicBezTo>
                  <a:cubicBezTo>
                    <a:pt x="202" y="482"/>
                    <a:pt x="209" y="482"/>
                    <a:pt x="216" y="483"/>
                  </a:cubicBezTo>
                  <a:cubicBezTo>
                    <a:pt x="214" y="483"/>
                    <a:pt x="213" y="484"/>
                    <a:pt x="211" y="485"/>
                  </a:cubicBezTo>
                  <a:cubicBezTo>
                    <a:pt x="206" y="488"/>
                    <a:pt x="201" y="491"/>
                    <a:pt x="196" y="494"/>
                  </a:cubicBezTo>
                  <a:cubicBezTo>
                    <a:pt x="196" y="494"/>
                    <a:pt x="196" y="494"/>
                    <a:pt x="195" y="494"/>
                  </a:cubicBezTo>
                  <a:cubicBezTo>
                    <a:pt x="142" y="492"/>
                    <a:pt x="103" y="492"/>
                    <a:pt x="91" y="499"/>
                  </a:cubicBezTo>
                  <a:cubicBezTo>
                    <a:pt x="79" y="506"/>
                    <a:pt x="67" y="532"/>
                    <a:pt x="69" y="575"/>
                  </a:cubicBezTo>
                  <a:cubicBezTo>
                    <a:pt x="69" y="578"/>
                    <a:pt x="70" y="581"/>
                    <a:pt x="70" y="585"/>
                  </a:cubicBezTo>
                  <a:cubicBezTo>
                    <a:pt x="72" y="626"/>
                    <a:pt x="77" y="696"/>
                    <a:pt x="8" y="742"/>
                  </a:cubicBezTo>
                  <a:cubicBezTo>
                    <a:pt x="7" y="743"/>
                    <a:pt x="6" y="744"/>
                    <a:pt x="7" y="745"/>
                  </a:cubicBezTo>
                  <a:cubicBezTo>
                    <a:pt x="7" y="745"/>
                    <a:pt x="8" y="746"/>
                    <a:pt x="9" y="746"/>
                  </a:cubicBezTo>
                  <a:cubicBezTo>
                    <a:pt x="9" y="746"/>
                    <a:pt x="9" y="746"/>
                    <a:pt x="10" y="745"/>
                  </a:cubicBezTo>
                  <a:cubicBezTo>
                    <a:pt x="79" y="699"/>
                    <a:pt x="77" y="630"/>
                    <a:pt x="74" y="587"/>
                  </a:cubicBezTo>
                  <a:cubicBezTo>
                    <a:pt x="99" y="587"/>
                    <a:pt x="99" y="587"/>
                    <a:pt x="99" y="587"/>
                  </a:cubicBezTo>
                  <a:cubicBezTo>
                    <a:pt x="99" y="587"/>
                    <a:pt x="124" y="586"/>
                    <a:pt x="101" y="585"/>
                  </a:cubicBezTo>
                  <a:cubicBezTo>
                    <a:pt x="87" y="584"/>
                    <a:pt x="78" y="585"/>
                    <a:pt x="74" y="585"/>
                  </a:cubicBezTo>
                  <a:cubicBezTo>
                    <a:pt x="74" y="585"/>
                    <a:pt x="74" y="584"/>
                    <a:pt x="74" y="584"/>
                  </a:cubicBezTo>
                  <a:cubicBezTo>
                    <a:pt x="74" y="581"/>
                    <a:pt x="73" y="578"/>
                    <a:pt x="73" y="575"/>
                  </a:cubicBezTo>
                  <a:cubicBezTo>
                    <a:pt x="72" y="543"/>
                    <a:pt x="78" y="519"/>
                    <a:pt x="87" y="508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11" y="507"/>
                    <a:pt x="137" y="507"/>
                    <a:pt x="114" y="506"/>
                  </a:cubicBezTo>
                  <a:cubicBezTo>
                    <a:pt x="102" y="505"/>
                    <a:pt x="94" y="505"/>
                    <a:pt x="89" y="505"/>
                  </a:cubicBezTo>
                  <a:cubicBezTo>
                    <a:pt x="90" y="504"/>
                    <a:pt x="92" y="503"/>
                    <a:pt x="93" y="502"/>
                  </a:cubicBezTo>
                  <a:cubicBezTo>
                    <a:pt x="103" y="496"/>
                    <a:pt x="142" y="496"/>
                    <a:pt x="192" y="498"/>
                  </a:cubicBezTo>
                  <a:cubicBezTo>
                    <a:pt x="187" y="501"/>
                    <a:pt x="184" y="505"/>
                    <a:pt x="181" y="509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2" y="510"/>
                    <a:pt x="114" y="514"/>
                    <a:pt x="147" y="513"/>
                  </a:cubicBezTo>
                  <a:cubicBezTo>
                    <a:pt x="176" y="513"/>
                    <a:pt x="176" y="513"/>
                    <a:pt x="178" y="513"/>
                  </a:cubicBezTo>
                  <a:cubicBezTo>
                    <a:pt x="167" y="529"/>
                    <a:pt x="167" y="548"/>
                    <a:pt x="169" y="569"/>
                  </a:cubicBezTo>
                  <a:cubicBezTo>
                    <a:pt x="101" y="571"/>
                    <a:pt x="101" y="571"/>
                    <a:pt x="101" y="571"/>
                  </a:cubicBezTo>
                  <a:cubicBezTo>
                    <a:pt x="101" y="571"/>
                    <a:pt x="75" y="572"/>
                    <a:pt x="98" y="573"/>
                  </a:cubicBezTo>
                  <a:cubicBezTo>
                    <a:pt x="114" y="573"/>
                    <a:pt x="160" y="572"/>
                    <a:pt x="170" y="572"/>
                  </a:cubicBezTo>
                  <a:cubicBezTo>
                    <a:pt x="170" y="577"/>
                    <a:pt x="171" y="582"/>
                    <a:pt x="172" y="587"/>
                  </a:cubicBezTo>
                  <a:cubicBezTo>
                    <a:pt x="173" y="593"/>
                    <a:pt x="173" y="593"/>
                    <a:pt x="173" y="593"/>
                  </a:cubicBezTo>
                  <a:cubicBezTo>
                    <a:pt x="174" y="600"/>
                    <a:pt x="176" y="608"/>
                    <a:pt x="177" y="617"/>
                  </a:cubicBezTo>
                  <a:cubicBezTo>
                    <a:pt x="178" y="622"/>
                    <a:pt x="180" y="628"/>
                    <a:pt x="181" y="633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2" y="634"/>
                    <a:pt x="114" y="638"/>
                    <a:pt x="147" y="637"/>
                  </a:cubicBezTo>
                  <a:cubicBezTo>
                    <a:pt x="169" y="637"/>
                    <a:pt x="178" y="638"/>
                    <a:pt x="182" y="639"/>
                  </a:cubicBezTo>
                  <a:cubicBezTo>
                    <a:pt x="182" y="642"/>
                    <a:pt x="183" y="645"/>
                    <a:pt x="183" y="648"/>
                  </a:cubicBezTo>
                  <a:cubicBezTo>
                    <a:pt x="158" y="648"/>
                    <a:pt x="158" y="648"/>
                    <a:pt x="158" y="648"/>
                  </a:cubicBezTo>
                  <a:cubicBezTo>
                    <a:pt x="158" y="648"/>
                    <a:pt x="133" y="649"/>
                    <a:pt x="155" y="650"/>
                  </a:cubicBezTo>
                  <a:cubicBezTo>
                    <a:pt x="171" y="651"/>
                    <a:pt x="181" y="650"/>
                    <a:pt x="184" y="650"/>
                  </a:cubicBezTo>
                  <a:cubicBezTo>
                    <a:pt x="189" y="687"/>
                    <a:pt x="185" y="727"/>
                    <a:pt x="137" y="746"/>
                  </a:cubicBezTo>
                  <a:cubicBezTo>
                    <a:pt x="136" y="747"/>
                    <a:pt x="136" y="748"/>
                    <a:pt x="136" y="749"/>
                  </a:cubicBezTo>
                  <a:cubicBezTo>
                    <a:pt x="137" y="750"/>
                    <a:pt x="137" y="750"/>
                    <a:pt x="138" y="750"/>
                  </a:cubicBezTo>
                  <a:cubicBezTo>
                    <a:pt x="138" y="750"/>
                    <a:pt x="139" y="750"/>
                    <a:pt x="139" y="750"/>
                  </a:cubicBezTo>
                  <a:cubicBezTo>
                    <a:pt x="204" y="723"/>
                    <a:pt x="191" y="661"/>
                    <a:pt x="181" y="616"/>
                  </a:cubicBezTo>
                  <a:cubicBezTo>
                    <a:pt x="179" y="608"/>
                    <a:pt x="178" y="599"/>
                    <a:pt x="177" y="592"/>
                  </a:cubicBezTo>
                  <a:cubicBezTo>
                    <a:pt x="176" y="587"/>
                    <a:pt x="176" y="587"/>
                    <a:pt x="176" y="587"/>
                  </a:cubicBezTo>
                  <a:cubicBezTo>
                    <a:pt x="170" y="544"/>
                    <a:pt x="165" y="514"/>
                    <a:pt x="213" y="488"/>
                  </a:cubicBezTo>
                  <a:cubicBezTo>
                    <a:pt x="246" y="471"/>
                    <a:pt x="314" y="473"/>
                    <a:pt x="368" y="478"/>
                  </a:cubicBezTo>
                  <a:cubicBezTo>
                    <a:pt x="369" y="478"/>
                    <a:pt x="369" y="478"/>
                    <a:pt x="370" y="478"/>
                  </a:cubicBezTo>
                  <a:cubicBezTo>
                    <a:pt x="370" y="478"/>
                    <a:pt x="370" y="478"/>
                    <a:pt x="370" y="478"/>
                  </a:cubicBezTo>
                  <a:cubicBezTo>
                    <a:pt x="371" y="478"/>
                    <a:pt x="371" y="478"/>
                    <a:pt x="371" y="478"/>
                  </a:cubicBezTo>
                  <a:cubicBezTo>
                    <a:pt x="395" y="480"/>
                    <a:pt x="417" y="483"/>
                    <a:pt x="432" y="485"/>
                  </a:cubicBezTo>
                  <a:cubicBezTo>
                    <a:pt x="438" y="486"/>
                    <a:pt x="438" y="486"/>
                    <a:pt x="438" y="486"/>
                  </a:cubicBezTo>
                  <a:cubicBezTo>
                    <a:pt x="466" y="489"/>
                    <a:pt x="488" y="475"/>
                    <a:pt x="521" y="455"/>
                  </a:cubicBezTo>
                  <a:cubicBezTo>
                    <a:pt x="541" y="443"/>
                    <a:pt x="564" y="428"/>
                    <a:pt x="595" y="413"/>
                  </a:cubicBezTo>
                  <a:cubicBezTo>
                    <a:pt x="613" y="404"/>
                    <a:pt x="630" y="397"/>
                    <a:pt x="645" y="390"/>
                  </a:cubicBezTo>
                  <a:cubicBezTo>
                    <a:pt x="698" y="366"/>
                    <a:pt x="731" y="351"/>
                    <a:pt x="741" y="317"/>
                  </a:cubicBezTo>
                  <a:cubicBezTo>
                    <a:pt x="755" y="272"/>
                    <a:pt x="729" y="235"/>
                    <a:pt x="661" y="201"/>
                  </a:cubicBezTo>
                  <a:cubicBezTo>
                    <a:pt x="661" y="200"/>
                    <a:pt x="660" y="198"/>
                    <a:pt x="660" y="197"/>
                  </a:cubicBezTo>
                  <a:cubicBezTo>
                    <a:pt x="700" y="213"/>
                    <a:pt x="741" y="237"/>
                    <a:pt x="752" y="289"/>
                  </a:cubicBezTo>
                  <a:cubicBezTo>
                    <a:pt x="752" y="291"/>
                    <a:pt x="753" y="294"/>
                    <a:pt x="753" y="296"/>
                  </a:cubicBezTo>
                  <a:cubicBezTo>
                    <a:pt x="757" y="336"/>
                    <a:pt x="723" y="371"/>
                    <a:pt x="650" y="402"/>
                  </a:cubicBezTo>
                  <a:cubicBezTo>
                    <a:pt x="586" y="429"/>
                    <a:pt x="553" y="451"/>
                    <a:pt x="522" y="472"/>
                  </a:cubicBezTo>
                  <a:cubicBezTo>
                    <a:pt x="517" y="475"/>
                    <a:pt x="513" y="478"/>
                    <a:pt x="509" y="480"/>
                  </a:cubicBezTo>
                  <a:cubicBezTo>
                    <a:pt x="498" y="487"/>
                    <a:pt x="469" y="502"/>
                    <a:pt x="430" y="494"/>
                  </a:cubicBezTo>
                  <a:cubicBezTo>
                    <a:pt x="406" y="489"/>
                    <a:pt x="367" y="484"/>
                    <a:pt x="313" y="482"/>
                  </a:cubicBezTo>
                  <a:cubicBezTo>
                    <a:pt x="283" y="480"/>
                    <a:pt x="254" y="483"/>
                    <a:pt x="232" y="490"/>
                  </a:cubicBezTo>
                  <a:cubicBezTo>
                    <a:pt x="229" y="491"/>
                    <a:pt x="229" y="491"/>
                    <a:pt x="229" y="491"/>
                  </a:cubicBezTo>
                  <a:cubicBezTo>
                    <a:pt x="216" y="495"/>
                    <a:pt x="204" y="501"/>
                    <a:pt x="196" y="508"/>
                  </a:cubicBezTo>
                  <a:cubicBezTo>
                    <a:pt x="174" y="526"/>
                    <a:pt x="177" y="570"/>
                    <a:pt x="189" y="629"/>
                  </a:cubicBezTo>
                  <a:cubicBezTo>
                    <a:pt x="201" y="687"/>
                    <a:pt x="186" y="714"/>
                    <a:pt x="175" y="730"/>
                  </a:cubicBezTo>
                  <a:cubicBezTo>
                    <a:pt x="174" y="731"/>
                    <a:pt x="174" y="733"/>
                    <a:pt x="175" y="733"/>
                  </a:cubicBezTo>
                  <a:cubicBezTo>
                    <a:pt x="175" y="734"/>
                    <a:pt x="176" y="734"/>
                    <a:pt x="176" y="734"/>
                  </a:cubicBezTo>
                  <a:cubicBezTo>
                    <a:pt x="177" y="734"/>
                    <a:pt x="177" y="733"/>
                    <a:pt x="178" y="733"/>
                  </a:cubicBezTo>
                  <a:cubicBezTo>
                    <a:pt x="187" y="721"/>
                    <a:pt x="197" y="699"/>
                    <a:pt x="197" y="667"/>
                  </a:cubicBezTo>
                  <a:moveTo>
                    <a:pt x="439" y="157"/>
                  </a:moveTo>
                  <a:cubicBezTo>
                    <a:pt x="438" y="158"/>
                    <a:pt x="438" y="159"/>
                    <a:pt x="438" y="160"/>
                  </a:cubicBezTo>
                  <a:cubicBezTo>
                    <a:pt x="439" y="160"/>
                    <a:pt x="439" y="161"/>
                    <a:pt x="439" y="16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6" y="231"/>
                    <a:pt x="433" y="231"/>
                    <a:pt x="428" y="233"/>
                  </a:cubicBezTo>
                  <a:cubicBezTo>
                    <a:pt x="420" y="236"/>
                    <a:pt x="418" y="238"/>
                    <a:pt x="413" y="240"/>
                  </a:cubicBezTo>
                  <a:cubicBezTo>
                    <a:pt x="408" y="241"/>
                    <a:pt x="403" y="240"/>
                    <a:pt x="397" y="245"/>
                  </a:cubicBezTo>
                  <a:cubicBezTo>
                    <a:pt x="392" y="250"/>
                    <a:pt x="393" y="250"/>
                    <a:pt x="385" y="252"/>
                  </a:cubicBezTo>
                  <a:cubicBezTo>
                    <a:pt x="377" y="254"/>
                    <a:pt x="377" y="253"/>
                    <a:pt x="373" y="257"/>
                  </a:cubicBezTo>
                  <a:cubicBezTo>
                    <a:pt x="371" y="259"/>
                    <a:pt x="368" y="260"/>
                    <a:pt x="365" y="261"/>
                  </a:cubicBezTo>
                  <a:cubicBezTo>
                    <a:pt x="365" y="258"/>
                    <a:pt x="366" y="254"/>
                    <a:pt x="366" y="249"/>
                  </a:cubicBezTo>
                  <a:cubicBezTo>
                    <a:pt x="367" y="245"/>
                    <a:pt x="369" y="240"/>
                    <a:pt x="372" y="235"/>
                  </a:cubicBezTo>
                  <a:cubicBezTo>
                    <a:pt x="373" y="233"/>
                    <a:pt x="374" y="231"/>
                    <a:pt x="374" y="229"/>
                  </a:cubicBezTo>
                  <a:cubicBezTo>
                    <a:pt x="379" y="220"/>
                    <a:pt x="387" y="210"/>
                    <a:pt x="395" y="198"/>
                  </a:cubicBezTo>
                  <a:cubicBezTo>
                    <a:pt x="400" y="193"/>
                    <a:pt x="404" y="187"/>
                    <a:pt x="408" y="181"/>
                  </a:cubicBezTo>
                  <a:cubicBezTo>
                    <a:pt x="411" y="177"/>
                    <a:pt x="414" y="172"/>
                    <a:pt x="417" y="168"/>
                  </a:cubicBezTo>
                  <a:cubicBezTo>
                    <a:pt x="424" y="157"/>
                    <a:pt x="430" y="147"/>
                    <a:pt x="439" y="140"/>
                  </a:cubicBezTo>
                  <a:lnTo>
                    <a:pt x="439" y="157"/>
                  </a:lnTo>
                  <a:close/>
                  <a:moveTo>
                    <a:pt x="439" y="135"/>
                  </a:moveTo>
                  <a:cubicBezTo>
                    <a:pt x="428" y="142"/>
                    <a:pt x="421" y="154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6" y="190"/>
                    <a:pt x="392" y="196"/>
                  </a:cubicBezTo>
                  <a:cubicBezTo>
                    <a:pt x="383" y="208"/>
                    <a:pt x="375" y="218"/>
                    <a:pt x="371" y="227"/>
                  </a:cubicBezTo>
                  <a:cubicBezTo>
                    <a:pt x="370" y="229"/>
                    <a:pt x="369" y="231"/>
                    <a:pt x="368" y="233"/>
                  </a:cubicBezTo>
                  <a:cubicBezTo>
                    <a:pt x="368" y="233"/>
                    <a:pt x="368" y="233"/>
                    <a:pt x="368" y="234"/>
                  </a:cubicBezTo>
                  <a:cubicBezTo>
                    <a:pt x="369" y="225"/>
                    <a:pt x="371" y="216"/>
                    <a:pt x="375" y="207"/>
                  </a:cubicBezTo>
                  <a:cubicBezTo>
                    <a:pt x="378" y="198"/>
                    <a:pt x="386" y="189"/>
                    <a:pt x="395" y="177"/>
                  </a:cubicBezTo>
                  <a:cubicBezTo>
                    <a:pt x="399" y="171"/>
                    <a:pt x="404" y="166"/>
                    <a:pt x="408" y="159"/>
                  </a:cubicBezTo>
                  <a:cubicBezTo>
                    <a:pt x="411" y="155"/>
                    <a:pt x="414" y="150"/>
                    <a:pt x="417" y="146"/>
                  </a:cubicBezTo>
                  <a:cubicBezTo>
                    <a:pt x="424" y="135"/>
                    <a:pt x="430" y="125"/>
                    <a:pt x="439" y="118"/>
                  </a:cubicBezTo>
                  <a:lnTo>
                    <a:pt x="439" y="135"/>
                  </a:lnTo>
                  <a:close/>
                  <a:moveTo>
                    <a:pt x="225" y="479"/>
                  </a:moveTo>
                  <a:cubicBezTo>
                    <a:pt x="224" y="479"/>
                    <a:pt x="224" y="479"/>
                    <a:pt x="224" y="479"/>
                  </a:cubicBezTo>
                  <a:cubicBezTo>
                    <a:pt x="215" y="479"/>
                    <a:pt x="206" y="478"/>
                    <a:pt x="195" y="477"/>
                  </a:cubicBezTo>
                  <a:cubicBezTo>
                    <a:pt x="159" y="474"/>
                    <a:pt x="114" y="470"/>
                    <a:pt x="85" y="480"/>
                  </a:cubicBezTo>
                  <a:cubicBezTo>
                    <a:pt x="96" y="472"/>
                    <a:pt x="111" y="468"/>
                    <a:pt x="130" y="469"/>
                  </a:cubicBezTo>
                  <a:cubicBezTo>
                    <a:pt x="170" y="471"/>
                    <a:pt x="219" y="473"/>
                    <a:pt x="248" y="474"/>
                  </a:cubicBezTo>
                  <a:cubicBezTo>
                    <a:pt x="240" y="475"/>
                    <a:pt x="232" y="477"/>
                    <a:pt x="225" y="479"/>
                  </a:cubicBezTo>
                  <a:close/>
                  <a:moveTo>
                    <a:pt x="655" y="82"/>
                  </a:moveTo>
                  <a:cubicBezTo>
                    <a:pt x="659" y="94"/>
                    <a:pt x="656" y="107"/>
                    <a:pt x="645" y="117"/>
                  </a:cubicBezTo>
                  <a:cubicBezTo>
                    <a:pt x="644" y="118"/>
                    <a:pt x="644" y="118"/>
                    <a:pt x="644" y="118"/>
                  </a:cubicBezTo>
                  <a:cubicBezTo>
                    <a:pt x="632" y="129"/>
                    <a:pt x="622" y="138"/>
                    <a:pt x="605" y="169"/>
                  </a:cubicBezTo>
                  <a:cubicBezTo>
                    <a:pt x="600" y="169"/>
                    <a:pt x="595" y="168"/>
                    <a:pt x="589" y="168"/>
                  </a:cubicBezTo>
                  <a:cubicBezTo>
                    <a:pt x="590" y="163"/>
                    <a:pt x="603" y="139"/>
                    <a:pt x="620" y="129"/>
                  </a:cubicBezTo>
                  <a:cubicBezTo>
                    <a:pt x="641" y="115"/>
                    <a:pt x="654" y="98"/>
                    <a:pt x="655" y="82"/>
                  </a:cubicBezTo>
                  <a:close/>
                  <a:moveTo>
                    <a:pt x="657" y="109"/>
                  </a:moveTo>
                  <a:cubicBezTo>
                    <a:pt x="657" y="191"/>
                    <a:pt x="657" y="191"/>
                    <a:pt x="657" y="191"/>
                  </a:cubicBezTo>
                  <a:cubicBezTo>
                    <a:pt x="655" y="187"/>
                    <a:pt x="653" y="184"/>
                    <a:pt x="651" y="182"/>
                  </a:cubicBezTo>
                  <a:cubicBezTo>
                    <a:pt x="649" y="179"/>
                    <a:pt x="647" y="178"/>
                    <a:pt x="647" y="178"/>
                  </a:cubicBezTo>
                  <a:cubicBezTo>
                    <a:pt x="646" y="178"/>
                    <a:pt x="635" y="173"/>
                    <a:pt x="609" y="170"/>
                  </a:cubicBezTo>
                  <a:cubicBezTo>
                    <a:pt x="625" y="141"/>
                    <a:pt x="635" y="131"/>
                    <a:pt x="646" y="121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51" y="117"/>
                    <a:pt x="654" y="113"/>
                    <a:pt x="657" y="109"/>
                  </a:cubicBezTo>
                  <a:close/>
                  <a:moveTo>
                    <a:pt x="560" y="163"/>
                  </a:moveTo>
                  <a:cubicBezTo>
                    <a:pt x="574" y="164"/>
                    <a:pt x="582" y="164"/>
                    <a:pt x="587" y="163"/>
                  </a:cubicBezTo>
                  <a:cubicBezTo>
                    <a:pt x="586" y="165"/>
                    <a:pt x="585" y="167"/>
                    <a:pt x="585" y="167"/>
                  </a:cubicBezTo>
                  <a:cubicBezTo>
                    <a:pt x="577" y="167"/>
                    <a:pt x="567" y="167"/>
                    <a:pt x="556" y="167"/>
                  </a:cubicBezTo>
                  <a:cubicBezTo>
                    <a:pt x="541" y="167"/>
                    <a:pt x="524" y="167"/>
                    <a:pt x="507" y="168"/>
                  </a:cubicBezTo>
                  <a:cubicBezTo>
                    <a:pt x="508" y="165"/>
                    <a:pt x="511" y="157"/>
                    <a:pt x="515" y="151"/>
                  </a:cubicBezTo>
                  <a:cubicBezTo>
                    <a:pt x="517" y="147"/>
                    <a:pt x="522" y="143"/>
                    <a:pt x="528" y="139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54" y="139"/>
                    <a:pt x="579" y="138"/>
                    <a:pt x="556" y="137"/>
                  </a:cubicBezTo>
                  <a:cubicBezTo>
                    <a:pt x="545" y="137"/>
                    <a:pt x="537" y="137"/>
                    <a:pt x="532" y="137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40" y="132"/>
                    <a:pt x="548" y="127"/>
                    <a:pt x="555" y="120"/>
                  </a:cubicBezTo>
                  <a:cubicBezTo>
                    <a:pt x="562" y="120"/>
                    <a:pt x="603" y="123"/>
                    <a:pt x="622" y="122"/>
                  </a:cubicBezTo>
                  <a:cubicBezTo>
                    <a:pt x="621" y="123"/>
                    <a:pt x="619" y="124"/>
                    <a:pt x="618" y="125"/>
                  </a:cubicBezTo>
                  <a:cubicBezTo>
                    <a:pt x="617" y="126"/>
                    <a:pt x="617" y="126"/>
                    <a:pt x="616" y="126"/>
                  </a:cubicBezTo>
                  <a:cubicBezTo>
                    <a:pt x="568" y="127"/>
                    <a:pt x="568" y="127"/>
                    <a:pt x="568" y="127"/>
                  </a:cubicBezTo>
                  <a:cubicBezTo>
                    <a:pt x="568" y="127"/>
                    <a:pt x="530" y="131"/>
                    <a:pt x="563" y="130"/>
                  </a:cubicBezTo>
                  <a:cubicBezTo>
                    <a:pt x="591" y="130"/>
                    <a:pt x="607" y="130"/>
                    <a:pt x="611" y="131"/>
                  </a:cubicBezTo>
                  <a:cubicBezTo>
                    <a:pt x="600" y="140"/>
                    <a:pt x="592" y="153"/>
                    <a:pt x="588" y="161"/>
                  </a:cubicBezTo>
                  <a:cubicBezTo>
                    <a:pt x="563" y="161"/>
                    <a:pt x="563" y="161"/>
                    <a:pt x="563" y="161"/>
                  </a:cubicBezTo>
                  <a:cubicBezTo>
                    <a:pt x="563" y="161"/>
                    <a:pt x="538" y="162"/>
                    <a:pt x="560" y="163"/>
                  </a:cubicBezTo>
                  <a:close/>
                  <a:moveTo>
                    <a:pt x="510" y="4"/>
                  </a:moveTo>
                  <a:cubicBezTo>
                    <a:pt x="549" y="5"/>
                    <a:pt x="549" y="5"/>
                    <a:pt x="549" y="5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9"/>
                    <a:pt x="550" y="30"/>
                    <a:pt x="551" y="30"/>
                  </a:cubicBezTo>
                  <a:cubicBezTo>
                    <a:pt x="564" y="30"/>
                    <a:pt x="564" y="30"/>
                    <a:pt x="564" y="30"/>
                  </a:cubicBezTo>
                  <a:cubicBezTo>
                    <a:pt x="565" y="30"/>
                    <a:pt x="566" y="29"/>
                    <a:pt x="566" y="28"/>
                  </a:cubicBezTo>
                  <a:cubicBezTo>
                    <a:pt x="566" y="6"/>
                    <a:pt x="566" y="6"/>
                    <a:pt x="566" y="6"/>
                  </a:cubicBezTo>
                  <a:cubicBezTo>
                    <a:pt x="596" y="8"/>
                    <a:pt x="596" y="8"/>
                    <a:pt x="596" y="8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7" y="32"/>
                    <a:pt x="598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2" y="32"/>
                    <a:pt x="612" y="32"/>
                  </a:cubicBezTo>
                  <a:cubicBezTo>
                    <a:pt x="612" y="31"/>
                    <a:pt x="613" y="31"/>
                    <a:pt x="613" y="30"/>
                  </a:cubicBezTo>
                  <a:cubicBezTo>
                    <a:pt x="613" y="9"/>
                    <a:pt x="613" y="9"/>
                    <a:pt x="613" y="9"/>
                  </a:cubicBezTo>
                  <a:cubicBezTo>
                    <a:pt x="651" y="12"/>
                    <a:pt x="651" y="12"/>
                    <a:pt x="651" y="12"/>
                  </a:cubicBezTo>
                  <a:cubicBezTo>
                    <a:pt x="651" y="17"/>
                    <a:pt x="651" y="33"/>
                    <a:pt x="651" y="49"/>
                  </a:cubicBezTo>
                  <a:cubicBezTo>
                    <a:pt x="510" y="42"/>
                    <a:pt x="510" y="42"/>
                    <a:pt x="510" y="42"/>
                  </a:cubicBezTo>
                  <a:lnTo>
                    <a:pt x="510" y="4"/>
                  </a:lnTo>
                  <a:close/>
                  <a:moveTo>
                    <a:pt x="510" y="46"/>
                  </a:moveTo>
                  <a:cubicBezTo>
                    <a:pt x="651" y="53"/>
                    <a:pt x="651" y="53"/>
                    <a:pt x="651" y="53"/>
                  </a:cubicBezTo>
                  <a:cubicBezTo>
                    <a:pt x="651" y="64"/>
                    <a:pt x="651" y="75"/>
                    <a:pt x="651" y="81"/>
                  </a:cubicBezTo>
                  <a:cubicBezTo>
                    <a:pt x="650" y="93"/>
                    <a:pt x="642" y="107"/>
                    <a:pt x="628" y="118"/>
                  </a:cubicBezTo>
                  <a:cubicBezTo>
                    <a:pt x="627" y="118"/>
                    <a:pt x="627" y="118"/>
                    <a:pt x="626" y="118"/>
                  </a:cubicBezTo>
                  <a:cubicBezTo>
                    <a:pt x="624" y="118"/>
                    <a:pt x="621" y="118"/>
                    <a:pt x="617" y="118"/>
                  </a:cubicBezTo>
                  <a:cubicBezTo>
                    <a:pt x="615" y="71"/>
                    <a:pt x="615" y="71"/>
                    <a:pt x="615" y="71"/>
                  </a:cubicBezTo>
                  <a:cubicBezTo>
                    <a:pt x="615" y="71"/>
                    <a:pt x="613" y="65"/>
                    <a:pt x="593" y="64"/>
                  </a:cubicBezTo>
                  <a:cubicBezTo>
                    <a:pt x="573" y="64"/>
                    <a:pt x="570" y="69"/>
                    <a:pt x="570" y="69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3" y="116"/>
                    <a:pt x="559" y="116"/>
                    <a:pt x="556" y="116"/>
                  </a:cubicBezTo>
                  <a:cubicBezTo>
                    <a:pt x="556" y="105"/>
                    <a:pt x="556" y="105"/>
                    <a:pt x="556" y="105"/>
                  </a:cubicBezTo>
                  <a:cubicBezTo>
                    <a:pt x="556" y="105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3"/>
                    <a:pt x="556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4" y="103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37" y="103"/>
                    <a:pt x="537" y="103"/>
                    <a:pt x="537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27" y="112"/>
                    <a:pt x="517" y="118"/>
                  </a:cubicBezTo>
                  <a:cubicBezTo>
                    <a:pt x="515" y="118"/>
                    <a:pt x="513" y="120"/>
                    <a:pt x="510" y="121"/>
                  </a:cubicBezTo>
                  <a:cubicBezTo>
                    <a:pt x="511" y="121"/>
                    <a:pt x="511" y="120"/>
                    <a:pt x="510" y="119"/>
                  </a:cubicBezTo>
                  <a:cubicBezTo>
                    <a:pt x="510" y="119"/>
                    <a:pt x="510" y="119"/>
                    <a:pt x="510" y="118"/>
                  </a:cubicBezTo>
                  <a:lnTo>
                    <a:pt x="510" y="46"/>
                  </a:lnTo>
                  <a:close/>
                  <a:moveTo>
                    <a:pt x="443" y="48"/>
                  </a:moveTo>
                  <a:cubicBezTo>
                    <a:pt x="452" y="41"/>
                    <a:pt x="452" y="41"/>
                    <a:pt x="452" y="41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7"/>
                    <a:pt x="452" y="58"/>
                    <a:pt x="453" y="58"/>
                  </a:cubicBezTo>
                  <a:cubicBezTo>
                    <a:pt x="453" y="58"/>
                    <a:pt x="454" y="58"/>
                    <a:pt x="455" y="58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2"/>
                    <a:pt x="466" y="51"/>
                    <a:pt x="466" y="50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78" y="23"/>
                    <a:pt x="478" y="23"/>
                    <a:pt x="478" y="2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3"/>
                    <a:pt x="478" y="44"/>
                    <a:pt x="479" y="44"/>
                  </a:cubicBezTo>
                  <a:cubicBezTo>
                    <a:pt x="479" y="45"/>
                    <a:pt x="480" y="45"/>
                    <a:pt x="481" y="44"/>
                  </a:cubicBezTo>
                  <a:cubicBezTo>
                    <a:pt x="491" y="38"/>
                    <a:pt x="491" y="38"/>
                    <a:pt x="491" y="38"/>
                  </a:cubicBezTo>
                  <a:cubicBezTo>
                    <a:pt x="492" y="38"/>
                    <a:pt x="492" y="37"/>
                    <a:pt x="492" y="37"/>
                  </a:cubicBezTo>
                  <a:cubicBezTo>
                    <a:pt x="492" y="14"/>
                    <a:pt x="492" y="14"/>
                    <a:pt x="492" y="14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43" y="79"/>
                    <a:pt x="443" y="79"/>
                    <a:pt x="443" y="79"/>
                  </a:cubicBezTo>
                  <a:lnTo>
                    <a:pt x="443" y="48"/>
                  </a:lnTo>
                  <a:close/>
                  <a:moveTo>
                    <a:pt x="443" y="84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120"/>
                    <a:pt x="506" y="120"/>
                    <a:pt x="506" y="120"/>
                  </a:cubicBezTo>
                  <a:cubicBezTo>
                    <a:pt x="443" y="155"/>
                    <a:pt x="443" y="155"/>
                    <a:pt x="443" y="155"/>
                  </a:cubicBezTo>
                  <a:lnTo>
                    <a:pt x="443" y="84"/>
                  </a:lnTo>
                  <a:close/>
                  <a:moveTo>
                    <a:pt x="502" y="215"/>
                  </a:moveTo>
                  <a:cubicBezTo>
                    <a:pt x="496" y="217"/>
                    <a:pt x="495" y="215"/>
                    <a:pt x="489" y="218"/>
                  </a:cubicBezTo>
                  <a:cubicBezTo>
                    <a:pt x="482" y="222"/>
                    <a:pt x="477" y="222"/>
                    <a:pt x="474" y="223"/>
                  </a:cubicBezTo>
                  <a:cubicBezTo>
                    <a:pt x="471" y="224"/>
                    <a:pt x="471" y="221"/>
                    <a:pt x="465" y="225"/>
                  </a:cubicBezTo>
                  <a:cubicBezTo>
                    <a:pt x="460" y="229"/>
                    <a:pt x="459" y="230"/>
                    <a:pt x="456" y="230"/>
                  </a:cubicBezTo>
                  <a:cubicBezTo>
                    <a:pt x="453" y="230"/>
                    <a:pt x="453" y="227"/>
                    <a:pt x="447" y="229"/>
                  </a:cubicBezTo>
                  <a:cubicBezTo>
                    <a:pt x="446" y="229"/>
                    <a:pt x="444" y="229"/>
                    <a:pt x="443" y="230"/>
                  </a:cubicBezTo>
                  <a:cubicBezTo>
                    <a:pt x="443" y="160"/>
                    <a:pt x="443" y="160"/>
                    <a:pt x="443" y="160"/>
                  </a:cubicBezTo>
                  <a:cubicBezTo>
                    <a:pt x="506" y="124"/>
                    <a:pt x="506" y="124"/>
                    <a:pt x="506" y="124"/>
                  </a:cubicBezTo>
                  <a:cubicBezTo>
                    <a:pt x="506" y="125"/>
                    <a:pt x="506" y="125"/>
                    <a:pt x="506" y="125"/>
                  </a:cubicBezTo>
                  <a:cubicBezTo>
                    <a:pt x="499" y="132"/>
                    <a:pt x="494" y="145"/>
                    <a:pt x="502" y="171"/>
                  </a:cubicBezTo>
                  <a:lnTo>
                    <a:pt x="502" y="215"/>
                  </a:lnTo>
                  <a:close/>
                  <a:moveTo>
                    <a:pt x="505" y="137"/>
                  </a:moveTo>
                  <a:cubicBezTo>
                    <a:pt x="505" y="137"/>
                    <a:pt x="504" y="138"/>
                    <a:pt x="504" y="138"/>
                  </a:cubicBezTo>
                  <a:cubicBezTo>
                    <a:pt x="504" y="138"/>
                    <a:pt x="504" y="139"/>
                    <a:pt x="504" y="139"/>
                  </a:cubicBezTo>
                  <a:cubicBezTo>
                    <a:pt x="503" y="139"/>
                    <a:pt x="503" y="140"/>
                    <a:pt x="503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2"/>
                    <a:pt x="502" y="142"/>
                    <a:pt x="502" y="143"/>
                  </a:cubicBezTo>
                  <a:cubicBezTo>
                    <a:pt x="502" y="143"/>
                    <a:pt x="502" y="143"/>
                    <a:pt x="502" y="143"/>
                  </a:cubicBezTo>
                  <a:cubicBezTo>
                    <a:pt x="503" y="138"/>
                    <a:pt x="504" y="135"/>
                    <a:pt x="506" y="132"/>
                  </a:cubicBezTo>
                  <a:cubicBezTo>
                    <a:pt x="507" y="130"/>
                    <a:pt x="508" y="128"/>
                    <a:pt x="510" y="127"/>
                  </a:cubicBezTo>
                  <a:cubicBezTo>
                    <a:pt x="513" y="124"/>
                    <a:pt x="516" y="122"/>
                    <a:pt x="519" y="121"/>
                  </a:cubicBezTo>
                  <a:cubicBezTo>
                    <a:pt x="528" y="116"/>
                    <a:pt x="536" y="109"/>
                    <a:pt x="538" y="107"/>
                  </a:cubicBezTo>
                  <a:cubicBezTo>
                    <a:pt x="548" y="107"/>
                    <a:pt x="548" y="107"/>
                    <a:pt x="548" y="107"/>
                  </a:cubicBezTo>
                  <a:cubicBezTo>
                    <a:pt x="546" y="108"/>
                    <a:pt x="544" y="109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1" y="111"/>
                    <a:pt x="541" y="112"/>
                    <a:pt x="540" y="112"/>
                  </a:cubicBezTo>
                  <a:cubicBezTo>
                    <a:pt x="540" y="113"/>
                    <a:pt x="539" y="113"/>
                    <a:pt x="539" y="113"/>
                  </a:cubicBezTo>
                  <a:cubicBezTo>
                    <a:pt x="538" y="114"/>
                    <a:pt x="537" y="114"/>
                    <a:pt x="536" y="115"/>
                  </a:cubicBezTo>
                  <a:cubicBezTo>
                    <a:pt x="536" y="115"/>
                    <a:pt x="535" y="116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8"/>
                    <a:pt x="532" y="118"/>
                    <a:pt x="531" y="119"/>
                  </a:cubicBezTo>
                  <a:cubicBezTo>
                    <a:pt x="531" y="119"/>
                    <a:pt x="530" y="119"/>
                    <a:pt x="530" y="119"/>
                  </a:cubicBezTo>
                  <a:cubicBezTo>
                    <a:pt x="529" y="120"/>
                    <a:pt x="528" y="121"/>
                    <a:pt x="527" y="121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526" y="123"/>
                    <a:pt x="524" y="124"/>
                    <a:pt x="523" y="125"/>
                  </a:cubicBezTo>
                  <a:cubicBezTo>
                    <a:pt x="520" y="127"/>
                    <a:pt x="517" y="128"/>
                    <a:pt x="514" y="130"/>
                  </a:cubicBezTo>
                  <a:cubicBezTo>
                    <a:pt x="513" y="130"/>
                    <a:pt x="513" y="131"/>
                    <a:pt x="512" y="131"/>
                  </a:cubicBezTo>
                  <a:cubicBezTo>
                    <a:pt x="512" y="131"/>
                    <a:pt x="512" y="131"/>
                    <a:pt x="511" y="131"/>
                  </a:cubicBezTo>
                  <a:cubicBezTo>
                    <a:pt x="511" y="132"/>
                    <a:pt x="510" y="132"/>
                    <a:pt x="510" y="132"/>
                  </a:cubicBezTo>
                  <a:cubicBezTo>
                    <a:pt x="510" y="132"/>
                    <a:pt x="510" y="132"/>
                    <a:pt x="510" y="133"/>
                  </a:cubicBezTo>
                  <a:cubicBezTo>
                    <a:pt x="510" y="133"/>
                    <a:pt x="509" y="133"/>
                    <a:pt x="509" y="133"/>
                  </a:cubicBezTo>
                  <a:cubicBezTo>
                    <a:pt x="509" y="133"/>
                    <a:pt x="509" y="133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5"/>
                    <a:pt x="507" y="135"/>
                  </a:cubicBezTo>
                  <a:cubicBezTo>
                    <a:pt x="506" y="135"/>
                    <a:pt x="506" y="135"/>
                    <a:pt x="506" y="136"/>
                  </a:cubicBezTo>
                  <a:cubicBezTo>
                    <a:pt x="506" y="136"/>
                    <a:pt x="506" y="136"/>
                    <a:pt x="506" y="136"/>
                  </a:cubicBezTo>
                  <a:cubicBezTo>
                    <a:pt x="506" y="136"/>
                    <a:pt x="505" y="136"/>
                    <a:pt x="505" y="136"/>
                  </a:cubicBezTo>
                  <a:cubicBezTo>
                    <a:pt x="505" y="137"/>
                    <a:pt x="505" y="137"/>
                    <a:pt x="505" y="137"/>
                  </a:cubicBezTo>
                  <a:close/>
                  <a:moveTo>
                    <a:pt x="505" y="160"/>
                  </a:move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5" y="158"/>
                    <a:pt x="505" y="157"/>
                  </a:cubicBezTo>
                  <a:cubicBezTo>
                    <a:pt x="505" y="156"/>
                    <a:pt x="505" y="156"/>
                    <a:pt x="505" y="155"/>
                  </a:cubicBezTo>
                  <a:cubicBezTo>
                    <a:pt x="505" y="155"/>
                    <a:pt x="505" y="154"/>
                    <a:pt x="505" y="153"/>
                  </a:cubicBezTo>
                  <a:cubicBezTo>
                    <a:pt x="505" y="153"/>
                    <a:pt x="505" y="152"/>
                    <a:pt x="505" y="152"/>
                  </a:cubicBezTo>
                  <a:cubicBezTo>
                    <a:pt x="505" y="151"/>
                    <a:pt x="505" y="151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5" y="148"/>
                    <a:pt x="505" y="148"/>
                    <a:pt x="506" y="147"/>
                  </a:cubicBezTo>
                  <a:cubicBezTo>
                    <a:pt x="506" y="147"/>
                    <a:pt x="506" y="147"/>
                    <a:pt x="506" y="147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6" y="146"/>
                    <a:pt x="506" y="146"/>
                    <a:pt x="506" y="145"/>
                  </a:cubicBezTo>
                  <a:cubicBezTo>
                    <a:pt x="506" y="145"/>
                    <a:pt x="506" y="145"/>
                    <a:pt x="506" y="144"/>
                  </a:cubicBezTo>
                  <a:cubicBezTo>
                    <a:pt x="506" y="144"/>
                    <a:pt x="506" y="143"/>
                    <a:pt x="506" y="143"/>
                  </a:cubicBezTo>
                  <a:cubicBezTo>
                    <a:pt x="506" y="143"/>
                    <a:pt x="506" y="143"/>
                    <a:pt x="507" y="143"/>
                  </a:cubicBezTo>
                  <a:cubicBezTo>
                    <a:pt x="507" y="142"/>
                    <a:pt x="507" y="141"/>
                    <a:pt x="507" y="141"/>
                  </a:cubicBezTo>
                  <a:cubicBezTo>
                    <a:pt x="507" y="141"/>
                    <a:pt x="507" y="141"/>
                    <a:pt x="507" y="141"/>
                  </a:cubicBezTo>
                  <a:cubicBezTo>
                    <a:pt x="507" y="140"/>
                    <a:pt x="508" y="140"/>
                    <a:pt x="508" y="140"/>
                  </a:cubicBezTo>
                  <a:cubicBezTo>
                    <a:pt x="508" y="139"/>
                    <a:pt x="508" y="139"/>
                    <a:pt x="508" y="139"/>
                  </a:cubicBezTo>
                  <a:cubicBezTo>
                    <a:pt x="508" y="139"/>
                    <a:pt x="509" y="139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10" y="138"/>
                    <a:pt x="510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1" y="137"/>
                    <a:pt x="511" y="137"/>
                    <a:pt x="511" y="136"/>
                  </a:cubicBezTo>
                  <a:cubicBezTo>
                    <a:pt x="511" y="136"/>
                    <a:pt x="511" y="136"/>
                    <a:pt x="512" y="136"/>
                  </a:cubicBezTo>
                  <a:cubicBezTo>
                    <a:pt x="512" y="136"/>
                    <a:pt x="512" y="136"/>
                    <a:pt x="512" y="135"/>
                  </a:cubicBezTo>
                  <a:cubicBezTo>
                    <a:pt x="513" y="135"/>
                    <a:pt x="513" y="135"/>
                    <a:pt x="513" y="135"/>
                  </a:cubicBezTo>
                  <a:cubicBezTo>
                    <a:pt x="513" y="135"/>
                    <a:pt x="514" y="135"/>
                    <a:pt x="514" y="135"/>
                  </a:cubicBezTo>
                  <a:cubicBezTo>
                    <a:pt x="514" y="134"/>
                    <a:pt x="514" y="134"/>
                    <a:pt x="514" y="134"/>
                  </a:cubicBezTo>
                  <a:cubicBezTo>
                    <a:pt x="515" y="134"/>
                    <a:pt x="516" y="134"/>
                    <a:pt x="516" y="133"/>
                  </a:cubicBezTo>
                  <a:cubicBezTo>
                    <a:pt x="519" y="132"/>
                    <a:pt x="522" y="130"/>
                    <a:pt x="525" y="128"/>
                  </a:cubicBezTo>
                  <a:cubicBezTo>
                    <a:pt x="527" y="127"/>
                    <a:pt x="528" y="126"/>
                    <a:pt x="529" y="125"/>
                  </a:cubicBezTo>
                  <a:cubicBezTo>
                    <a:pt x="530" y="125"/>
                    <a:pt x="530" y="125"/>
                    <a:pt x="530" y="124"/>
                  </a:cubicBezTo>
                  <a:cubicBezTo>
                    <a:pt x="533" y="123"/>
                    <a:pt x="535" y="121"/>
                    <a:pt x="538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9" y="118"/>
                    <a:pt x="540" y="117"/>
                    <a:pt x="541" y="117"/>
                  </a:cubicBezTo>
                  <a:cubicBezTo>
                    <a:pt x="541" y="116"/>
                    <a:pt x="541" y="116"/>
                    <a:pt x="542" y="116"/>
                  </a:cubicBezTo>
                  <a:cubicBezTo>
                    <a:pt x="543" y="115"/>
                    <a:pt x="544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6" y="113"/>
                    <a:pt x="547" y="113"/>
                    <a:pt x="547" y="112"/>
                  </a:cubicBezTo>
                  <a:cubicBezTo>
                    <a:pt x="548" y="112"/>
                    <a:pt x="548" y="112"/>
                    <a:pt x="548" y="111"/>
                  </a:cubicBezTo>
                  <a:cubicBezTo>
                    <a:pt x="548" y="111"/>
                    <a:pt x="549" y="111"/>
                    <a:pt x="549" y="111"/>
                  </a:cubicBezTo>
                  <a:cubicBezTo>
                    <a:pt x="550" y="110"/>
                    <a:pt x="551" y="110"/>
                    <a:pt x="551" y="109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45" y="123"/>
                    <a:pt x="537" y="129"/>
                    <a:pt x="530" y="133"/>
                  </a:cubicBezTo>
                  <a:cubicBezTo>
                    <a:pt x="522" y="139"/>
                    <a:pt x="515" y="143"/>
                    <a:pt x="511" y="149"/>
                  </a:cubicBezTo>
                  <a:cubicBezTo>
                    <a:pt x="511" y="150"/>
                    <a:pt x="510" y="151"/>
                    <a:pt x="510" y="152"/>
                  </a:cubicBezTo>
                  <a:cubicBezTo>
                    <a:pt x="509" y="153"/>
                    <a:pt x="508" y="155"/>
                    <a:pt x="507" y="156"/>
                  </a:cubicBezTo>
                  <a:cubicBezTo>
                    <a:pt x="507" y="158"/>
                    <a:pt x="506" y="159"/>
                    <a:pt x="505" y="161"/>
                  </a:cubicBezTo>
                  <a:cubicBezTo>
                    <a:pt x="505" y="161"/>
                    <a:pt x="505" y="161"/>
                    <a:pt x="505" y="160"/>
                  </a:cubicBezTo>
                  <a:close/>
                  <a:moveTo>
                    <a:pt x="587" y="296"/>
                  </a:moveTo>
                  <a:cubicBezTo>
                    <a:pt x="571" y="293"/>
                    <a:pt x="566" y="293"/>
                    <a:pt x="548" y="295"/>
                  </a:cubicBezTo>
                  <a:cubicBezTo>
                    <a:pt x="528" y="295"/>
                    <a:pt x="512" y="296"/>
                    <a:pt x="506" y="297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24" y="171"/>
                    <a:pt x="541" y="171"/>
                    <a:pt x="556" y="171"/>
                  </a:cubicBezTo>
                  <a:cubicBezTo>
                    <a:pt x="603" y="171"/>
                    <a:pt x="629" y="176"/>
                    <a:pt x="639" y="179"/>
                  </a:cubicBezTo>
                  <a:cubicBezTo>
                    <a:pt x="639" y="180"/>
                    <a:pt x="640" y="180"/>
                    <a:pt x="640" y="180"/>
                  </a:cubicBezTo>
                  <a:cubicBezTo>
                    <a:pt x="642" y="180"/>
                    <a:pt x="645" y="182"/>
                    <a:pt x="647" y="185"/>
                  </a:cubicBezTo>
                  <a:cubicBezTo>
                    <a:pt x="651" y="191"/>
                    <a:pt x="657" y="207"/>
                    <a:pt x="651" y="243"/>
                  </a:cubicBezTo>
                  <a:cubicBezTo>
                    <a:pt x="644" y="281"/>
                    <a:pt x="628" y="298"/>
                    <a:pt x="624" y="302"/>
                  </a:cubicBezTo>
                  <a:cubicBezTo>
                    <a:pt x="613" y="299"/>
                    <a:pt x="600" y="298"/>
                    <a:pt x="587" y="296"/>
                  </a:cubicBezTo>
                  <a:close/>
                  <a:moveTo>
                    <a:pt x="395" y="476"/>
                  </a:moveTo>
                  <a:cubicBezTo>
                    <a:pt x="423" y="466"/>
                    <a:pt x="478" y="431"/>
                    <a:pt x="561" y="373"/>
                  </a:cubicBezTo>
                  <a:cubicBezTo>
                    <a:pt x="616" y="335"/>
                    <a:pt x="644" y="313"/>
                    <a:pt x="661" y="274"/>
                  </a:cubicBezTo>
                  <a:cubicBezTo>
                    <a:pt x="667" y="261"/>
                    <a:pt x="669" y="246"/>
                    <a:pt x="668" y="232"/>
                  </a:cubicBezTo>
                  <a:cubicBezTo>
                    <a:pt x="672" y="243"/>
                    <a:pt x="676" y="256"/>
                    <a:pt x="677" y="260"/>
                  </a:cubicBezTo>
                  <a:cubicBezTo>
                    <a:pt x="688" y="296"/>
                    <a:pt x="656" y="319"/>
                    <a:pt x="623" y="343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587" y="368"/>
                    <a:pt x="481" y="444"/>
                    <a:pt x="408" y="478"/>
                  </a:cubicBezTo>
                  <a:cubicBezTo>
                    <a:pt x="404" y="477"/>
                    <a:pt x="400" y="477"/>
                    <a:pt x="395" y="476"/>
                  </a:cubicBezTo>
                  <a:close/>
                  <a:moveTo>
                    <a:pt x="740" y="297"/>
                  </a:moveTo>
                  <a:cubicBezTo>
                    <a:pt x="699" y="298"/>
                    <a:pt x="699" y="298"/>
                    <a:pt x="699" y="298"/>
                  </a:cubicBezTo>
                  <a:cubicBezTo>
                    <a:pt x="699" y="298"/>
                    <a:pt x="661" y="302"/>
                    <a:pt x="694" y="301"/>
                  </a:cubicBezTo>
                  <a:cubicBezTo>
                    <a:pt x="719" y="301"/>
                    <a:pt x="734" y="301"/>
                    <a:pt x="740" y="301"/>
                  </a:cubicBezTo>
                  <a:cubicBezTo>
                    <a:pt x="740" y="303"/>
                    <a:pt x="740" y="305"/>
                    <a:pt x="739" y="306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16" y="307"/>
                    <a:pt x="690" y="308"/>
                    <a:pt x="713" y="309"/>
                  </a:cubicBezTo>
                  <a:cubicBezTo>
                    <a:pt x="726" y="309"/>
                    <a:pt x="735" y="309"/>
                    <a:pt x="739" y="309"/>
                  </a:cubicBezTo>
                  <a:cubicBezTo>
                    <a:pt x="738" y="311"/>
                    <a:pt x="738" y="313"/>
                    <a:pt x="737" y="316"/>
                  </a:cubicBezTo>
                  <a:cubicBezTo>
                    <a:pt x="729" y="345"/>
                    <a:pt x="703" y="359"/>
                    <a:pt x="662" y="378"/>
                  </a:cubicBezTo>
                  <a:cubicBezTo>
                    <a:pt x="617" y="379"/>
                    <a:pt x="617" y="379"/>
                    <a:pt x="617" y="379"/>
                  </a:cubicBezTo>
                  <a:cubicBezTo>
                    <a:pt x="617" y="379"/>
                    <a:pt x="579" y="382"/>
                    <a:pt x="612" y="382"/>
                  </a:cubicBezTo>
                  <a:cubicBezTo>
                    <a:pt x="632" y="381"/>
                    <a:pt x="645" y="382"/>
                    <a:pt x="653" y="382"/>
                  </a:cubicBezTo>
                  <a:cubicBezTo>
                    <a:pt x="650" y="383"/>
                    <a:pt x="647" y="385"/>
                    <a:pt x="643" y="386"/>
                  </a:cubicBezTo>
                  <a:cubicBezTo>
                    <a:pt x="628" y="393"/>
                    <a:pt x="612" y="400"/>
                    <a:pt x="593" y="409"/>
                  </a:cubicBezTo>
                  <a:cubicBezTo>
                    <a:pt x="584" y="414"/>
                    <a:pt x="576" y="418"/>
                    <a:pt x="568" y="422"/>
                  </a:cubicBezTo>
                  <a:cubicBezTo>
                    <a:pt x="536" y="424"/>
                    <a:pt x="536" y="424"/>
                    <a:pt x="536" y="424"/>
                  </a:cubicBezTo>
                  <a:cubicBezTo>
                    <a:pt x="536" y="424"/>
                    <a:pt x="498" y="427"/>
                    <a:pt x="531" y="427"/>
                  </a:cubicBezTo>
                  <a:cubicBezTo>
                    <a:pt x="552" y="427"/>
                    <a:pt x="558" y="427"/>
                    <a:pt x="560" y="427"/>
                  </a:cubicBezTo>
                  <a:cubicBezTo>
                    <a:pt x="545" y="435"/>
                    <a:pt x="531" y="444"/>
                    <a:pt x="519" y="451"/>
                  </a:cubicBezTo>
                  <a:cubicBezTo>
                    <a:pt x="508" y="459"/>
                    <a:pt x="497" y="465"/>
                    <a:pt x="488" y="470"/>
                  </a:cubicBezTo>
                  <a:cubicBezTo>
                    <a:pt x="458" y="471"/>
                    <a:pt x="458" y="471"/>
                    <a:pt x="458" y="471"/>
                  </a:cubicBezTo>
                  <a:cubicBezTo>
                    <a:pt x="458" y="471"/>
                    <a:pt x="420" y="475"/>
                    <a:pt x="453" y="474"/>
                  </a:cubicBezTo>
                  <a:cubicBezTo>
                    <a:pt x="469" y="474"/>
                    <a:pt x="476" y="474"/>
                    <a:pt x="480" y="474"/>
                  </a:cubicBezTo>
                  <a:cubicBezTo>
                    <a:pt x="466" y="480"/>
                    <a:pt x="453" y="483"/>
                    <a:pt x="439" y="482"/>
                  </a:cubicBezTo>
                  <a:cubicBezTo>
                    <a:pt x="432" y="481"/>
                    <a:pt x="432" y="481"/>
                    <a:pt x="432" y="481"/>
                  </a:cubicBezTo>
                  <a:cubicBezTo>
                    <a:pt x="427" y="480"/>
                    <a:pt x="422" y="479"/>
                    <a:pt x="416" y="479"/>
                  </a:cubicBezTo>
                  <a:cubicBezTo>
                    <a:pt x="422" y="476"/>
                    <a:pt x="429" y="472"/>
                    <a:pt x="435" y="469"/>
                  </a:cubicBezTo>
                  <a:cubicBezTo>
                    <a:pt x="435" y="469"/>
                    <a:pt x="435" y="469"/>
                    <a:pt x="435" y="469"/>
                  </a:cubicBezTo>
                  <a:cubicBezTo>
                    <a:pt x="462" y="469"/>
                    <a:pt x="462" y="469"/>
                    <a:pt x="462" y="469"/>
                  </a:cubicBezTo>
                  <a:cubicBezTo>
                    <a:pt x="462" y="469"/>
                    <a:pt x="487" y="468"/>
                    <a:pt x="465" y="467"/>
                  </a:cubicBezTo>
                  <a:cubicBezTo>
                    <a:pt x="453" y="466"/>
                    <a:pt x="445" y="466"/>
                    <a:pt x="440" y="466"/>
                  </a:cubicBezTo>
                  <a:cubicBezTo>
                    <a:pt x="451" y="461"/>
                    <a:pt x="462" y="454"/>
                    <a:pt x="473" y="448"/>
                  </a:cubicBezTo>
                  <a:cubicBezTo>
                    <a:pt x="498" y="447"/>
                    <a:pt x="498" y="447"/>
                    <a:pt x="498" y="447"/>
                  </a:cubicBezTo>
                  <a:cubicBezTo>
                    <a:pt x="498" y="447"/>
                    <a:pt x="523" y="446"/>
                    <a:pt x="501" y="445"/>
                  </a:cubicBezTo>
                  <a:cubicBezTo>
                    <a:pt x="490" y="445"/>
                    <a:pt x="482" y="445"/>
                    <a:pt x="477" y="445"/>
                  </a:cubicBezTo>
                  <a:cubicBezTo>
                    <a:pt x="525" y="417"/>
                    <a:pt x="573" y="383"/>
                    <a:pt x="604" y="361"/>
                  </a:cubicBezTo>
                  <a:cubicBezTo>
                    <a:pt x="629" y="361"/>
                    <a:pt x="629" y="361"/>
                    <a:pt x="629" y="361"/>
                  </a:cubicBezTo>
                  <a:cubicBezTo>
                    <a:pt x="629" y="361"/>
                    <a:pt x="654" y="360"/>
                    <a:pt x="632" y="359"/>
                  </a:cubicBezTo>
                  <a:cubicBezTo>
                    <a:pt x="620" y="359"/>
                    <a:pt x="612" y="359"/>
                    <a:pt x="608" y="359"/>
                  </a:cubicBezTo>
                  <a:cubicBezTo>
                    <a:pt x="614" y="354"/>
                    <a:pt x="620" y="350"/>
                    <a:pt x="625" y="347"/>
                  </a:cubicBezTo>
                  <a:cubicBezTo>
                    <a:pt x="626" y="346"/>
                    <a:pt x="626" y="346"/>
                    <a:pt x="626" y="346"/>
                  </a:cubicBezTo>
                  <a:cubicBezTo>
                    <a:pt x="658" y="322"/>
                    <a:pt x="692" y="298"/>
                    <a:pt x="681" y="259"/>
                  </a:cubicBezTo>
                  <a:cubicBezTo>
                    <a:pt x="680" y="257"/>
                    <a:pt x="679" y="253"/>
                    <a:pt x="678" y="248"/>
                  </a:cubicBezTo>
                  <a:cubicBezTo>
                    <a:pt x="702" y="248"/>
                    <a:pt x="702" y="248"/>
                    <a:pt x="702" y="248"/>
                  </a:cubicBezTo>
                  <a:cubicBezTo>
                    <a:pt x="702" y="248"/>
                    <a:pt x="727" y="247"/>
                    <a:pt x="704" y="246"/>
                  </a:cubicBezTo>
                  <a:cubicBezTo>
                    <a:pt x="689" y="245"/>
                    <a:pt x="680" y="246"/>
                    <a:pt x="677" y="246"/>
                  </a:cubicBezTo>
                  <a:cubicBezTo>
                    <a:pt x="675" y="240"/>
                    <a:pt x="673" y="233"/>
                    <a:pt x="671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7" y="227"/>
                    <a:pt x="702" y="226"/>
                    <a:pt x="679" y="225"/>
                  </a:cubicBezTo>
                  <a:cubicBezTo>
                    <a:pt x="675" y="225"/>
                    <a:pt x="672" y="225"/>
                    <a:pt x="670" y="225"/>
                  </a:cubicBezTo>
                  <a:cubicBezTo>
                    <a:pt x="667" y="217"/>
                    <a:pt x="665" y="210"/>
                    <a:pt x="664" y="208"/>
                  </a:cubicBezTo>
                  <a:cubicBezTo>
                    <a:pt x="664" y="208"/>
                    <a:pt x="664" y="208"/>
                    <a:pt x="664" y="208"/>
                  </a:cubicBezTo>
                  <a:cubicBezTo>
                    <a:pt x="664" y="208"/>
                    <a:pt x="663" y="207"/>
                    <a:pt x="663" y="207"/>
                  </a:cubicBezTo>
                  <a:cubicBezTo>
                    <a:pt x="717" y="234"/>
                    <a:pt x="742" y="263"/>
                    <a:pt x="740" y="297"/>
                  </a:cubicBezTo>
                  <a:close/>
                  <a:moveTo>
                    <a:pt x="658" y="272"/>
                  </a:moveTo>
                  <a:cubicBezTo>
                    <a:pt x="641" y="310"/>
                    <a:pt x="613" y="332"/>
                    <a:pt x="559" y="370"/>
                  </a:cubicBezTo>
                  <a:cubicBezTo>
                    <a:pt x="472" y="431"/>
                    <a:pt x="413" y="467"/>
                    <a:pt x="389" y="474"/>
                  </a:cubicBezTo>
                  <a:cubicBezTo>
                    <a:pt x="388" y="474"/>
                    <a:pt x="388" y="475"/>
                    <a:pt x="388" y="476"/>
                  </a:cubicBezTo>
                  <a:cubicBezTo>
                    <a:pt x="385" y="475"/>
                    <a:pt x="381" y="475"/>
                    <a:pt x="378" y="475"/>
                  </a:cubicBezTo>
                  <a:cubicBezTo>
                    <a:pt x="452" y="441"/>
                    <a:pt x="596" y="338"/>
                    <a:pt x="626" y="306"/>
                  </a:cubicBezTo>
                  <a:cubicBezTo>
                    <a:pt x="627" y="304"/>
                    <a:pt x="647" y="287"/>
                    <a:pt x="655" y="244"/>
                  </a:cubicBezTo>
                  <a:cubicBezTo>
                    <a:pt x="658" y="224"/>
                    <a:pt x="658" y="210"/>
                    <a:pt x="657" y="200"/>
                  </a:cubicBezTo>
                  <a:cubicBezTo>
                    <a:pt x="665" y="220"/>
                    <a:pt x="668" y="249"/>
                    <a:pt x="65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6"/>
            <p:cNvSpPr>
              <a:spLocks noEditPoints="1"/>
            </p:cNvSpPr>
            <p:nvPr/>
          </p:nvSpPr>
          <p:spPr bwMode="auto">
            <a:xfrm>
              <a:off x="5197476" y="5464175"/>
              <a:ext cx="1562100" cy="1392238"/>
            </a:xfrm>
            <a:custGeom>
              <a:avLst/>
              <a:gdLst>
                <a:gd name="T0" fmla="*/ 428 w 849"/>
                <a:gd name="T1" fmla="*/ 494 h 748"/>
                <a:gd name="T2" fmla="*/ 644 w 849"/>
                <a:gd name="T3" fmla="*/ 119 h 748"/>
                <a:gd name="T4" fmla="*/ 738 w 849"/>
                <a:gd name="T5" fmla="*/ 315 h 748"/>
                <a:gd name="T6" fmla="*/ 299 w 849"/>
                <a:gd name="T7" fmla="*/ 472 h 748"/>
                <a:gd name="T8" fmla="*/ 181 w 849"/>
                <a:gd name="T9" fmla="*/ 637 h 748"/>
                <a:gd name="T10" fmla="*/ 178 w 849"/>
                <a:gd name="T11" fmla="*/ 511 h 748"/>
                <a:gd name="T12" fmla="*/ 84 w 849"/>
                <a:gd name="T13" fmla="*/ 506 h 748"/>
                <a:gd name="T14" fmla="*/ 69 w 849"/>
                <a:gd name="T15" fmla="*/ 583 h 748"/>
                <a:gd name="T16" fmla="*/ 74 w 849"/>
                <a:gd name="T17" fmla="*/ 487 h 748"/>
                <a:gd name="T18" fmla="*/ 272 w 849"/>
                <a:gd name="T19" fmla="*/ 471 h 748"/>
                <a:gd name="T20" fmla="*/ 559 w 849"/>
                <a:gd name="T21" fmla="*/ 297 h 748"/>
                <a:gd name="T22" fmla="*/ 503 w 849"/>
                <a:gd name="T23" fmla="*/ 313 h 748"/>
                <a:gd name="T24" fmla="*/ 502 w 849"/>
                <a:gd name="T25" fmla="*/ 298 h 748"/>
                <a:gd name="T26" fmla="*/ 343 w 849"/>
                <a:gd name="T27" fmla="*/ 276 h 748"/>
                <a:gd name="T28" fmla="*/ 224 w 849"/>
                <a:gd name="T29" fmla="*/ 352 h 748"/>
                <a:gd name="T30" fmla="*/ 355 w 849"/>
                <a:gd name="T31" fmla="*/ 264 h 748"/>
                <a:gd name="T32" fmla="*/ 439 w 849"/>
                <a:gd name="T33" fmla="*/ 113 h 748"/>
                <a:gd name="T34" fmla="*/ 462 w 849"/>
                <a:gd name="T35" fmla="*/ 29 h 748"/>
                <a:gd name="T36" fmla="*/ 562 w 849"/>
                <a:gd name="T37" fmla="*/ 26 h 748"/>
                <a:gd name="T38" fmla="*/ 651 w 849"/>
                <a:gd name="T39" fmla="*/ 49 h 748"/>
                <a:gd name="T40" fmla="*/ 664 w 849"/>
                <a:gd name="T41" fmla="*/ 162 h 748"/>
                <a:gd name="T42" fmla="*/ 828 w 849"/>
                <a:gd name="T43" fmla="*/ 305 h 748"/>
                <a:gd name="T44" fmla="*/ 697 w 849"/>
                <a:gd name="T45" fmla="*/ 180 h 748"/>
                <a:gd name="T46" fmla="*/ 765 w 849"/>
                <a:gd name="T47" fmla="*/ 417 h 748"/>
                <a:gd name="T48" fmla="*/ 497 w 849"/>
                <a:gd name="T49" fmla="*/ 586 h 748"/>
                <a:gd name="T50" fmla="*/ 295 w 849"/>
                <a:gd name="T51" fmla="*/ 635 h 748"/>
                <a:gd name="T52" fmla="*/ 211 w 849"/>
                <a:gd name="T53" fmla="*/ 629 h 748"/>
                <a:gd name="T54" fmla="*/ 295 w 849"/>
                <a:gd name="T55" fmla="*/ 634 h 748"/>
                <a:gd name="T56" fmla="*/ 523 w 849"/>
                <a:gd name="T57" fmla="*/ 561 h 748"/>
                <a:gd name="T58" fmla="*/ 583 w 849"/>
                <a:gd name="T59" fmla="*/ 528 h 748"/>
                <a:gd name="T60" fmla="*/ 759 w 849"/>
                <a:gd name="T61" fmla="*/ 423 h 748"/>
                <a:gd name="T62" fmla="*/ 428 w 849"/>
                <a:gd name="T63" fmla="*/ 567 h 748"/>
                <a:gd name="T64" fmla="*/ 226 w 849"/>
                <a:gd name="T65" fmla="*/ 493 h 748"/>
                <a:gd name="T66" fmla="*/ 478 w 849"/>
                <a:gd name="T67" fmla="*/ 472 h 748"/>
                <a:gd name="T68" fmla="*/ 566 w 849"/>
                <a:gd name="T69" fmla="*/ 423 h 748"/>
                <a:gd name="T70" fmla="*/ 739 w 849"/>
                <a:gd name="T71" fmla="*/ 307 h 748"/>
                <a:gd name="T72" fmla="*/ 660 w 849"/>
                <a:gd name="T73" fmla="*/ 208 h 748"/>
                <a:gd name="T74" fmla="*/ 605 w 849"/>
                <a:gd name="T75" fmla="*/ 357 h 748"/>
                <a:gd name="T76" fmla="*/ 193 w 849"/>
                <a:gd name="T77" fmla="*/ 477 h 748"/>
                <a:gd name="T78" fmla="*/ 406 w 849"/>
                <a:gd name="T79" fmla="*/ 478 h 748"/>
                <a:gd name="T80" fmla="*/ 376 w 849"/>
                <a:gd name="T81" fmla="*/ 475 h 748"/>
                <a:gd name="T82" fmla="*/ 650 w 849"/>
                <a:gd name="T83" fmla="*/ 242 h 748"/>
                <a:gd name="T84" fmla="*/ 414 w 849"/>
                <a:gd name="T85" fmla="*/ 166 h 748"/>
                <a:gd name="T86" fmla="*/ 395 w 849"/>
                <a:gd name="T87" fmla="*/ 246 h 748"/>
                <a:gd name="T88" fmla="*/ 436 w 849"/>
                <a:gd name="T89" fmla="*/ 138 h 748"/>
                <a:gd name="T90" fmla="*/ 413 w 849"/>
                <a:gd name="T91" fmla="*/ 165 h 748"/>
                <a:gd name="T92" fmla="*/ 464 w 849"/>
                <a:gd name="T93" fmla="*/ 225 h 748"/>
                <a:gd name="T94" fmla="*/ 505 w 849"/>
                <a:gd name="T95" fmla="*/ 125 h 748"/>
                <a:gd name="T96" fmla="*/ 654 w 849"/>
                <a:gd name="T97" fmla="*/ 80 h 748"/>
                <a:gd name="T98" fmla="*/ 587 w 849"/>
                <a:gd name="T99" fmla="*/ 161 h 748"/>
                <a:gd name="T100" fmla="*/ 614 w 849"/>
                <a:gd name="T101" fmla="*/ 120 h 748"/>
                <a:gd name="T102" fmla="*/ 508 w 849"/>
                <a:gd name="T103" fmla="*/ 134 h 748"/>
                <a:gd name="T104" fmla="*/ 502 w 849"/>
                <a:gd name="T105" fmla="*/ 146 h 748"/>
                <a:gd name="T106" fmla="*/ 552 w 849"/>
                <a:gd name="T107" fmla="*/ 116 h 748"/>
                <a:gd name="T108" fmla="*/ 501 w 849"/>
                <a:gd name="T109" fmla="*/ 143 h 748"/>
                <a:gd name="T110" fmla="*/ 513 w 849"/>
                <a:gd name="T111" fmla="*/ 130 h 748"/>
                <a:gd name="T112" fmla="*/ 552 w 849"/>
                <a:gd name="T113" fmla="*/ 103 h 748"/>
                <a:gd name="T114" fmla="*/ 613 w 849"/>
                <a:gd name="T115" fmla="*/ 119 h 748"/>
                <a:gd name="T116" fmla="*/ 505 w 849"/>
                <a:gd name="T117" fmla="*/ 2 h 748"/>
                <a:gd name="T118" fmla="*/ 451 w 849"/>
                <a:gd name="T119" fmla="*/ 55 h 748"/>
                <a:gd name="T120" fmla="*/ 595 w 849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748">
                  <a:moveTo>
                    <a:pt x="195" y="667"/>
                  </a:moveTo>
                  <a:cubicBezTo>
                    <a:pt x="194" y="668"/>
                    <a:pt x="194" y="668"/>
                    <a:pt x="194" y="668"/>
                  </a:cubicBezTo>
                  <a:cubicBezTo>
                    <a:pt x="194" y="701"/>
                    <a:pt x="183" y="720"/>
                    <a:pt x="175" y="731"/>
                  </a:cubicBezTo>
                  <a:cubicBezTo>
                    <a:pt x="175" y="731"/>
                    <a:pt x="174" y="731"/>
                    <a:pt x="174" y="731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74" y="731"/>
                    <a:pt x="173" y="731"/>
                    <a:pt x="174" y="730"/>
                  </a:cubicBezTo>
                  <a:cubicBezTo>
                    <a:pt x="186" y="714"/>
                    <a:pt x="200" y="686"/>
                    <a:pt x="189" y="628"/>
                  </a:cubicBezTo>
                  <a:cubicBezTo>
                    <a:pt x="177" y="569"/>
                    <a:pt x="173" y="526"/>
                    <a:pt x="195" y="508"/>
                  </a:cubicBezTo>
                  <a:cubicBezTo>
                    <a:pt x="203" y="501"/>
                    <a:pt x="214" y="496"/>
                    <a:pt x="227" y="491"/>
                  </a:cubicBezTo>
                  <a:cubicBezTo>
                    <a:pt x="230" y="490"/>
                    <a:pt x="230" y="490"/>
                    <a:pt x="230" y="490"/>
                  </a:cubicBezTo>
                  <a:cubicBezTo>
                    <a:pt x="249" y="485"/>
                    <a:pt x="272" y="482"/>
                    <a:pt x="296" y="482"/>
                  </a:cubicBezTo>
                  <a:cubicBezTo>
                    <a:pt x="301" y="482"/>
                    <a:pt x="306" y="482"/>
                    <a:pt x="311" y="482"/>
                  </a:cubicBezTo>
                  <a:cubicBezTo>
                    <a:pt x="365" y="485"/>
                    <a:pt x="404" y="489"/>
                    <a:pt x="428" y="494"/>
                  </a:cubicBezTo>
                  <a:cubicBezTo>
                    <a:pt x="436" y="496"/>
                    <a:pt x="444" y="497"/>
                    <a:pt x="452" y="497"/>
                  </a:cubicBezTo>
                  <a:cubicBezTo>
                    <a:pt x="479" y="497"/>
                    <a:pt x="498" y="487"/>
                    <a:pt x="507" y="481"/>
                  </a:cubicBezTo>
                  <a:cubicBezTo>
                    <a:pt x="512" y="478"/>
                    <a:pt x="516" y="475"/>
                    <a:pt x="520" y="472"/>
                  </a:cubicBezTo>
                  <a:cubicBezTo>
                    <a:pt x="520" y="472"/>
                    <a:pt x="520" y="472"/>
                    <a:pt x="520" y="472"/>
                  </a:cubicBezTo>
                  <a:cubicBezTo>
                    <a:pt x="552" y="451"/>
                    <a:pt x="584" y="429"/>
                    <a:pt x="649" y="402"/>
                  </a:cubicBezTo>
                  <a:cubicBezTo>
                    <a:pt x="723" y="371"/>
                    <a:pt x="757" y="336"/>
                    <a:pt x="752" y="295"/>
                  </a:cubicBezTo>
                  <a:cubicBezTo>
                    <a:pt x="752" y="292"/>
                    <a:pt x="752" y="290"/>
                    <a:pt x="751" y="288"/>
                  </a:cubicBezTo>
                  <a:cubicBezTo>
                    <a:pt x="739" y="234"/>
                    <a:pt x="695" y="209"/>
                    <a:pt x="658" y="194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08"/>
                    <a:pt x="656" y="108"/>
                    <a:pt x="656" y="108"/>
                  </a:cubicBezTo>
                  <a:cubicBezTo>
                    <a:pt x="653" y="107"/>
                    <a:pt x="653" y="107"/>
                    <a:pt x="653" y="107"/>
                  </a:cubicBezTo>
                  <a:cubicBezTo>
                    <a:pt x="651" y="111"/>
                    <a:pt x="648" y="115"/>
                    <a:pt x="645" y="118"/>
                  </a:cubicBezTo>
                  <a:cubicBezTo>
                    <a:pt x="644" y="119"/>
                    <a:pt x="644" y="119"/>
                    <a:pt x="644" y="119"/>
                  </a:cubicBezTo>
                  <a:cubicBezTo>
                    <a:pt x="632" y="129"/>
                    <a:pt x="622" y="139"/>
                    <a:pt x="606" y="168"/>
                  </a:cubicBezTo>
                  <a:cubicBezTo>
                    <a:pt x="605" y="170"/>
                    <a:pt x="605" y="170"/>
                    <a:pt x="605" y="170"/>
                  </a:cubicBezTo>
                  <a:cubicBezTo>
                    <a:pt x="607" y="170"/>
                    <a:pt x="607" y="170"/>
                    <a:pt x="607" y="170"/>
                  </a:cubicBezTo>
                  <a:cubicBezTo>
                    <a:pt x="633" y="173"/>
                    <a:pt x="644" y="178"/>
                    <a:pt x="644" y="178"/>
                  </a:cubicBezTo>
                  <a:cubicBezTo>
                    <a:pt x="644" y="178"/>
                    <a:pt x="644" y="178"/>
                    <a:pt x="644" y="178"/>
                  </a:cubicBezTo>
                  <a:cubicBezTo>
                    <a:pt x="644" y="178"/>
                    <a:pt x="645" y="179"/>
                    <a:pt x="647" y="182"/>
                  </a:cubicBezTo>
                  <a:cubicBezTo>
                    <a:pt x="650" y="184"/>
                    <a:pt x="652" y="187"/>
                    <a:pt x="653" y="191"/>
                  </a:cubicBezTo>
                  <a:cubicBezTo>
                    <a:pt x="655" y="193"/>
                    <a:pt x="655" y="193"/>
                    <a:pt x="655" y="193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8"/>
                    <a:pt x="658" y="199"/>
                    <a:pt x="658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9" y="201"/>
                    <a:pt x="659" y="201"/>
                    <a:pt x="659" y="201"/>
                  </a:cubicBezTo>
                  <a:cubicBezTo>
                    <a:pt x="726" y="235"/>
                    <a:pt x="751" y="271"/>
                    <a:pt x="738" y="315"/>
                  </a:cubicBezTo>
                  <a:cubicBezTo>
                    <a:pt x="728" y="349"/>
                    <a:pt x="695" y="364"/>
                    <a:pt x="642" y="388"/>
                  </a:cubicBezTo>
                  <a:cubicBezTo>
                    <a:pt x="627" y="394"/>
                    <a:pt x="611" y="402"/>
                    <a:pt x="592" y="411"/>
                  </a:cubicBezTo>
                  <a:cubicBezTo>
                    <a:pt x="562" y="426"/>
                    <a:pt x="538" y="441"/>
                    <a:pt x="519" y="453"/>
                  </a:cubicBezTo>
                  <a:cubicBezTo>
                    <a:pt x="490" y="471"/>
                    <a:pt x="469" y="484"/>
                    <a:pt x="445" y="484"/>
                  </a:cubicBezTo>
                  <a:cubicBezTo>
                    <a:pt x="442" y="484"/>
                    <a:pt x="439" y="484"/>
                    <a:pt x="437" y="483"/>
                  </a:cubicBezTo>
                  <a:cubicBezTo>
                    <a:pt x="430" y="482"/>
                    <a:pt x="430" y="482"/>
                    <a:pt x="430" y="482"/>
                  </a:cubicBezTo>
                  <a:cubicBezTo>
                    <a:pt x="415" y="481"/>
                    <a:pt x="394" y="478"/>
                    <a:pt x="369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7" y="476"/>
                    <a:pt x="367" y="476"/>
                    <a:pt x="367" y="476"/>
                  </a:cubicBezTo>
                  <a:cubicBezTo>
                    <a:pt x="367" y="475"/>
                    <a:pt x="367" y="475"/>
                    <a:pt x="367" y="475"/>
                  </a:cubicBezTo>
                  <a:cubicBezTo>
                    <a:pt x="342" y="473"/>
                    <a:pt x="319" y="472"/>
                    <a:pt x="299" y="472"/>
                  </a:cubicBezTo>
                  <a:cubicBezTo>
                    <a:pt x="258" y="472"/>
                    <a:pt x="228" y="477"/>
                    <a:pt x="210" y="486"/>
                  </a:cubicBezTo>
                  <a:cubicBezTo>
                    <a:pt x="162" y="512"/>
                    <a:pt x="166" y="543"/>
                    <a:pt x="173" y="586"/>
                  </a:cubicBezTo>
                  <a:cubicBezTo>
                    <a:pt x="173" y="592"/>
                    <a:pt x="173" y="592"/>
                    <a:pt x="173" y="592"/>
                  </a:cubicBezTo>
                  <a:cubicBezTo>
                    <a:pt x="174" y="599"/>
                    <a:pt x="176" y="607"/>
                    <a:pt x="178" y="615"/>
                  </a:cubicBezTo>
                  <a:cubicBezTo>
                    <a:pt x="188" y="660"/>
                    <a:pt x="201" y="722"/>
                    <a:pt x="136" y="748"/>
                  </a:cubicBezTo>
                  <a:cubicBezTo>
                    <a:pt x="136" y="748"/>
                    <a:pt x="136" y="748"/>
                    <a:pt x="136" y="748"/>
                  </a:cubicBezTo>
                  <a:cubicBezTo>
                    <a:pt x="136" y="748"/>
                    <a:pt x="136" y="748"/>
                    <a:pt x="136" y="747"/>
                  </a:cubicBezTo>
                  <a:cubicBezTo>
                    <a:pt x="135" y="747"/>
                    <a:pt x="136" y="747"/>
                    <a:pt x="136" y="747"/>
                  </a:cubicBezTo>
                  <a:cubicBezTo>
                    <a:pt x="187" y="726"/>
                    <a:pt x="187" y="681"/>
                    <a:pt x="183" y="649"/>
                  </a:cubicBezTo>
                  <a:cubicBezTo>
                    <a:pt x="183" y="648"/>
                    <a:pt x="183" y="648"/>
                    <a:pt x="183" y="648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182" y="643"/>
                    <a:pt x="182" y="640"/>
                    <a:pt x="181" y="637"/>
                  </a:cubicBezTo>
                  <a:cubicBezTo>
                    <a:pt x="181" y="637"/>
                    <a:pt x="181" y="637"/>
                    <a:pt x="181" y="637"/>
                  </a:cubicBezTo>
                  <a:cubicBezTo>
                    <a:pt x="180" y="636"/>
                    <a:pt x="180" y="636"/>
                    <a:pt x="180" y="636"/>
                  </a:cubicBezTo>
                  <a:cubicBezTo>
                    <a:pt x="176" y="636"/>
                    <a:pt x="169" y="635"/>
                    <a:pt x="153" y="635"/>
                  </a:cubicBezTo>
                  <a:cubicBezTo>
                    <a:pt x="151" y="635"/>
                    <a:pt x="149" y="635"/>
                    <a:pt x="147" y="635"/>
                  </a:cubicBezTo>
                  <a:cubicBezTo>
                    <a:pt x="148" y="635"/>
                    <a:pt x="149" y="635"/>
                    <a:pt x="150" y="635"/>
                  </a:cubicBezTo>
                  <a:cubicBezTo>
                    <a:pt x="180" y="633"/>
                    <a:pt x="180" y="633"/>
                    <a:pt x="180" y="633"/>
                  </a:cubicBezTo>
                  <a:cubicBezTo>
                    <a:pt x="180" y="632"/>
                    <a:pt x="180" y="632"/>
                    <a:pt x="180" y="632"/>
                  </a:cubicBezTo>
                  <a:cubicBezTo>
                    <a:pt x="179" y="626"/>
                    <a:pt x="178" y="621"/>
                    <a:pt x="177" y="616"/>
                  </a:cubicBezTo>
                  <a:cubicBezTo>
                    <a:pt x="175" y="607"/>
                    <a:pt x="173" y="599"/>
                    <a:pt x="172" y="592"/>
                  </a:cubicBezTo>
                  <a:cubicBezTo>
                    <a:pt x="171" y="586"/>
                    <a:pt x="171" y="586"/>
                    <a:pt x="171" y="586"/>
                  </a:cubicBezTo>
                  <a:cubicBezTo>
                    <a:pt x="170" y="581"/>
                    <a:pt x="170" y="576"/>
                    <a:pt x="169" y="570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6" y="546"/>
                    <a:pt x="167" y="529"/>
                    <a:pt x="177" y="513"/>
                  </a:cubicBezTo>
                  <a:cubicBezTo>
                    <a:pt x="178" y="511"/>
                    <a:pt x="178" y="511"/>
                    <a:pt x="178" y="511"/>
                  </a:cubicBezTo>
                  <a:cubicBezTo>
                    <a:pt x="176" y="511"/>
                    <a:pt x="176" y="511"/>
                    <a:pt x="176" y="511"/>
                  </a:cubicBezTo>
                  <a:cubicBezTo>
                    <a:pt x="175" y="510"/>
                    <a:pt x="174" y="510"/>
                    <a:pt x="171" y="510"/>
                  </a:cubicBezTo>
                  <a:cubicBezTo>
                    <a:pt x="167" y="510"/>
                    <a:pt x="161" y="510"/>
                    <a:pt x="147" y="511"/>
                  </a:cubicBezTo>
                  <a:cubicBezTo>
                    <a:pt x="148" y="511"/>
                    <a:pt x="149" y="510"/>
                    <a:pt x="150" y="510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3" y="505"/>
                    <a:pt x="187" y="501"/>
                    <a:pt x="191" y="498"/>
                  </a:cubicBezTo>
                  <a:cubicBezTo>
                    <a:pt x="193" y="495"/>
                    <a:pt x="193" y="495"/>
                    <a:pt x="193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75" y="495"/>
                    <a:pt x="158" y="494"/>
                    <a:pt x="143" y="494"/>
                  </a:cubicBezTo>
                  <a:cubicBezTo>
                    <a:pt x="113" y="494"/>
                    <a:pt x="97" y="496"/>
                    <a:pt x="90" y="500"/>
                  </a:cubicBezTo>
                  <a:cubicBezTo>
                    <a:pt x="89" y="501"/>
                    <a:pt x="87" y="502"/>
                    <a:pt x="86" y="503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76" y="517"/>
                    <a:pt x="68" y="540"/>
                    <a:pt x="70" y="574"/>
                  </a:cubicBezTo>
                  <a:cubicBezTo>
                    <a:pt x="70" y="577"/>
                    <a:pt x="70" y="580"/>
                    <a:pt x="70" y="583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2" y="585"/>
                    <a:pt x="72" y="585"/>
                    <a:pt x="72" y="585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3" y="625"/>
                    <a:pt x="77" y="697"/>
                    <a:pt x="7" y="743"/>
                  </a:cubicBezTo>
                  <a:cubicBezTo>
                    <a:pt x="7" y="743"/>
                    <a:pt x="7" y="743"/>
                    <a:pt x="7" y="743"/>
                  </a:cubicBezTo>
                  <a:cubicBezTo>
                    <a:pt x="6" y="743"/>
                    <a:pt x="6" y="743"/>
                    <a:pt x="6" y="743"/>
                  </a:cubicBezTo>
                  <a:cubicBezTo>
                    <a:pt x="6" y="743"/>
                    <a:pt x="6" y="742"/>
                    <a:pt x="6" y="742"/>
                  </a:cubicBezTo>
                  <a:cubicBezTo>
                    <a:pt x="76" y="696"/>
                    <a:pt x="72" y="625"/>
                    <a:pt x="69" y="583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79"/>
                    <a:pt x="69" y="577"/>
                    <a:pt x="69" y="574"/>
                  </a:cubicBezTo>
                  <a:cubicBezTo>
                    <a:pt x="67" y="532"/>
                    <a:pt x="78" y="506"/>
                    <a:pt x="90" y="499"/>
                  </a:cubicBezTo>
                  <a:cubicBezTo>
                    <a:pt x="98" y="494"/>
                    <a:pt x="123" y="493"/>
                    <a:pt x="143" y="493"/>
                  </a:cubicBezTo>
                  <a:cubicBezTo>
                    <a:pt x="157" y="493"/>
                    <a:pt x="174" y="493"/>
                    <a:pt x="193" y="494"/>
                  </a:cubicBezTo>
                  <a:cubicBezTo>
                    <a:pt x="194" y="494"/>
                    <a:pt x="194" y="494"/>
                    <a:pt x="194" y="494"/>
                  </a:cubicBezTo>
                  <a:cubicBezTo>
                    <a:pt x="195" y="494"/>
                    <a:pt x="195" y="494"/>
                    <a:pt x="195" y="494"/>
                  </a:cubicBezTo>
                  <a:cubicBezTo>
                    <a:pt x="200" y="491"/>
                    <a:pt x="205" y="488"/>
                    <a:pt x="210" y="485"/>
                  </a:cubicBezTo>
                  <a:cubicBezTo>
                    <a:pt x="211" y="484"/>
                    <a:pt x="213" y="484"/>
                    <a:pt x="214" y="483"/>
                  </a:cubicBezTo>
                  <a:cubicBezTo>
                    <a:pt x="214" y="480"/>
                    <a:pt x="214" y="480"/>
                    <a:pt x="214" y="480"/>
                  </a:cubicBezTo>
                  <a:cubicBezTo>
                    <a:pt x="207" y="480"/>
                    <a:pt x="200" y="479"/>
                    <a:pt x="193" y="479"/>
                  </a:cubicBezTo>
                  <a:cubicBezTo>
                    <a:pt x="175" y="477"/>
                    <a:pt x="154" y="475"/>
                    <a:pt x="134" y="475"/>
                  </a:cubicBezTo>
                  <a:cubicBezTo>
                    <a:pt x="106" y="475"/>
                    <a:pt x="87" y="479"/>
                    <a:pt x="74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56" y="508"/>
                    <a:pt x="55" y="542"/>
                    <a:pt x="56" y="570"/>
                  </a:cubicBezTo>
                  <a:cubicBezTo>
                    <a:pt x="57" y="628"/>
                    <a:pt x="41" y="674"/>
                    <a:pt x="1" y="724"/>
                  </a:cubicBezTo>
                  <a:cubicBezTo>
                    <a:pt x="1" y="724"/>
                    <a:pt x="1" y="724"/>
                    <a:pt x="1" y="724"/>
                  </a:cubicBezTo>
                  <a:cubicBezTo>
                    <a:pt x="1" y="724"/>
                    <a:pt x="0" y="724"/>
                    <a:pt x="0" y="724"/>
                  </a:cubicBezTo>
                  <a:cubicBezTo>
                    <a:pt x="0" y="724"/>
                    <a:pt x="0" y="724"/>
                    <a:pt x="0" y="723"/>
                  </a:cubicBezTo>
                  <a:cubicBezTo>
                    <a:pt x="40" y="673"/>
                    <a:pt x="56" y="627"/>
                    <a:pt x="55" y="570"/>
                  </a:cubicBezTo>
                  <a:cubicBezTo>
                    <a:pt x="54" y="540"/>
                    <a:pt x="56" y="502"/>
                    <a:pt x="76" y="482"/>
                  </a:cubicBezTo>
                  <a:cubicBezTo>
                    <a:pt x="87" y="471"/>
                    <a:pt x="103" y="465"/>
                    <a:pt x="123" y="465"/>
                  </a:cubicBezTo>
                  <a:cubicBezTo>
                    <a:pt x="125" y="465"/>
                    <a:pt x="127" y="465"/>
                    <a:pt x="128" y="466"/>
                  </a:cubicBezTo>
                  <a:cubicBezTo>
                    <a:pt x="186" y="468"/>
                    <a:pt x="261" y="471"/>
                    <a:pt x="272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4" y="471"/>
                    <a:pt x="274" y="471"/>
                    <a:pt x="274" y="471"/>
                  </a:cubicBezTo>
                  <a:cubicBezTo>
                    <a:pt x="282" y="471"/>
                    <a:pt x="290" y="471"/>
                    <a:pt x="299" y="471"/>
                  </a:cubicBezTo>
                  <a:cubicBezTo>
                    <a:pt x="319" y="471"/>
                    <a:pt x="343" y="472"/>
                    <a:pt x="368" y="474"/>
                  </a:cubicBezTo>
                  <a:cubicBezTo>
                    <a:pt x="368" y="474"/>
                    <a:pt x="368" y="474"/>
                    <a:pt x="368" y="474"/>
                  </a:cubicBezTo>
                  <a:cubicBezTo>
                    <a:pt x="369" y="474"/>
                    <a:pt x="369" y="474"/>
                    <a:pt x="369" y="474"/>
                  </a:cubicBezTo>
                  <a:cubicBezTo>
                    <a:pt x="438" y="444"/>
                    <a:pt x="581" y="344"/>
                    <a:pt x="618" y="307"/>
                  </a:cubicBezTo>
                  <a:cubicBezTo>
                    <a:pt x="620" y="305"/>
                    <a:pt x="620" y="305"/>
                    <a:pt x="620" y="305"/>
                  </a:cubicBezTo>
                  <a:cubicBezTo>
                    <a:pt x="618" y="304"/>
                    <a:pt x="618" y="304"/>
                    <a:pt x="618" y="304"/>
                  </a:cubicBezTo>
                  <a:cubicBezTo>
                    <a:pt x="614" y="304"/>
                    <a:pt x="603" y="302"/>
                    <a:pt x="598" y="301"/>
                  </a:cubicBezTo>
                  <a:cubicBezTo>
                    <a:pt x="597" y="301"/>
                    <a:pt x="596" y="300"/>
                    <a:pt x="594" y="300"/>
                  </a:cubicBezTo>
                  <a:cubicBezTo>
                    <a:pt x="591" y="299"/>
                    <a:pt x="587" y="298"/>
                    <a:pt x="582" y="298"/>
                  </a:cubicBezTo>
                  <a:cubicBezTo>
                    <a:pt x="575" y="297"/>
                    <a:pt x="568" y="297"/>
                    <a:pt x="561" y="297"/>
                  </a:cubicBezTo>
                  <a:cubicBezTo>
                    <a:pt x="560" y="297"/>
                    <a:pt x="560" y="297"/>
                    <a:pt x="559" y="297"/>
                  </a:cubicBezTo>
                  <a:cubicBezTo>
                    <a:pt x="551" y="298"/>
                    <a:pt x="544" y="298"/>
                    <a:pt x="537" y="298"/>
                  </a:cubicBezTo>
                  <a:cubicBezTo>
                    <a:pt x="534" y="298"/>
                    <a:pt x="532" y="298"/>
                    <a:pt x="529" y="298"/>
                  </a:cubicBezTo>
                  <a:cubicBezTo>
                    <a:pt x="528" y="298"/>
                    <a:pt x="528" y="298"/>
                    <a:pt x="528" y="298"/>
                  </a:cubicBezTo>
                  <a:cubicBezTo>
                    <a:pt x="520" y="298"/>
                    <a:pt x="505" y="301"/>
                    <a:pt x="496" y="305"/>
                  </a:cubicBezTo>
                  <a:cubicBezTo>
                    <a:pt x="495" y="305"/>
                    <a:pt x="494" y="306"/>
                    <a:pt x="491" y="306"/>
                  </a:cubicBezTo>
                  <a:cubicBezTo>
                    <a:pt x="491" y="309"/>
                    <a:pt x="491" y="309"/>
                    <a:pt x="491" y="309"/>
                  </a:cubicBezTo>
                  <a:cubicBezTo>
                    <a:pt x="492" y="309"/>
                    <a:pt x="493" y="309"/>
                    <a:pt x="494" y="309"/>
                  </a:cubicBezTo>
                  <a:cubicBezTo>
                    <a:pt x="495" y="309"/>
                    <a:pt x="496" y="309"/>
                    <a:pt x="498" y="309"/>
                  </a:cubicBezTo>
                  <a:cubicBezTo>
                    <a:pt x="502" y="308"/>
                    <a:pt x="502" y="308"/>
                    <a:pt x="502" y="308"/>
                  </a:cubicBezTo>
                  <a:cubicBezTo>
                    <a:pt x="512" y="307"/>
                    <a:pt x="514" y="307"/>
                    <a:pt x="526" y="307"/>
                  </a:cubicBezTo>
                  <a:cubicBezTo>
                    <a:pt x="534" y="307"/>
                    <a:pt x="544" y="308"/>
                    <a:pt x="554" y="309"/>
                  </a:cubicBezTo>
                  <a:cubicBezTo>
                    <a:pt x="545" y="309"/>
                    <a:pt x="535" y="311"/>
                    <a:pt x="524" y="312"/>
                  </a:cubicBezTo>
                  <a:cubicBezTo>
                    <a:pt x="515" y="312"/>
                    <a:pt x="509" y="312"/>
                    <a:pt x="503" y="313"/>
                  </a:cubicBezTo>
                  <a:cubicBezTo>
                    <a:pt x="492" y="313"/>
                    <a:pt x="483" y="313"/>
                    <a:pt x="467" y="316"/>
                  </a:cubicBezTo>
                  <a:cubicBezTo>
                    <a:pt x="453" y="319"/>
                    <a:pt x="435" y="324"/>
                    <a:pt x="422" y="327"/>
                  </a:cubicBezTo>
                  <a:cubicBezTo>
                    <a:pt x="423" y="326"/>
                    <a:pt x="425" y="325"/>
                    <a:pt x="426" y="324"/>
                  </a:cubicBezTo>
                  <a:cubicBezTo>
                    <a:pt x="429" y="323"/>
                    <a:pt x="431" y="321"/>
                    <a:pt x="434" y="320"/>
                  </a:cubicBezTo>
                  <a:cubicBezTo>
                    <a:pt x="438" y="318"/>
                    <a:pt x="442" y="317"/>
                    <a:pt x="450" y="316"/>
                  </a:cubicBezTo>
                  <a:cubicBezTo>
                    <a:pt x="455" y="315"/>
                    <a:pt x="460" y="313"/>
                    <a:pt x="468" y="312"/>
                  </a:cubicBezTo>
                  <a:cubicBezTo>
                    <a:pt x="468" y="309"/>
                    <a:pt x="468" y="309"/>
                    <a:pt x="468" y="309"/>
                  </a:cubicBezTo>
                  <a:cubicBezTo>
                    <a:pt x="466" y="309"/>
                    <a:pt x="465" y="309"/>
                    <a:pt x="464" y="309"/>
                  </a:cubicBezTo>
                  <a:cubicBezTo>
                    <a:pt x="469" y="308"/>
                    <a:pt x="475" y="306"/>
                    <a:pt x="481" y="304"/>
                  </a:cubicBezTo>
                  <a:cubicBezTo>
                    <a:pt x="487" y="302"/>
                    <a:pt x="489" y="302"/>
                    <a:pt x="491" y="302"/>
                  </a:cubicBezTo>
                  <a:cubicBezTo>
                    <a:pt x="493" y="302"/>
                    <a:pt x="494" y="302"/>
                    <a:pt x="500" y="300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20"/>
                    <a:pt x="502" y="220"/>
                    <a:pt x="502" y="220"/>
                  </a:cubicBezTo>
                  <a:cubicBezTo>
                    <a:pt x="500" y="220"/>
                    <a:pt x="500" y="220"/>
                    <a:pt x="500" y="220"/>
                  </a:cubicBezTo>
                  <a:cubicBezTo>
                    <a:pt x="483" y="222"/>
                    <a:pt x="471" y="227"/>
                    <a:pt x="463" y="230"/>
                  </a:cubicBezTo>
                  <a:cubicBezTo>
                    <a:pt x="459" y="232"/>
                    <a:pt x="456" y="233"/>
                    <a:pt x="454" y="233"/>
                  </a:cubicBezTo>
                  <a:cubicBezTo>
                    <a:pt x="453" y="233"/>
                    <a:pt x="453" y="233"/>
                    <a:pt x="452" y="233"/>
                  </a:cubicBezTo>
                  <a:cubicBezTo>
                    <a:pt x="451" y="233"/>
                    <a:pt x="450" y="233"/>
                    <a:pt x="450" y="233"/>
                  </a:cubicBezTo>
                  <a:cubicBezTo>
                    <a:pt x="449" y="232"/>
                    <a:pt x="448" y="232"/>
                    <a:pt x="447" y="232"/>
                  </a:cubicBezTo>
                  <a:cubicBezTo>
                    <a:pt x="444" y="232"/>
                    <a:pt x="440" y="233"/>
                    <a:pt x="433" y="235"/>
                  </a:cubicBezTo>
                  <a:cubicBezTo>
                    <a:pt x="417" y="240"/>
                    <a:pt x="413" y="242"/>
                    <a:pt x="401" y="248"/>
                  </a:cubicBezTo>
                  <a:cubicBezTo>
                    <a:pt x="400" y="249"/>
                    <a:pt x="400" y="249"/>
                    <a:pt x="400" y="249"/>
                  </a:cubicBezTo>
                  <a:cubicBezTo>
                    <a:pt x="397" y="250"/>
                    <a:pt x="394" y="252"/>
                    <a:pt x="390" y="254"/>
                  </a:cubicBezTo>
                  <a:cubicBezTo>
                    <a:pt x="380" y="259"/>
                    <a:pt x="370" y="263"/>
                    <a:pt x="362" y="267"/>
                  </a:cubicBezTo>
                  <a:cubicBezTo>
                    <a:pt x="353" y="271"/>
                    <a:pt x="345" y="274"/>
                    <a:pt x="343" y="276"/>
                  </a:cubicBezTo>
                  <a:cubicBezTo>
                    <a:pt x="340" y="278"/>
                    <a:pt x="340" y="278"/>
                    <a:pt x="340" y="278"/>
                  </a:cubicBezTo>
                  <a:cubicBezTo>
                    <a:pt x="332" y="283"/>
                    <a:pt x="310" y="297"/>
                    <a:pt x="299" y="308"/>
                  </a:cubicBezTo>
                  <a:cubicBezTo>
                    <a:pt x="288" y="319"/>
                    <a:pt x="261" y="330"/>
                    <a:pt x="251" y="334"/>
                  </a:cubicBezTo>
                  <a:cubicBezTo>
                    <a:pt x="249" y="335"/>
                    <a:pt x="247" y="335"/>
                    <a:pt x="247" y="336"/>
                  </a:cubicBezTo>
                  <a:cubicBezTo>
                    <a:pt x="247" y="336"/>
                    <a:pt x="246" y="336"/>
                    <a:pt x="246" y="336"/>
                  </a:cubicBezTo>
                  <a:cubicBezTo>
                    <a:pt x="244" y="337"/>
                    <a:pt x="241" y="338"/>
                    <a:pt x="225" y="353"/>
                  </a:cubicBezTo>
                  <a:cubicBezTo>
                    <a:pt x="216" y="361"/>
                    <a:pt x="215" y="366"/>
                    <a:pt x="214" y="369"/>
                  </a:cubicBezTo>
                  <a:cubicBezTo>
                    <a:pt x="213" y="373"/>
                    <a:pt x="212" y="374"/>
                    <a:pt x="200" y="376"/>
                  </a:cubicBezTo>
                  <a:cubicBezTo>
                    <a:pt x="200" y="376"/>
                    <a:pt x="200" y="376"/>
                    <a:pt x="200" y="376"/>
                  </a:cubicBezTo>
                  <a:cubicBezTo>
                    <a:pt x="200" y="376"/>
                    <a:pt x="200" y="376"/>
                    <a:pt x="200" y="375"/>
                  </a:cubicBezTo>
                  <a:cubicBezTo>
                    <a:pt x="199" y="375"/>
                    <a:pt x="200" y="375"/>
                    <a:pt x="200" y="375"/>
                  </a:cubicBezTo>
                  <a:cubicBezTo>
                    <a:pt x="211" y="373"/>
                    <a:pt x="212" y="372"/>
                    <a:pt x="213" y="368"/>
                  </a:cubicBezTo>
                  <a:cubicBezTo>
                    <a:pt x="213" y="365"/>
                    <a:pt x="215" y="361"/>
                    <a:pt x="224" y="352"/>
                  </a:cubicBezTo>
                  <a:cubicBezTo>
                    <a:pt x="240" y="337"/>
                    <a:pt x="243" y="336"/>
                    <a:pt x="245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7" y="334"/>
                    <a:pt x="248" y="334"/>
                    <a:pt x="250" y="333"/>
                  </a:cubicBezTo>
                  <a:cubicBezTo>
                    <a:pt x="260" y="329"/>
                    <a:pt x="287" y="318"/>
                    <a:pt x="298" y="307"/>
                  </a:cubicBezTo>
                  <a:cubicBezTo>
                    <a:pt x="299" y="305"/>
                    <a:pt x="302" y="303"/>
                    <a:pt x="304" y="301"/>
                  </a:cubicBezTo>
                  <a:cubicBezTo>
                    <a:pt x="306" y="300"/>
                    <a:pt x="308" y="297"/>
                    <a:pt x="308" y="297"/>
                  </a:cubicBezTo>
                  <a:cubicBezTo>
                    <a:pt x="311" y="294"/>
                    <a:pt x="313" y="292"/>
                    <a:pt x="316" y="290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320" y="286"/>
                    <a:pt x="322" y="285"/>
                    <a:pt x="323" y="284"/>
                  </a:cubicBezTo>
                  <a:cubicBezTo>
                    <a:pt x="324" y="284"/>
                    <a:pt x="324" y="284"/>
                    <a:pt x="325" y="284"/>
                  </a:cubicBezTo>
                  <a:cubicBezTo>
                    <a:pt x="327" y="282"/>
                    <a:pt x="331" y="280"/>
                    <a:pt x="335" y="276"/>
                  </a:cubicBezTo>
                  <a:cubicBezTo>
                    <a:pt x="338" y="273"/>
                    <a:pt x="343" y="270"/>
                    <a:pt x="349" y="268"/>
                  </a:cubicBezTo>
                  <a:cubicBezTo>
                    <a:pt x="351" y="266"/>
                    <a:pt x="354" y="265"/>
                    <a:pt x="355" y="264"/>
                  </a:cubicBezTo>
                  <a:cubicBezTo>
                    <a:pt x="357" y="263"/>
                    <a:pt x="358" y="263"/>
                    <a:pt x="360" y="262"/>
                  </a:cubicBezTo>
                  <a:cubicBezTo>
                    <a:pt x="361" y="262"/>
                    <a:pt x="361" y="262"/>
                    <a:pt x="361" y="262"/>
                  </a:cubicBezTo>
                  <a:cubicBezTo>
                    <a:pt x="361" y="261"/>
                    <a:pt x="361" y="261"/>
                    <a:pt x="361" y="261"/>
                  </a:cubicBezTo>
                  <a:cubicBezTo>
                    <a:pt x="361" y="258"/>
                    <a:pt x="361" y="255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0"/>
                    <a:pt x="361" y="249"/>
                    <a:pt x="361" y="248"/>
                  </a:cubicBezTo>
                  <a:cubicBezTo>
                    <a:pt x="362" y="236"/>
                    <a:pt x="365" y="219"/>
                    <a:pt x="370" y="205"/>
                  </a:cubicBezTo>
                  <a:cubicBezTo>
                    <a:pt x="374" y="196"/>
                    <a:pt x="382" y="186"/>
                    <a:pt x="391" y="175"/>
                  </a:cubicBezTo>
                  <a:cubicBezTo>
                    <a:pt x="395" y="169"/>
                    <a:pt x="400" y="163"/>
                    <a:pt x="404" y="157"/>
                  </a:cubicBezTo>
                  <a:cubicBezTo>
                    <a:pt x="407" y="153"/>
                    <a:pt x="410" y="148"/>
                    <a:pt x="413" y="144"/>
                  </a:cubicBezTo>
                  <a:cubicBezTo>
                    <a:pt x="420" y="132"/>
                    <a:pt x="427" y="121"/>
                    <a:pt x="438" y="114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39" y="83"/>
                    <a:pt x="439" y="83"/>
                    <a:pt x="439" y="83"/>
                  </a:cubicBezTo>
                  <a:cubicBezTo>
                    <a:pt x="438" y="83"/>
                    <a:pt x="438" y="83"/>
                    <a:pt x="438" y="83"/>
                  </a:cubicBezTo>
                  <a:cubicBezTo>
                    <a:pt x="437" y="82"/>
                    <a:pt x="438" y="82"/>
                    <a:pt x="438" y="82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51" y="36"/>
                    <a:pt x="452" y="36"/>
                    <a:pt x="452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30"/>
                    <a:pt x="462" y="30"/>
                    <a:pt x="462" y="30"/>
                  </a:cubicBezTo>
                  <a:cubicBezTo>
                    <a:pt x="462" y="29"/>
                    <a:pt x="462" y="29"/>
                    <a:pt x="462" y="29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7" y="18"/>
                    <a:pt x="478" y="18"/>
                    <a:pt x="478" y="18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78" y="41"/>
                    <a:pt x="478" y="41"/>
                    <a:pt x="478" y="41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8" y="12"/>
                    <a:pt x="488" y="12"/>
                    <a:pt x="488" y="12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50" y="1"/>
                    <a:pt x="550" y="2"/>
                    <a:pt x="550" y="2"/>
                  </a:cubicBezTo>
                  <a:cubicBezTo>
                    <a:pt x="550" y="26"/>
                    <a:pt x="550" y="26"/>
                    <a:pt x="550" y="26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6" y="5"/>
                    <a:pt x="596" y="5"/>
                    <a:pt x="596" y="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5"/>
                    <a:pt x="609" y="5"/>
                  </a:cubicBezTo>
                  <a:cubicBezTo>
                    <a:pt x="651" y="8"/>
                    <a:pt x="651" y="8"/>
                    <a:pt x="651" y="8"/>
                  </a:cubicBezTo>
                  <a:cubicBezTo>
                    <a:pt x="651" y="8"/>
                    <a:pt x="651" y="8"/>
                    <a:pt x="651" y="9"/>
                  </a:cubicBezTo>
                  <a:cubicBezTo>
                    <a:pt x="651" y="9"/>
                    <a:pt x="651" y="29"/>
                    <a:pt x="651" y="49"/>
                  </a:cubicBezTo>
                  <a:cubicBezTo>
                    <a:pt x="651" y="50"/>
                    <a:pt x="651" y="50"/>
                    <a:pt x="651" y="50"/>
                  </a:cubicBezTo>
                  <a:cubicBezTo>
                    <a:pt x="653" y="50"/>
                    <a:pt x="653" y="50"/>
                    <a:pt x="653" y="50"/>
                  </a:cubicBezTo>
                  <a:cubicBezTo>
                    <a:pt x="653" y="50"/>
                    <a:pt x="653" y="50"/>
                    <a:pt x="653" y="51"/>
                  </a:cubicBezTo>
                  <a:cubicBezTo>
                    <a:pt x="653" y="51"/>
                    <a:pt x="653" y="51"/>
                    <a:pt x="653" y="51"/>
                  </a:cubicBezTo>
                  <a:cubicBezTo>
                    <a:pt x="651" y="51"/>
                    <a:pt x="651" y="51"/>
                    <a:pt x="651" y="51"/>
                  </a:cubicBezTo>
                  <a:cubicBezTo>
                    <a:pt x="651" y="53"/>
                    <a:pt x="651" y="53"/>
                    <a:pt x="651" y="53"/>
                  </a:cubicBezTo>
                  <a:cubicBezTo>
                    <a:pt x="651" y="60"/>
                    <a:pt x="651" y="66"/>
                    <a:pt x="651" y="72"/>
                  </a:cubicBezTo>
                  <a:cubicBezTo>
                    <a:pt x="651" y="72"/>
                    <a:pt x="651" y="72"/>
                    <a:pt x="651" y="72"/>
                  </a:cubicBezTo>
                  <a:cubicBezTo>
                    <a:pt x="652" y="73"/>
                    <a:pt x="652" y="73"/>
                    <a:pt x="652" y="73"/>
                  </a:cubicBezTo>
                  <a:cubicBezTo>
                    <a:pt x="656" y="80"/>
                    <a:pt x="658" y="87"/>
                    <a:pt x="657" y="94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59" y="163"/>
                    <a:pt x="659" y="163"/>
                    <a:pt x="659" y="163"/>
                  </a:cubicBezTo>
                  <a:cubicBezTo>
                    <a:pt x="660" y="163"/>
                    <a:pt x="662" y="162"/>
                    <a:pt x="664" y="162"/>
                  </a:cubicBezTo>
                  <a:cubicBezTo>
                    <a:pt x="673" y="162"/>
                    <a:pt x="689" y="167"/>
                    <a:pt x="691" y="168"/>
                  </a:cubicBezTo>
                  <a:cubicBezTo>
                    <a:pt x="693" y="170"/>
                    <a:pt x="698" y="174"/>
                    <a:pt x="700" y="176"/>
                  </a:cubicBezTo>
                  <a:cubicBezTo>
                    <a:pt x="702" y="179"/>
                    <a:pt x="709" y="185"/>
                    <a:pt x="710" y="186"/>
                  </a:cubicBezTo>
                  <a:cubicBezTo>
                    <a:pt x="722" y="194"/>
                    <a:pt x="722" y="194"/>
                    <a:pt x="722" y="194"/>
                  </a:cubicBezTo>
                  <a:cubicBezTo>
                    <a:pt x="757" y="209"/>
                    <a:pt x="757" y="209"/>
                    <a:pt x="757" y="209"/>
                  </a:cubicBezTo>
                  <a:cubicBezTo>
                    <a:pt x="765" y="210"/>
                    <a:pt x="776" y="213"/>
                    <a:pt x="777" y="216"/>
                  </a:cubicBezTo>
                  <a:cubicBezTo>
                    <a:pt x="778" y="217"/>
                    <a:pt x="778" y="219"/>
                    <a:pt x="779" y="221"/>
                  </a:cubicBezTo>
                  <a:cubicBezTo>
                    <a:pt x="780" y="225"/>
                    <a:pt x="781" y="232"/>
                    <a:pt x="786" y="246"/>
                  </a:cubicBezTo>
                  <a:cubicBezTo>
                    <a:pt x="794" y="268"/>
                    <a:pt x="802" y="280"/>
                    <a:pt x="802" y="281"/>
                  </a:cubicBezTo>
                  <a:cubicBezTo>
                    <a:pt x="802" y="281"/>
                    <a:pt x="802" y="281"/>
                    <a:pt x="802" y="281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3" y="281"/>
                    <a:pt x="816" y="291"/>
                    <a:pt x="822" y="299"/>
                  </a:cubicBezTo>
                  <a:cubicBezTo>
                    <a:pt x="828" y="305"/>
                    <a:pt x="828" y="305"/>
                    <a:pt x="828" y="305"/>
                  </a:cubicBezTo>
                  <a:cubicBezTo>
                    <a:pt x="833" y="312"/>
                    <a:pt x="840" y="320"/>
                    <a:pt x="842" y="322"/>
                  </a:cubicBezTo>
                  <a:cubicBezTo>
                    <a:pt x="843" y="324"/>
                    <a:pt x="845" y="330"/>
                    <a:pt x="845" y="332"/>
                  </a:cubicBezTo>
                  <a:cubicBezTo>
                    <a:pt x="845" y="333"/>
                    <a:pt x="847" y="339"/>
                    <a:pt x="849" y="343"/>
                  </a:cubicBezTo>
                  <a:cubicBezTo>
                    <a:pt x="846" y="341"/>
                    <a:pt x="843" y="337"/>
                    <a:pt x="842" y="332"/>
                  </a:cubicBezTo>
                  <a:cubicBezTo>
                    <a:pt x="840" y="323"/>
                    <a:pt x="831" y="309"/>
                    <a:pt x="819" y="302"/>
                  </a:cubicBezTo>
                  <a:cubicBezTo>
                    <a:pt x="808" y="296"/>
                    <a:pt x="799" y="287"/>
                    <a:pt x="797" y="286"/>
                  </a:cubicBezTo>
                  <a:cubicBezTo>
                    <a:pt x="796" y="284"/>
                    <a:pt x="787" y="266"/>
                    <a:pt x="783" y="248"/>
                  </a:cubicBezTo>
                  <a:cubicBezTo>
                    <a:pt x="778" y="229"/>
                    <a:pt x="770" y="220"/>
                    <a:pt x="770" y="220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44" y="212"/>
                    <a:pt x="729" y="205"/>
                  </a:cubicBezTo>
                  <a:cubicBezTo>
                    <a:pt x="715" y="199"/>
                    <a:pt x="708" y="192"/>
                    <a:pt x="700" y="184"/>
                  </a:cubicBezTo>
                  <a:cubicBezTo>
                    <a:pt x="699" y="182"/>
                    <a:pt x="698" y="181"/>
                    <a:pt x="697" y="180"/>
                  </a:cubicBezTo>
                  <a:cubicBezTo>
                    <a:pt x="693" y="176"/>
                    <a:pt x="687" y="173"/>
                    <a:pt x="679" y="173"/>
                  </a:cubicBezTo>
                  <a:cubicBezTo>
                    <a:pt x="676" y="173"/>
                    <a:pt x="673" y="174"/>
                    <a:pt x="670" y="175"/>
                  </a:cubicBezTo>
                  <a:cubicBezTo>
                    <a:pt x="669" y="175"/>
                    <a:pt x="667" y="175"/>
                    <a:pt x="658" y="179"/>
                  </a:cubicBezTo>
                  <a:cubicBezTo>
                    <a:pt x="657" y="180"/>
                    <a:pt x="657" y="180"/>
                    <a:pt x="657" y="180"/>
                  </a:cubicBezTo>
                  <a:cubicBezTo>
                    <a:pt x="657" y="193"/>
                    <a:pt x="657" y="193"/>
                    <a:pt x="657" y="193"/>
                  </a:cubicBezTo>
                  <a:cubicBezTo>
                    <a:pt x="658" y="193"/>
                    <a:pt x="658" y="193"/>
                    <a:pt x="658" y="193"/>
                  </a:cubicBezTo>
                  <a:cubicBezTo>
                    <a:pt x="692" y="207"/>
                    <a:pt x="733" y="228"/>
                    <a:pt x="748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9" y="274"/>
                    <a:pt x="749" y="274"/>
                    <a:pt x="749" y="274"/>
                  </a:cubicBezTo>
                  <a:cubicBezTo>
                    <a:pt x="751" y="281"/>
                    <a:pt x="753" y="287"/>
                    <a:pt x="754" y="294"/>
                  </a:cubicBezTo>
                  <a:cubicBezTo>
                    <a:pt x="763" y="345"/>
                    <a:pt x="761" y="408"/>
                    <a:pt x="760" y="420"/>
                  </a:cubicBezTo>
                  <a:cubicBezTo>
                    <a:pt x="763" y="421"/>
                    <a:pt x="763" y="421"/>
                    <a:pt x="763" y="421"/>
                  </a:cubicBezTo>
                  <a:cubicBezTo>
                    <a:pt x="764" y="420"/>
                    <a:pt x="764" y="418"/>
                    <a:pt x="765" y="417"/>
                  </a:cubicBezTo>
                  <a:cubicBezTo>
                    <a:pt x="767" y="412"/>
                    <a:pt x="769" y="407"/>
                    <a:pt x="776" y="399"/>
                  </a:cubicBezTo>
                  <a:cubicBezTo>
                    <a:pt x="772" y="408"/>
                    <a:pt x="766" y="421"/>
                    <a:pt x="761" y="432"/>
                  </a:cubicBezTo>
                  <a:cubicBezTo>
                    <a:pt x="753" y="450"/>
                    <a:pt x="728" y="463"/>
                    <a:pt x="713" y="463"/>
                  </a:cubicBezTo>
                  <a:cubicBezTo>
                    <a:pt x="699" y="464"/>
                    <a:pt x="691" y="466"/>
                    <a:pt x="674" y="480"/>
                  </a:cubicBezTo>
                  <a:cubicBezTo>
                    <a:pt x="659" y="494"/>
                    <a:pt x="652" y="500"/>
                    <a:pt x="638" y="505"/>
                  </a:cubicBezTo>
                  <a:cubicBezTo>
                    <a:pt x="633" y="506"/>
                    <a:pt x="628" y="507"/>
                    <a:pt x="624" y="507"/>
                  </a:cubicBezTo>
                  <a:cubicBezTo>
                    <a:pt x="616" y="508"/>
                    <a:pt x="609" y="509"/>
                    <a:pt x="599" y="517"/>
                  </a:cubicBezTo>
                  <a:cubicBezTo>
                    <a:pt x="592" y="522"/>
                    <a:pt x="589" y="526"/>
                    <a:pt x="586" y="529"/>
                  </a:cubicBezTo>
                  <a:cubicBezTo>
                    <a:pt x="583" y="533"/>
                    <a:pt x="581" y="535"/>
                    <a:pt x="572" y="539"/>
                  </a:cubicBezTo>
                  <a:cubicBezTo>
                    <a:pt x="567" y="541"/>
                    <a:pt x="563" y="542"/>
                    <a:pt x="558" y="543"/>
                  </a:cubicBezTo>
                  <a:cubicBezTo>
                    <a:pt x="549" y="545"/>
                    <a:pt x="541" y="547"/>
                    <a:pt x="535" y="556"/>
                  </a:cubicBezTo>
                  <a:cubicBezTo>
                    <a:pt x="533" y="559"/>
                    <a:pt x="533" y="559"/>
                    <a:pt x="533" y="559"/>
                  </a:cubicBezTo>
                  <a:cubicBezTo>
                    <a:pt x="526" y="569"/>
                    <a:pt x="521" y="576"/>
                    <a:pt x="497" y="586"/>
                  </a:cubicBezTo>
                  <a:cubicBezTo>
                    <a:pt x="481" y="592"/>
                    <a:pt x="475" y="596"/>
                    <a:pt x="469" y="599"/>
                  </a:cubicBezTo>
                  <a:cubicBezTo>
                    <a:pt x="465" y="601"/>
                    <a:pt x="461" y="604"/>
                    <a:pt x="453" y="607"/>
                  </a:cubicBezTo>
                  <a:cubicBezTo>
                    <a:pt x="442" y="612"/>
                    <a:pt x="435" y="616"/>
                    <a:pt x="429" y="619"/>
                  </a:cubicBezTo>
                  <a:cubicBezTo>
                    <a:pt x="424" y="622"/>
                    <a:pt x="419" y="624"/>
                    <a:pt x="413" y="627"/>
                  </a:cubicBezTo>
                  <a:cubicBezTo>
                    <a:pt x="405" y="631"/>
                    <a:pt x="388" y="635"/>
                    <a:pt x="378" y="637"/>
                  </a:cubicBezTo>
                  <a:cubicBezTo>
                    <a:pt x="380" y="636"/>
                    <a:pt x="382" y="635"/>
                    <a:pt x="383" y="634"/>
                  </a:cubicBezTo>
                  <a:cubicBezTo>
                    <a:pt x="383" y="632"/>
                    <a:pt x="383" y="632"/>
                    <a:pt x="383" y="632"/>
                  </a:cubicBezTo>
                  <a:cubicBezTo>
                    <a:pt x="382" y="632"/>
                    <a:pt x="382" y="632"/>
                    <a:pt x="382" y="632"/>
                  </a:cubicBezTo>
                  <a:cubicBezTo>
                    <a:pt x="381" y="632"/>
                    <a:pt x="380" y="632"/>
                    <a:pt x="379" y="632"/>
                  </a:cubicBezTo>
                  <a:cubicBezTo>
                    <a:pt x="379" y="632"/>
                    <a:pt x="376" y="632"/>
                    <a:pt x="374" y="632"/>
                  </a:cubicBezTo>
                  <a:cubicBezTo>
                    <a:pt x="365" y="632"/>
                    <a:pt x="352" y="632"/>
                    <a:pt x="338" y="633"/>
                  </a:cubicBezTo>
                  <a:cubicBezTo>
                    <a:pt x="337" y="633"/>
                    <a:pt x="337" y="633"/>
                    <a:pt x="337" y="633"/>
                  </a:cubicBezTo>
                  <a:cubicBezTo>
                    <a:pt x="322" y="634"/>
                    <a:pt x="307" y="635"/>
                    <a:pt x="295" y="635"/>
                  </a:cubicBezTo>
                  <a:cubicBezTo>
                    <a:pt x="289" y="635"/>
                    <a:pt x="285" y="635"/>
                    <a:pt x="282" y="634"/>
                  </a:cubicBezTo>
                  <a:cubicBezTo>
                    <a:pt x="273" y="633"/>
                    <a:pt x="267" y="631"/>
                    <a:pt x="261" y="630"/>
                  </a:cubicBezTo>
                  <a:cubicBezTo>
                    <a:pt x="254" y="628"/>
                    <a:pt x="247" y="626"/>
                    <a:pt x="238" y="625"/>
                  </a:cubicBezTo>
                  <a:cubicBezTo>
                    <a:pt x="235" y="625"/>
                    <a:pt x="233" y="624"/>
                    <a:pt x="231" y="624"/>
                  </a:cubicBezTo>
                  <a:cubicBezTo>
                    <a:pt x="220" y="624"/>
                    <a:pt x="214" y="628"/>
                    <a:pt x="212" y="629"/>
                  </a:cubicBezTo>
                  <a:cubicBezTo>
                    <a:pt x="212" y="629"/>
                    <a:pt x="212" y="629"/>
                    <a:pt x="212" y="629"/>
                  </a:cubicBezTo>
                  <a:cubicBezTo>
                    <a:pt x="212" y="630"/>
                    <a:pt x="212" y="630"/>
                    <a:pt x="212" y="630"/>
                  </a:cubicBezTo>
                  <a:cubicBezTo>
                    <a:pt x="211" y="633"/>
                    <a:pt x="208" y="648"/>
                    <a:pt x="205" y="665"/>
                  </a:cubicBezTo>
                  <a:cubicBezTo>
                    <a:pt x="205" y="666"/>
                    <a:pt x="204" y="666"/>
                    <a:pt x="204" y="666"/>
                  </a:cubicBezTo>
                  <a:cubicBezTo>
                    <a:pt x="204" y="666"/>
                    <a:pt x="203" y="666"/>
                    <a:pt x="203" y="665"/>
                  </a:cubicBezTo>
                  <a:cubicBezTo>
                    <a:pt x="203" y="665"/>
                    <a:pt x="204" y="664"/>
                    <a:pt x="204" y="664"/>
                  </a:cubicBezTo>
                  <a:cubicBezTo>
                    <a:pt x="204" y="663"/>
                    <a:pt x="204" y="659"/>
                    <a:pt x="204" y="659"/>
                  </a:cubicBezTo>
                  <a:cubicBezTo>
                    <a:pt x="206" y="650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8"/>
                    <a:pt x="217" y="623"/>
                    <a:pt x="231" y="623"/>
                  </a:cubicBezTo>
                  <a:cubicBezTo>
                    <a:pt x="233" y="623"/>
                    <a:pt x="236" y="623"/>
                    <a:pt x="238" y="624"/>
                  </a:cubicBezTo>
                  <a:cubicBezTo>
                    <a:pt x="248" y="625"/>
                    <a:pt x="254" y="627"/>
                    <a:pt x="261" y="628"/>
                  </a:cubicBezTo>
                  <a:cubicBezTo>
                    <a:pt x="267" y="630"/>
                    <a:pt x="272" y="631"/>
                    <a:pt x="279" y="633"/>
                  </a:cubicBezTo>
                  <a:cubicBezTo>
                    <a:pt x="281" y="633"/>
                    <a:pt x="281" y="633"/>
                    <a:pt x="281" y="633"/>
                  </a:cubicBezTo>
                  <a:cubicBezTo>
                    <a:pt x="281" y="570"/>
                    <a:pt x="281" y="570"/>
                    <a:pt x="281" y="570"/>
                  </a:cubicBezTo>
                  <a:cubicBezTo>
                    <a:pt x="281" y="570"/>
                    <a:pt x="281" y="569"/>
                    <a:pt x="282" y="569"/>
                  </a:cubicBezTo>
                  <a:cubicBezTo>
                    <a:pt x="282" y="569"/>
                    <a:pt x="282" y="570"/>
                    <a:pt x="282" y="57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284" y="633"/>
                    <a:pt x="284" y="633"/>
                    <a:pt x="284" y="633"/>
                  </a:cubicBezTo>
                  <a:cubicBezTo>
                    <a:pt x="287" y="634"/>
                    <a:pt x="290" y="634"/>
                    <a:pt x="295" y="634"/>
                  </a:cubicBezTo>
                  <a:cubicBezTo>
                    <a:pt x="307" y="634"/>
                    <a:pt x="322" y="633"/>
                    <a:pt x="337" y="632"/>
                  </a:cubicBezTo>
                  <a:cubicBezTo>
                    <a:pt x="352" y="631"/>
                    <a:pt x="365" y="630"/>
                    <a:pt x="374" y="630"/>
                  </a:cubicBezTo>
                  <a:cubicBezTo>
                    <a:pt x="376" y="630"/>
                    <a:pt x="380" y="631"/>
                    <a:pt x="380" y="631"/>
                  </a:cubicBezTo>
                  <a:cubicBezTo>
                    <a:pt x="393" y="631"/>
                    <a:pt x="405" y="628"/>
                    <a:pt x="418" y="622"/>
                  </a:cubicBezTo>
                  <a:cubicBezTo>
                    <a:pt x="420" y="620"/>
                    <a:pt x="423" y="617"/>
                    <a:pt x="426" y="614"/>
                  </a:cubicBezTo>
                  <a:cubicBezTo>
                    <a:pt x="442" y="600"/>
                    <a:pt x="454" y="596"/>
                    <a:pt x="468" y="592"/>
                  </a:cubicBezTo>
                  <a:cubicBezTo>
                    <a:pt x="471" y="591"/>
                    <a:pt x="475" y="590"/>
                    <a:pt x="478" y="589"/>
                  </a:cubicBezTo>
                  <a:cubicBezTo>
                    <a:pt x="480" y="589"/>
                    <a:pt x="480" y="589"/>
                    <a:pt x="480" y="589"/>
                  </a:cubicBezTo>
                  <a:cubicBezTo>
                    <a:pt x="495" y="582"/>
                    <a:pt x="509" y="575"/>
                    <a:pt x="516" y="569"/>
                  </a:cubicBezTo>
                  <a:cubicBezTo>
                    <a:pt x="518" y="568"/>
                    <a:pt x="520" y="566"/>
                    <a:pt x="522" y="565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3"/>
                    <a:pt x="523" y="562"/>
                    <a:pt x="523" y="561"/>
                  </a:cubicBezTo>
                  <a:cubicBezTo>
                    <a:pt x="524" y="558"/>
                    <a:pt x="525" y="556"/>
                    <a:pt x="527" y="554"/>
                  </a:cubicBezTo>
                  <a:cubicBezTo>
                    <a:pt x="527" y="553"/>
                    <a:pt x="527" y="553"/>
                    <a:pt x="527" y="553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8" y="491"/>
                    <a:pt x="528" y="491"/>
                    <a:pt x="528" y="491"/>
                  </a:cubicBezTo>
                  <a:cubicBezTo>
                    <a:pt x="528" y="551"/>
                    <a:pt x="528" y="551"/>
                    <a:pt x="528" y="551"/>
                  </a:cubicBezTo>
                  <a:cubicBezTo>
                    <a:pt x="530" y="548"/>
                    <a:pt x="530" y="548"/>
                    <a:pt x="530" y="548"/>
                  </a:cubicBezTo>
                  <a:cubicBezTo>
                    <a:pt x="531" y="547"/>
                    <a:pt x="532" y="546"/>
                    <a:pt x="534" y="545"/>
                  </a:cubicBezTo>
                  <a:cubicBezTo>
                    <a:pt x="536" y="542"/>
                    <a:pt x="540" y="540"/>
                    <a:pt x="544" y="539"/>
                  </a:cubicBezTo>
                  <a:cubicBezTo>
                    <a:pt x="547" y="538"/>
                    <a:pt x="550" y="537"/>
                    <a:pt x="553" y="537"/>
                  </a:cubicBezTo>
                  <a:cubicBezTo>
                    <a:pt x="564" y="534"/>
                    <a:pt x="571" y="533"/>
                    <a:pt x="574" y="533"/>
                  </a:cubicBezTo>
                  <a:cubicBezTo>
                    <a:pt x="577" y="532"/>
                    <a:pt x="580" y="530"/>
                    <a:pt x="583" y="529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4" y="527"/>
                    <a:pt x="584" y="526"/>
                    <a:pt x="585" y="525"/>
                  </a:cubicBezTo>
                  <a:cubicBezTo>
                    <a:pt x="585" y="523"/>
                    <a:pt x="586" y="521"/>
                    <a:pt x="587" y="519"/>
                  </a:cubicBezTo>
                  <a:cubicBezTo>
                    <a:pt x="593" y="507"/>
                    <a:pt x="599" y="507"/>
                    <a:pt x="608" y="507"/>
                  </a:cubicBezTo>
                  <a:cubicBezTo>
                    <a:pt x="610" y="506"/>
                    <a:pt x="612" y="506"/>
                    <a:pt x="614" y="506"/>
                  </a:cubicBezTo>
                  <a:cubicBezTo>
                    <a:pt x="627" y="503"/>
                    <a:pt x="652" y="493"/>
                    <a:pt x="661" y="483"/>
                  </a:cubicBezTo>
                  <a:cubicBezTo>
                    <a:pt x="662" y="482"/>
                    <a:pt x="663" y="480"/>
                    <a:pt x="664" y="479"/>
                  </a:cubicBezTo>
                  <a:cubicBezTo>
                    <a:pt x="677" y="462"/>
                    <a:pt x="683" y="460"/>
                    <a:pt x="693" y="460"/>
                  </a:cubicBezTo>
                  <a:cubicBezTo>
                    <a:pt x="694" y="460"/>
                    <a:pt x="694" y="460"/>
                    <a:pt x="694" y="460"/>
                  </a:cubicBezTo>
                  <a:cubicBezTo>
                    <a:pt x="698" y="459"/>
                    <a:pt x="702" y="459"/>
                    <a:pt x="707" y="459"/>
                  </a:cubicBezTo>
                  <a:cubicBezTo>
                    <a:pt x="709" y="459"/>
                    <a:pt x="711" y="459"/>
                    <a:pt x="713" y="459"/>
                  </a:cubicBezTo>
                  <a:cubicBezTo>
                    <a:pt x="714" y="459"/>
                    <a:pt x="715" y="459"/>
                    <a:pt x="716" y="459"/>
                  </a:cubicBezTo>
                  <a:cubicBezTo>
                    <a:pt x="744" y="459"/>
                    <a:pt x="757" y="426"/>
                    <a:pt x="759" y="423"/>
                  </a:cubicBezTo>
                  <a:cubicBezTo>
                    <a:pt x="759" y="423"/>
                    <a:pt x="759" y="423"/>
                    <a:pt x="759" y="423"/>
                  </a:cubicBezTo>
                  <a:cubicBezTo>
                    <a:pt x="759" y="422"/>
                    <a:pt x="759" y="422"/>
                    <a:pt x="759" y="422"/>
                  </a:cubicBezTo>
                  <a:cubicBezTo>
                    <a:pt x="759" y="420"/>
                    <a:pt x="760" y="407"/>
                    <a:pt x="760" y="390"/>
                  </a:cubicBezTo>
                  <a:cubicBezTo>
                    <a:pt x="760" y="370"/>
                    <a:pt x="759" y="341"/>
                    <a:pt x="755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46" y="347"/>
                    <a:pt x="711" y="377"/>
                    <a:pt x="649" y="403"/>
                  </a:cubicBezTo>
                  <a:cubicBezTo>
                    <a:pt x="585" y="430"/>
                    <a:pt x="553" y="452"/>
                    <a:pt x="521" y="47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16" y="477"/>
                    <a:pt x="512" y="479"/>
                    <a:pt x="508" y="482"/>
                  </a:cubicBezTo>
                  <a:cubicBezTo>
                    <a:pt x="492" y="492"/>
                    <a:pt x="472" y="498"/>
                    <a:pt x="452" y="498"/>
                  </a:cubicBezTo>
                  <a:cubicBezTo>
                    <a:pt x="444" y="498"/>
                    <a:pt x="437" y="497"/>
                    <a:pt x="430" y="496"/>
                  </a:cubicBezTo>
                  <a:cubicBezTo>
                    <a:pt x="428" y="496"/>
                    <a:pt x="428" y="496"/>
                    <a:pt x="428" y="496"/>
                  </a:cubicBezTo>
                  <a:cubicBezTo>
                    <a:pt x="428" y="567"/>
                    <a:pt x="428" y="567"/>
                    <a:pt x="428" y="56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7" y="568"/>
                    <a:pt x="427" y="568"/>
                    <a:pt x="427" y="567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6" y="495"/>
                    <a:pt x="426" y="495"/>
                    <a:pt x="426" y="495"/>
                  </a:cubicBezTo>
                  <a:cubicBezTo>
                    <a:pt x="402" y="490"/>
                    <a:pt x="363" y="486"/>
                    <a:pt x="311" y="483"/>
                  </a:cubicBezTo>
                  <a:cubicBezTo>
                    <a:pt x="306" y="483"/>
                    <a:pt x="301" y="483"/>
                    <a:pt x="296" y="483"/>
                  </a:cubicBezTo>
                  <a:cubicBezTo>
                    <a:pt x="272" y="483"/>
                    <a:pt x="249" y="486"/>
                    <a:pt x="230" y="492"/>
                  </a:cubicBezTo>
                  <a:cubicBezTo>
                    <a:pt x="229" y="492"/>
                    <a:pt x="229" y="492"/>
                    <a:pt x="229" y="492"/>
                  </a:cubicBezTo>
                  <a:cubicBezTo>
                    <a:pt x="229" y="508"/>
                    <a:pt x="229" y="508"/>
                    <a:pt x="229" y="508"/>
                  </a:cubicBezTo>
                  <a:cubicBezTo>
                    <a:pt x="229" y="508"/>
                    <a:pt x="229" y="509"/>
                    <a:pt x="229" y="509"/>
                  </a:cubicBezTo>
                  <a:cubicBezTo>
                    <a:pt x="228" y="509"/>
                    <a:pt x="228" y="508"/>
                    <a:pt x="228" y="508"/>
                  </a:cubicBezTo>
                  <a:cubicBezTo>
                    <a:pt x="228" y="492"/>
                    <a:pt x="228" y="492"/>
                    <a:pt x="228" y="492"/>
                  </a:cubicBezTo>
                  <a:cubicBezTo>
                    <a:pt x="226" y="493"/>
                    <a:pt x="226" y="493"/>
                    <a:pt x="226" y="493"/>
                  </a:cubicBezTo>
                  <a:cubicBezTo>
                    <a:pt x="214" y="497"/>
                    <a:pt x="203" y="502"/>
                    <a:pt x="196" y="509"/>
                  </a:cubicBezTo>
                  <a:cubicBezTo>
                    <a:pt x="186" y="517"/>
                    <a:pt x="181" y="533"/>
                    <a:pt x="181" y="556"/>
                  </a:cubicBezTo>
                  <a:cubicBezTo>
                    <a:pt x="181" y="573"/>
                    <a:pt x="186" y="603"/>
                    <a:pt x="192" y="635"/>
                  </a:cubicBezTo>
                  <a:cubicBezTo>
                    <a:pt x="195" y="647"/>
                    <a:pt x="195" y="658"/>
                    <a:pt x="195" y="667"/>
                  </a:cubicBezTo>
                  <a:close/>
                  <a:moveTo>
                    <a:pt x="433" y="467"/>
                  </a:moveTo>
                  <a:cubicBezTo>
                    <a:pt x="426" y="470"/>
                    <a:pt x="419" y="474"/>
                    <a:pt x="413" y="476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14" y="479"/>
                    <a:pt x="414" y="479"/>
                    <a:pt x="414" y="479"/>
                  </a:cubicBezTo>
                  <a:cubicBezTo>
                    <a:pt x="420" y="480"/>
                    <a:pt x="425" y="481"/>
                    <a:pt x="430" y="481"/>
                  </a:cubicBezTo>
                  <a:cubicBezTo>
                    <a:pt x="437" y="482"/>
                    <a:pt x="437" y="482"/>
                    <a:pt x="437" y="482"/>
                  </a:cubicBezTo>
                  <a:cubicBezTo>
                    <a:pt x="440" y="482"/>
                    <a:pt x="442" y="483"/>
                    <a:pt x="445" y="483"/>
                  </a:cubicBezTo>
                  <a:cubicBezTo>
                    <a:pt x="455" y="483"/>
                    <a:pt x="466" y="480"/>
                    <a:pt x="478" y="474"/>
                  </a:cubicBezTo>
                  <a:cubicBezTo>
                    <a:pt x="478" y="472"/>
                    <a:pt x="478" y="472"/>
                    <a:pt x="478" y="472"/>
                  </a:cubicBezTo>
                  <a:cubicBezTo>
                    <a:pt x="477" y="472"/>
                    <a:pt x="477" y="472"/>
                    <a:pt x="477" y="472"/>
                  </a:cubicBezTo>
                  <a:cubicBezTo>
                    <a:pt x="473" y="472"/>
                    <a:pt x="467" y="472"/>
                    <a:pt x="453" y="472"/>
                  </a:cubicBezTo>
                  <a:cubicBezTo>
                    <a:pt x="454" y="472"/>
                    <a:pt x="455" y="472"/>
                    <a:pt x="456" y="472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96" y="465"/>
                    <a:pt x="507" y="458"/>
                    <a:pt x="518" y="451"/>
                  </a:cubicBezTo>
                  <a:cubicBezTo>
                    <a:pt x="529" y="444"/>
                    <a:pt x="543" y="436"/>
                    <a:pt x="559" y="427"/>
                  </a:cubicBezTo>
                  <a:cubicBezTo>
                    <a:pt x="563" y="424"/>
                    <a:pt x="563" y="424"/>
                    <a:pt x="563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8" y="424"/>
                    <a:pt x="557" y="424"/>
                    <a:pt x="555" y="424"/>
                  </a:cubicBezTo>
                  <a:cubicBezTo>
                    <a:pt x="552" y="424"/>
                    <a:pt x="545" y="424"/>
                    <a:pt x="532" y="424"/>
                  </a:cubicBezTo>
                  <a:cubicBezTo>
                    <a:pt x="532" y="424"/>
                    <a:pt x="533" y="424"/>
                    <a:pt x="534" y="424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7" y="423"/>
                    <a:pt x="567" y="423"/>
                    <a:pt x="567" y="423"/>
                  </a:cubicBezTo>
                  <a:cubicBezTo>
                    <a:pt x="575" y="418"/>
                    <a:pt x="584" y="414"/>
                    <a:pt x="592" y="410"/>
                  </a:cubicBezTo>
                  <a:cubicBezTo>
                    <a:pt x="610" y="401"/>
                    <a:pt x="627" y="393"/>
                    <a:pt x="642" y="387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1" y="380"/>
                    <a:pt x="651" y="380"/>
                    <a:pt x="651" y="380"/>
                  </a:cubicBezTo>
                  <a:cubicBezTo>
                    <a:pt x="646" y="379"/>
                    <a:pt x="639" y="379"/>
                    <a:pt x="628" y="379"/>
                  </a:cubicBezTo>
                  <a:cubicBezTo>
                    <a:pt x="623" y="379"/>
                    <a:pt x="618" y="379"/>
                    <a:pt x="612" y="379"/>
                  </a:cubicBezTo>
                  <a:cubicBezTo>
                    <a:pt x="613" y="379"/>
                    <a:pt x="614" y="379"/>
                    <a:pt x="615" y="379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99" y="360"/>
                    <a:pt x="727" y="345"/>
                    <a:pt x="737" y="315"/>
                  </a:cubicBezTo>
                  <a:cubicBezTo>
                    <a:pt x="737" y="313"/>
                    <a:pt x="738" y="311"/>
                    <a:pt x="738" y="308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6"/>
                    <a:pt x="739" y="306"/>
                    <a:pt x="739" y="306"/>
                  </a:cubicBezTo>
                  <a:cubicBezTo>
                    <a:pt x="739" y="304"/>
                    <a:pt x="739" y="302"/>
                    <a:pt x="739" y="301"/>
                  </a:cubicBezTo>
                  <a:cubicBezTo>
                    <a:pt x="740" y="299"/>
                    <a:pt x="740" y="299"/>
                    <a:pt x="740" y="299"/>
                  </a:cubicBezTo>
                  <a:cubicBezTo>
                    <a:pt x="738" y="299"/>
                    <a:pt x="738" y="299"/>
                    <a:pt x="738" y="299"/>
                  </a:cubicBezTo>
                  <a:cubicBezTo>
                    <a:pt x="734" y="299"/>
                    <a:pt x="725" y="299"/>
                    <a:pt x="710" y="299"/>
                  </a:cubicBezTo>
                  <a:cubicBezTo>
                    <a:pt x="705" y="299"/>
                    <a:pt x="700" y="299"/>
                    <a:pt x="694" y="299"/>
                  </a:cubicBezTo>
                  <a:cubicBezTo>
                    <a:pt x="695" y="299"/>
                    <a:pt x="696" y="298"/>
                    <a:pt x="697" y="298"/>
                  </a:cubicBezTo>
                  <a:cubicBezTo>
                    <a:pt x="740" y="297"/>
                    <a:pt x="740" y="297"/>
                    <a:pt x="740" y="297"/>
                  </a:cubicBezTo>
                  <a:cubicBezTo>
                    <a:pt x="740" y="296"/>
                    <a:pt x="740" y="296"/>
                    <a:pt x="740" y="296"/>
                  </a:cubicBezTo>
                  <a:cubicBezTo>
                    <a:pt x="741" y="262"/>
                    <a:pt x="716" y="232"/>
                    <a:pt x="662" y="204"/>
                  </a:cubicBezTo>
                  <a:cubicBezTo>
                    <a:pt x="659" y="203"/>
                    <a:pt x="659" y="203"/>
                    <a:pt x="659" y="203"/>
                  </a:cubicBezTo>
                  <a:cubicBezTo>
                    <a:pt x="660" y="208"/>
                    <a:pt x="660" y="208"/>
                    <a:pt x="660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61" y="210"/>
                    <a:pt x="663" y="216"/>
                    <a:pt x="666" y="224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7"/>
                    <a:pt x="667" y="227"/>
                    <a:pt x="667" y="227"/>
                  </a:cubicBezTo>
                  <a:cubicBezTo>
                    <a:pt x="669" y="233"/>
                    <a:pt x="672" y="239"/>
                    <a:pt x="674" y="245"/>
                  </a:cubicBezTo>
                  <a:cubicBezTo>
                    <a:pt x="674" y="246"/>
                    <a:pt x="674" y="246"/>
                    <a:pt x="674" y="246"/>
                  </a:cubicBezTo>
                  <a:cubicBezTo>
                    <a:pt x="674" y="248"/>
                    <a:pt x="674" y="248"/>
                    <a:pt x="674" y="248"/>
                  </a:cubicBezTo>
                  <a:cubicBezTo>
                    <a:pt x="676" y="252"/>
                    <a:pt x="677" y="256"/>
                    <a:pt x="678" y="258"/>
                  </a:cubicBezTo>
                  <a:cubicBezTo>
                    <a:pt x="689" y="296"/>
                    <a:pt x="655" y="320"/>
                    <a:pt x="623" y="344"/>
                  </a:cubicBezTo>
                  <a:cubicBezTo>
                    <a:pt x="621" y="345"/>
                    <a:pt x="621" y="345"/>
                    <a:pt x="621" y="345"/>
                  </a:cubicBezTo>
                  <a:cubicBezTo>
                    <a:pt x="616" y="348"/>
                    <a:pt x="611" y="352"/>
                    <a:pt x="605" y="357"/>
                  </a:cubicBezTo>
                  <a:cubicBezTo>
                    <a:pt x="601" y="359"/>
                    <a:pt x="601" y="359"/>
                    <a:pt x="601" y="359"/>
                  </a:cubicBezTo>
                  <a:cubicBezTo>
                    <a:pt x="553" y="393"/>
                    <a:pt x="511" y="421"/>
                    <a:pt x="475" y="443"/>
                  </a:cubicBezTo>
                  <a:cubicBezTo>
                    <a:pt x="470" y="446"/>
                    <a:pt x="470" y="446"/>
                    <a:pt x="470" y="446"/>
                  </a:cubicBezTo>
                  <a:cubicBezTo>
                    <a:pt x="459" y="452"/>
                    <a:pt x="448" y="459"/>
                    <a:pt x="437" y="464"/>
                  </a:cubicBezTo>
                  <a:cubicBezTo>
                    <a:pt x="438" y="467"/>
                    <a:pt x="438" y="467"/>
                    <a:pt x="438" y="467"/>
                  </a:cubicBezTo>
                  <a:cubicBezTo>
                    <a:pt x="435" y="467"/>
                    <a:pt x="435" y="467"/>
                    <a:pt x="435" y="467"/>
                  </a:cubicBezTo>
                  <a:cubicBezTo>
                    <a:pt x="435" y="466"/>
                    <a:pt x="435" y="466"/>
                    <a:pt x="435" y="466"/>
                  </a:cubicBezTo>
                  <a:lnTo>
                    <a:pt x="433" y="467"/>
                  </a:lnTo>
                  <a:close/>
                  <a:moveTo>
                    <a:pt x="123" y="467"/>
                  </a:moveTo>
                  <a:cubicBezTo>
                    <a:pt x="106" y="467"/>
                    <a:pt x="93" y="470"/>
                    <a:pt x="82" y="478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96" y="476"/>
                    <a:pt x="113" y="474"/>
                    <a:pt x="134" y="474"/>
                  </a:cubicBezTo>
                  <a:cubicBezTo>
                    <a:pt x="154" y="474"/>
                    <a:pt x="175" y="476"/>
                    <a:pt x="193" y="477"/>
                  </a:cubicBezTo>
                  <a:cubicBezTo>
                    <a:pt x="204" y="478"/>
                    <a:pt x="213" y="479"/>
                    <a:pt x="222" y="480"/>
                  </a:cubicBezTo>
                  <a:cubicBezTo>
                    <a:pt x="222" y="480"/>
                    <a:pt x="222" y="480"/>
                    <a:pt x="222" y="480"/>
                  </a:cubicBezTo>
                  <a:cubicBezTo>
                    <a:pt x="223" y="480"/>
                    <a:pt x="223" y="480"/>
                    <a:pt x="223" y="480"/>
                  </a:cubicBezTo>
                  <a:cubicBezTo>
                    <a:pt x="230" y="477"/>
                    <a:pt x="238" y="476"/>
                    <a:pt x="246" y="474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17" y="470"/>
                    <a:pt x="168" y="468"/>
                    <a:pt x="128" y="467"/>
                  </a:cubicBezTo>
                  <a:cubicBezTo>
                    <a:pt x="127" y="467"/>
                    <a:pt x="125" y="467"/>
                    <a:pt x="123" y="467"/>
                  </a:cubicBezTo>
                  <a:close/>
                  <a:moveTo>
                    <a:pt x="665" y="231"/>
                  </a:moveTo>
                  <a:cubicBezTo>
                    <a:pt x="666" y="246"/>
                    <a:pt x="663" y="260"/>
                    <a:pt x="658" y="272"/>
                  </a:cubicBezTo>
                  <a:cubicBezTo>
                    <a:pt x="641" y="311"/>
                    <a:pt x="613" y="333"/>
                    <a:pt x="558" y="371"/>
                  </a:cubicBezTo>
                  <a:cubicBezTo>
                    <a:pt x="476" y="429"/>
                    <a:pt x="420" y="464"/>
                    <a:pt x="393" y="474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98" y="477"/>
                    <a:pt x="402" y="478"/>
                    <a:pt x="406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80" y="445"/>
                    <a:pt x="586" y="369"/>
                    <a:pt x="621" y="344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656" y="319"/>
                    <a:pt x="687" y="296"/>
                    <a:pt x="677" y="259"/>
                  </a:cubicBezTo>
                  <a:cubicBezTo>
                    <a:pt x="675" y="254"/>
                    <a:pt x="671" y="241"/>
                    <a:pt x="667" y="230"/>
                  </a:cubicBezTo>
                  <a:lnTo>
                    <a:pt x="665" y="231"/>
                  </a:lnTo>
                  <a:close/>
                  <a:moveTo>
                    <a:pt x="653" y="199"/>
                  </a:moveTo>
                  <a:cubicBezTo>
                    <a:pt x="655" y="211"/>
                    <a:pt x="654" y="225"/>
                    <a:pt x="651" y="242"/>
                  </a:cubicBezTo>
                  <a:cubicBezTo>
                    <a:pt x="643" y="286"/>
                    <a:pt x="624" y="303"/>
                    <a:pt x="623" y="304"/>
                  </a:cubicBezTo>
                  <a:cubicBezTo>
                    <a:pt x="594" y="336"/>
                    <a:pt x="450" y="438"/>
                    <a:pt x="376" y="472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6" y="475"/>
                    <a:pt x="376" y="475"/>
                    <a:pt x="376" y="475"/>
                  </a:cubicBezTo>
                  <a:cubicBezTo>
                    <a:pt x="379" y="475"/>
                    <a:pt x="387" y="476"/>
                    <a:pt x="387" y="476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412" y="467"/>
                    <a:pt x="471" y="431"/>
                    <a:pt x="558" y="370"/>
                  </a:cubicBezTo>
                  <a:cubicBezTo>
                    <a:pt x="612" y="332"/>
                    <a:pt x="640" y="310"/>
                    <a:pt x="657" y="272"/>
                  </a:cubicBezTo>
                  <a:cubicBezTo>
                    <a:pt x="668" y="246"/>
                    <a:pt x="663" y="217"/>
                    <a:pt x="656" y="199"/>
                  </a:cubicBezTo>
                  <a:lnTo>
                    <a:pt x="653" y="199"/>
                  </a:lnTo>
                  <a:close/>
                  <a:moveTo>
                    <a:pt x="564" y="294"/>
                  </a:moveTo>
                  <a:cubicBezTo>
                    <a:pt x="570" y="294"/>
                    <a:pt x="575" y="294"/>
                    <a:pt x="585" y="297"/>
                  </a:cubicBezTo>
                  <a:cubicBezTo>
                    <a:pt x="598" y="298"/>
                    <a:pt x="611" y="300"/>
                    <a:pt x="622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6" y="299"/>
                    <a:pt x="643" y="281"/>
                    <a:pt x="650" y="242"/>
                  </a:cubicBezTo>
                  <a:cubicBezTo>
                    <a:pt x="657" y="206"/>
                    <a:pt x="651" y="189"/>
                    <a:pt x="647" y="183"/>
                  </a:cubicBezTo>
                  <a:cubicBezTo>
                    <a:pt x="644" y="180"/>
                    <a:pt x="641" y="178"/>
                    <a:pt x="638" y="177"/>
                  </a:cubicBezTo>
                  <a:cubicBezTo>
                    <a:pt x="638" y="177"/>
                    <a:pt x="638" y="177"/>
                    <a:pt x="638" y="177"/>
                  </a:cubicBezTo>
                  <a:cubicBezTo>
                    <a:pt x="637" y="177"/>
                    <a:pt x="637" y="177"/>
                    <a:pt x="637" y="177"/>
                  </a:cubicBezTo>
                  <a:cubicBezTo>
                    <a:pt x="626" y="174"/>
                    <a:pt x="601" y="168"/>
                    <a:pt x="554" y="168"/>
                  </a:cubicBezTo>
                  <a:cubicBezTo>
                    <a:pt x="538" y="168"/>
                    <a:pt x="522" y="169"/>
                    <a:pt x="504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297"/>
                    <a:pt x="503" y="297"/>
                    <a:pt x="503" y="297"/>
                  </a:cubicBezTo>
                  <a:cubicBezTo>
                    <a:pt x="504" y="297"/>
                    <a:pt x="504" y="297"/>
                    <a:pt x="504" y="297"/>
                  </a:cubicBezTo>
                  <a:cubicBezTo>
                    <a:pt x="510" y="297"/>
                    <a:pt x="526" y="295"/>
                    <a:pt x="546" y="295"/>
                  </a:cubicBezTo>
                  <a:cubicBezTo>
                    <a:pt x="553" y="294"/>
                    <a:pt x="559" y="294"/>
                    <a:pt x="564" y="294"/>
                  </a:cubicBezTo>
                  <a:close/>
                  <a:moveTo>
                    <a:pt x="436" y="138"/>
                  </a:moveTo>
                  <a:cubicBezTo>
                    <a:pt x="427" y="145"/>
                    <a:pt x="420" y="156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7" y="191"/>
                    <a:pt x="392" y="197"/>
                  </a:cubicBezTo>
                  <a:cubicBezTo>
                    <a:pt x="383" y="208"/>
                    <a:pt x="376" y="219"/>
                    <a:pt x="371" y="228"/>
                  </a:cubicBezTo>
                  <a:cubicBezTo>
                    <a:pt x="370" y="230"/>
                    <a:pt x="369" y="231"/>
                    <a:pt x="369" y="233"/>
                  </a:cubicBezTo>
                  <a:cubicBezTo>
                    <a:pt x="366" y="238"/>
                    <a:pt x="363" y="243"/>
                    <a:pt x="363" y="248"/>
                  </a:cubicBezTo>
                  <a:cubicBezTo>
                    <a:pt x="362" y="253"/>
                    <a:pt x="362" y="257"/>
                    <a:pt x="362" y="260"/>
                  </a:cubicBezTo>
                  <a:cubicBezTo>
                    <a:pt x="362" y="262"/>
                    <a:pt x="362" y="262"/>
                    <a:pt x="362" y="262"/>
                  </a:cubicBezTo>
                  <a:cubicBezTo>
                    <a:pt x="364" y="261"/>
                    <a:pt x="364" y="261"/>
                    <a:pt x="364" y="261"/>
                  </a:cubicBezTo>
                  <a:cubicBezTo>
                    <a:pt x="367" y="260"/>
                    <a:pt x="370" y="259"/>
                    <a:pt x="372" y="257"/>
                  </a:cubicBezTo>
                  <a:cubicBezTo>
                    <a:pt x="375" y="254"/>
                    <a:pt x="375" y="254"/>
                    <a:pt x="378" y="253"/>
                  </a:cubicBezTo>
                  <a:cubicBezTo>
                    <a:pt x="379" y="253"/>
                    <a:pt x="381" y="253"/>
                    <a:pt x="383" y="252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91" y="250"/>
                    <a:pt x="391" y="250"/>
                    <a:pt x="395" y="246"/>
                  </a:cubicBezTo>
                  <a:cubicBezTo>
                    <a:pt x="396" y="245"/>
                    <a:pt x="396" y="245"/>
                    <a:pt x="396" y="245"/>
                  </a:cubicBezTo>
                  <a:cubicBezTo>
                    <a:pt x="399" y="242"/>
                    <a:pt x="403" y="241"/>
                    <a:pt x="406" y="241"/>
                  </a:cubicBezTo>
                  <a:cubicBezTo>
                    <a:pt x="408" y="241"/>
                    <a:pt x="410" y="240"/>
                    <a:pt x="411" y="240"/>
                  </a:cubicBezTo>
                  <a:cubicBezTo>
                    <a:pt x="415" y="239"/>
                    <a:pt x="416" y="238"/>
                    <a:pt x="419" y="237"/>
                  </a:cubicBezTo>
                  <a:cubicBezTo>
                    <a:pt x="421" y="236"/>
                    <a:pt x="423" y="235"/>
                    <a:pt x="427" y="233"/>
                  </a:cubicBezTo>
                  <a:cubicBezTo>
                    <a:pt x="431" y="231"/>
                    <a:pt x="434" y="231"/>
                    <a:pt x="437" y="23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9" y="159"/>
                    <a:pt x="439" y="159"/>
                    <a:pt x="439" y="159"/>
                  </a:cubicBezTo>
                  <a:cubicBezTo>
                    <a:pt x="438" y="159"/>
                    <a:pt x="438" y="159"/>
                    <a:pt x="438" y="159"/>
                  </a:cubicBezTo>
                  <a:cubicBezTo>
                    <a:pt x="437" y="158"/>
                    <a:pt x="438" y="158"/>
                    <a:pt x="438" y="158"/>
                  </a:cubicBezTo>
                  <a:cubicBezTo>
                    <a:pt x="439" y="157"/>
                    <a:pt x="439" y="157"/>
                    <a:pt x="439" y="157"/>
                  </a:cubicBezTo>
                  <a:cubicBezTo>
                    <a:pt x="439" y="136"/>
                    <a:pt x="439" y="136"/>
                    <a:pt x="439" y="136"/>
                  </a:cubicBezTo>
                  <a:lnTo>
                    <a:pt x="436" y="138"/>
                  </a:lnTo>
                  <a:close/>
                  <a:moveTo>
                    <a:pt x="436" y="116"/>
                  </a:moveTo>
                  <a:cubicBezTo>
                    <a:pt x="427" y="123"/>
                    <a:pt x="420" y="134"/>
                    <a:pt x="414" y="144"/>
                  </a:cubicBezTo>
                  <a:cubicBezTo>
                    <a:pt x="411" y="149"/>
                    <a:pt x="408" y="153"/>
                    <a:pt x="405" y="158"/>
                  </a:cubicBezTo>
                  <a:cubicBezTo>
                    <a:pt x="401" y="164"/>
                    <a:pt x="396" y="170"/>
                    <a:pt x="392" y="175"/>
                  </a:cubicBezTo>
                  <a:cubicBezTo>
                    <a:pt x="383" y="187"/>
                    <a:pt x="375" y="197"/>
                    <a:pt x="371" y="206"/>
                  </a:cubicBezTo>
                  <a:cubicBezTo>
                    <a:pt x="368" y="213"/>
                    <a:pt x="366" y="222"/>
                    <a:pt x="365" y="232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8" y="231"/>
                    <a:pt x="369" y="229"/>
                    <a:pt x="370" y="227"/>
                  </a:cubicBezTo>
                  <a:cubicBezTo>
                    <a:pt x="375" y="218"/>
                    <a:pt x="382" y="208"/>
                    <a:pt x="391" y="196"/>
                  </a:cubicBezTo>
                  <a:cubicBezTo>
                    <a:pt x="392" y="195"/>
                    <a:pt x="392" y="195"/>
                    <a:pt x="392" y="195"/>
                  </a:cubicBezTo>
                  <a:cubicBezTo>
                    <a:pt x="396" y="190"/>
                    <a:pt x="400" y="184"/>
                    <a:pt x="404" y="179"/>
                  </a:cubicBezTo>
                  <a:cubicBezTo>
                    <a:pt x="407" y="174"/>
                    <a:pt x="410" y="169"/>
                    <a:pt x="413" y="165"/>
                  </a:cubicBezTo>
                  <a:cubicBezTo>
                    <a:pt x="420" y="154"/>
                    <a:pt x="427" y="143"/>
                    <a:pt x="438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115"/>
                    <a:pt x="439" y="115"/>
                    <a:pt x="439" y="115"/>
                  </a:cubicBezTo>
                  <a:lnTo>
                    <a:pt x="436" y="116"/>
                  </a:lnTo>
                  <a:close/>
                  <a:moveTo>
                    <a:pt x="440" y="158"/>
                  </a:moveTo>
                  <a:cubicBezTo>
                    <a:pt x="440" y="230"/>
                    <a:pt x="440" y="230"/>
                    <a:pt x="440" y="230"/>
                  </a:cubicBezTo>
                  <a:cubicBezTo>
                    <a:pt x="441" y="230"/>
                    <a:pt x="441" y="230"/>
                    <a:pt x="441" y="230"/>
                  </a:cubicBezTo>
                  <a:cubicBezTo>
                    <a:pt x="443" y="230"/>
                    <a:pt x="444" y="230"/>
                    <a:pt x="445" y="229"/>
                  </a:cubicBezTo>
                  <a:cubicBezTo>
                    <a:pt x="447" y="229"/>
                    <a:pt x="448" y="229"/>
                    <a:pt x="449" y="229"/>
                  </a:cubicBezTo>
                  <a:cubicBezTo>
                    <a:pt x="450" y="229"/>
                    <a:pt x="450" y="229"/>
                    <a:pt x="451" y="229"/>
                  </a:cubicBezTo>
                  <a:cubicBezTo>
                    <a:pt x="452" y="230"/>
                    <a:pt x="453" y="230"/>
                    <a:pt x="454" y="230"/>
                  </a:cubicBezTo>
                  <a:cubicBezTo>
                    <a:pt x="457" y="230"/>
                    <a:pt x="458" y="229"/>
                    <a:pt x="461" y="228"/>
                  </a:cubicBezTo>
                  <a:cubicBezTo>
                    <a:pt x="462" y="227"/>
                    <a:pt x="463" y="226"/>
                    <a:pt x="464" y="225"/>
                  </a:cubicBezTo>
                  <a:cubicBezTo>
                    <a:pt x="467" y="223"/>
                    <a:pt x="468" y="223"/>
                    <a:pt x="469" y="223"/>
                  </a:cubicBezTo>
                  <a:cubicBezTo>
                    <a:pt x="469" y="223"/>
                    <a:pt x="469" y="223"/>
                    <a:pt x="469" y="223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71" y="223"/>
                    <a:pt x="472" y="223"/>
                    <a:pt x="472" y="223"/>
                  </a:cubicBezTo>
                  <a:cubicBezTo>
                    <a:pt x="473" y="223"/>
                    <a:pt x="474" y="223"/>
                    <a:pt x="475" y="223"/>
                  </a:cubicBezTo>
                  <a:cubicBezTo>
                    <a:pt x="478" y="222"/>
                    <a:pt x="482" y="221"/>
                    <a:pt x="487" y="218"/>
                  </a:cubicBezTo>
                  <a:cubicBezTo>
                    <a:pt x="491" y="216"/>
                    <a:pt x="492" y="216"/>
                    <a:pt x="495" y="216"/>
                  </a:cubicBezTo>
                  <a:cubicBezTo>
                    <a:pt x="496" y="216"/>
                    <a:pt x="498" y="216"/>
                    <a:pt x="500" y="215"/>
                  </a:cubicBezTo>
                  <a:cubicBezTo>
                    <a:pt x="502" y="215"/>
                    <a:pt x="502" y="215"/>
                    <a:pt x="502" y="215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1" y="170"/>
                    <a:pt x="501" y="170"/>
                    <a:pt x="501" y="170"/>
                  </a:cubicBezTo>
                  <a:cubicBezTo>
                    <a:pt x="495" y="148"/>
                    <a:pt x="496" y="134"/>
                    <a:pt x="505" y="125"/>
                  </a:cubicBezTo>
                  <a:cubicBezTo>
                    <a:pt x="505" y="125"/>
                    <a:pt x="505" y="125"/>
                    <a:pt x="505" y="125"/>
                  </a:cubicBezTo>
                  <a:cubicBezTo>
                    <a:pt x="505" y="121"/>
                    <a:pt x="505" y="121"/>
                    <a:pt x="505" y="121"/>
                  </a:cubicBezTo>
                  <a:lnTo>
                    <a:pt x="440" y="158"/>
                  </a:lnTo>
                  <a:close/>
                  <a:moveTo>
                    <a:pt x="651" y="81"/>
                  </a:moveTo>
                  <a:cubicBezTo>
                    <a:pt x="651" y="96"/>
                    <a:pt x="638" y="113"/>
                    <a:pt x="617" y="127"/>
                  </a:cubicBezTo>
                  <a:cubicBezTo>
                    <a:pt x="600" y="138"/>
                    <a:pt x="587" y="162"/>
                    <a:pt x="586" y="166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7" y="168"/>
                    <a:pt x="587" y="168"/>
                    <a:pt x="587" y="168"/>
                  </a:cubicBezTo>
                  <a:cubicBezTo>
                    <a:pt x="593" y="168"/>
                    <a:pt x="598" y="169"/>
                    <a:pt x="603" y="169"/>
                  </a:cubicBezTo>
                  <a:cubicBezTo>
                    <a:pt x="604" y="170"/>
                    <a:pt x="604" y="170"/>
                    <a:pt x="604" y="170"/>
                  </a:cubicBezTo>
                  <a:cubicBezTo>
                    <a:pt x="604" y="169"/>
                    <a:pt x="604" y="169"/>
                    <a:pt x="604" y="169"/>
                  </a:cubicBezTo>
                  <a:cubicBezTo>
                    <a:pt x="621" y="138"/>
                    <a:pt x="631" y="128"/>
                    <a:pt x="643" y="118"/>
                  </a:cubicBezTo>
                  <a:cubicBezTo>
                    <a:pt x="644" y="117"/>
                    <a:pt x="644" y="117"/>
                    <a:pt x="644" y="117"/>
                  </a:cubicBezTo>
                  <a:cubicBezTo>
                    <a:pt x="655" y="107"/>
                    <a:pt x="659" y="93"/>
                    <a:pt x="654" y="80"/>
                  </a:cubicBezTo>
                  <a:lnTo>
                    <a:pt x="651" y="81"/>
                  </a:lnTo>
                  <a:close/>
                  <a:moveTo>
                    <a:pt x="525" y="137"/>
                  </a:moveTo>
                  <a:cubicBezTo>
                    <a:pt x="519" y="142"/>
                    <a:pt x="514" y="145"/>
                    <a:pt x="512" y="149"/>
                  </a:cubicBezTo>
                  <a:cubicBezTo>
                    <a:pt x="508" y="156"/>
                    <a:pt x="505" y="163"/>
                    <a:pt x="504" y="167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22" y="168"/>
                    <a:pt x="539" y="167"/>
                    <a:pt x="554" y="167"/>
                  </a:cubicBezTo>
                  <a:cubicBezTo>
                    <a:pt x="564" y="167"/>
                    <a:pt x="574" y="167"/>
                    <a:pt x="583" y="168"/>
                  </a:cubicBezTo>
                  <a:cubicBezTo>
                    <a:pt x="584" y="168"/>
                    <a:pt x="584" y="168"/>
                    <a:pt x="584" y="168"/>
                  </a:cubicBezTo>
                  <a:cubicBezTo>
                    <a:pt x="585" y="167"/>
                    <a:pt x="585" y="167"/>
                    <a:pt x="585" y="167"/>
                  </a:cubicBezTo>
                  <a:cubicBezTo>
                    <a:pt x="585" y="166"/>
                    <a:pt x="585" y="165"/>
                    <a:pt x="586" y="163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1" y="152"/>
                    <a:pt x="600" y="139"/>
                    <a:pt x="610" y="131"/>
                  </a:cubicBezTo>
                  <a:cubicBezTo>
                    <a:pt x="612" y="128"/>
                    <a:pt x="612" y="128"/>
                    <a:pt x="612" y="128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06" y="128"/>
                    <a:pt x="596" y="128"/>
                    <a:pt x="579" y="128"/>
                  </a:cubicBezTo>
                  <a:cubicBezTo>
                    <a:pt x="574" y="128"/>
                    <a:pt x="569" y="128"/>
                    <a:pt x="563" y="128"/>
                  </a:cubicBezTo>
                  <a:cubicBezTo>
                    <a:pt x="564" y="128"/>
                    <a:pt x="565" y="128"/>
                    <a:pt x="566" y="127"/>
                  </a:cubicBezTo>
                  <a:cubicBezTo>
                    <a:pt x="615" y="127"/>
                    <a:pt x="615" y="127"/>
                    <a:pt x="615" y="127"/>
                  </a:cubicBezTo>
                  <a:cubicBezTo>
                    <a:pt x="615" y="127"/>
                    <a:pt x="616" y="126"/>
                    <a:pt x="616" y="126"/>
                  </a:cubicBezTo>
                  <a:cubicBezTo>
                    <a:pt x="618" y="125"/>
                    <a:pt x="619" y="124"/>
                    <a:pt x="621" y="123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618" y="120"/>
                    <a:pt x="616" y="120"/>
                    <a:pt x="614" y="120"/>
                  </a:cubicBezTo>
                  <a:cubicBezTo>
                    <a:pt x="593" y="120"/>
                    <a:pt x="557" y="118"/>
                    <a:pt x="553" y="117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5" y="124"/>
                    <a:pt x="537" y="130"/>
                    <a:pt x="530" y="134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lnTo>
                    <a:pt x="525" y="137"/>
                  </a:lnTo>
                  <a:close/>
                  <a:moveTo>
                    <a:pt x="535" y="117"/>
                  </a:moveTo>
                  <a:cubicBezTo>
                    <a:pt x="523" y="126"/>
                    <a:pt x="523" y="126"/>
                    <a:pt x="523" y="126"/>
                  </a:cubicBezTo>
                  <a:cubicBezTo>
                    <a:pt x="519" y="128"/>
                    <a:pt x="516" y="130"/>
                    <a:pt x="513" y="131"/>
                  </a:cubicBezTo>
                  <a:cubicBezTo>
                    <a:pt x="511" y="132"/>
                    <a:pt x="511" y="132"/>
                    <a:pt x="511" y="132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8" y="135"/>
                    <a:pt x="508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ubicBezTo>
                    <a:pt x="507" y="136"/>
                    <a:pt x="506" y="136"/>
                    <a:pt x="506" y="136"/>
                  </a:cubicBezTo>
                  <a:cubicBezTo>
                    <a:pt x="506" y="136"/>
                    <a:pt x="506" y="136"/>
                    <a:pt x="506" y="137"/>
                  </a:cubicBezTo>
                  <a:cubicBezTo>
                    <a:pt x="506" y="137"/>
                    <a:pt x="505" y="137"/>
                    <a:pt x="505" y="137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4" y="139"/>
                    <a:pt x="504" y="139"/>
                  </a:cubicBezTo>
                  <a:cubicBezTo>
                    <a:pt x="504" y="140"/>
                    <a:pt x="503" y="140"/>
                    <a:pt x="503" y="141"/>
                  </a:cubicBezTo>
                  <a:cubicBezTo>
                    <a:pt x="503" y="142"/>
                    <a:pt x="503" y="142"/>
                    <a:pt x="503" y="142"/>
                  </a:cubicBezTo>
                  <a:cubicBezTo>
                    <a:pt x="503" y="142"/>
                    <a:pt x="503" y="143"/>
                    <a:pt x="503" y="143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2" y="144"/>
                    <a:pt x="502" y="145"/>
                    <a:pt x="502" y="145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2" y="147"/>
                    <a:pt x="502" y="147"/>
                    <a:pt x="502" y="148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50"/>
                    <a:pt x="502" y="152"/>
                    <a:pt x="502" y="152"/>
                  </a:cubicBezTo>
                  <a:cubicBezTo>
                    <a:pt x="502" y="153"/>
                    <a:pt x="502" y="156"/>
                    <a:pt x="502" y="156"/>
                  </a:cubicBezTo>
                  <a:cubicBezTo>
                    <a:pt x="502" y="157"/>
                    <a:pt x="502" y="158"/>
                    <a:pt x="502" y="159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6" y="157"/>
                    <a:pt x="507" y="156"/>
                  </a:cubicBezTo>
                  <a:cubicBezTo>
                    <a:pt x="507" y="154"/>
                    <a:pt x="508" y="153"/>
                    <a:pt x="509" y="151"/>
                  </a:cubicBezTo>
                  <a:cubicBezTo>
                    <a:pt x="509" y="150"/>
                    <a:pt x="510" y="149"/>
                    <a:pt x="511" y="148"/>
                  </a:cubicBezTo>
                  <a:cubicBezTo>
                    <a:pt x="514" y="143"/>
                    <a:pt x="521" y="139"/>
                    <a:pt x="529" y="133"/>
                  </a:cubicBezTo>
                  <a:cubicBezTo>
                    <a:pt x="536" y="129"/>
                    <a:pt x="544" y="123"/>
                    <a:pt x="551" y="117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05"/>
                    <a:pt x="552" y="105"/>
                    <a:pt x="552" y="105"/>
                  </a:cubicBezTo>
                  <a:lnTo>
                    <a:pt x="535" y="117"/>
                  </a:lnTo>
                  <a:close/>
                  <a:moveTo>
                    <a:pt x="440" y="82"/>
                  </a:moveTo>
                  <a:cubicBezTo>
                    <a:pt x="440" y="156"/>
                    <a:pt x="440" y="156"/>
                    <a:pt x="440" y="156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5" y="45"/>
                    <a:pt x="505" y="45"/>
                    <a:pt x="505" y="45"/>
                  </a:cubicBezTo>
                  <a:lnTo>
                    <a:pt x="440" y="82"/>
                  </a:lnTo>
                  <a:close/>
                  <a:moveTo>
                    <a:pt x="535" y="105"/>
                  </a:moveTo>
                  <a:cubicBezTo>
                    <a:pt x="533" y="107"/>
                    <a:pt x="525" y="114"/>
                    <a:pt x="516" y="119"/>
                  </a:cubicBezTo>
                  <a:cubicBezTo>
                    <a:pt x="513" y="120"/>
                    <a:pt x="510" y="122"/>
                    <a:pt x="507" y="125"/>
                  </a:cubicBezTo>
                  <a:cubicBezTo>
                    <a:pt x="505" y="126"/>
                    <a:pt x="504" y="128"/>
                    <a:pt x="503" y="130"/>
                  </a:cubicBezTo>
                  <a:cubicBezTo>
                    <a:pt x="500" y="133"/>
                    <a:pt x="499" y="137"/>
                    <a:pt x="499" y="142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2" y="142"/>
                    <a:pt x="502" y="141"/>
                    <a:pt x="502" y="140"/>
                  </a:cubicBezTo>
                  <a:cubicBezTo>
                    <a:pt x="502" y="140"/>
                    <a:pt x="503" y="139"/>
                    <a:pt x="503" y="138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38"/>
                    <a:pt x="504" y="137"/>
                    <a:pt x="504" y="137"/>
                  </a:cubicBezTo>
                  <a:cubicBezTo>
                    <a:pt x="504" y="137"/>
                    <a:pt x="504" y="137"/>
                    <a:pt x="504" y="136"/>
                  </a:cubicBezTo>
                  <a:cubicBezTo>
                    <a:pt x="505" y="136"/>
                    <a:pt x="505" y="136"/>
                    <a:pt x="505" y="136"/>
                  </a:cubicBezTo>
                  <a:cubicBezTo>
                    <a:pt x="506" y="135"/>
                    <a:pt x="506" y="135"/>
                    <a:pt x="506" y="135"/>
                  </a:cubicBezTo>
                  <a:cubicBezTo>
                    <a:pt x="506" y="135"/>
                    <a:pt x="506" y="134"/>
                    <a:pt x="506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7" y="133"/>
                    <a:pt x="508" y="133"/>
                    <a:pt x="508" y="133"/>
                  </a:cubicBezTo>
                  <a:cubicBezTo>
                    <a:pt x="509" y="132"/>
                    <a:pt x="510" y="132"/>
                    <a:pt x="510" y="132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1" y="131"/>
                    <a:pt x="512" y="131"/>
                    <a:pt x="513" y="130"/>
                  </a:cubicBezTo>
                  <a:cubicBezTo>
                    <a:pt x="515" y="129"/>
                    <a:pt x="518" y="127"/>
                    <a:pt x="522" y="125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35" y="104"/>
                    <a:pt x="535" y="104"/>
                    <a:pt x="535" y="104"/>
                  </a:cubicBezTo>
                  <a:lnTo>
                    <a:pt x="535" y="105"/>
                  </a:lnTo>
                  <a:close/>
                  <a:moveTo>
                    <a:pt x="506" y="118"/>
                  </a:moveTo>
                  <a:cubicBezTo>
                    <a:pt x="507" y="119"/>
                    <a:pt x="507" y="119"/>
                    <a:pt x="507" y="119"/>
                  </a:cubicBezTo>
                  <a:cubicBezTo>
                    <a:pt x="507" y="119"/>
                    <a:pt x="507" y="119"/>
                    <a:pt x="507" y="119"/>
                  </a:cubicBezTo>
                  <a:cubicBezTo>
                    <a:pt x="509" y="121"/>
                    <a:pt x="509" y="121"/>
                    <a:pt x="509" y="121"/>
                  </a:cubicBezTo>
                  <a:cubicBezTo>
                    <a:pt x="511" y="120"/>
                    <a:pt x="513" y="119"/>
                    <a:pt x="515" y="118"/>
                  </a:cubicBezTo>
                  <a:cubicBezTo>
                    <a:pt x="525" y="113"/>
                    <a:pt x="534" y="104"/>
                    <a:pt x="535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7" y="116"/>
                    <a:pt x="561" y="117"/>
                    <a:pt x="567" y="117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0" y="68"/>
                    <a:pt x="574" y="64"/>
                    <a:pt x="589" y="64"/>
                  </a:cubicBezTo>
                  <a:cubicBezTo>
                    <a:pt x="589" y="64"/>
                    <a:pt x="590" y="64"/>
                    <a:pt x="591" y="64"/>
                  </a:cubicBezTo>
                  <a:cubicBezTo>
                    <a:pt x="608" y="65"/>
                    <a:pt x="611" y="70"/>
                    <a:pt x="612" y="70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9" y="119"/>
                    <a:pt x="622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6" y="118"/>
                    <a:pt x="626" y="118"/>
                    <a:pt x="626" y="118"/>
                  </a:cubicBezTo>
                  <a:cubicBezTo>
                    <a:pt x="641" y="106"/>
                    <a:pt x="650" y="93"/>
                    <a:pt x="650" y="80"/>
                  </a:cubicBezTo>
                  <a:cubicBezTo>
                    <a:pt x="650" y="74"/>
                    <a:pt x="650" y="64"/>
                    <a:pt x="650" y="52"/>
                  </a:cubicBezTo>
                  <a:cubicBezTo>
                    <a:pt x="650" y="51"/>
                    <a:pt x="650" y="51"/>
                    <a:pt x="650" y="51"/>
                  </a:cubicBezTo>
                  <a:cubicBezTo>
                    <a:pt x="506" y="44"/>
                    <a:pt x="506" y="44"/>
                    <a:pt x="506" y="44"/>
                  </a:cubicBezTo>
                  <a:lnTo>
                    <a:pt x="506" y="118"/>
                  </a:lnTo>
                  <a:close/>
                  <a:moveTo>
                    <a:pt x="440" y="46"/>
                  </a:moveTo>
                  <a:cubicBezTo>
                    <a:pt x="440" y="80"/>
                    <a:pt x="440" y="80"/>
                    <a:pt x="440" y="80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2"/>
                    <a:pt x="505" y="2"/>
                    <a:pt x="505" y="2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63" y="30"/>
                    <a:pt x="463" y="30"/>
                    <a:pt x="463" y="30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50"/>
                    <a:pt x="463" y="50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5"/>
                    <a:pt x="451" y="55"/>
                  </a:cubicBezTo>
                  <a:cubicBezTo>
                    <a:pt x="451" y="38"/>
                    <a:pt x="451" y="38"/>
                    <a:pt x="451" y="38"/>
                  </a:cubicBezTo>
                  <a:lnTo>
                    <a:pt x="440" y="46"/>
                  </a:lnTo>
                  <a:close/>
                  <a:moveTo>
                    <a:pt x="506" y="42"/>
                  </a:moveTo>
                  <a:cubicBezTo>
                    <a:pt x="650" y="50"/>
                    <a:pt x="650" y="50"/>
                    <a:pt x="650" y="50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50" y="32"/>
                    <a:pt x="650" y="16"/>
                    <a:pt x="650" y="11"/>
                  </a:cubicBezTo>
                  <a:cubicBezTo>
                    <a:pt x="650" y="9"/>
                    <a:pt x="650" y="9"/>
                    <a:pt x="650" y="9"/>
                  </a:cubicBezTo>
                  <a:cubicBezTo>
                    <a:pt x="609" y="7"/>
                    <a:pt x="609" y="7"/>
                    <a:pt x="609" y="7"/>
                  </a:cubicBezTo>
                  <a:cubicBezTo>
                    <a:pt x="609" y="29"/>
                    <a:pt x="609" y="29"/>
                    <a:pt x="609" y="29"/>
                  </a:cubicBezTo>
                  <a:cubicBezTo>
                    <a:pt x="609" y="29"/>
                    <a:pt x="609" y="30"/>
                    <a:pt x="609" y="30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5" y="29"/>
                    <a:pt x="595" y="29"/>
                    <a:pt x="595" y="29"/>
                  </a:cubicBezTo>
                  <a:cubicBezTo>
                    <a:pt x="595" y="6"/>
                    <a:pt x="595" y="6"/>
                    <a:pt x="595" y="6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7"/>
                    <a:pt x="563" y="28"/>
                    <a:pt x="562" y="28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8"/>
                    <a:pt x="549" y="27"/>
                    <a:pt x="549" y="27"/>
                  </a:cubicBezTo>
                  <a:cubicBezTo>
                    <a:pt x="549" y="3"/>
                    <a:pt x="549" y="3"/>
                    <a:pt x="549" y="3"/>
                  </a:cubicBezTo>
                  <a:cubicBezTo>
                    <a:pt x="506" y="1"/>
                    <a:pt x="506" y="1"/>
                    <a:pt x="506" y="1"/>
                  </a:cubicBezTo>
                  <a:lnTo>
                    <a:pt x="50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7"/>
            <p:cNvSpPr>
              <a:spLocks/>
            </p:cNvSpPr>
            <p:nvPr/>
          </p:nvSpPr>
          <p:spPr bwMode="auto">
            <a:xfrm>
              <a:off x="5537201" y="6073775"/>
              <a:ext cx="1050925" cy="625475"/>
            </a:xfrm>
            <a:custGeom>
              <a:avLst/>
              <a:gdLst>
                <a:gd name="T0" fmla="*/ 10 w 571"/>
                <a:gd name="T1" fmla="*/ 300 h 337"/>
                <a:gd name="T2" fmla="*/ 14 w 571"/>
                <a:gd name="T3" fmla="*/ 185 h 337"/>
                <a:gd name="T4" fmla="*/ 39 w 571"/>
                <a:gd name="T5" fmla="*/ 181 h 337"/>
                <a:gd name="T6" fmla="*/ 48 w 571"/>
                <a:gd name="T7" fmla="*/ 181 h 337"/>
                <a:gd name="T8" fmla="*/ 111 w 571"/>
                <a:gd name="T9" fmla="*/ 160 h 337"/>
                <a:gd name="T10" fmla="*/ 238 w 571"/>
                <a:gd name="T11" fmla="*/ 172 h 337"/>
                <a:gd name="T12" fmla="*/ 243 w 571"/>
                <a:gd name="T13" fmla="*/ 245 h 337"/>
                <a:gd name="T14" fmla="*/ 247 w 571"/>
                <a:gd name="T15" fmla="*/ 173 h 337"/>
                <a:gd name="T16" fmla="*/ 325 w 571"/>
                <a:gd name="T17" fmla="*/ 158 h 337"/>
                <a:gd name="T18" fmla="*/ 338 w 571"/>
                <a:gd name="T19" fmla="*/ 149 h 337"/>
                <a:gd name="T20" fmla="*/ 568 w 571"/>
                <a:gd name="T21" fmla="*/ 0 h 337"/>
                <a:gd name="T22" fmla="*/ 570 w 571"/>
                <a:gd name="T23" fmla="*/ 95 h 337"/>
                <a:gd name="T24" fmla="*/ 528 w 571"/>
                <a:gd name="T25" fmla="*/ 128 h 337"/>
                <a:gd name="T26" fmla="*/ 508 w 571"/>
                <a:gd name="T27" fmla="*/ 129 h 337"/>
                <a:gd name="T28" fmla="*/ 476 w 571"/>
                <a:gd name="T29" fmla="*/ 149 h 337"/>
                <a:gd name="T30" fmla="*/ 428 w 571"/>
                <a:gd name="T31" fmla="*/ 175 h 337"/>
                <a:gd name="T32" fmla="*/ 399 w 571"/>
                <a:gd name="T33" fmla="*/ 190 h 337"/>
                <a:gd name="T34" fmla="*/ 395 w 571"/>
                <a:gd name="T35" fmla="*/ 199 h 337"/>
                <a:gd name="T36" fmla="*/ 367 w 571"/>
                <a:gd name="T37" fmla="*/ 206 h 337"/>
                <a:gd name="T38" fmla="*/ 347 w 571"/>
                <a:gd name="T39" fmla="*/ 214 h 337"/>
                <a:gd name="T40" fmla="*/ 342 w 571"/>
                <a:gd name="T41" fmla="*/ 160 h 337"/>
                <a:gd name="T42" fmla="*/ 338 w 571"/>
                <a:gd name="T43" fmla="*/ 225 h 337"/>
                <a:gd name="T44" fmla="*/ 333 w 571"/>
                <a:gd name="T45" fmla="*/ 235 h 337"/>
                <a:gd name="T46" fmla="*/ 294 w 571"/>
                <a:gd name="T47" fmla="*/ 258 h 337"/>
                <a:gd name="T48" fmla="*/ 282 w 571"/>
                <a:gd name="T49" fmla="*/ 261 h 337"/>
                <a:gd name="T50" fmla="*/ 230 w 571"/>
                <a:gd name="T51" fmla="*/ 292 h 337"/>
                <a:gd name="T52" fmla="*/ 193 w 571"/>
                <a:gd name="T53" fmla="*/ 299 h 337"/>
                <a:gd name="T54" fmla="*/ 152 w 571"/>
                <a:gd name="T55" fmla="*/ 301 h 337"/>
                <a:gd name="T56" fmla="*/ 101 w 571"/>
                <a:gd name="T57" fmla="*/ 302 h 337"/>
                <a:gd name="T58" fmla="*/ 97 w 571"/>
                <a:gd name="T59" fmla="*/ 238 h 337"/>
                <a:gd name="T60" fmla="*/ 92 w 571"/>
                <a:gd name="T61" fmla="*/ 301 h 337"/>
                <a:gd name="T62" fmla="*/ 53 w 571"/>
                <a:gd name="T63" fmla="*/ 292 h 337"/>
                <a:gd name="T64" fmla="*/ 23 w 571"/>
                <a:gd name="T65" fmla="*/ 299 h 337"/>
                <a:gd name="T66" fmla="*/ 21 w 571"/>
                <a:gd name="T67" fmla="*/ 302 h 337"/>
                <a:gd name="T68" fmla="*/ 13 w 571"/>
                <a:gd name="T6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1" h="337">
                  <a:moveTo>
                    <a:pt x="13" y="337"/>
                  </a:moveTo>
                  <a:cubicBezTo>
                    <a:pt x="15" y="316"/>
                    <a:pt x="12" y="313"/>
                    <a:pt x="10" y="300"/>
                  </a:cubicBezTo>
                  <a:cubicBezTo>
                    <a:pt x="3" y="268"/>
                    <a:pt x="0" y="246"/>
                    <a:pt x="0" y="229"/>
                  </a:cubicBezTo>
                  <a:cubicBezTo>
                    <a:pt x="0" y="207"/>
                    <a:pt x="4" y="193"/>
                    <a:pt x="14" y="185"/>
                  </a:cubicBezTo>
                  <a:cubicBezTo>
                    <a:pt x="20" y="179"/>
                    <a:pt x="29" y="175"/>
                    <a:pt x="39" y="17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4"/>
                    <a:pt x="41" y="186"/>
                    <a:pt x="44" y="186"/>
                  </a:cubicBezTo>
                  <a:cubicBezTo>
                    <a:pt x="46" y="186"/>
                    <a:pt x="48" y="184"/>
                    <a:pt x="48" y="181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66" y="163"/>
                    <a:pt x="88" y="160"/>
                    <a:pt x="111" y="160"/>
                  </a:cubicBezTo>
                  <a:cubicBezTo>
                    <a:pt x="116" y="160"/>
                    <a:pt x="121" y="160"/>
                    <a:pt x="126" y="160"/>
                  </a:cubicBezTo>
                  <a:cubicBezTo>
                    <a:pt x="176" y="163"/>
                    <a:pt x="214" y="167"/>
                    <a:pt x="238" y="172"/>
                  </a:cubicBezTo>
                  <a:cubicBezTo>
                    <a:pt x="238" y="240"/>
                    <a:pt x="238" y="240"/>
                    <a:pt x="238" y="240"/>
                  </a:cubicBezTo>
                  <a:cubicBezTo>
                    <a:pt x="238" y="243"/>
                    <a:pt x="240" y="245"/>
                    <a:pt x="243" y="245"/>
                  </a:cubicBezTo>
                  <a:cubicBezTo>
                    <a:pt x="245" y="245"/>
                    <a:pt x="247" y="243"/>
                    <a:pt x="247" y="240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54" y="175"/>
                    <a:pt x="260" y="175"/>
                    <a:pt x="267" y="175"/>
                  </a:cubicBezTo>
                  <a:cubicBezTo>
                    <a:pt x="288" y="175"/>
                    <a:pt x="308" y="169"/>
                    <a:pt x="325" y="158"/>
                  </a:cubicBezTo>
                  <a:cubicBezTo>
                    <a:pt x="329" y="156"/>
                    <a:pt x="333" y="153"/>
                    <a:pt x="337" y="150"/>
                  </a:cubicBezTo>
                  <a:cubicBezTo>
                    <a:pt x="338" y="149"/>
                    <a:pt x="338" y="149"/>
                    <a:pt x="338" y="149"/>
                  </a:cubicBezTo>
                  <a:cubicBezTo>
                    <a:pt x="370" y="129"/>
                    <a:pt x="402" y="107"/>
                    <a:pt x="466" y="80"/>
                  </a:cubicBezTo>
                  <a:cubicBezTo>
                    <a:pt x="521" y="57"/>
                    <a:pt x="556" y="30"/>
                    <a:pt x="568" y="0"/>
                  </a:cubicBezTo>
                  <a:cubicBezTo>
                    <a:pt x="570" y="23"/>
                    <a:pt x="571" y="47"/>
                    <a:pt x="571" y="63"/>
                  </a:cubicBezTo>
                  <a:cubicBezTo>
                    <a:pt x="571" y="80"/>
                    <a:pt x="570" y="92"/>
                    <a:pt x="570" y="95"/>
                  </a:cubicBezTo>
                  <a:cubicBezTo>
                    <a:pt x="568" y="99"/>
                    <a:pt x="555" y="128"/>
                    <a:pt x="531" y="128"/>
                  </a:cubicBezTo>
                  <a:cubicBezTo>
                    <a:pt x="530" y="128"/>
                    <a:pt x="529" y="128"/>
                    <a:pt x="528" y="128"/>
                  </a:cubicBezTo>
                  <a:cubicBezTo>
                    <a:pt x="526" y="128"/>
                    <a:pt x="524" y="128"/>
                    <a:pt x="522" y="128"/>
                  </a:cubicBezTo>
                  <a:cubicBezTo>
                    <a:pt x="517" y="128"/>
                    <a:pt x="513" y="128"/>
                    <a:pt x="508" y="129"/>
                  </a:cubicBezTo>
                  <a:cubicBezTo>
                    <a:pt x="508" y="129"/>
                    <a:pt x="508" y="129"/>
                    <a:pt x="508" y="129"/>
                  </a:cubicBezTo>
                  <a:cubicBezTo>
                    <a:pt x="496" y="129"/>
                    <a:pt x="489" y="132"/>
                    <a:pt x="476" y="149"/>
                  </a:cubicBezTo>
                  <a:cubicBezTo>
                    <a:pt x="475" y="151"/>
                    <a:pt x="474" y="153"/>
                    <a:pt x="473" y="154"/>
                  </a:cubicBezTo>
                  <a:cubicBezTo>
                    <a:pt x="464" y="163"/>
                    <a:pt x="440" y="172"/>
                    <a:pt x="428" y="175"/>
                  </a:cubicBezTo>
                  <a:cubicBezTo>
                    <a:pt x="427" y="175"/>
                    <a:pt x="425" y="175"/>
                    <a:pt x="423" y="175"/>
                  </a:cubicBezTo>
                  <a:cubicBezTo>
                    <a:pt x="414" y="176"/>
                    <a:pt x="405" y="176"/>
                    <a:pt x="399" y="190"/>
                  </a:cubicBezTo>
                  <a:cubicBezTo>
                    <a:pt x="397" y="193"/>
                    <a:pt x="397" y="195"/>
                    <a:pt x="396" y="196"/>
                  </a:cubicBezTo>
                  <a:cubicBezTo>
                    <a:pt x="395" y="197"/>
                    <a:pt x="395" y="198"/>
                    <a:pt x="395" y="199"/>
                  </a:cubicBezTo>
                  <a:cubicBezTo>
                    <a:pt x="393" y="200"/>
                    <a:pt x="391" y="201"/>
                    <a:pt x="388" y="202"/>
                  </a:cubicBezTo>
                  <a:cubicBezTo>
                    <a:pt x="382" y="203"/>
                    <a:pt x="375" y="204"/>
                    <a:pt x="367" y="206"/>
                  </a:cubicBezTo>
                  <a:cubicBezTo>
                    <a:pt x="364" y="206"/>
                    <a:pt x="361" y="207"/>
                    <a:pt x="358" y="208"/>
                  </a:cubicBezTo>
                  <a:cubicBezTo>
                    <a:pt x="354" y="209"/>
                    <a:pt x="350" y="211"/>
                    <a:pt x="347" y="214"/>
                  </a:cubicBezTo>
                  <a:cubicBezTo>
                    <a:pt x="347" y="164"/>
                    <a:pt x="347" y="164"/>
                    <a:pt x="347" y="164"/>
                  </a:cubicBezTo>
                  <a:cubicBezTo>
                    <a:pt x="347" y="162"/>
                    <a:pt x="345" y="160"/>
                    <a:pt x="342" y="160"/>
                  </a:cubicBezTo>
                  <a:cubicBezTo>
                    <a:pt x="340" y="160"/>
                    <a:pt x="338" y="162"/>
                    <a:pt x="338" y="164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36" y="228"/>
                    <a:pt x="335" y="230"/>
                    <a:pt x="335" y="232"/>
                  </a:cubicBezTo>
                  <a:cubicBezTo>
                    <a:pt x="334" y="233"/>
                    <a:pt x="334" y="234"/>
                    <a:pt x="333" y="235"/>
                  </a:cubicBezTo>
                  <a:cubicBezTo>
                    <a:pt x="332" y="236"/>
                    <a:pt x="331" y="238"/>
                    <a:pt x="329" y="239"/>
                  </a:cubicBezTo>
                  <a:cubicBezTo>
                    <a:pt x="321" y="244"/>
                    <a:pt x="308" y="251"/>
                    <a:pt x="294" y="258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89" y="260"/>
                    <a:pt x="285" y="261"/>
                    <a:pt x="282" y="261"/>
                  </a:cubicBezTo>
                  <a:cubicBezTo>
                    <a:pt x="267" y="265"/>
                    <a:pt x="255" y="269"/>
                    <a:pt x="238" y="284"/>
                  </a:cubicBezTo>
                  <a:cubicBezTo>
                    <a:pt x="235" y="287"/>
                    <a:pt x="233" y="290"/>
                    <a:pt x="230" y="292"/>
                  </a:cubicBezTo>
                  <a:cubicBezTo>
                    <a:pt x="219" y="297"/>
                    <a:pt x="207" y="299"/>
                    <a:pt x="195" y="299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2" y="299"/>
                    <a:pt x="191" y="299"/>
                    <a:pt x="189" y="299"/>
                  </a:cubicBezTo>
                  <a:cubicBezTo>
                    <a:pt x="180" y="299"/>
                    <a:pt x="166" y="300"/>
                    <a:pt x="152" y="301"/>
                  </a:cubicBezTo>
                  <a:cubicBezTo>
                    <a:pt x="137" y="302"/>
                    <a:pt x="122" y="303"/>
                    <a:pt x="110" y="303"/>
                  </a:cubicBezTo>
                  <a:cubicBezTo>
                    <a:pt x="107" y="303"/>
                    <a:pt x="104" y="303"/>
                    <a:pt x="101" y="302"/>
                  </a:cubicBezTo>
                  <a:cubicBezTo>
                    <a:pt x="101" y="243"/>
                    <a:pt x="101" y="243"/>
                    <a:pt x="101" y="243"/>
                  </a:cubicBezTo>
                  <a:cubicBezTo>
                    <a:pt x="101" y="240"/>
                    <a:pt x="99" y="238"/>
                    <a:pt x="97" y="238"/>
                  </a:cubicBezTo>
                  <a:cubicBezTo>
                    <a:pt x="94" y="238"/>
                    <a:pt x="92" y="240"/>
                    <a:pt x="92" y="243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86" y="300"/>
                    <a:pt x="82" y="299"/>
                    <a:pt x="77" y="297"/>
                  </a:cubicBezTo>
                  <a:cubicBezTo>
                    <a:pt x="70" y="296"/>
                    <a:pt x="63" y="294"/>
                    <a:pt x="53" y="292"/>
                  </a:cubicBezTo>
                  <a:cubicBezTo>
                    <a:pt x="51" y="292"/>
                    <a:pt x="48" y="292"/>
                    <a:pt x="46" y="292"/>
                  </a:cubicBezTo>
                  <a:cubicBezTo>
                    <a:pt x="31" y="292"/>
                    <a:pt x="23" y="298"/>
                    <a:pt x="23" y="299"/>
                  </a:cubicBezTo>
                  <a:cubicBezTo>
                    <a:pt x="22" y="299"/>
                    <a:pt x="22" y="300"/>
                    <a:pt x="22" y="301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4"/>
                    <a:pt x="18" y="318"/>
                    <a:pt x="15" y="336"/>
                  </a:cubicBezTo>
                  <a:lnTo>
                    <a:pt x="13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8"/>
            <p:cNvSpPr>
              <a:spLocks/>
            </p:cNvSpPr>
            <p:nvPr/>
          </p:nvSpPr>
          <p:spPr bwMode="auto">
            <a:xfrm>
              <a:off x="6129339" y="5784850"/>
              <a:ext cx="269875" cy="234950"/>
            </a:xfrm>
            <a:custGeom>
              <a:avLst/>
              <a:gdLst>
                <a:gd name="T0" fmla="*/ 114 w 146"/>
                <a:gd name="T1" fmla="*/ 126 h 126"/>
                <a:gd name="T2" fmla="*/ 79 w 146"/>
                <a:gd name="T3" fmla="*/ 121 h 126"/>
                <a:gd name="T4" fmla="*/ 57 w 146"/>
                <a:gd name="T5" fmla="*/ 118 h 126"/>
                <a:gd name="T6" fmla="*/ 39 w 146"/>
                <a:gd name="T7" fmla="*/ 119 h 126"/>
                <a:gd name="T8" fmla="*/ 0 w 146"/>
                <a:gd name="T9" fmla="*/ 121 h 126"/>
                <a:gd name="T10" fmla="*/ 0 w 146"/>
                <a:gd name="T11" fmla="*/ 2 h 126"/>
                <a:gd name="T12" fmla="*/ 47 w 146"/>
                <a:gd name="T13" fmla="*/ 0 h 126"/>
                <a:gd name="T14" fmla="*/ 129 w 146"/>
                <a:gd name="T15" fmla="*/ 9 h 126"/>
                <a:gd name="T16" fmla="*/ 130 w 146"/>
                <a:gd name="T17" fmla="*/ 9 h 126"/>
                <a:gd name="T18" fmla="*/ 136 w 146"/>
                <a:gd name="T19" fmla="*/ 13 h 126"/>
                <a:gd name="T20" fmla="*/ 139 w 146"/>
                <a:gd name="T21" fmla="*/ 69 h 126"/>
                <a:gd name="T22" fmla="*/ 114 w 146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26">
                  <a:moveTo>
                    <a:pt x="114" y="126"/>
                  </a:moveTo>
                  <a:cubicBezTo>
                    <a:pt x="103" y="124"/>
                    <a:pt x="91" y="122"/>
                    <a:pt x="79" y="121"/>
                  </a:cubicBezTo>
                  <a:cubicBezTo>
                    <a:pt x="69" y="119"/>
                    <a:pt x="63" y="118"/>
                    <a:pt x="57" y="118"/>
                  </a:cubicBezTo>
                  <a:cubicBezTo>
                    <a:pt x="52" y="118"/>
                    <a:pt x="46" y="118"/>
                    <a:pt x="39" y="119"/>
                  </a:cubicBezTo>
                  <a:cubicBezTo>
                    <a:pt x="21" y="119"/>
                    <a:pt x="7" y="120"/>
                    <a:pt x="0" y="1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1"/>
                    <a:pt x="32" y="0"/>
                    <a:pt x="47" y="0"/>
                  </a:cubicBezTo>
                  <a:cubicBezTo>
                    <a:pt x="93" y="0"/>
                    <a:pt x="118" y="6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2" y="10"/>
                    <a:pt x="134" y="11"/>
                    <a:pt x="136" y="13"/>
                  </a:cubicBezTo>
                  <a:cubicBezTo>
                    <a:pt x="140" y="19"/>
                    <a:pt x="146" y="35"/>
                    <a:pt x="139" y="69"/>
                  </a:cubicBezTo>
                  <a:cubicBezTo>
                    <a:pt x="133" y="104"/>
                    <a:pt x="119" y="121"/>
                    <a:pt x="11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9"/>
            <p:cNvSpPr>
              <a:spLocks/>
            </p:cNvSpPr>
            <p:nvPr/>
          </p:nvSpPr>
          <p:spPr bwMode="auto">
            <a:xfrm>
              <a:off x="5870576" y="5734050"/>
              <a:ext cx="127000" cy="206375"/>
            </a:xfrm>
            <a:custGeom>
              <a:avLst/>
              <a:gdLst>
                <a:gd name="T0" fmla="*/ 0 w 69"/>
                <a:gd name="T1" fmla="*/ 111 h 111"/>
                <a:gd name="T2" fmla="*/ 1 w 69"/>
                <a:gd name="T3" fmla="*/ 103 h 111"/>
                <a:gd name="T4" fmla="*/ 6 w 69"/>
                <a:gd name="T5" fmla="*/ 90 h 111"/>
                <a:gd name="T6" fmla="*/ 9 w 69"/>
                <a:gd name="T7" fmla="*/ 84 h 111"/>
                <a:gd name="T8" fmla="*/ 29 w 69"/>
                <a:gd name="T9" fmla="*/ 54 h 111"/>
                <a:gd name="T10" fmla="*/ 42 w 69"/>
                <a:gd name="T11" fmla="*/ 37 h 111"/>
                <a:gd name="T12" fmla="*/ 51 w 69"/>
                <a:gd name="T13" fmla="*/ 23 h 111"/>
                <a:gd name="T14" fmla="*/ 69 w 69"/>
                <a:gd name="T15" fmla="*/ 0 h 111"/>
                <a:gd name="T16" fmla="*/ 69 w 69"/>
                <a:gd name="T17" fmla="*/ 10 h 111"/>
                <a:gd name="T18" fmla="*/ 68 w 69"/>
                <a:gd name="T19" fmla="*/ 15 h 111"/>
                <a:gd name="T20" fmla="*/ 69 w 69"/>
                <a:gd name="T21" fmla="*/ 16 h 111"/>
                <a:gd name="T22" fmla="*/ 69 w 69"/>
                <a:gd name="T23" fmla="*/ 82 h 111"/>
                <a:gd name="T24" fmla="*/ 59 w 69"/>
                <a:gd name="T25" fmla="*/ 85 h 111"/>
                <a:gd name="T26" fmla="*/ 51 w 69"/>
                <a:gd name="T27" fmla="*/ 88 h 111"/>
                <a:gd name="T28" fmla="*/ 44 w 69"/>
                <a:gd name="T29" fmla="*/ 91 h 111"/>
                <a:gd name="T30" fmla="*/ 40 w 69"/>
                <a:gd name="T31" fmla="*/ 92 h 111"/>
                <a:gd name="T32" fmla="*/ 27 w 69"/>
                <a:gd name="T33" fmla="*/ 97 h 111"/>
                <a:gd name="T34" fmla="*/ 26 w 69"/>
                <a:gd name="T35" fmla="*/ 98 h 111"/>
                <a:gd name="T36" fmla="*/ 18 w 69"/>
                <a:gd name="T37" fmla="*/ 103 h 111"/>
                <a:gd name="T38" fmla="*/ 16 w 69"/>
                <a:gd name="T39" fmla="*/ 103 h 111"/>
                <a:gd name="T40" fmla="*/ 11 w 69"/>
                <a:gd name="T41" fmla="*/ 105 h 111"/>
                <a:gd name="T42" fmla="*/ 3 w 69"/>
                <a:gd name="T43" fmla="*/ 109 h 111"/>
                <a:gd name="T44" fmla="*/ 0 w 69"/>
                <a:gd name="T4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11">
                  <a:moveTo>
                    <a:pt x="0" y="111"/>
                  </a:moveTo>
                  <a:cubicBezTo>
                    <a:pt x="0" y="109"/>
                    <a:pt x="0" y="106"/>
                    <a:pt x="1" y="103"/>
                  </a:cubicBezTo>
                  <a:cubicBezTo>
                    <a:pt x="1" y="99"/>
                    <a:pt x="3" y="95"/>
                    <a:pt x="6" y="90"/>
                  </a:cubicBezTo>
                  <a:cubicBezTo>
                    <a:pt x="7" y="88"/>
                    <a:pt x="8" y="86"/>
                    <a:pt x="9" y="84"/>
                  </a:cubicBezTo>
                  <a:cubicBezTo>
                    <a:pt x="13" y="76"/>
                    <a:pt x="21" y="66"/>
                    <a:pt x="29" y="54"/>
                  </a:cubicBezTo>
                  <a:cubicBezTo>
                    <a:pt x="34" y="48"/>
                    <a:pt x="38" y="43"/>
                    <a:pt x="42" y="37"/>
                  </a:cubicBezTo>
                  <a:cubicBezTo>
                    <a:pt x="46" y="32"/>
                    <a:pt x="48" y="28"/>
                    <a:pt x="51" y="23"/>
                  </a:cubicBezTo>
                  <a:cubicBezTo>
                    <a:pt x="57" y="14"/>
                    <a:pt x="62" y="6"/>
                    <a:pt x="69" y="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7" y="12"/>
                    <a:pt x="67" y="14"/>
                    <a:pt x="68" y="15"/>
                  </a:cubicBezTo>
                  <a:cubicBezTo>
                    <a:pt x="68" y="16"/>
                    <a:pt x="68" y="16"/>
                    <a:pt x="69" y="16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6" y="82"/>
                    <a:pt x="63" y="83"/>
                    <a:pt x="59" y="85"/>
                  </a:cubicBezTo>
                  <a:cubicBezTo>
                    <a:pt x="56" y="86"/>
                    <a:pt x="53" y="87"/>
                    <a:pt x="51" y="88"/>
                  </a:cubicBezTo>
                  <a:cubicBezTo>
                    <a:pt x="49" y="89"/>
                    <a:pt x="47" y="90"/>
                    <a:pt x="44" y="91"/>
                  </a:cubicBezTo>
                  <a:cubicBezTo>
                    <a:pt x="43" y="92"/>
                    <a:pt x="41" y="92"/>
                    <a:pt x="40" y="92"/>
                  </a:cubicBezTo>
                  <a:cubicBezTo>
                    <a:pt x="36" y="92"/>
                    <a:pt x="32" y="93"/>
                    <a:pt x="27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3" y="101"/>
                    <a:pt x="23" y="101"/>
                    <a:pt x="18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4" y="104"/>
                    <a:pt x="13" y="104"/>
                    <a:pt x="11" y="105"/>
                  </a:cubicBezTo>
                  <a:cubicBezTo>
                    <a:pt x="8" y="105"/>
                    <a:pt x="7" y="106"/>
                    <a:pt x="3" y="109"/>
                  </a:cubicBezTo>
                  <a:cubicBezTo>
                    <a:pt x="2" y="110"/>
                    <a:pt x="1" y="111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0"/>
            <p:cNvSpPr>
              <a:spLocks/>
            </p:cNvSpPr>
            <p:nvPr/>
          </p:nvSpPr>
          <p:spPr bwMode="auto">
            <a:xfrm>
              <a:off x="6321426" y="5680075"/>
              <a:ext cx="76200" cy="122238"/>
            </a:xfrm>
            <a:custGeom>
              <a:avLst/>
              <a:gdLst>
                <a:gd name="T0" fmla="*/ 41 w 41"/>
                <a:gd name="T1" fmla="*/ 65 h 65"/>
                <a:gd name="T2" fmla="*/ 39 w 41"/>
                <a:gd name="T3" fmla="*/ 63 h 65"/>
                <a:gd name="T4" fmla="*/ 35 w 41"/>
                <a:gd name="T5" fmla="*/ 59 h 65"/>
                <a:gd name="T6" fmla="*/ 0 w 41"/>
                <a:gd name="T7" fmla="*/ 51 h 65"/>
                <a:gd name="T8" fmla="*/ 35 w 41"/>
                <a:gd name="T9" fmla="*/ 6 h 65"/>
                <a:gd name="T10" fmla="*/ 36 w 41"/>
                <a:gd name="T11" fmla="*/ 5 h 65"/>
                <a:gd name="T12" fmla="*/ 41 w 41"/>
                <a:gd name="T13" fmla="*/ 0 h 65"/>
                <a:gd name="T14" fmla="*/ 41 w 41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5">
                  <a:moveTo>
                    <a:pt x="41" y="65"/>
                  </a:moveTo>
                  <a:cubicBezTo>
                    <a:pt x="41" y="65"/>
                    <a:pt x="40" y="64"/>
                    <a:pt x="39" y="63"/>
                  </a:cubicBezTo>
                  <a:cubicBezTo>
                    <a:pt x="37" y="60"/>
                    <a:pt x="35" y="59"/>
                    <a:pt x="35" y="59"/>
                  </a:cubicBezTo>
                  <a:cubicBezTo>
                    <a:pt x="34" y="58"/>
                    <a:pt x="24" y="54"/>
                    <a:pt x="0" y="51"/>
                  </a:cubicBezTo>
                  <a:cubicBezTo>
                    <a:pt x="15" y="24"/>
                    <a:pt x="25" y="15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3"/>
                    <a:pt x="40" y="2"/>
                    <a:pt x="41" y="0"/>
                  </a:cubicBezTo>
                  <a:lnTo>
                    <a:pt x="4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1"/>
            <p:cNvSpPr>
              <a:spLocks/>
            </p:cNvSpPr>
            <p:nvPr/>
          </p:nvSpPr>
          <p:spPr bwMode="auto">
            <a:xfrm>
              <a:off x="6013451" y="5707063"/>
              <a:ext cx="100013" cy="177800"/>
            </a:xfrm>
            <a:custGeom>
              <a:avLst/>
              <a:gdLst>
                <a:gd name="T0" fmla="*/ 10 w 54"/>
                <a:gd name="T1" fmla="*/ 96 h 96"/>
                <a:gd name="T2" fmla="*/ 9 w 54"/>
                <a:gd name="T3" fmla="*/ 96 h 96"/>
                <a:gd name="T4" fmla="*/ 5 w 54"/>
                <a:gd name="T5" fmla="*/ 95 h 96"/>
                <a:gd name="T6" fmla="*/ 0 w 54"/>
                <a:gd name="T7" fmla="*/ 95 h 96"/>
                <a:gd name="T8" fmla="*/ 0 w 54"/>
                <a:gd name="T9" fmla="*/ 96 h 96"/>
                <a:gd name="T10" fmla="*/ 0 w 54"/>
                <a:gd name="T11" fmla="*/ 30 h 96"/>
                <a:gd name="T12" fmla="*/ 52 w 54"/>
                <a:gd name="T13" fmla="*/ 0 h 96"/>
                <a:gd name="T14" fmla="*/ 54 w 54"/>
                <a:gd name="T15" fmla="*/ 40 h 96"/>
                <a:gd name="T16" fmla="*/ 54 w 54"/>
                <a:gd name="T17" fmla="*/ 82 h 96"/>
                <a:gd name="T18" fmla="*/ 51 w 54"/>
                <a:gd name="T19" fmla="*/ 82 h 96"/>
                <a:gd name="T20" fmla="*/ 41 w 54"/>
                <a:gd name="T21" fmla="*/ 85 h 96"/>
                <a:gd name="T22" fmla="*/ 31 w 54"/>
                <a:gd name="T23" fmla="*/ 89 h 96"/>
                <a:gd name="T24" fmla="*/ 27 w 54"/>
                <a:gd name="T25" fmla="*/ 89 h 96"/>
                <a:gd name="T26" fmla="*/ 26 w 54"/>
                <a:gd name="T27" fmla="*/ 89 h 96"/>
                <a:gd name="T28" fmla="*/ 26 w 54"/>
                <a:gd name="T29" fmla="*/ 89 h 96"/>
                <a:gd name="T30" fmla="*/ 25 w 54"/>
                <a:gd name="T31" fmla="*/ 89 h 96"/>
                <a:gd name="T32" fmla="*/ 18 w 54"/>
                <a:gd name="T33" fmla="*/ 92 h 96"/>
                <a:gd name="T34" fmla="*/ 14 w 54"/>
                <a:gd name="T35" fmla="*/ 94 h 96"/>
                <a:gd name="T36" fmla="*/ 10 w 54"/>
                <a:gd name="T3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6">
                  <a:moveTo>
                    <a:pt x="10" y="96"/>
                  </a:moveTo>
                  <a:cubicBezTo>
                    <a:pt x="10" y="96"/>
                    <a:pt x="9" y="96"/>
                    <a:pt x="9" y="96"/>
                  </a:cubicBezTo>
                  <a:cubicBezTo>
                    <a:pt x="8" y="95"/>
                    <a:pt x="7" y="95"/>
                    <a:pt x="5" y="95"/>
                  </a:cubicBezTo>
                  <a:cubicBezTo>
                    <a:pt x="3" y="95"/>
                    <a:pt x="2" y="9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10"/>
                    <a:pt x="48" y="23"/>
                    <a:pt x="54" y="4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2" y="82"/>
                    <a:pt x="52" y="82"/>
                    <a:pt x="51" y="82"/>
                  </a:cubicBezTo>
                  <a:cubicBezTo>
                    <a:pt x="48" y="82"/>
                    <a:pt x="46" y="82"/>
                    <a:pt x="41" y="85"/>
                  </a:cubicBezTo>
                  <a:cubicBezTo>
                    <a:pt x="37" y="88"/>
                    <a:pt x="34" y="88"/>
                    <a:pt x="31" y="89"/>
                  </a:cubicBezTo>
                  <a:cubicBezTo>
                    <a:pt x="29" y="89"/>
                    <a:pt x="28" y="89"/>
                    <a:pt x="27" y="89"/>
                  </a:cubicBezTo>
                  <a:cubicBezTo>
                    <a:pt x="27" y="89"/>
                    <a:pt x="27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3" y="89"/>
                    <a:pt x="21" y="90"/>
                    <a:pt x="18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12" y="96"/>
                    <a:pt x="12" y="96"/>
                    <a:pt x="1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2"/>
            <p:cNvSpPr>
              <a:spLocks/>
            </p:cNvSpPr>
            <p:nvPr/>
          </p:nvSpPr>
          <p:spPr bwMode="auto">
            <a:xfrm>
              <a:off x="6010276" y="5556250"/>
              <a:ext cx="111125" cy="192088"/>
            </a:xfrm>
            <a:custGeom>
              <a:avLst/>
              <a:gdLst>
                <a:gd name="T0" fmla="*/ 0 w 70"/>
                <a:gd name="T1" fmla="*/ 40 h 121"/>
                <a:gd name="T2" fmla="*/ 70 w 70"/>
                <a:gd name="T3" fmla="*/ 0 h 121"/>
                <a:gd name="T4" fmla="*/ 70 w 70"/>
                <a:gd name="T5" fmla="*/ 81 h 121"/>
                <a:gd name="T6" fmla="*/ 0 w 70"/>
                <a:gd name="T7" fmla="*/ 121 h 121"/>
                <a:gd name="T8" fmla="*/ 0 w 70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0" y="40"/>
                  </a:moveTo>
                  <a:lnTo>
                    <a:pt x="70" y="0"/>
                  </a:lnTo>
                  <a:lnTo>
                    <a:pt x="70" y="81"/>
                  </a:lnTo>
                  <a:lnTo>
                    <a:pt x="0" y="121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3"/>
            <p:cNvSpPr>
              <a:spLocks/>
            </p:cNvSpPr>
            <p:nvPr/>
          </p:nvSpPr>
          <p:spPr bwMode="auto">
            <a:xfrm>
              <a:off x="6084889" y="5602288"/>
              <a:ext cx="19050" cy="76200"/>
            </a:xfrm>
            <a:custGeom>
              <a:avLst/>
              <a:gdLst>
                <a:gd name="T0" fmla="*/ 0 w 12"/>
                <a:gd name="T1" fmla="*/ 19 h 48"/>
                <a:gd name="T2" fmla="*/ 0 w 12"/>
                <a:gd name="T3" fmla="*/ 45 h 48"/>
                <a:gd name="T4" fmla="*/ 0 w 12"/>
                <a:gd name="T5" fmla="*/ 48 h 48"/>
                <a:gd name="T6" fmla="*/ 12 w 12"/>
                <a:gd name="T7" fmla="*/ 41 h 48"/>
                <a:gd name="T8" fmla="*/ 12 w 12"/>
                <a:gd name="T9" fmla="*/ 0 h 48"/>
                <a:gd name="T10" fmla="*/ 0 w 12"/>
                <a:gd name="T11" fmla="*/ 7 h 48"/>
                <a:gd name="T12" fmla="*/ 0 w 12"/>
                <a:gd name="T13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0" y="19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12" y="4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4"/>
            <p:cNvSpPr>
              <a:spLocks/>
            </p:cNvSpPr>
            <p:nvPr/>
          </p:nvSpPr>
          <p:spPr bwMode="auto">
            <a:xfrm>
              <a:off x="6054726" y="5619750"/>
              <a:ext cx="20638" cy="76200"/>
            </a:xfrm>
            <a:custGeom>
              <a:avLst/>
              <a:gdLst>
                <a:gd name="T0" fmla="*/ 0 w 13"/>
                <a:gd name="T1" fmla="*/ 18 h 48"/>
                <a:gd name="T2" fmla="*/ 0 w 13"/>
                <a:gd name="T3" fmla="*/ 44 h 48"/>
                <a:gd name="T4" fmla="*/ 0 w 13"/>
                <a:gd name="T5" fmla="*/ 48 h 48"/>
                <a:gd name="T6" fmla="*/ 13 w 13"/>
                <a:gd name="T7" fmla="*/ 41 h 48"/>
                <a:gd name="T8" fmla="*/ 13 w 13"/>
                <a:gd name="T9" fmla="*/ 37 h 48"/>
                <a:gd name="T10" fmla="*/ 13 w 13"/>
                <a:gd name="T11" fmla="*/ 10 h 48"/>
                <a:gd name="T12" fmla="*/ 13 w 13"/>
                <a:gd name="T13" fmla="*/ 0 h 48"/>
                <a:gd name="T14" fmla="*/ 0 w 13"/>
                <a:gd name="T15" fmla="*/ 7 h 48"/>
                <a:gd name="T16" fmla="*/ 0 w 13"/>
                <a:gd name="T1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18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5"/>
            <p:cNvSpPr>
              <a:spLocks/>
            </p:cNvSpPr>
            <p:nvPr/>
          </p:nvSpPr>
          <p:spPr bwMode="auto">
            <a:xfrm>
              <a:off x="6024564" y="5635625"/>
              <a:ext cx="20638" cy="76200"/>
            </a:xfrm>
            <a:custGeom>
              <a:avLst/>
              <a:gdLst>
                <a:gd name="T0" fmla="*/ 0 w 13"/>
                <a:gd name="T1" fmla="*/ 7 h 48"/>
                <a:gd name="T2" fmla="*/ 0 w 13"/>
                <a:gd name="T3" fmla="*/ 48 h 48"/>
                <a:gd name="T4" fmla="*/ 13 w 13"/>
                <a:gd name="T5" fmla="*/ 41 h 48"/>
                <a:gd name="T6" fmla="*/ 13 w 13"/>
                <a:gd name="T7" fmla="*/ 38 h 48"/>
                <a:gd name="T8" fmla="*/ 13 w 13"/>
                <a:gd name="T9" fmla="*/ 12 h 48"/>
                <a:gd name="T10" fmla="*/ 13 w 13"/>
                <a:gd name="T11" fmla="*/ 12 h 48"/>
                <a:gd name="T12" fmla="*/ 13 w 13"/>
                <a:gd name="T13" fmla="*/ 0 h 48"/>
                <a:gd name="T14" fmla="*/ 13 w 13"/>
                <a:gd name="T15" fmla="*/ 0 h 48"/>
                <a:gd name="T16" fmla="*/ 0 w 13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7"/>
                  </a:moveTo>
                  <a:lnTo>
                    <a:pt x="0" y="48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6"/>
            <p:cNvSpPr>
              <a:spLocks/>
            </p:cNvSpPr>
            <p:nvPr/>
          </p:nvSpPr>
          <p:spPr bwMode="auto">
            <a:xfrm>
              <a:off x="6013451" y="5481638"/>
              <a:ext cx="106363" cy="120650"/>
            </a:xfrm>
            <a:custGeom>
              <a:avLst/>
              <a:gdLst>
                <a:gd name="T0" fmla="*/ 0 w 57"/>
                <a:gd name="T1" fmla="*/ 39 h 65"/>
                <a:gd name="T2" fmla="*/ 3 w 57"/>
                <a:gd name="T3" fmla="*/ 37 h 65"/>
                <a:gd name="T4" fmla="*/ 3 w 57"/>
                <a:gd name="T5" fmla="*/ 46 h 65"/>
                <a:gd name="T6" fmla="*/ 5 w 57"/>
                <a:gd name="T7" fmla="*/ 50 h 65"/>
                <a:gd name="T8" fmla="*/ 8 w 57"/>
                <a:gd name="T9" fmla="*/ 51 h 65"/>
                <a:gd name="T10" fmla="*/ 10 w 57"/>
                <a:gd name="T11" fmla="*/ 50 h 65"/>
                <a:gd name="T12" fmla="*/ 20 w 57"/>
                <a:gd name="T13" fmla="*/ 44 h 65"/>
                <a:gd name="T14" fmla="*/ 23 w 57"/>
                <a:gd name="T15" fmla="*/ 40 h 65"/>
                <a:gd name="T16" fmla="*/ 23 w 57"/>
                <a:gd name="T17" fmla="*/ 23 h 65"/>
                <a:gd name="T18" fmla="*/ 29 w 57"/>
                <a:gd name="T19" fmla="*/ 18 h 65"/>
                <a:gd name="T20" fmla="*/ 29 w 57"/>
                <a:gd name="T21" fmla="*/ 33 h 65"/>
                <a:gd name="T22" fmla="*/ 31 w 57"/>
                <a:gd name="T23" fmla="*/ 37 h 65"/>
                <a:gd name="T24" fmla="*/ 34 w 57"/>
                <a:gd name="T25" fmla="*/ 37 h 65"/>
                <a:gd name="T26" fmla="*/ 36 w 57"/>
                <a:gd name="T27" fmla="*/ 37 h 65"/>
                <a:gd name="T28" fmla="*/ 46 w 57"/>
                <a:gd name="T29" fmla="*/ 31 h 65"/>
                <a:gd name="T30" fmla="*/ 49 w 57"/>
                <a:gd name="T31" fmla="*/ 27 h 65"/>
                <a:gd name="T32" fmla="*/ 49 w 57"/>
                <a:gd name="T33" fmla="*/ 5 h 65"/>
                <a:gd name="T34" fmla="*/ 57 w 57"/>
                <a:gd name="T35" fmla="*/ 0 h 65"/>
                <a:gd name="T36" fmla="*/ 57 w 57"/>
                <a:gd name="T37" fmla="*/ 32 h 65"/>
                <a:gd name="T38" fmla="*/ 0 w 57"/>
                <a:gd name="T39" fmla="*/ 65 h 65"/>
                <a:gd name="T40" fmla="*/ 0 w 57"/>
                <a:gd name="T4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5">
                  <a:moveTo>
                    <a:pt x="0" y="39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8"/>
                    <a:pt x="4" y="49"/>
                    <a:pt x="5" y="50"/>
                  </a:cubicBezTo>
                  <a:cubicBezTo>
                    <a:pt x="6" y="50"/>
                    <a:pt x="7" y="51"/>
                    <a:pt x="8" y="51"/>
                  </a:cubicBezTo>
                  <a:cubicBezTo>
                    <a:pt x="8" y="51"/>
                    <a:pt x="9" y="50"/>
                    <a:pt x="1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3"/>
                    <a:pt x="23" y="42"/>
                    <a:pt x="23" y="4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0" y="36"/>
                    <a:pt x="31" y="37"/>
                  </a:cubicBezTo>
                  <a:cubicBezTo>
                    <a:pt x="32" y="37"/>
                    <a:pt x="33" y="37"/>
                    <a:pt x="34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8" y="30"/>
                    <a:pt x="49" y="28"/>
                    <a:pt x="49" y="2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7"/>
            <p:cNvSpPr>
              <a:spLocks/>
            </p:cNvSpPr>
            <p:nvPr/>
          </p:nvSpPr>
          <p:spPr bwMode="auto">
            <a:xfrm>
              <a:off x="6135689" y="5473700"/>
              <a:ext cx="250825" cy="76200"/>
            </a:xfrm>
            <a:custGeom>
              <a:avLst/>
              <a:gdLst>
                <a:gd name="T0" fmla="*/ 0 w 136"/>
                <a:gd name="T1" fmla="*/ 34 h 41"/>
                <a:gd name="T2" fmla="*/ 0 w 136"/>
                <a:gd name="T3" fmla="*/ 0 h 41"/>
                <a:gd name="T4" fmla="*/ 35 w 136"/>
                <a:gd name="T5" fmla="*/ 1 h 41"/>
                <a:gd name="T6" fmla="*/ 35 w 136"/>
                <a:gd name="T7" fmla="*/ 22 h 41"/>
                <a:gd name="T8" fmla="*/ 39 w 136"/>
                <a:gd name="T9" fmla="*/ 27 h 41"/>
                <a:gd name="T10" fmla="*/ 52 w 136"/>
                <a:gd name="T11" fmla="*/ 27 h 41"/>
                <a:gd name="T12" fmla="*/ 57 w 136"/>
                <a:gd name="T13" fmla="*/ 22 h 41"/>
                <a:gd name="T14" fmla="*/ 57 w 136"/>
                <a:gd name="T15" fmla="*/ 2 h 41"/>
                <a:gd name="T16" fmla="*/ 81 w 136"/>
                <a:gd name="T17" fmla="*/ 5 h 41"/>
                <a:gd name="T18" fmla="*/ 81 w 136"/>
                <a:gd name="T19" fmla="*/ 24 h 41"/>
                <a:gd name="T20" fmla="*/ 85 w 136"/>
                <a:gd name="T21" fmla="*/ 28 h 41"/>
                <a:gd name="T22" fmla="*/ 98 w 136"/>
                <a:gd name="T23" fmla="*/ 29 h 41"/>
                <a:gd name="T24" fmla="*/ 102 w 136"/>
                <a:gd name="T25" fmla="*/ 28 h 41"/>
                <a:gd name="T26" fmla="*/ 103 w 136"/>
                <a:gd name="T27" fmla="*/ 24 h 41"/>
                <a:gd name="T28" fmla="*/ 103 w 136"/>
                <a:gd name="T29" fmla="*/ 6 h 41"/>
                <a:gd name="T30" fmla="*/ 136 w 136"/>
                <a:gd name="T31" fmla="*/ 8 h 41"/>
                <a:gd name="T32" fmla="*/ 136 w 136"/>
                <a:gd name="T33" fmla="*/ 41 h 41"/>
                <a:gd name="T34" fmla="*/ 0 w 136"/>
                <a:gd name="T3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1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7" y="27"/>
                    <a:pt x="3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5" y="27"/>
                    <a:pt x="57" y="25"/>
                    <a:pt x="57" y="2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3" y="28"/>
                    <a:pt x="85" y="28"/>
                  </a:cubicBezTo>
                  <a:cubicBezTo>
                    <a:pt x="85" y="28"/>
                    <a:pt x="98" y="29"/>
                    <a:pt x="98" y="29"/>
                  </a:cubicBezTo>
                  <a:cubicBezTo>
                    <a:pt x="100" y="29"/>
                    <a:pt x="101" y="28"/>
                    <a:pt x="102" y="28"/>
                  </a:cubicBezTo>
                  <a:cubicBezTo>
                    <a:pt x="103" y="27"/>
                    <a:pt x="103" y="26"/>
                    <a:pt x="103" y="24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4"/>
                    <a:pt x="136" y="27"/>
                    <a:pt x="136" y="41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8"/>
            <p:cNvSpPr>
              <a:spLocks/>
            </p:cNvSpPr>
            <p:nvPr/>
          </p:nvSpPr>
          <p:spPr bwMode="auto">
            <a:xfrm>
              <a:off x="6135689" y="5554663"/>
              <a:ext cx="250825" cy="125413"/>
            </a:xfrm>
            <a:custGeom>
              <a:avLst/>
              <a:gdLst>
                <a:gd name="T0" fmla="*/ 0 w 136"/>
                <a:gd name="T1" fmla="*/ 0 h 68"/>
                <a:gd name="T2" fmla="*/ 136 w 136"/>
                <a:gd name="T3" fmla="*/ 7 h 68"/>
                <a:gd name="T4" fmla="*/ 136 w 136"/>
                <a:gd name="T5" fmla="*/ 32 h 68"/>
                <a:gd name="T6" fmla="*/ 115 w 136"/>
                <a:gd name="T7" fmla="*/ 67 h 68"/>
                <a:gd name="T8" fmla="*/ 115 w 136"/>
                <a:gd name="T9" fmla="*/ 67 h 68"/>
                <a:gd name="T10" fmla="*/ 114 w 136"/>
                <a:gd name="T11" fmla="*/ 67 h 68"/>
                <a:gd name="T12" fmla="*/ 107 w 136"/>
                <a:gd name="T13" fmla="*/ 67 h 68"/>
                <a:gd name="T14" fmla="*/ 106 w 136"/>
                <a:gd name="T15" fmla="*/ 22 h 68"/>
                <a:gd name="T16" fmla="*/ 106 w 136"/>
                <a:gd name="T17" fmla="*/ 21 h 68"/>
                <a:gd name="T18" fmla="*/ 81 w 136"/>
                <a:gd name="T19" fmla="*/ 13 h 68"/>
                <a:gd name="T20" fmla="*/ 79 w 136"/>
                <a:gd name="T21" fmla="*/ 13 h 68"/>
                <a:gd name="T22" fmla="*/ 56 w 136"/>
                <a:gd name="T23" fmla="*/ 19 h 68"/>
                <a:gd name="T24" fmla="*/ 55 w 136"/>
                <a:gd name="T25" fmla="*/ 19 h 68"/>
                <a:gd name="T26" fmla="*/ 55 w 136"/>
                <a:gd name="T27" fmla="*/ 65 h 68"/>
                <a:gd name="T28" fmla="*/ 47 w 136"/>
                <a:gd name="T29" fmla="*/ 64 h 68"/>
                <a:gd name="T30" fmla="*/ 47 w 136"/>
                <a:gd name="T31" fmla="*/ 55 h 68"/>
                <a:gd name="T32" fmla="*/ 47 w 136"/>
                <a:gd name="T33" fmla="*/ 55 h 68"/>
                <a:gd name="T34" fmla="*/ 47 w 136"/>
                <a:gd name="T35" fmla="*/ 55 h 68"/>
                <a:gd name="T36" fmla="*/ 47 w 136"/>
                <a:gd name="T37" fmla="*/ 54 h 68"/>
                <a:gd name="T38" fmla="*/ 46 w 136"/>
                <a:gd name="T39" fmla="*/ 54 h 68"/>
                <a:gd name="T40" fmla="*/ 46 w 136"/>
                <a:gd name="T41" fmla="*/ 53 h 68"/>
                <a:gd name="T42" fmla="*/ 45 w 136"/>
                <a:gd name="T43" fmla="*/ 52 h 68"/>
                <a:gd name="T44" fmla="*/ 45 w 136"/>
                <a:gd name="T45" fmla="*/ 52 h 68"/>
                <a:gd name="T46" fmla="*/ 45 w 136"/>
                <a:gd name="T47" fmla="*/ 52 h 68"/>
                <a:gd name="T48" fmla="*/ 44 w 136"/>
                <a:gd name="T49" fmla="*/ 52 h 68"/>
                <a:gd name="T50" fmla="*/ 43 w 136"/>
                <a:gd name="T51" fmla="*/ 51 h 68"/>
                <a:gd name="T52" fmla="*/ 42 w 136"/>
                <a:gd name="T53" fmla="*/ 51 h 68"/>
                <a:gd name="T54" fmla="*/ 25 w 136"/>
                <a:gd name="T55" fmla="*/ 51 h 68"/>
                <a:gd name="T56" fmla="*/ 22 w 136"/>
                <a:gd name="T57" fmla="*/ 53 h 68"/>
                <a:gd name="T58" fmla="*/ 4 w 136"/>
                <a:gd name="T59" fmla="*/ 66 h 68"/>
                <a:gd name="T60" fmla="*/ 0 w 136"/>
                <a:gd name="T61" fmla="*/ 68 h 68"/>
                <a:gd name="T62" fmla="*/ 0 w 136"/>
                <a:gd name="T6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68">
                  <a:moveTo>
                    <a:pt x="0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6" y="17"/>
                    <a:pt x="136" y="26"/>
                    <a:pt x="136" y="32"/>
                  </a:cubicBezTo>
                  <a:cubicBezTo>
                    <a:pt x="136" y="43"/>
                    <a:pt x="128" y="5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3" y="67"/>
                    <a:pt x="110" y="67"/>
                    <a:pt x="107" y="6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0"/>
                    <a:pt x="102" y="13"/>
                    <a:pt x="81" y="13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60" y="13"/>
                    <a:pt x="56" y="18"/>
                    <a:pt x="56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49" y="65"/>
                    <a:pt x="47" y="6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3" y="51"/>
                    <a:pt x="43" y="51"/>
                  </a:cubicBezTo>
                  <a:cubicBezTo>
                    <a:pt x="43" y="51"/>
                    <a:pt x="43" y="51"/>
                    <a:pt x="4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13" y="61"/>
                    <a:pt x="4" y="66"/>
                  </a:cubicBezTo>
                  <a:cubicBezTo>
                    <a:pt x="3" y="67"/>
                    <a:pt x="1" y="67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399"/>
            <p:cNvSpPr>
              <a:spLocks noChangeArrowheads="1"/>
            </p:cNvSpPr>
            <p:nvPr/>
          </p:nvSpPr>
          <p:spPr bwMode="auto">
            <a:xfrm>
              <a:off x="6170614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400"/>
            <p:cNvSpPr>
              <a:spLocks noChangeArrowheads="1"/>
            </p:cNvSpPr>
            <p:nvPr/>
          </p:nvSpPr>
          <p:spPr bwMode="auto">
            <a:xfrm>
              <a:off x="6353176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272136" y="224982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1351022" y="142912"/>
            <a:ext cx="4393530" cy="1559858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460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16589" y="0"/>
            <a:ext cx="3071768" cy="1803560"/>
            <a:chOff x="7888786" y="0"/>
            <a:chExt cx="4095690" cy="2404746"/>
          </a:xfrm>
        </p:grpSpPr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close/>
                  <a:moveTo>
                    <a:pt x="443" y="621"/>
                  </a:moveTo>
                  <a:lnTo>
                    <a:pt x="443" y="6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moveTo>
                    <a:pt x="443" y="621"/>
                  </a:moveTo>
                  <a:lnTo>
                    <a:pt x="443" y="621"/>
                  </a:lnTo>
                </a:path>
              </a:pathLst>
            </a:cu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10150308" y="498967"/>
              <a:ext cx="669909" cy="1905779"/>
            </a:xfrm>
            <a:custGeom>
              <a:avLst/>
              <a:gdLst>
                <a:gd name="T0" fmla="*/ 208 w 290"/>
                <a:gd name="T1" fmla="*/ 517 h 825"/>
                <a:gd name="T2" fmla="*/ 180 w 290"/>
                <a:gd name="T3" fmla="*/ 413 h 825"/>
                <a:gd name="T4" fmla="*/ 125 w 290"/>
                <a:gd name="T5" fmla="*/ 206 h 825"/>
                <a:gd name="T6" fmla="*/ 97 w 290"/>
                <a:gd name="T7" fmla="*/ 102 h 825"/>
                <a:gd name="T8" fmla="*/ 69 w 290"/>
                <a:gd name="T9" fmla="*/ 0 h 825"/>
                <a:gd name="T10" fmla="*/ 0 w 290"/>
                <a:gd name="T11" fmla="*/ 0 h 825"/>
                <a:gd name="T12" fmla="*/ 18 w 290"/>
                <a:gd name="T13" fmla="*/ 102 h 825"/>
                <a:gd name="T14" fmla="*/ 36 w 290"/>
                <a:gd name="T15" fmla="*/ 206 h 825"/>
                <a:gd name="T16" fmla="*/ 55 w 290"/>
                <a:gd name="T17" fmla="*/ 311 h 825"/>
                <a:gd name="T18" fmla="*/ 75 w 290"/>
                <a:gd name="T19" fmla="*/ 413 h 825"/>
                <a:gd name="T20" fmla="*/ 93 w 290"/>
                <a:gd name="T21" fmla="*/ 517 h 825"/>
                <a:gd name="T22" fmla="*/ 111 w 290"/>
                <a:gd name="T23" fmla="*/ 621 h 825"/>
                <a:gd name="T24" fmla="*/ 129 w 290"/>
                <a:gd name="T25" fmla="*/ 723 h 825"/>
                <a:gd name="T26" fmla="*/ 147 w 290"/>
                <a:gd name="T27" fmla="*/ 825 h 825"/>
                <a:gd name="T28" fmla="*/ 290 w 290"/>
                <a:gd name="T29" fmla="*/ 825 h 825"/>
                <a:gd name="T30" fmla="*/ 264 w 290"/>
                <a:gd name="T31" fmla="*/ 723 h 825"/>
                <a:gd name="T32" fmla="*/ 208 w 290"/>
                <a:gd name="T33" fmla="*/ 517 h 825"/>
                <a:gd name="T34" fmla="*/ 208 w 290"/>
                <a:gd name="T35" fmla="*/ 517 h 825"/>
                <a:gd name="T36" fmla="*/ 208 w 290"/>
                <a:gd name="T37" fmla="*/ 517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825">
                  <a:moveTo>
                    <a:pt x="208" y="517"/>
                  </a:moveTo>
                  <a:lnTo>
                    <a:pt x="180" y="413"/>
                  </a:lnTo>
                  <a:lnTo>
                    <a:pt x="125" y="206"/>
                  </a:lnTo>
                  <a:lnTo>
                    <a:pt x="97" y="102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8" y="102"/>
                  </a:lnTo>
                  <a:lnTo>
                    <a:pt x="36" y="206"/>
                  </a:lnTo>
                  <a:lnTo>
                    <a:pt x="55" y="311"/>
                  </a:lnTo>
                  <a:lnTo>
                    <a:pt x="75" y="413"/>
                  </a:lnTo>
                  <a:lnTo>
                    <a:pt x="93" y="517"/>
                  </a:lnTo>
                  <a:lnTo>
                    <a:pt x="111" y="621"/>
                  </a:lnTo>
                  <a:lnTo>
                    <a:pt x="129" y="723"/>
                  </a:lnTo>
                  <a:lnTo>
                    <a:pt x="147" y="825"/>
                  </a:lnTo>
                  <a:lnTo>
                    <a:pt x="290" y="825"/>
                  </a:lnTo>
                  <a:lnTo>
                    <a:pt x="264" y="723"/>
                  </a:lnTo>
                  <a:lnTo>
                    <a:pt x="208" y="517"/>
                  </a:lnTo>
                  <a:close/>
                  <a:moveTo>
                    <a:pt x="208" y="517"/>
                  </a:moveTo>
                  <a:lnTo>
                    <a:pt x="208" y="517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9053044" y="498967"/>
              <a:ext cx="674531" cy="1905779"/>
            </a:xfrm>
            <a:custGeom>
              <a:avLst/>
              <a:gdLst>
                <a:gd name="T0" fmla="*/ 179 w 292"/>
                <a:gd name="T1" fmla="*/ 621 h 825"/>
                <a:gd name="T2" fmla="*/ 199 w 292"/>
                <a:gd name="T3" fmla="*/ 517 h 825"/>
                <a:gd name="T4" fmla="*/ 217 w 292"/>
                <a:gd name="T5" fmla="*/ 413 h 825"/>
                <a:gd name="T6" fmla="*/ 235 w 292"/>
                <a:gd name="T7" fmla="*/ 311 h 825"/>
                <a:gd name="T8" fmla="*/ 254 w 292"/>
                <a:gd name="T9" fmla="*/ 206 h 825"/>
                <a:gd name="T10" fmla="*/ 272 w 292"/>
                <a:gd name="T11" fmla="*/ 102 h 825"/>
                <a:gd name="T12" fmla="*/ 292 w 292"/>
                <a:gd name="T13" fmla="*/ 0 h 825"/>
                <a:gd name="T14" fmla="*/ 221 w 292"/>
                <a:gd name="T15" fmla="*/ 0 h 825"/>
                <a:gd name="T16" fmla="*/ 195 w 292"/>
                <a:gd name="T17" fmla="*/ 102 h 825"/>
                <a:gd name="T18" fmla="*/ 167 w 292"/>
                <a:gd name="T19" fmla="*/ 206 h 825"/>
                <a:gd name="T20" fmla="*/ 139 w 292"/>
                <a:gd name="T21" fmla="*/ 311 h 825"/>
                <a:gd name="T22" fmla="*/ 111 w 292"/>
                <a:gd name="T23" fmla="*/ 413 h 825"/>
                <a:gd name="T24" fmla="*/ 82 w 292"/>
                <a:gd name="T25" fmla="*/ 517 h 825"/>
                <a:gd name="T26" fmla="*/ 56 w 292"/>
                <a:gd name="T27" fmla="*/ 621 h 825"/>
                <a:gd name="T28" fmla="*/ 28 w 292"/>
                <a:gd name="T29" fmla="*/ 723 h 825"/>
                <a:gd name="T30" fmla="*/ 0 w 292"/>
                <a:gd name="T31" fmla="*/ 825 h 825"/>
                <a:gd name="T32" fmla="*/ 143 w 292"/>
                <a:gd name="T33" fmla="*/ 825 h 825"/>
                <a:gd name="T34" fmla="*/ 161 w 292"/>
                <a:gd name="T35" fmla="*/ 723 h 825"/>
                <a:gd name="T36" fmla="*/ 179 w 292"/>
                <a:gd name="T37" fmla="*/ 621 h 825"/>
                <a:gd name="T38" fmla="*/ 179 w 292"/>
                <a:gd name="T39" fmla="*/ 621 h 825"/>
                <a:gd name="T40" fmla="*/ 179 w 292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825">
                  <a:moveTo>
                    <a:pt x="179" y="621"/>
                  </a:moveTo>
                  <a:lnTo>
                    <a:pt x="199" y="517"/>
                  </a:lnTo>
                  <a:lnTo>
                    <a:pt x="217" y="413"/>
                  </a:lnTo>
                  <a:lnTo>
                    <a:pt x="235" y="311"/>
                  </a:lnTo>
                  <a:lnTo>
                    <a:pt x="254" y="206"/>
                  </a:lnTo>
                  <a:lnTo>
                    <a:pt x="272" y="102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95" y="102"/>
                  </a:lnTo>
                  <a:lnTo>
                    <a:pt x="167" y="206"/>
                  </a:lnTo>
                  <a:lnTo>
                    <a:pt x="139" y="311"/>
                  </a:lnTo>
                  <a:lnTo>
                    <a:pt x="111" y="413"/>
                  </a:lnTo>
                  <a:lnTo>
                    <a:pt x="82" y="517"/>
                  </a:lnTo>
                  <a:lnTo>
                    <a:pt x="56" y="621"/>
                  </a:lnTo>
                  <a:lnTo>
                    <a:pt x="28" y="723"/>
                  </a:lnTo>
                  <a:lnTo>
                    <a:pt x="0" y="825"/>
                  </a:lnTo>
                  <a:lnTo>
                    <a:pt x="143" y="825"/>
                  </a:lnTo>
                  <a:lnTo>
                    <a:pt x="161" y="723"/>
                  </a:lnTo>
                  <a:lnTo>
                    <a:pt x="179" y="621"/>
                  </a:lnTo>
                  <a:moveTo>
                    <a:pt x="179" y="621"/>
                  </a:moveTo>
                  <a:lnTo>
                    <a:pt x="179" y="621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9685992" y="0"/>
              <a:ext cx="505899" cy="498967"/>
            </a:xfrm>
            <a:custGeom>
              <a:avLst/>
              <a:gdLst>
                <a:gd name="T0" fmla="*/ 72 w 219"/>
                <a:gd name="T1" fmla="*/ 216 h 216"/>
                <a:gd name="T2" fmla="*/ 72 w 219"/>
                <a:gd name="T3" fmla="*/ 96 h 216"/>
                <a:gd name="T4" fmla="*/ 145 w 219"/>
                <a:gd name="T5" fmla="*/ 96 h 216"/>
                <a:gd name="T6" fmla="*/ 145 w 219"/>
                <a:gd name="T7" fmla="*/ 216 h 216"/>
                <a:gd name="T8" fmla="*/ 219 w 219"/>
                <a:gd name="T9" fmla="*/ 216 h 216"/>
                <a:gd name="T10" fmla="*/ 219 w 219"/>
                <a:gd name="T11" fmla="*/ 0 h 216"/>
                <a:gd name="T12" fmla="*/ 0 w 219"/>
                <a:gd name="T13" fmla="*/ 0 h 216"/>
                <a:gd name="T14" fmla="*/ 0 w 219"/>
                <a:gd name="T15" fmla="*/ 216 h 216"/>
                <a:gd name="T16" fmla="*/ 72 w 219"/>
                <a:gd name="T17" fmla="*/ 216 h 216"/>
                <a:gd name="T18" fmla="*/ 72 w 219"/>
                <a:gd name="T19" fmla="*/ 216 h 216"/>
                <a:gd name="T20" fmla="*/ 72 w 219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16">
                  <a:moveTo>
                    <a:pt x="72" y="216"/>
                  </a:moveTo>
                  <a:lnTo>
                    <a:pt x="72" y="96"/>
                  </a:lnTo>
                  <a:lnTo>
                    <a:pt x="145" y="96"/>
                  </a:lnTo>
                  <a:lnTo>
                    <a:pt x="145" y="216"/>
                  </a:lnTo>
                  <a:lnTo>
                    <a:pt x="219" y="21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72" y="216"/>
                  </a:lnTo>
                  <a:close/>
                  <a:moveTo>
                    <a:pt x="72" y="216"/>
                  </a:moveTo>
                  <a:lnTo>
                    <a:pt x="72" y="2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close/>
                  <a:moveTo>
                    <a:pt x="58" y="0"/>
                  </a:move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moveTo>
                    <a:pt x="58" y="0"/>
                  </a:moveTo>
                  <a:lnTo>
                    <a:pt x="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close/>
                  <a:moveTo>
                    <a:pt x="28" y="104"/>
                  </a:moveTo>
                  <a:lnTo>
                    <a:pt x="28" y="1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close/>
                  <a:moveTo>
                    <a:pt x="26" y="105"/>
                  </a:moveTo>
                  <a:lnTo>
                    <a:pt x="26" y="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60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moveTo>
                    <a:pt x="26" y="105"/>
                  </a:moveTo>
                  <a:lnTo>
                    <a:pt x="26" y="105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close/>
                  <a:moveTo>
                    <a:pt x="228" y="0"/>
                  </a:moveTo>
                  <a:lnTo>
                    <a:pt x="2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moveTo>
                    <a:pt x="228" y="0"/>
                  </a:moveTo>
                  <a:lnTo>
                    <a:pt x="22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close/>
                  <a:moveTo>
                    <a:pt x="393" y="0"/>
                  </a:moveTo>
                  <a:lnTo>
                    <a:pt x="3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moveTo>
                    <a:pt x="393" y="0"/>
                  </a:moveTo>
                  <a:lnTo>
                    <a:pt x="393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moveTo>
                    <a:pt x="111" y="0"/>
                  </a:moveTo>
                  <a:lnTo>
                    <a:pt x="111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8145201" y="1693257"/>
              <a:ext cx="1097267" cy="240244"/>
            </a:xfrm>
            <a:custGeom>
              <a:avLst/>
              <a:gdLst>
                <a:gd name="T0" fmla="*/ 475 w 475"/>
                <a:gd name="T1" fmla="*/ 0 h 104"/>
                <a:gd name="T2" fmla="*/ 0 w 475"/>
                <a:gd name="T3" fmla="*/ 0 h 104"/>
                <a:gd name="T4" fmla="*/ 0 w 475"/>
                <a:gd name="T5" fmla="*/ 104 h 104"/>
                <a:gd name="T6" fmla="*/ 449 w 475"/>
                <a:gd name="T7" fmla="*/ 104 h 104"/>
                <a:gd name="T8" fmla="*/ 475 w 475"/>
                <a:gd name="T9" fmla="*/ 0 h 104"/>
                <a:gd name="T10" fmla="*/ 475 w 475"/>
                <a:gd name="T11" fmla="*/ 0 h 104"/>
                <a:gd name="T12" fmla="*/ 475 w 47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47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449" y="104"/>
                  </a:lnTo>
                  <a:lnTo>
                    <a:pt x="475" y="0"/>
                  </a:lnTo>
                  <a:moveTo>
                    <a:pt x="475" y="0"/>
                  </a:moveTo>
                  <a:lnTo>
                    <a:pt x="47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8655718" y="1217388"/>
              <a:ext cx="718421" cy="235623"/>
            </a:xfrm>
            <a:custGeom>
              <a:avLst/>
              <a:gdLst>
                <a:gd name="T0" fmla="*/ 311 w 311"/>
                <a:gd name="T1" fmla="*/ 0 h 102"/>
                <a:gd name="T2" fmla="*/ 0 w 311"/>
                <a:gd name="T3" fmla="*/ 0 h 102"/>
                <a:gd name="T4" fmla="*/ 0 w 311"/>
                <a:gd name="T5" fmla="*/ 102 h 102"/>
                <a:gd name="T6" fmla="*/ 283 w 311"/>
                <a:gd name="T7" fmla="*/ 102 h 102"/>
                <a:gd name="T8" fmla="*/ 311 w 311"/>
                <a:gd name="T9" fmla="*/ 0 h 102"/>
                <a:gd name="T10" fmla="*/ 311 w 311"/>
                <a:gd name="T11" fmla="*/ 0 h 102"/>
                <a:gd name="T12" fmla="*/ 311 w 311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3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283" y="102"/>
                  </a:lnTo>
                  <a:lnTo>
                    <a:pt x="311" y="0"/>
                  </a:lnTo>
                  <a:moveTo>
                    <a:pt x="311" y="0"/>
                  </a:moveTo>
                  <a:lnTo>
                    <a:pt x="311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69"/>
            <p:cNvSpPr>
              <a:spLocks noEditPoints="1"/>
            </p:cNvSpPr>
            <p:nvPr/>
          </p:nvSpPr>
          <p:spPr bwMode="auto">
            <a:xfrm>
              <a:off x="9168543" y="734589"/>
              <a:ext cx="334956" cy="240244"/>
            </a:xfrm>
            <a:custGeom>
              <a:avLst/>
              <a:gdLst>
                <a:gd name="T0" fmla="*/ 145 w 145"/>
                <a:gd name="T1" fmla="*/ 0 h 104"/>
                <a:gd name="T2" fmla="*/ 0 w 145"/>
                <a:gd name="T3" fmla="*/ 0 h 104"/>
                <a:gd name="T4" fmla="*/ 0 w 145"/>
                <a:gd name="T5" fmla="*/ 104 h 104"/>
                <a:gd name="T6" fmla="*/ 117 w 145"/>
                <a:gd name="T7" fmla="*/ 104 h 104"/>
                <a:gd name="T8" fmla="*/ 145 w 145"/>
                <a:gd name="T9" fmla="*/ 0 h 104"/>
                <a:gd name="T10" fmla="*/ 145 w 145"/>
                <a:gd name="T11" fmla="*/ 0 h 104"/>
                <a:gd name="T12" fmla="*/ 145 w 1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4">
                  <a:moveTo>
                    <a:pt x="14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17" y="104"/>
                  </a:lnTo>
                  <a:lnTo>
                    <a:pt x="145" y="0"/>
                  </a:lnTo>
                  <a:moveTo>
                    <a:pt x="145" y="0"/>
                  </a:moveTo>
                  <a:lnTo>
                    <a:pt x="14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28 w 143"/>
                <a:gd name="T1" fmla="*/ 104 h 104"/>
                <a:gd name="T2" fmla="*/ 143 w 143"/>
                <a:gd name="T3" fmla="*/ 104 h 104"/>
                <a:gd name="T4" fmla="*/ 143 w 143"/>
                <a:gd name="T5" fmla="*/ 0 h 104"/>
                <a:gd name="T6" fmla="*/ 0 w 143"/>
                <a:gd name="T7" fmla="*/ 0 h 104"/>
                <a:gd name="T8" fmla="*/ 28 w 143"/>
                <a:gd name="T9" fmla="*/ 104 h 104"/>
                <a:gd name="T10" fmla="*/ 28 w 143"/>
                <a:gd name="T11" fmla="*/ 104 h 104"/>
                <a:gd name="T12" fmla="*/ 28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28" y="104"/>
                  </a:moveTo>
                  <a:lnTo>
                    <a:pt x="143" y="104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10499123" y="1217388"/>
              <a:ext cx="718421" cy="235623"/>
            </a:xfrm>
            <a:custGeom>
              <a:avLst/>
              <a:gdLst>
                <a:gd name="T0" fmla="*/ 29 w 311"/>
                <a:gd name="T1" fmla="*/ 102 h 102"/>
                <a:gd name="T2" fmla="*/ 311 w 311"/>
                <a:gd name="T3" fmla="*/ 102 h 102"/>
                <a:gd name="T4" fmla="*/ 311 w 311"/>
                <a:gd name="T5" fmla="*/ 0 h 102"/>
                <a:gd name="T6" fmla="*/ 0 w 311"/>
                <a:gd name="T7" fmla="*/ 0 h 102"/>
                <a:gd name="T8" fmla="*/ 29 w 311"/>
                <a:gd name="T9" fmla="*/ 102 h 102"/>
                <a:gd name="T10" fmla="*/ 29 w 311"/>
                <a:gd name="T11" fmla="*/ 102 h 102"/>
                <a:gd name="T12" fmla="*/ 29 w 311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29" y="102"/>
                  </a:moveTo>
                  <a:lnTo>
                    <a:pt x="311" y="102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29" y="102"/>
                  </a:lnTo>
                  <a:moveTo>
                    <a:pt x="29" y="102"/>
                  </a:moveTo>
                  <a:lnTo>
                    <a:pt x="29" y="10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10630796" y="1693257"/>
              <a:ext cx="1097267" cy="240244"/>
            </a:xfrm>
            <a:custGeom>
              <a:avLst/>
              <a:gdLst>
                <a:gd name="T0" fmla="*/ 28 w 475"/>
                <a:gd name="T1" fmla="*/ 104 h 104"/>
                <a:gd name="T2" fmla="*/ 475 w 475"/>
                <a:gd name="T3" fmla="*/ 104 h 104"/>
                <a:gd name="T4" fmla="*/ 475 w 475"/>
                <a:gd name="T5" fmla="*/ 0 h 104"/>
                <a:gd name="T6" fmla="*/ 0 w 475"/>
                <a:gd name="T7" fmla="*/ 0 h 104"/>
                <a:gd name="T8" fmla="*/ 28 w 475"/>
                <a:gd name="T9" fmla="*/ 104 h 104"/>
                <a:gd name="T10" fmla="*/ 28 w 475"/>
                <a:gd name="T11" fmla="*/ 104 h 104"/>
                <a:gd name="T12" fmla="*/ 28 w 4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28" y="104"/>
                  </a:moveTo>
                  <a:lnTo>
                    <a:pt x="475" y="104"/>
                  </a:lnTo>
                  <a:lnTo>
                    <a:pt x="475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73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close/>
                  <a:moveTo>
                    <a:pt x="558" y="0"/>
                  </a:moveTo>
                  <a:lnTo>
                    <a:pt x="5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moveTo>
                    <a:pt x="558" y="0"/>
                  </a:moveTo>
                  <a:lnTo>
                    <a:pt x="5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76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143 w 143"/>
                <a:gd name="T1" fmla="*/ 104 h 104"/>
                <a:gd name="T2" fmla="*/ 143 w 143"/>
                <a:gd name="T3" fmla="*/ 0 h 104"/>
                <a:gd name="T4" fmla="*/ 0 w 143"/>
                <a:gd name="T5" fmla="*/ 0 h 104"/>
                <a:gd name="T6" fmla="*/ 28 w 143"/>
                <a:gd name="T7" fmla="*/ 104 h 104"/>
                <a:gd name="T8" fmla="*/ 143 w 143"/>
                <a:gd name="T9" fmla="*/ 104 h 104"/>
                <a:gd name="T10" fmla="*/ 143 w 143"/>
                <a:gd name="T11" fmla="*/ 104 h 104"/>
                <a:gd name="T12" fmla="*/ 143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143" y="104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lnTo>
                    <a:pt x="143" y="104"/>
                  </a:lnTo>
                  <a:moveTo>
                    <a:pt x="143" y="104"/>
                  </a:moveTo>
                  <a:lnTo>
                    <a:pt x="143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50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0" y="664977"/>
            <a:ext cx="843506" cy="518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090">
            <a:off x="4370460" y="1577566"/>
            <a:ext cx="979787" cy="42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1405">
            <a:off x="6656643" y="3839759"/>
            <a:ext cx="1108154" cy="47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864">
            <a:off x="7592523" y="2447765"/>
            <a:ext cx="845894" cy="50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581">
            <a:off x="5097929" y="4011948"/>
            <a:ext cx="1417598" cy="643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4806">
            <a:off x="3839082" y="2380171"/>
            <a:ext cx="909118" cy="1051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29">
            <a:off x="4218147" y="3438748"/>
            <a:ext cx="759018" cy="74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12">
            <a:off x="7558048" y="3364452"/>
            <a:ext cx="948317" cy="46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92">
            <a:off x="6690925" y="326811"/>
            <a:ext cx="845894" cy="1165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29" y="379228"/>
            <a:ext cx="713294" cy="1088231"/>
          </a:xfrm>
          <a:prstGeom prst="rect">
            <a:avLst/>
          </a:prstGeom>
        </p:spPr>
      </p:pic>
      <p:sp>
        <p:nvSpPr>
          <p:cNvPr id="2512" name="Oval 2511"/>
          <p:cNvSpPr/>
          <p:nvPr/>
        </p:nvSpPr>
        <p:spPr>
          <a:xfrm>
            <a:off x="4692525" y="1095267"/>
            <a:ext cx="3173122" cy="31731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4794712" y="1197453"/>
            <a:ext cx="2968746" cy="29687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4967879" y="1370619"/>
            <a:ext cx="2622415" cy="26224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236">
            <a:off x="7232877" y="1380107"/>
            <a:ext cx="809315" cy="547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7874" y="1909017"/>
            <a:ext cx="7642379" cy="1493941"/>
          </a:xfrm>
          <a:custGeom>
            <a:avLst/>
            <a:gdLst>
              <a:gd name="connsiteX0" fmla="*/ 0 w 10208871"/>
              <a:gd name="connsiteY0" fmla="*/ 0 h 1956121"/>
              <a:gd name="connsiteX1" fmla="*/ 10208871 w 10208871"/>
              <a:gd name="connsiteY1" fmla="*/ 0 h 1956121"/>
              <a:gd name="connsiteX2" fmla="*/ 9808495 w 10208871"/>
              <a:gd name="connsiteY2" fmla="*/ 13504 h 1956121"/>
              <a:gd name="connsiteX3" fmla="*/ 10112674 w 10208871"/>
              <a:gd name="connsiteY3" fmla="*/ 998472 h 1956121"/>
              <a:gd name="connsiteX4" fmla="*/ 9826311 w 10208871"/>
              <a:gd name="connsiteY4" fmla="*/ 1956121 h 1956121"/>
              <a:gd name="connsiteX5" fmla="*/ 0 w 10208871"/>
              <a:gd name="connsiteY5" fmla="*/ 1956121 h 1956121"/>
              <a:gd name="connsiteX6" fmla="*/ 0 w 10208871"/>
              <a:gd name="connsiteY6" fmla="*/ 0 h 1956121"/>
              <a:gd name="connsiteX0" fmla="*/ 0 w 10112674"/>
              <a:gd name="connsiteY0" fmla="*/ 0 h 1956121"/>
              <a:gd name="connsiteX1" fmla="*/ 9808495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14037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8496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7962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2421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92597 w 10205271"/>
              <a:gd name="connsiteY4" fmla="*/ 1956121 h 1956121"/>
              <a:gd name="connsiteX5" fmla="*/ 0 w 10205271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15433 w 10205271"/>
              <a:gd name="connsiteY4" fmla="*/ 1956121 h 1956121"/>
              <a:gd name="connsiteX5" fmla="*/ 0 w 10205271"/>
              <a:gd name="connsiteY5" fmla="*/ 0 h 1956121"/>
              <a:gd name="connsiteX0" fmla="*/ 12488 w 10189838"/>
              <a:gd name="connsiteY0" fmla="*/ 0 h 1956121"/>
              <a:gd name="connsiteX1" fmla="*/ 9880119 w 10189838"/>
              <a:gd name="connsiteY1" fmla="*/ 2421 h 1956121"/>
              <a:gd name="connsiteX2" fmla="*/ 10189838 w 10189838"/>
              <a:gd name="connsiteY2" fmla="*/ 998472 h 1956121"/>
              <a:gd name="connsiteX3" fmla="*/ 9903475 w 10189838"/>
              <a:gd name="connsiteY3" fmla="*/ 1956121 h 1956121"/>
              <a:gd name="connsiteX4" fmla="*/ 0 w 10189838"/>
              <a:gd name="connsiteY4" fmla="*/ 1956121 h 1956121"/>
              <a:gd name="connsiteX5" fmla="*/ 12488 w 10189838"/>
              <a:gd name="connsiteY5" fmla="*/ 0 h 1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9838" h="1956121">
                <a:moveTo>
                  <a:pt x="12488" y="0"/>
                </a:moveTo>
                <a:lnTo>
                  <a:pt x="9880119" y="2421"/>
                </a:lnTo>
                <a:cubicBezTo>
                  <a:pt x="10072181" y="282717"/>
                  <a:pt x="10189838" y="633043"/>
                  <a:pt x="10189838" y="998472"/>
                </a:cubicBezTo>
                <a:cubicBezTo>
                  <a:pt x="10189838" y="1352211"/>
                  <a:pt x="10084780" y="1681413"/>
                  <a:pt x="9903475" y="1956121"/>
                </a:cubicBezTo>
                <a:lnTo>
                  <a:pt x="0" y="1956121"/>
                </a:lnTo>
                <a:cubicBezTo>
                  <a:pt x="4163" y="1304081"/>
                  <a:pt x="8325" y="652040"/>
                  <a:pt x="12488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65000"/>
                </a:schemeClr>
              </a:gs>
              <a:gs pos="100000">
                <a:schemeClr val="bg1">
                  <a:alpha val="88000"/>
                </a:schemeClr>
              </a:gs>
            </a:gsLst>
            <a:lin ang="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B5253B-7A6E-43BC-BA47-FC1306BB4034}"/>
              </a:ext>
            </a:extLst>
          </p:cNvPr>
          <p:cNvSpPr/>
          <p:nvPr/>
        </p:nvSpPr>
        <p:spPr>
          <a:xfrm>
            <a:off x="471518" y="272602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99885-36C2-43AB-A7C4-A59ABB85A953}"/>
              </a:ext>
            </a:extLst>
          </p:cNvPr>
          <p:cNvSpPr txBox="1"/>
          <p:nvPr/>
        </p:nvSpPr>
        <p:spPr>
          <a:xfrm>
            <a:off x="11008" y="1873579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4166AA-DD3B-445E-A298-ED796101E3C9}"/>
              </a:ext>
            </a:extLst>
          </p:cNvPr>
          <p:cNvSpPr txBox="1"/>
          <p:nvPr/>
        </p:nvSpPr>
        <p:spPr>
          <a:xfrm>
            <a:off x="45254" y="2647627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01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 animBg="1"/>
      <p:bldP spid="465" grpId="0" animBg="1"/>
      <p:bldP spid="466" grpId="0" animBg="1"/>
      <p:bldP spid="13" grpId="0" animBg="1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06"/>
          <p:cNvSpPr>
            <a:spLocks noChangeArrowheads="1"/>
          </p:cNvSpPr>
          <p:nvPr/>
        </p:nvSpPr>
        <p:spPr bwMode="auto">
          <a:xfrm>
            <a:off x="4522047" y="1201103"/>
            <a:ext cx="387276" cy="3941362"/>
          </a:xfrm>
          <a:custGeom>
            <a:avLst/>
            <a:gdLst>
              <a:gd name="T0" fmla="*/ 1657 w 1658"/>
              <a:gd name="T1" fmla="*/ 0 h 16794"/>
              <a:gd name="T2" fmla="*/ 1657 w 1658"/>
              <a:gd name="T3" fmla="*/ 16793 h 16794"/>
              <a:gd name="T4" fmla="*/ 0 w 1658"/>
              <a:gd name="T5" fmla="*/ 16793 h 16794"/>
              <a:gd name="T6" fmla="*/ 0 w 1658"/>
              <a:gd name="T7" fmla="*/ 1652 h 16794"/>
              <a:gd name="T8" fmla="*/ 1657 w 1658"/>
              <a:gd name="T9" fmla="*/ 0 h 1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6794">
                <a:moveTo>
                  <a:pt x="1657" y="0"/>
                </a:moveTo>
                <a:lnTo>
                  <a:pt x="1657" y="16793"/>
                </a:lnTo>
                <a:lnTo>
                  <a:pt x="0" y="16793"/>
                </a:lnTo>
                <a:lnTo>
                  <a:pt x="0" y="1652"/>
                </a:lnTo>
                <a:lnTo>
                  <a:pt x="1657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22047" y="1134795"/>
            <a:ext cx="1360644" cy="521990"/>
            <a:chOff x="12206038" y="3300221"/>
            <a:chExt cx="3535347" cy="1356283"/>
          </a:xfrm>
          <a:solidFill>
            <a:schemeClr val="accent3"/>
          </a:solidFill>
        </p:grpSpPr>
        <p:sp>
          <p:nvSpPr>
            <p:cNvPr id="71" name="Freeform 107"/>
            <p:cNvSpPr>
              <a:spLocks noChangeArrowheads="1"/>
            </p:cNvSpPr>
            <p:nvPr/>
          </p:nvSpPr>
          <p:spPr bwMode="auto">
            <a:xfrm>
              <a:off x="12206038" y="3472509"/>
              <a:ext cx="2566760" cy="1003631"/>
            </a:xfrm>
            <a:custGeom>
              <a:avLst/>
              <a:gdLst>
                <a:gd name="T0" fmla="*/ 4213 w 4214"/>
                <a:gd name="T1" fmla="*/ 1652 h 1653"/>
                <a:gd name="T2" fmla="*/ 0 w 4214"/>
                <a:gd name="T3" fmla="*/ 1652 h 1653"/>
                <a:gd name="T4" fmla="*/ 1657 w 4214"/>
                <a:gd name="T5" fmla="*/ 0 h 1653"/>
                <a:gd name="T6" fmla="*/ 4213 w 4214"/>
                <a:gd name="T7" fmla="*/ 0 h 1653"/>
                <a:gd name="T8" fmla="*/ 4213 w 4214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4" h="1653">
                  <a:moveTo>
                    <a:pt x="4213" y="1652"/>
                  </a:moveTo>
                  <a:lnTo>
                    <a:pt x="0" y="1652"/>
                  </a:lnTo>
                  <a:lnTo>
                    <a:pt x="1657" y="0"/>
                  </a:lnTo>
                  <a:lnTo>
                    <a:pt x="4213" y="0"/>
                  </a:lnTo>
                  <a:lnTo>
                    <a:pt x="4213" y="16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2" name="Freeform 108"/>
            <p:cNvSpPr>
              <a:spLocks noChangeArrowheads="1"/>
            </p:cNvSpPr>
            <p:nvPr/>
          </p:nvSpPr>
          <p:spPr bwMode="auto">
            <a:xfrm>
              <a:off x="14665177" y="3300221"/>
              <a:ext cx="1076208" cy="1356283"/>
            </a:xfrm>
            <a:custGeom>
              <a:avLst/>
              <a:gdLst>
                <a:gd name="T0" fmla="*/ 1771 w 1772"/>
                <a:gd name="T1" fmla="*/ 1627 h 3262"/>
                <a:gd name="T2" fmla="*/ 0 w 1772"/>
                <a:gd name="T3" fmla="*/ 0 h 3262"/>
                <a:gd name="T4" fmla="*/ 0 w 1772"/>
                <a:gd name="T5" fmla="*/ 1627 h 3262"/>
                <a:gd name="T6" fmla="*/ 0 w 1772"/>
                <a:gd name="T7" fmla="*/ 3261 h 3262"/>
                <a:gd name="T8" fmla="*/ 1771 w 1772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2" h="3262">
                  <a:moveTo>
                    <a:pt x="1771" y="1627"/>
                  </a:moveTo>
                  <a:lnTo>
                    <a:pt x="0" y="0"/>
                  </a:lnTo>
                  <a:lnTo>
                    <a:pt x="0" y="1627"/>
                  </a:lnTo>
                  <a:lnTo>
                    <a:pt x="0" y="3261"/>
                  </a:lnTo>
                  <a:lnTo>
                    <a:pt x="1771" y="16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3" name="Freeform 109"/>
          <p:cNvSpPr>
            <a:spLocks noChangeArrowheads="1"/>
          </p:cNvSpPr>
          <p:nvPr/>
        </p:nvSpPr>
        <p:spPr bwMode="auto">
          <a:xfrm>
            <a:off x="4049860" y="2030591"/>
            <a:ext cx="386241" cy="3111874"/>
          </a:xfrm>
          <a:custGeom>
            <a:avLst/>
            <a:gdLst>
              <a:gd name="T0" fmla="*/ 0 w 1652"/>
              <a:gd name="T1" fmla="*/ 0 h 13262"/>
              <a:gd name="T2" fmla="*/ 0 w 1652"/>
              <a:gd name="T3" fmla="*/ 13261 h 13262"/>
              <a:gd name="T4" fmla="*/ 1651 w 1652"/>
              <a:gd name="T5" fmla="*/ 13261 h 13262"/>
              <a:gd name="T6" fmla="*/ 1651 w 1652"/>
              <a:gd name="T7" fmla="*/ 1652 h 13262"/>
              <a:gd name="T8" fmla="*/ 0 w 1652"/>
              <a:gd name="T9" fmla="*/ 0 h 13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2" h="13262">
                <a:moveTo>
                  <a:pt x="0" y="0"/>
                </a:moveTo>
                <a:lnTo>
                  <a:pt x="0" y="13261"/>
                </a:lnTo>
                <a:lnTo>
                  <a:pt x="1651" y="13261"/>
                </a:lnTo>
                <a:lnTo>
                  <a:pt x="1651" y="1652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113770" y="1963952"/>
            <a:ext cx="1321295" cy="520577"/>
            <a:chOff x="8546925" y="5454614"/>
            <a:chExt cx="3433108" cy="1352611"/>
          </a:xfrm>
          <a:solidFill>
            <a:schemeClr val="accent2"/>
          </a:solidFill>
        </p:grpSpPr>
        <p:sp>
          <p:nvSpPr>
            <p:cNvPr id="75" name="Freeform 110"/>
            <p:cNvSpPr>
              <a:spLocks noChangeArrowheads="1"/>
            </p:cNvSpPr>
            <p:nvPr/>
          </p:nvSpPr>
          <p:spPr bwMode="auto">
            <a:xfrm>
              <a:off x="9518204" y="5627759"/>
              <a:ext cx="2461829" cy="1003631"/>
            </a:xfrm>
            <a:custGeom>
              <a:avLst/>
              <a:gdLst>
                <a:gd name="T0" fmla="*/ 0 w 4045"/>
                <a:gd name="T1" fmla="*/ 1652 h 1653"/>
                <a:gd name="T2" fmla="*/ 4044 w 4045"/>
                <a:gd name="T3" fmla="*/ 1652 h 1653"/>
                <a:gd name="T4" fmla="*/ 2393 w 4045"/>
                <a:gd name="T5" fmla="*/ 0 h 1653"/>
                <a:gd name="T6" fmla="*/ 0 w 4045"/>
                <a:gd name="T7" fmla="*/ 0 h 1653"/>
                <a:gd name="T8" fmla="*/ 0 w 4045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5" h="1653">
                  <a:moveTo>
                    <a:pt x="0" y="1652"/>
                  </a:moveTo>
                  <a:lnTo>
                    <a:pt x="4044" y="1652"/>
                  </a:lnTo>
                  <a:lnTo>
                    <a:pt x="2393" y="0"/>
                  </a:lnTo>
                  <a:lnTo>
                    <a:pt x="0" y="0"/>
                  </a:lnTo>
                  <a:lnTo>
                    <a:pt x="0" y="16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6" name="Freeform 111"/>
            <p:cNvSpPr>
              <a:spLocks noChangeArrowheads="1"/>
            </p:cNvSpPr>
            <p:nvPr/>
          </p:nvSpPr>
          <p:spPr bwMode="auto">
            <a:xfrm>
              <a:off x="8546925" y="5454614"/>
              <a:ext cx="1081591" cy="1352611"/>
            </a:xfrm>
            <a:custGeom>
              <a:avLst/>
              <a:gdLst>
                <a:gd name="T0" fmla="*/ 0 w 1780"/>
                <a:gd name="T1" fmla="*/ 1627 h 3256"/>
                <a:gd name="T2" fmla="*/ 1779 w 1780"/>
                <a:gd name="T3" fmla="*/ 0 h 3256"/>
                <a:gd name="T4" fmla="*/ 1779 w 1780"/>
                <a:gd name="T5" fmla="*/ 1627 h 3256"/>
                <a:gd name="T6" fmla="*/ 1779 w 1780"/>
                <a:gd name="T7" fmla="*/ 3255 h 3256"/>
                <a:gd name="T8" fmla="*/ 0 w 1780"/>
                <a:gd name="T9" fmla="*/ 162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3256">
                  <a:moveTo>
                    <a:pt x="0" y="1627"/>
                  </a:moveTo>
                  <a:lnTo>
                    <a:pt x="1779" y="0"/>
                  </a:lnTo>
                  <a:lnTo>
                    <a:pt x="1779" y="1627"/>
                  </a:lnTo>
                  <a:lnTo>
                    <a:pt x="1779" y="3255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7" name="Freeform 112"/>
          <p:cNvSpPr>
            <a:spLocks noChangeArrowheads="1"/>
          </p:cNvSpPr>
          <p:nvPr/>
        </p:nvSpPr>
        <p:spPr bwMode="auto">
          <a:xfrm>
            <a:off x="4996304" y="2458279"/>
            <a:ext cx="387276" cy="2684186"/>
          </a:xfrm>
          <a:custGeom>
            <a:avLst/>
            <a:gdLst>
              <a:gd name="T0" fmla="*/ 1658 w 1659"/>
              <a:gd name="T1" fmla="*/ 0 h 11441"/>
              <a:gd name="T2" fmla="*/ 1658 w 1659"/>
              <a:gd name="T3" fmla="*/ 11440 h 11441"/>
              <a:gd name="T4" fmla="*/ 0 w 1659"/>
              <a:gd name="T5" fmla="*/ 11440 h 11441"/>
              <a:gd name="T6" fmla="*/ 0 w 1659"/>
              <a:gd name="T7" fmla="*/ 1657 h 11441"/>
              <a:gd name="T8" fmla="*/ 1658 w 1659"/>
              <a:gd name="T9" fmla="*/ 0 h 1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11441">
                <a:moveTo>
                  <a:pt x="1658" y="0"/>
                </a:moveTo>
                <a:lnTo>
                  <a:pt x="1658" y="11440"/>
                </a:lnTo>
                <a:lnTo>
                  <a:pt x="0" y="11440"/>
                </a:lnTo>
                <a:lnTo>
                  <a:pt x="0" y="1657"/>
                </a:lnTo>
                <a:lnTo>
                  <a:pt x="165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3" name="Group 7172"/>
          <p:cNvGrpSpPr/>
          <p:nvPr/>
        </p:nvGrpSpPr>
        <p:grpSpPr>
          <a:xfrm>
            <a:off x="4996304" y="2364832"/>
            <a:ext cx="2159014" cy="574190"/>
            <a:chOff x="6661738" y="3153109"/>
            <a:chExt cx="2878685" cy="765586"/>
          </a:xfrm>
        </p:grpSpPr>
        <p:sp>
          <p:nvSpPr>
            <p:cNvPr id="80" name="Freeform 114"/>
            <p:cNvSpPr>
              <a:spLocks noChangeArrowheads="1"/>
            </p:cNvSpPr>
            <p:nvPr/>
          </p:nvSpPr>
          <p:spPr bwMode="auto">
            <a:xfrm>
              <a:off x="8986777" y="3153109"/>
              <a:ext cx="553646" cy="765586"/>
            </a:xfrm>
            <a:custGeom>
              <a:avLst/>
              <a:gdLst>
                <a:gd name="T0" fmla="*/ 1777 w 1778"/>
                <a:gd name="T1" fmla="*/ 1633 h 3262"/>
                <a:gd name="T2" fmla="*/ 0 w 1778"/>
                <a:gd name="T3" fmla="*/ 0 h 3262"/>
                <a:gd name="T4" fmla="*/ 0 w 1778"/>
                <a:gd name="T5" fmla="*/ 1633 h 3262"/>
                <a:gd name="T6" fmla="*/ 0 w 1778"/>
                <a:gd name="T7" fmla="*/ 3261 h 3262"/>
                <a:gd name="T8" fmla="*/ 1777 w 1778"/>
                <a:gd name="T9" fmla="*/ 1633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3262">
                  <a:moveTo>
                    <a:pt x="1777" y="1633"/>
                  </a:moveTo>
                  <a:lnTo>
                    <a:pt x="0" y="0"/>
                  </a:lnTo>
                  <a:lnTo>
                    <a:pt x="0" y="1633"/>
                  </a:lnTo>
                  <a:lnTo>
                    <a:pt x="0" y="3261"/>
                  </a:lnTo>
                  <a:lnTo>
                    <a:pt x="1777" y="1633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6661738" y="3277702"/>
              <a:ext cx="2325038" cy="516401"/>
            </a:xfrm>
            <a:custGeom>
              <a:avLst/>
              <a:gdLst>
                <a:gd name="connsiteX0" fmla="*/ 518133 w 2325038"/>
                <a:gd name="connsiteY0" fmla="*/ 1 h 516401"/>
                <a:gd name="connsiteX1" fmla="*/ 1162206 w 2325038"/>
                <a:gd name="connsiteY1" fmla="*/ 1 h 516401"/>
                <a:gd name="connsiteX2" fmla="*/ 1162206 w 2325038"/>
                <a:gd name="connsiteY2" fmla="*/ 516091 h 516401"/>
                <a:gd name="connsiteX3" fmla="*/ 0 w 2325038"/>
                <a:gd name="connsiteY3" fmla="*/ 516091 h 516401"/>
                <a:gd name="connsiteX4" fmla="*/ 1162519 w 2325038"/>
                <a:gd name="connsiteY4" fmla="*/ 0 h 516401"/>
                <a:gd name="connsiteX5" fmla="*/ 2325038 w 2325038"/>
                <a:gd name="connsiteY5" fmla="*/ 0 h 516401"/>
                <a:gd name="connsiteX6" fmla="*/ 2325038 w 2325038"/>
                <a:gd name="connsiteY6" fmla="*/ 516401 h 516401"/>
                <a:gd name="connsiteX7" fmla="*/ 1162519 w 2325038"/>
                <a:gd name="connsiteY7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038" h="516401">
                  <a:moveTo>
                    <a:pt x="518133" y="1"/>
                  </a:moveTo>
                  <a:lnTo>
                    <a:pt x="1162206" y="1"/>
                  </a:lnTo>
                  <a:lnTo>
                    <a:pt x="1162206" y="516091"/>
                  </a:lnTo>
                  <a:lnTo>
                    <a:pt x="0" y="516091"/>
                  </a:lnTo>
                  <a:close/>
                  <a:moveTo>
                    <a:pt x="1162519" y="0"/>
                  </a:moveTo>
                  <a:lnTo>
                    <a:pt x="2325038" y="0"/>
                  </a:lnTo>
                  <a:lnTo>
                    <a:pt x="2325038" y="516401"/>
                  </a:lnTo>
                  <a:lnTo>
                    <a:pt x="1162519" y="516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81" name="Freeform 115"/>
          <p:cNvSpPr>
            <a:spLocks noChangeArrowheads="1"/>
          </p:cNvSpPr>
          <p:nvPr/>
        </p:nvSpPr>
        <p:spPr bwMode="auto">
          <a:xfrm>
            <a:off x="3575601" y="3224597"/>
            <a:ext cx="387276" cy="1918903"/>
          </a:xfrm>
          <a:custGeom>
            <a:avLst/>
            <a:gdLst>
              <a:gd name="T0" fmla="*/ 0 w 1659"/>
              <a:gd name="T1" fmla="*/ 0 h 8180"/>
              <a:gd name="T2" fmla="*/ 0 w 1659"/>
              <a:gd name="T3" fmla="*/ 8179 h 8180"/>
              <a:gd name="T4" fmla="*/ 1658 w 1659"/>
              <a:gd name="T5" fmla="*/ 8179 h 8180"/>
              <a:gd name="T6" fmla="*/ 1658 w 1659"/>
              <a:gd name="T7" fmla="*/ 1657 h 8180"/>
              <a:gd name="T8" fmla="*/ 0 w 1659"/>
              <a:gd name="T9" fmla="*/ 0 h 8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8180">
                <a:moveTo>
                  <a:pt x="0" y="0"/>
                </a:moveTo>
                <a:lnTo>
                  <a:pt x="0" y="8179"/>
                </a:lnTo>
                <a:lnTo>
                  <a:pt x="1658" y="8179"/>
                </a:lnTo>
                <a:lnTo>
                  <a:pt x="1658" y="165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4" name="Group 7173"/>
          <p:cNvGrpSpPr/>
          <p:nvPr/>
        </p:nvGrpSpPr>
        <p:grpSpPr>
          <a:xfrm>
            <a:off x="1713603" y="3157251"/>
            <a:ext cx="2249041" cy="521990"/>
            <a:chOff x="2284804" y="4209667"/>
            <a:chExt cx="2998721" cy="695987"/>
          </a:xfrm>
          <a:solidFill>
            <a:schemeClr val="accent1"/>
          </a:solidFill>
        </p:grpSpPr>
        <p:sp>
          <p:nvSpPr>
            <p:cNvPr id="84" name="Freeform 117"/>
            <p:cNvSpPr>
              <a:spLocks noChangeArrowheads="1"/>
            </p:cNvSpPr>
            <p:nvPr/>
          </p:nvSpPr>
          <p:spPr bwMode="auto">
            <a:xfrm>
              <a:off x="2284804" y="4209667"/>
              <a:ext cx="553646" cy="695987"/>
            </a:xfrm>
            <a:custGeom>
              <a:avLst/>
              <a:gdLst>
                <a:gd name="T0" fmla="*/ 0 w 1779"/>
                <a:gd name="T1" fmla="*/ 1627 h 3262"/>
                <a:gd name="T2" fmla="*/ 1778 w 1779"/>
                <a:gd name="T3" fmla="*/ 0 h 3262"/>
                <a:gd name="T4" fmla="*/ 1778 w 1779"/>
                <a:gd name="T5" fmla="*/ 1627 h 3262"/>
                <a:gd name="T6" fmla="*/ 1778 w 1779"/>
                <a:gd name="T7" fmla="*/ 3261 h 3262"/>
                <a:gd name="T8" fmla="*/ 0 w 1779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3262">
                  <a:moveTo>
                    <a:pt x="0" y="1627"/>
                  </a:moveTo>
                  <a:lnTo>
                    <a:pt x="1778" y="0"/>
                  </a:lnTo>
                  <a:lnTo>
                    <a:pt x="1778" y="1627"/>
                  </a:lnTo>
                  <a:lnTo>
                    <a:pt x="1778" y="3261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2838450" y="4299461"/>
              <a:ext cx="2445075" cy="516401"/>
            </a:xfrm>
            <a:custGeom>
              <a:avLst/>
              <a:gdLst>
                <a:gd name="connsiteX0" fmla="*/ 0 w 2445075"/>
                <a:gd name="connsiteY0" fmla="*/ 0 h 516401"/>
                <a:gd name="connsiteX1" fmla="*/ 1440263 w 2445075"/>
                <a:gd name="connsiteY1" fmla="*/ 0 h 516401"/>
                <a:gd name="connsiteX2" fmla="*/ 1927369 w 2445075"/>
                <a:gd name="connsiteY2" fmla="*/ 0 h 516401"/>
                <a:gd name="connsiteX3" fmla="*/ 2445075 w 2445075"/>
                <a:gd name="connsiteY3" fmla="*/ 516090 h 516401"/>
                <a:gd name="connsiteX4" fmla="*/ 1440263 w 2445075"/>
                <a:gd name="connsiteY4" fmla="*/ 516090 h 516401"/>
                <a:gd name="connsiteX5" fmla="*/ 1440263 w 2445075"/>
                <a:gd name="connsiteY5" fmla="*/ 516401 h 516401"/>
                <a:gd name="connsiteX6" fmla="*/ 0 w 2445075"/>
                <a:gd name="connsiteY6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075" h="516401">
                  <a:moveTo>
                    <a:pt x="0" y="0"/>
                  </a:moveTo>
                  <a:lnTo>
                    <a:pt x="1440263" y="0"/>
                  </a:lnTo>
                  <a:lnTo>
                    <a:pt x="1927369" y="0"/>
                  </a:lnTo>
                  <a:lnTo>
                    <a:pt x="2445075" y="516090"/>
                  </a:lnTo>
                  <a:lnTo>
                    <a:pt x="1440263" y="516090"/>
                  </a:lnTo>
                  <a:lnTo>
                    <a:pt x="1440263" y="516401"/>
                  </a:lnTo>
                  <a:lnTo>
                    <a:pt x="0" y="516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0" y="2761626"/>
            <a:ext cx="1988950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Differentiate between gerunds and infinitives in sentences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63376" y="1738883"/>
            <a:ext cx="3068427" cy="3947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Explain quotes 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7172506" y="2376103"/>
            <a:ext cx="1951970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Write an email about culture differences.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882690" y="1094861"/>
            <a:ext cx="3122765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rgbClr val="1C82A8"/>
                </a:solidFill>
              </a:rPr>
              <a:t>Use the verb " used to " with gerunds and infinitive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3" y="84529"/>
            <a:ext cx="374936" cy="1271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23" y="2003465"/>
            <a:ext cx="1559187" cy="5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45" y="2492398"/>
            <a:ext cx="1321423" cy="88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1" y="466830"/>
            <a:ext cx="402371" cy="156376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B9192C9-9A3A-4666-9DBD-49ED1CA331BF}"/>
              </a:ext>
            </a:extLst>
          </p:cNvPr>
          <p:cNvGrpSpPr/>
          <p:nvPr/>
        </p:nvGrpSpPr>
        <p:grpSpPr>
          <a:xfrm>
            <a:off x="-95981" y="43367"/>
            <a:ext cx="3846571" cy="651041"/>
            <a:chOff x="-1023142" y="206918"/>
            <a:chExt cx="5286376" cy="1020763"/>
          </a:xfrm>
        </p:grpSpPr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id="{6123BC16-06B6-4940-A451-B1512870C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2" name="Freeform 209">
              <a:extLst>
                <a:ext uri="{FF2B5EF4-FFF2-40B4-BE49-F238E27FC236}">
                  <a16:creationId xmlns:a16="http://schemas.microsoft.com/office/drawing/2014/main" id="{04D3654E-2C61-431D-B6EE-F3050F8D2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Freeform 210">
              <a:extLst>
                <a:ext uri="{FF2B5EF4-FFF2-40B4-BE49-F238E27FC236}">
                  <a16:creationId xmlns:a16="http://schemas.microsoft.com/office/drawing/2014/main" id="{BB3064AF-8A29-404C-9954-7BDAFB31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id="{BA742D57-8DC2-49E5-BAF3-6A3A0FE0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5" name="Freeform 212">
              <a:extLst>
                <a:ext uri="{FF2B5EF4-FFF2-40B4-BE49-F238E27FC236}">
                  <a16:creationId xmlns:a16="http://schemas.microsoft.com/office/drawing/2014/main" id="{8824041B-4BC2-473E-9727-E46FCD4E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6" name="Freeform 213">
              <a:extLst>
                <a:ext uri="{FF2B5EF4-FFF2-40B4-BE49-F238E27FC236}">
                  <a16:creationId xmlns:a16="http://schemas.microsoft.com/office/drawing/2014/main" id="{072D63AF-B930-48D0-A4D7-2350AC1C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6A6A23-6472-4206-8228-430C1EEFCAEE}"/>
              </a:ext>
            </a:extLst>
          </p:cNvPr>
          <p:cNvSpPr txBox="1"/>
          <p:nvPr/>
        </p:nvSpPr>
        <p:spPr>
          <a:xfrm>
            <a:off x="498915" y="179940"/>
            <a:ext cx="2860173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82082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3B4FE-45EB-4ACB-A9FA-CC34FC10D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41" t="30885" r="36356" b="16384"/>
          <a:stretch/>
        </p:blipFill>
        <p:spPr>
          <a:xfrm>
            <a:off x="878499" y="250878"/>
            <a:ext cx="7387002" cy="464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403094-7DD2-0DC0-3B35-ED9742FB1DCC}"/>
              </a:ext>
            </a:extLst>
          </p:cNvPr>
          <p:cNvSpPr/>
          <p:nvPr/>
        </p:nvSpPr>
        <p:spPr>
          <a:xfrm>
            <a:off x="-796413" y="4616558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132</a:t>
            </a:r>
          </a:p>
        </p:txBody>
      </p:sp>
    </p:spTree>
    <p:extLst>
      <p:ext uri="{BB962C8B-B14F-4D97-AF65-F5344CB8AC3E}">
        <p14:creationId xmlns:p14="http://schemas.microsoft.com/office/powerpoint/2010/main" val="344931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>
            <a:extLst>
              <a:ext uri="{FF2B5EF4-FFF2-40B4-BE49-F238E27FC236}">
                <a16:creationId xmlns:a16="http://schemas.microsoft.com/office/drawing/2014/main" id="{4A6EA15F-7E94-42A3-9CD9-121F9BF3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85" y="850128"/>
            <a:ext cx="8505417" cy="356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85E64E-73E6-68CA-13F1-AAAE17DAC0A0}"/>
              </a:ext>
            </a:extLst>
          </p:cNvPr>
          <p:cNvSpPr/>
          <p:nvPr/>
        </p:nvSpPr>
        <p:spPr>
          <a:xfrm>
            <a:off x="-796413" y="4616558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132</a:t>
            </a:r>
          </a:p>
        </p:txBody>
      </p:sp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3F05C80-A7CD-4441-ACA1-B06060573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106" y="1482538"/>
            <a:ext cx="6531788" cy="281379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8012D6B-EC3F-49E9-A738-CB7C778F86A5}"/>
              </a:ext>
            </a:extLst>
          </p:cNvPr>
          <p:cNvSpPr txBox="1"/>
          <p:nvPr/>
        </p:nvSpPr>
        <p:spPr>
          <a:xfrm>
            <a:off x="3694580" y="1744756"/>
            <a:ext cx="136151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</a:t>
            </a:r>
            <a:endParaRPr lang="ar-SA" sz="2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19416FA-4EAE-4D02-85C3-FA114808FEC9}"/>
              </a:ext>
            </a:extLst>
          </p:cNvPr>
          <p:cNvSpPr txBox="1"/>
          <p:nvPr/>
        </p:nvSpPr>
        <p:spPr>
          <a:xfrm>
            <a:off x="3415556" y="2040590"/>
            <a:ext cx="946281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endParaRPr lang="ar-SA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E76F948-912C-436A-BAD3-4B5242180ED2}"/>
              </a:ext>
            </a:extLst>
          </p:cNvPr>
          <p:cNvSpPr txBox="1"/>
          <p:nvPr/>
        </p:nvSpPr>
        <p:spPr>
          <a:xfrm>
            <a:off x="3808880" y="2353233"/>
            <a:ext cx="946281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endParaRPr lang="ar-SA" sz="2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30BF5FE-821E-46C2-AE60-121C98923A31}"/>
              </a:ext>
            </a:extLst>
          </p:cNvPr>
          <p:cNvSpPr txBox="1"/>
          <p:nvPr/>
        </p:nvSpPr>
        <p:spPr>
          <a:xfrm>
            <a:off x="2568393" y="2665876"/>
            <a:ext cx="924481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endParaRPr lang="ar-SA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80A5BDA-8D15-4B53-A5AC-5CD6816D0B0B}"/>
              </a:ext>
            </a:extLst>
          </p:cNvPr>
          <p:cNvSpPr txBox="1"/>
          <p:nvPr/>
        </p:nvSpPr>
        <p:spPr>
          <a:xfrm>
            <a:off x="3365129" y="2968433"/>
            <a:ext cx="109593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endParaRPr lang="ar-SA" sz="2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495D235-D0C2-4283-A40E-3393100EEB67}"/>
              </a:ext>
            </a:extLst>
          </p:cNvPr>
          <p:cNvSpPr txBox="1"/>
          <p:nvPr/>
        </p:nvSpPr>
        <p:spPr>
          <a:xfrm>
            <a:off x="5019110" y="3301246"/>
            <a:ext cx="88415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</a:t>
            </a:r>
            <a:endParaRPr lang="ar-SA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C61012-0657-48FA-A3EA-2430629FAC7B}"/>
              </a:ext>
            </a:extLst>
          </p:cNvPr>
          <p:cNvSpPr txBox="1"/>
          <p:nvPr/>
        </p:nvSpPr>
        <p:spPr>
          <a:xfrm>
            <a:off x="5553631" y="3583633"/>
            <a:ext cx="136151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ar-SA" sz="2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F1CB946-5923-410B-8205-1046DC2682B0}"/>
              </a:ext>
            </a:extLst>
          </p:cNvPr>
          <p:cNvSpPr txBox="1"/>
          <p:nvPr/>
        </p:nvSpPr>
        <p:spPr>
          <a:xfrm>
            <a:off x="2790270" y="3886191"/>
            <a:ext cx="82362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endParaRPr lang="ar-SA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5C511C-2F2E-9AC8-14B0-1372D73286A9}"/>
              </a:ext>
            </a:extLst>
          </p:cNvPr>
          <p:cNvSpPr/>
          <p:nvPr/>
        </p:nvSpPr>
        <p:spPr>
          <a:xfrm>
            <a:off x="-796413" y="4616558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132</a:t>
            </a:r>
          </a:p>
        </p:txBody>
      </p:sp>
    </p:spTree>
    <p:extLst>
      <p:ext uri="{BB962C8B-B14F-4D97-AF65-F5344CB8AC3E}">
        <p14:creationId xmlns:p14="http://schemas.microsoft.com/office/powerpoint/2010/main" val="201522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CC9A1D3E-B1E6-4422-8B62-18AF06546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41" y="381340"/>
            <a:ext cx="8434388" cy="118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30085F8-D3D8-4DD5-A2BE-6BD7A843A787}"/>
              </a:ext>
            </a:extLst>
          </p:cNvPr>
          <p:cNvSpPr/>
          <p:nvPr/>
        </p:nvSpPr>
        <p:spPr>
          <a:xfrm>
            <a:off x="799456" y="1715172"/>
            <a:ext cx="8344544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was invited to my Korean friend’s house during my visit to Korea last year 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were very nice but I notice something strange about their eating habits which is slurping.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my country it’s rude to make sounds while eating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in Korea it’s something ordinary further more it’s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consider as a sign of that they like the food and this make the person who made the food happy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2A7928-E8F2-59D9-5495-57AF73F76982}"/>
              </a:ext>
            </a:extLst>
          </p:cNvPr>
          <p:cNvSpPr/>
          <p:nvPr/>
        </p:nvSpPr>
        <p:spPr>
          <a:xfrm>
            <a:off x="-726670" y="4681818"/>
            <a:ext cx="34757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132</a:t>
            </a: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635761" y="681926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 Work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B834CA-4A46-47FE-85EC-44199DA88F96}"/>
              </a:ext>
            </a:extLst>
          </p:cNvPr>
          <p:cNvSpPr/>
          <p:nvPr/>
        </p:nvSpPr>
        <p:spPr>
          <a:xfrm>
            <a:off x="2377540" y="2616328"/>
            <a:ext cx="4556058" cy="14042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page 250</a:t>
            </a:r>
          </a:p>
        </p:txBody>
      </p:sp>
    </p:spTree>
    <p:extLst>
      <p:ext uri="{BB962C8B-B14F-4D97-AF65-F5344CB8AC3E}">
        <p14:creationId xmlns:p14="http://schemas.microsoft.com/office/powerpoint/2010/main" val="265841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7346" b="95243"/>
          <a:stretch/>
        </p:blipFill>
        <p:spPr bwMode="auto">
          <a:xfrm>
            <a:off x="1644302" y="3107"/>
            <a:ext cx="5731024" cy="26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16" r="3000" b="9073"/>
          <a:stretch/>
        </p:blipFill>
        <p:spPr bwMode="auto">
          <a:xfrm>
            <a:off x="1842120" y="2783295"/>
            <a:ext cx="4905873" cy="223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مجموعة 11"/>
          <p:cNvGrpSpPr/>
          <p:nvPr/>
        </p:nvGrpSpPr>
        <p:grpSpPr>
          <a:xfrm>
            <a:off x="1604697" y="272461"/>
            <a:ext cx="5875990" cy="2557091"/>
            <a:chOff x="106686" y="570512"/>
            <a:chExt cx="10694664" cy="339030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6" t="5481" r="7347" b="61618"/>
            <a:stretch/>
          </p:blipFill>
          <p:spPr bwMode="auto">
            <a:xfrm>
              <a:off x="4818386" y="570512"/>
              <a:ext cx="5982964" cy="339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1" t="5481" r="53598" b="61618"/>
            <a:stretch/>
          </p:blipFill>
          <p:spPr bwMode="auto">
            <a:xfrm>
              <a:off x="106686" y="570512"/>
              <a:ext cx="4711700" cy="339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مستطيل 8"/>
          <p:cNvSpPr/>
          <p:nvPr/>
        </p:nvSpPr>
        <p:spPr>
          <a:xfrm>
            <a:off x="4215929" y="323650"/>
            <a:ext cx="3244248" cy="54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89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my culture it’s polite to shake hands, look at someone when talking and listening to them and open a door for others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4215929" y="830956"/>
            <a:ext cx="3244248" cy="54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89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food here are rich of flavors and fatty. Typical ingredients are rice, wheat, lamb, chicken, yogurt, seafood and dates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215929" y="1391864"/>
            <a:ext cx="3244248" cy="54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89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raise their hands with a nod to say hello to other people far from them. Holding your fingers together means be patient or wait.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4255492" y="2017861"/>
            <a:ext cx="3244248" cy="244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89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Football , electronic games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218218" y="2294806"/>
            <a:ext cx="3244248" cy="85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89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-(may Allah give you health) </a:t>
            </a:r>
            <a:r>
              <a:rPr lang="en-US" sz="989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it’s a blessing usually said instead of a ( thank you )</a:t>
            </a:r>
          </a:p>
          <a:p>
            <a:pPr algn="l" rtl="0"/>
            <a:r>
              <a:rPr lang="en-US" sz="989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-(</a:t>
            </a:r>
            <a:r>
              <a:rPr lang="en-US" sz="989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Absher</a:t>
            </a:r>
            <a:r>
              <a:rPr lang="en-US" sz="989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) </a:t>
            </a:r>
            <a:r>
              <a:rPr lang="en-US" sz="989" b="1" dirty="0">
                <a:solidFill>
                  <a:srgbClr val="0099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it’s a polite response you could say when somebody ask you  to do something. As if you are saying ( sure I’ll do it …don’t worry)</a:t>
            </a:r>
          </a:p>
        </p:txBody>
      </p:sp>
    </p:spTree>
    <p:extLst>
      <p:ext uri="{BB962C8B-B14F-4D97-AF65-F5344CB8AC3E}">
        <p14:creationId xmlns:p14="http://schemas.microsoft.com/office/powerpoint/2010/main" val="27623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 build="p"/>
      <p:bldP spid="15" grpId="0" build="p"/>
      <p:bldP spid="16" grpId="0" build="p"/>
      <p:bldP spid="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ravel">
      <a:dk1>
        <a:sysClr val="windowText" lastClr="000000"/>
      </a:dk1>
      <a:lt1>
        <a:sysClr val="window" lastClr="FFFFFF"/>
      </a:lt1>
      <a:dk2>
        <a:srgbClr val="4B4F58"/>
      </a:dk2>
      <a:lt2>
        <a:srgbClr val="DECEBF"/>
      </a:lt2>
      <a:accent1>
        <a:srgbClr val="1C82A8"/>
      </a:accent1>
      <a:accent2>
        <a:srgbClr val="C02A33"/>
      </a:accent2>
      <a:accent3>
        <a:srgbClr val="59AAA8"/>
      </a:accent3>
      <a:accent4>
        <a:srgbClr val="FFC000"/>
      </a:accent4>
      <a:accent5>
        <a:srgbClr val="64AE82"/>
      </a:accent5>
      <a:accent6>
        <a:srgbClr val="DA838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10352</TotalTime>
  <Words>269</Words>
  <Application>Microsoft Office PowerPoint</Application>
  <PresentationFormat>On-screen Show 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Cavolini</vt:lpstr>
      <vt:lpstr>Century Gothic</vt:lpstr>
      <vt:lpstr>Franklin Gothic Heavy</vt:lpstr>
      <vt:lpstr>MV Boli</vt:lpstr>
      <vt:lpstr>Office Theme</vt:lpstr>
      <vt:lpstr>1_PresenterMedia.com Animated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nadia alghamdi</cp:lastModifiedBy>
  <cp:revision>241</cp:revision>
  <dcterms:created xsi:type="dcterms:W3CDTF">2016-11-27T11:39:23Z</dcterms:created>
  <dcterms:modified xsi:type="dcterms:W3CDTF">2023-03-13T08:35:19Z</dcterms:modified>
</cp:coreProperties>
</file>