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425" r:id="rId3"/>
    <p:sldId id="285" r:id="rId4"/>
    <p:sldId id="260" r:id="rId5"/>
    <p:sldId id="415" r:id="rId6"/>
    <p:sldId id="259" r:id="rId7"/>
    <p:sldId id="423" r:id="rId8"/>
    <p:sldId id="286" r:id="rId9"/>
    <p:sldId id="256" r:id="rId10"/>
    <p:sldId id="312" r:id="rId11"/>
    <p:sldId id="313" r:id="rId12"/>
    <p:sldId id="411" r:id="rId13"/>
    <p:sldId id="272" r:id="rId14"/>
    <p:sldId id="275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40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57AB-61FB-4C10-8206-05581F16805F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10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9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microsoft.com/office/2007/relationships/hdphoto" Target="../media/hdphoto20.wdp"/><Relationship Id="rId10" Type="http://schemas.microsoft.com/office/2007/relationships/hdphoto" Target="../media/hdphoto21.wdp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37837" y="3717445"/>
            <a:ext cx="4542381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7E47486-91F9-4259-ADF0-9B1255106EE2}"/>
              </a:ext>
            </a:extLst>
          </p:cNvPr>
          <p:cNvSpPr txBox="1"/>
          <p:nvPr/>
        </p:nvSpPr>
        <p:spPr>
          <a:xfrm>
            <a:off x="6186055" y="442422"/>
            <a:ext cx="1465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12</a:t>
            </a:r>
            <a:endParaRPr lang="en-US" sz="24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25FE834B-0680-4377-BDDA-95AC5ADB596F}"/>
              </a:ext>
            </a:extLst>
          </p:cNvPr>
          <p:cNvSpPr txBox="1"/>
          <p:nvPr/>
        </p:nvSpPr>
        <p:spPr>
          <a:xfrm>
            <a:off x="5509668" y="1613866"/>
            <a:ext cx="214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Culture Shock</a:t>
            </a:r>
            <a:endParaRPr lang="en-US" sz="18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E8ACD36-9E81-4CB6-8F0A-DF55622152AE}"/>
              </a:ext>
            </a:extLst>
          </p:cNvPr>
          <p:cNvSpPr txBox="1"/>
          <p:nvPr/>
        </p:nvSpPr>
        <p:spPr>
          <a:xfrm>
            <a:off x="5124362" y="2817070"/>
            <a:ext cx="2046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Lesson 3 </a:t>
            </a:r>
            <a:endParaRPr lang="en-US" sz="2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361CBCC-271C-40FC-8CF2-C835D935F839}"/>
              </a:ext>
            </a:extLst>
          </p:cNvPr>
          <p:cNvSpPr txBox="1"/>
          <p:nvPr/>
        </p:nvSpPr>
        <p:spPr>
          <a:xfrm>
            <a:off x="4265826" y="3990370"/>
            <a:ext cx="469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Language in context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48DEA3-B780-2661-A555-64FAC6B7D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940">
            <a:off x="668641" y="376263"/>
            <a:ext cx="3032875" cy="398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382" r="11798"/>
          <a:stretch/>
        </p:blipFill>
        <p:spPr bwMode="auto">
          <a:xfrm>
            <a:off x="1829158" y="1010942"/>
            <a:ext cx="5182818" cy="199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05" y="1644633"/>
            <a:ext cx="2773274" cy="20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08" y="1894013"/>
            <a:ext cx="4142165" cy="22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1" y="2213425"/>
            <a:ext cx="4398869" cy="20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93" y="2474792"/>
            <a:ext cx="4132818" cy="21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98" y="2712173"/>
            <a:ext cx="3600278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4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38" name="Picture 5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268116"/>
            <a:ext cx="224048" cy="630991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 flipH="1">
            <a:off x="6757480" y="182302"/>
            <a:ext cx="1124880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USA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5" name="TextBox 534"/>
          <p:cNvSpPr txBox="1"/>
          <p:nvPr/>
        </p:nvSpPr>
        <p:spPr>
          <a:xfrm flipH="1">
            <a:off x="6317710" y="1328196"/>
            <a:ext cx="1399710" cy="87678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PERU</a:t>
            </a: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9" y="1482294"/>
            <a:ext cx="909683" cy="534971"/>
          </a:xfrm>
          <a:prstGeom prst="rect">
            <a:avLst/>
          </a:prstGeom>
        </p:spPr>
      </p:pic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6" name="TextBox 535"/>
          <p:cNvSpPr txBox="1"/>
          <p:nvPr/>
        </p:nvSpPr>
        <p:spPr>
          <a:xfrm flipH="1">
            <a:off x="5922868" y="2571750"/>
            <a:ext cx="1516760" cy="79648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EUROPE</a:t>
            </a:r>
          </a:p>
        </p:txBody>
      </p:sp>
      <p:pic>
        <p:nvPicPr>
          <p:cNvPr id="540" name="Picture 5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3" y="2706763"/>
            <a:ext cx="781880" cy="525826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3437837" y="3717445"/>
            <a:ext cx="3994239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7" name="TextBox 536"/>
          <p:cNvSpPr txBox="1"/>
          <p:nvPr/>
        </p:nvSpPr>
        <p:spPr>
          <a:xfrm flipH="1">
            <a:off x="5240824" y="3698111"/>
            <a:ext cx="1727119" cy="842058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AUSTRALIA</a:t>
            </a:r>
          </a:p>
        </p:txBody>
      </p:sp>
      <p:pic>
        <p:nvPicPr>
          <p:cNvPr id="541" name="Picture 5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41" y="3988735"/>
            <a:ext cx="1042506" cy="448095"/>
          </a:xfrm>
          <a:prstGeom prst="rect">
            <a:avLst/>
          </a:prstGeom>
        </p:spPr>
      </p:pic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3351" y="1603839"/>
            <a:ext cx="632025" cy="632025"/>
            <a:chOff x="3558595" y="2320776"/>
            <a:chExt cx="1960742" cy="1960742"/>
          </a:xfrm>
        </p:grpSpPr>
        <p:sp>
          <p:nvSpPr>
            <p:cNvPr id="280" name="Oval 279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229912" y="2444052"/>
            <a:ext cx="632025" cy="632025"/>
            <a:chOff x="3558595" y="2320776"/>
            <a:chExt cx="1960742" cy="1960742"/>
          </a:xfrm>
        </p:grpSpPr>
        <p:sp>
          <p:nvSpPr>
            <p:cNvPr id="325" name="Oval 324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10642" y="1501262"/>
            <a:ext cx="632025" cy="632025"/>
            <a:chOff x="3558595" y="2320776"/>
            <a:chExt cx="1960742" cy="1960742"/>
          </a:xfrm>
        </p:grpSpPr>
        <p:sp>
          <p:nvSpPr>
            <p:cNvPr id="432" name="Oval 43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825311" y="2693543"/>
            <a:ext cx="632025" cy="632025"/>
            <a:chOff x="3558595" y="2320776"/>
            <a:chExt cx="1960742" cy="1960742"/>
          </a:xfrm>
        </p:grpSpPr>
        <p:sp>
          <p:nvSpPr>
            <p:cNvPr id="522" name="Oval 52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2" name="Picture 5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" y="1717764"/>
            <a:ext cx="126469" cy="356178"/>
          </a:xfrm>
          <a:prstGeom prst="rect">
            <a:avLst/>
          </a:prstGeom>
        </p:spPr>
      </p:pic>
      <p:pic>
        <p:nvPicPr>
          <p:cNvPr id="543" name="Picture 5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4" name="Picture 5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2" y="1639087"/>
            <a:ext cx="441350" cy="296816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535" grpId="0"/>
      <p:bldP spid="536" grpId="0"/>
      <p:bldP spid="5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5942" y="45897"/>
            <a:ext cx="1147727" cy="3885994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5792" y="299088"/>
            <a:ext cx="1606628" cy="3210594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577506" y="337516"/>
            <a:ext cx="3385750" cy="2084215"/>
            <a:chOff x="2155826" y="2425700"/>
            <a:chExt cx="1833563" cy="1128713"/>
          </a:xfrm>
          <a:solidFill>
            <a:schemeClr val="tx2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3463926" y="2867025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3535364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3560764" y="2932113"/>
              <a:ext cx="20638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6 w 11"/>
                <a:gd name="T15" fmla="*/ 5 h 16"/>
                <a:gd name="T16" fmla="*/ 5 w 11"/>
                <a:gd name="T17" fmla="*/ 4 h 16"/>
                <a:gd name="T18" fmla="*/ 6 w 11"/>
                <a:gd name="T19" fmla="*/ 4 h 16"/>
                <a:gd name="T20" fmla="*/ 5 w 11"/>
                <a:gd name="T21" fmla="*/ 4 h 16"/>
                <a:gd name="T22" fmla="*/ 5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4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1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3514726" y="2905125"/>
              <a:ext cx="20638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2654301" y="2867025"/>
              <a:ext cx="22225" cy="26988"/>
            </a:xfrm>
            <a:custGeom>
              <a:avLst/>
              <a:gdLst>
                <a:gd name="T0" fmla="*/ 2 w 12"/>
                <a:gd name="T1" fmla="*/ 15 h 15"/>
                <a:gd name="T2" fmla="*/ 11 w 12"/>
                <a:gd name="T3" fmla="*/ 15 h 15"/>
                <a:gd name="T4" fmla="*/ 12 w 12"/>
                <a:gd name="T5" fmla="*/ 14 h 15"/>
                <a:gd name="T6" fmla="*/ 11 w 12"/>
                <a:gd name="T7" fmla="*/ 13 h 15"/>
                <a:gd name="T8" fmla="*/ 10 w 12"/>
                <a:gd name="T9" fmla="*/ 13 h 15"/>
                <a:gd name="T10" fmla="*/ 7 w 12"/>
                <a:gd name="T11" fmla="*/ 7 h 15"/>
                <a:gd name="T12" fmla="*/ 7 w 12"/>
                <a:gd name="T13" fmla="*/ 6 h 15"/>
                <a:gd name="T14" fmla="*/ 7 w 12"/>
                <a:gd name="T15" fmla="*/ 5 h 15"/>
                <a:gd name="T16" fmla="*/ 6 w 12"/>
                <a:gd name="T17" fmla="*/ 4 h 15"/>
                <a:gd name="T18" fmla="*/ 7 w 12"/>
                <a:gd name="T19" fmla="*/ 3 h 15"/>
                <a:gd name="T20" fmla="*/ 6 w 12"/>
                <a:gd name="T21" fmla="*/ 3 h 15"/>
                <a:gd name="T22" fmla="*/ 6 w 12"/>
                <a:gd name="T23" fmla="*/ 0 h 15"/>
                <a:gd name="T24" fmla="*/ 6 w 12"/>
                <a:gd name="T25" fmla="*/ 0 h 15"/>
                <a:gd name="T26" fmla="*/ 6 w 12"/>
                <a:gd name="T27" fmla="*/ 3 h 15"/>
                <a:gd name="T28" fmla="*/ 5 w 12"/>
                <a:gd name="T29" fmla="*/ 3 h 15"/>
                <a:gd name="T30" fmla="*/ 6 w 12"/>
                <a:gd name="T31" fmla="*/ 4 h 15"/>
                <a:gd name="T32" fmla="*/ 5 w 12"/>
                <a:gd name="T33" fmla="*/ 5 h 15"/>
                <a:gd name="T34" fmla="*/ 5 w 12"/>
                <a:gd name="T35" fmla="*/ 6 h 15"/>
                <a:gd name="T36" fmla="*/ 5 w 12"/>
                <a:gd name="T37" fmla="*/ 7 h 15"/>
                <a:gd name="T38" fmla="*/ 2 w 12"/>
                <a:gd name="T39" fmla="*/ 13 h 15"/>
                <a:gd name="T40" fmla="*/ 2 w 12"/>
                <a:gd name="T41" fmla="*/ 13 h 15"/>
                <a:gd name="T42" fmla="*/ 0 w 12"/>
                <a:gd name="T43" fmla="*/ 14 h 15"/>
                <a:gd name="T44" fmla="*/ 2 w 1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2584451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5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4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2559051" y="2932113"/>
              <a:ext cx="19050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7 w 11"/>
                <a:gd name="T15" fmla="*/ 5 h 16"/>
                <a:gd name="T16" fmla="*/ 6 w 11"/>
                <a:gd name="T17" fmla="*/ 4 h 16"/>
                <a:gd name="T18" fmla="*/ 6 w 11"/>
                <a:gd name="T19" fmla="*/ 4 h 16"/>
                <a:gd name="T20" fmla="*/ 6 w 11"/>
                <a:gd name="T21" fmla="*/ 4 h 16"/>
                <a:gd name="T22" fmla="*/ 6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5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2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8" y="9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1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2605089" y="2905125"/>
              <a:ext cx="19050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/>
            <p:cNvSpPr>
              <a:spLocks noEditPoints="1"/>
            </p:cNvSpPr>
            <p:nvPr/>
          </p:nvSpPr>
          <p:spPr bwMode="auto">
            <a:xfrm>
              <a:off x="2155826" y="2468563"/>
              <a:ext cx="1833563" cy="1085850"/>
            </a:xfrm>
            <a:custGeom>
              <a:avLst/>
              <a:gdLst>
                <a:gd name="T0" fmla="*/ 950 w 997"/>
                <a:gd name="T1" fmla="*/ 257 h 584"/>
                <a:gd name="T2" fmla="*/ 950 w 997"/>
                <a:gd name="T3" fmla="*/ 116 h 584"/>
                <a:gd name="T4" fmla="*/ 925 w 997"/>
                <a:gd name="T5" fmla="*/ 18 h 584"/>
                <a:gd name="T6" fmla="*/ 921 w 997"/>
                <a:gd name="T7" fmla="*/ 25 h 584"/>
                <a:gd name="T8" fmla="*/ 886 w 997"/>
                <a:gd name="T9" fmla="*/ 123 h 584"/>
                <a:gd name="T10" fmla="*/ 893 w 997"/>
                <a:gd name="T11" fmla="*/ 361 h 584"/>
                <a:gd name="T12" fmla="*/ 844 w 997"/>
                <a:gd name="T13" fmla="*/ 430 h 584"/>
                <a:gd name="T14" fmla="*/ 839 w 997"/>
                <a:gd name="T15" fmla="*/ 273 h 584"/>
                <a:gd name="T16" fmla="*/ 841 w 997"/>
                <a:gd name="T17" fmla="*/ 234 h 584"/>
                <a:gd name="T18" fmla="*/ 823 w 997"/>
                <a:gd name="T19" fmla="*/ 202 h 584"/>
                <a:gd name="T20" fmla="*/ 806 w 997"/>
                <a:gd name="T21" fmla="*/ 240 h 584"/>
                <a:gd name="T22" fmla="*/ 800 w 997"/>
                <a:gd name="T23" fmla="*/ 354 h 584"/>
                <a:gd name="T24" fmla="*/ 777 w 997"/>
                <a:gd name="T25" fmla="*/ 503 h 584"/>
                <a:gd name="T26" fmla="*/ 752 w 997"/>
                <a:gd name="T27" fmla="*/ 265 h 584"/>
                <a:gd name="T28" fmla="*/ 729 w 997"/>
                <a:gd name="T29" fmla="*/ 277 h 584"/>
                <a:gd name="T30" fmla="*/ 706 w 997"/>
                <a:gd name="T31" fmla="*/ 281 h 584"/>
                <a:gd name="T32" fmla="*/ 657 w 997"/>
                <a:gd name="T33" fmla="*/ 169 h 584"/>
                <a:gd name="T34" fmla="*/ 651 w 997"/>
                <a:gd name="T35" fmla="*/ 179 h 584"/>
                <a:gd name="T36" fmla="*/ 613 w 997"/>
                <a:gd name="T37" fmla="*/ 203 h 584"/>
                <a:gd name="T38" fmla="*/ 609 w 997"/>
                <a:gd name="T39" fmla="*/ 193 h 584"/>
                <a:gd name="T40" fmla="*/ 605 w 997"/>
                <a:gd name="T41" fmla="*/ 205 h 584"/>
                <a:gd name="T42" fmla="*/ 389 w 997"/>
                <a:gd name="T43" fmla="*/ 203 h 584"/>
                <a:gd name="T44" fmla="*/ 385 w 997"/>
                <a:gd name="T45" fmla="*/ 193 h 584"/>
                <a:gd name="T46" fmla="*/ 381 w 997"/>
                <a:gd name="T47" fmla="*/ 205 h 584"/>
                <a:gd name="T48" fmla="*/ 343 w 997"/>
                <a:gd name="T49" fmla="*/ 166 h 584"/>
                <a:gd name="T50" fmla="*/ 335 w 997"/>
                <a:gd name="T51" fmla="*/ 192 h 584"/>
                <a:gd name="T52" fmla="*/ 281 w 997"/>
                <a:gd name="T53" fmla="*/ 287 h 584"/>
                <a:gd name="T54" fmla="*/ 256 w 997"/>
                <a:gd name="T55" fmla="*/ 288 h 584"/>
                <a:gd name="T56" fmla="*/ 235 w 997"/>
                <a:gd name="T57" fmla="*/ 293 h 584"/>
                <a:gd name="T58" fmla="*/ 189 w 997"/>
                <a:gd name="T59" fmla="*/ 430 h 584"/>
                <a:gd name="T60" fmla="*/ 184 w 997"/>
                <a:gd name="T61" fmla="*/ 273 h 584"/>
                <a:gd name="T62" fmla="*/ 187 w 997"/>
                <a:gd name="T63" fmla="*/ 234 h 584"/>
                <a:gd name="T64" fmla="*/ 169 w 997"/>
                <a:gd name="T65" fmla="*/ 202 h 584"/>
                <a:gd name="T66" fmla="*/ 152 w 997"/>
                <a:gd name="T67" fmla="*/ 240 h 584"/>
                <a:gd name="T68" fmla="*/ 145 w 997"/>
                <a:gd name="T69" fmla="*/ 354 h 584"/>
                <a:gd name="T70" fmla="*/ 119 w 997"/>
                <a:gd name="T71" fmla="*/ 503 h 584"/>
                <a:gd name="T72" fmla="*/ 101 w 997"/>
                <a:gd name="T73" fmla="*/ 257 h 584"/>
                <a:gd name="T74" fmla="*/ 97 w 997"/>
                <a:gd name="T75" fmla="*/ 76 h 584"/>
                <a:gd name="T76" fmla="*/ 73 w 997"/>
                <a:gd name="T77" fmla="*/ 16 h 584"/>
                <a:gd name="T78" fmla="*/ 67 w 997"/>
                <a:gd name="T79" fmla="*/ 45 h 584"/>
                <a:gd name="T80" fmla="*/ 39 w 997"/>
                <a:gd name="T81" fmla="*/ 127 h 584"/>
                <a:gd name="T82" fmla="*/ 32 w 997"/>
                <a:gd name="T83" fmla="*/ 368 h 584"/>
                <a:gd name="T84" fmla="*/ 997 w 997"/>
                <a:gd name="T85" fmla="*/ 503 h 584"/>
                <a:gd name="T86" fmla="*/ 61 w 997"/>
                <a:gd name="T87" fmla="*/ 78 h 584"/>
                <a:gd name="T88" fmla="*/ 84 w 997"/>
                <a:gd name="T89" fmla="*/ 111 h 584"/>
                <a:gd name="T90" fmla="*/ 169 w 997"/>
                <a:gd name="T91" fmla="*/ 263 h 584"/>
                <a:gd name="T92" fmla="*/ 176 w 997"/>
                <a:gd name="T93" fmla="*/ 263 h 584"/>
                <a:gd name="T94" fmla="*/ 250 w 997"/>
                <a:gd name="T95" fmla="*/ 432 h 584"/>
                <a:gd name="T96" fmla="*/ 329 w 997"/>
                <a:gd name="T97" fmla="*/ 255 h 584"/>
                <a:gd name="T98" fmla="*/ 315 w 997"/>
                <a:gd name="T99" fmla="*/ 281 h 584"/>
                <a:gd name="T100" fmla="*/ 358 w 997"/>
                <a:gd name="T101" fmla="*/ 400 h 584"/>
                <a:gd name="T102" fmla="*/ 364 w 997"/>
                <a:gd name="T103" fmla="*/ 244 h 584"/>
                <a:gd name="T104" fmla="*/ 430 w 997"/>
                <a:gd name="T105" fmla="*/ 503 h 584"/>
                <a:gd name="T106" fmla="*/ 614 w 997"/>
                <a:gd name="T107" fmla="*/ 241 h 584"/>
                <a:gd name="T108" fmla="*/ 630 w 997"/>
                <a:gd name="T109" fmla="*/ 244 h 584"/>
                <a:gd name="T110" fmla="*/ 686 w 997"/>
                <a:gd name="T111" fmla="*/ 449 h 584"/>
                <a:gd name="T112" fmla="*/ 678 w 997"/>
                <a:gd name="T113" fmla="*/ 281 h 584"/>
                <a:gd name="T114" fmla="*/ 762 w 997"/>
                <a:gd name="T115" fmla="*/ 458 h 584"/>
                <a:gd name="T116" fmla="*/ 812 w 997"/>
                <a:gd name="T117" fmla="*/ 263 h 584"/>
                <a:gd name="T118" fmla="*/ 830 w 997"/>
                <a:gd name="T119" fmla="*/ 263 h 584"/>
                <a:gd name="T120" fmla="*/ 835 w 997"/>
                <a:gd name="T121" fmla="*/ 263 h 584"/>
                <a:gd name="T122" fmla="*/ 921 w 997"/>
                <a:gd name="T123" fmla="*/ 78 h 584"/>
                <a:gd name="T124" fmla="*/ 938 w 997"/>
                <a:gd name="T125" fmla="*/ 7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7" h="584">
                  <a:moveTo>
                    <a:pt x="973" y="503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5" y="488"/>
                    <a:pt x="955" y="488"/>
                    <a:pt x="955" y="488"/>
                  </a:cubicBezTo>
                  <a:cubicBezTo>
                    <a:pt x="952" y="372"/>
                    <a:pt x="952" y="372"/>
                    <a:pt x="952" y="372"/>
                  </a:cubicBezTo>
                  <a:cubicBezTo>
                    <a:pt x="955" y="372"/>
                    <a:pt x="955" y="372"/>
                    <a:pt x="955" y="372"/>
                  </a:cubicBezTo>
                  <a:cubicBezTo>
                    <a:pt x="959" y="372"/>
                    <a:pt x="962" y="372"/>
                    <a:pt x="962" y="368"/>
                  </a:cubicBezTo>
                  <a:cubicBezTo>
                    <a:pt x="962" y="364"/>
                    <a:pt x="959" y="361"/>
                    <a:pt x="955" y="361"/>
                  </a:cubicBezTo>
                  <a:cubicBezTo>
                    <a:pt x="952" y="361"/>
                    <a:pt x="952" y="361"/>
                    <a:pt x="952" y="361"/>
                  </a:cubicBezTo>
                  <a:cubicBezTo>
                    <a:pt x="950" y="257"/>
                    <a:pt x="950" y="257"/>
                    <a:pt x="950" y="257"/>
                  </a:cubicBezTo>
                  <a:cubicBezTo>
                    <a:pt x="955" y="257"/>
                    <a:pt x="955" y="257"/>
                    <a:pt x="955" y="257"/>
                  </a:cubicBezTo>
                  <a:cubicBezTo>
                    <a:pt x="959" y="257"/>
                    <a:pt x="962" y="257"/>
                    <a:pt x="962" y="253"/>
                  </a:cubicBezTo>
                  <a:cubicBezTo>
                    <a:pt x="962" y="249"/>
                    <a:pt x="959" y="246"/>
                    <a:pt x="955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7" y="127"/>
                    <a:pt x="947" y="127"/>
                    <a:pt x="947" y="127"/>
                  </a:cubicBezTo>
                  <a:cubicBezTo>
                    <a:pt x="955" y="127"/>
                    <a:pt x="955" y="127"/>
                    <a:pt x="955" y="127"/>
                  </a:cubicBezTo>
                  <a:cubicBezTo>
                    <a:pt x="959" y="127"/>
                    <a:pt x="962" y="127"/>
                    <a:pt x="962" y="123"/>
                  </a:cubicBezTo>
                  <a:cubicBezTo>
                    <a:pt x="962" y="119"/>
                    <a:pt x="959" y="116"/>
                    <a:pt x="955" y="116"/>
                  </a:cubicBezTo>
                  <a:cubicBezTo>
                    <a:pt x="950" y="116"/>
                    <a:pt x="950" y="116"/>
                    <a:pt x="950" y="11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2" y="76"/>
                    <a:pt x="952" y="76"/>
                    <a:pt x="952" y="76"/>
                  </a:cubicBezTo>
                  <a:cubicBezTo>
                    <a:pt x="955" y="76"/>
                    <a:pt x="958" y="75"/>
                    <a:pt x="958" y="72"/>
                  </a:cubicBezTo>
                  <a:cubicBezTo>
                    <a:pt x="958" y="69"/>
                    <a:pt x="955" y="67"/>
                    <a:pt x="952" y="67"/>
                  </a:cubicBezTo>
                  <a:cubicBezTo>
                    <a:pt x="951" y="66"/>
                    <a:pt x="951" y="66"/>
                    <a:pt x="951" y="66"/>
                  </a:cubicBezTo>
                  <a:cubicBezTo>
                    <a:pt x="948" y="54"/>
                    <a:pt x="938" y="46"/>
                    <a:pt x="927" y="45"/>
                  </a:cubicBezTo>
                  <a:cubicBezTo>
                    <a:pt x="927" y="25"/>
                    <a:pt x="927" y="25"/>
                    <a:pt x="927" y="25"/>
                  </a:cubicBezTo>
                  <a:cubicBezTo>
                    <a:pt x="928" y="24"/>
                    <a:pt x="929" y="23"/>
                    <a:pt x="929" y="21"/>
                  </a:cubicBezTo>
                  <a:cubicBezTo>
                    <a:pt x="929" y="20"/>
                    <a:pt x="927" y="18"/>
                    <a:pt x="925" y="18"/>
                  </a:cubicBezTo>
                  <a:cubicBezTo>
                    <a:pt x="926" y="17"/>
                    <a:pt x="927" y="17"/>
                    <a:pt x="927" y="16"/>
                  </a:cubicBezTo>
                  <a:cubicBezTo>
                    <a:pt x="927" y="15"/>
                    <a:pt x="926" y="14"/>
                    <a:pt x="925" y="14"/>
                  </a:cubicBezTo>
                  <a:cubicBezTo>
                    <a:pt x="925" y="8"/>
                    <a:pt x="924" y="3"/>
                    <a:pt x="924" y="2"/>
                  </a:cubicBezTo>
                  <a:cubicBezTo>
                    <a:pt x="924" y="0"/>
                    <a:pt x="923" y="0"/>
                    <a:pt x="923" y="2"/>
                  </a:cubicBezTo>
                  <a:cubicBezTo>
                    <a:pt x="923" y="3"/>
                    <a:pt x="923" y="8"/>
                    <a:pt x="922" y="14"/>
                  </a:cubicBezTo>
                  <a:cubicBezTo>
                    <a:pt x="921" y="14"/>
                    <a:pt x="921" y="15"/>
                    <a:pt x="921" y="16"/>
                  </a:cubicBezTo>
                  <a:cubicBezTo>
                    <a:pt x="921" y="17"/>
                    <a:pt x="921" y="17"/>
                    <a:pt x="922" y="18"/>
                  </a:cubicBezTo>
                  <a:cubicBezTo>
                    <a:pt x="920" y="18"/>
                    <a:pt x="918" y="20"/>
                    <a:pt x="918" y="21"/>
                  </a:cubicBezTo>
                  <a:cubicBezTo>
                    <a:pt x="918" y="23"/>
                    <a:pt x="919" y="24"/>
                    <a:pt x="921" y="25"/>
                  </a:cubicBezTo>
                  <a:cubicBezTo>
                    <a:pt x="921" y="45"/>
                    <a:pt x="921" y="45"/>
                    <a:pt x="921" y="45"/>
                  </a:cubicBezTo>
                  <a:cubicBezTo>
                    <a:pt x="909" y="46"/>
                    <a:pt x="900" y="55"/>
                    <a:pt x="897" y="66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3" y="67"/>
                    <a:pt x="890" y="69"/>
                    <a:pt x="890" y="72"/>
                  </a:cubicBezTo>
                  <a:cubicBezTo>
                    <a:pt x="890" y="75"/>
                    <a:pt x="893" y="76"/>
                    <a:pt x="89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7" y="116"/>
                    <a:pt x="897" y="116"/>
                    <a:pt x="897" y="116"/>
                  </a:cubicBezTo>
                  <a:cubicBezTo>
                    <a:pt x="893" y="116"/>
                    <a:pt x="893" y="116"/>
                    <a:pt x="893" y="116"/>
                  </a:cubicBezTo>
                  <a:cubicBezTo>
                    <a:pt x="889" y="116"/>
                    <a:pt x="886" y="119"/>
                    <a:pt x="886" y="123"/>
                  </a:cubicBezTo>
                  <a:cubicBezTo>
                    <a:pt x="886" y="127"/>
                    <a:pt x="889" y="127"/>
                    <a:pt x="893" y="127"/>
                  </a:cubicBezTo>
                  <a:cubicBezTo>
                    <a:pt x="901" y="127"/>
                    <a:pt x="901" y="127"/>
                    <a:pt x="901" y="127"/>
                  </a:cubicBezTo>
                  <a:cubicBezTo>
                    <a:pt x="898" y="246"/>
                    <a:pt x="898" y="246"/>
                    <a:pt x="898" y="246"/>
                  </a:cubicBezTo>
                  <a:cubicBezTo>
                    <a:pt x="893" y="246"/>
                    <a:pt x="893" y="246"/>
                    <a:pt x="893" y="246"/>
                  </a:cubicBezTo>
                  <a:cubicBezTo>
                    <a:pt x="889" y="246"/>
                    <a:pt x="886" y="249"/>
                    <a:pt x="886" y="253"/>
                  </a:cubicBezTo>
                  <a:cubicBezTo>
                    <a:pt x="886" y="257"/>
                    <a:pt x="889" y="257"/>
                    <a:pt x="893" y="257"/>
                  </a:cubicBezTo>
                  <a:cubicBezTo>
                    <a:pt x="898" y="257"/>
                    <a:pt x="898" y="257"/>
                    <a:pt x="898" y="257"/>
                  </a:cubicBezTo>
                  <a:cubicBezTo>
                    <a:pt x="896" y="361"/>
                    <a:pt x="896" y="361"/>
                    <a:pt x="896" y="361"/>
                  </a:cubicBezTo>
                  <a:cubicBezTo>
                    <a:pt x="893" y="361"/>
                    <a:pt x="893" y="361"/>
                    <a:pt x="893" y="361"/>
                  </a:cubicBezTo>
                  <a:cubicBezTo>
                    <a:pt x="889" y="361"/>
                    <a:pt x="886" y="364"/>
                    <a:pt x="886" y="368"/>
                  </a:cubicBezTo>
                  <a:cubicBezTo>
                    <a:pt x="886" y="372"/>
                    <a:pt x="889" y="372"/>
                    <a:pt x="893" y="372"/>
                  </a:cubicBezTo>
                  <a:cubicBezTo>
                    <a:pt x="895" y="372"/>
                    <a:pt x="895" y="372"/>
                    <a:pt x="895" y="372"/>
                  </a:cubicBezTo>
                  <a:cubicBezTo>
                    <a:pt x="893" y="488"/>
                    <a:pt x="893" y="488"/>
                    <a:pt x="893" y="488"/>
                  </a:cubicBezTo>
                  <a:cubicBezTo>
                    <a:pt x="875" y="488"/>
                    <a:pt x="875" y="488"/>
                    <a:pt x="875" y="488"/>
                  </a:cubicBezTo>
                  <a:cubicBezTo>
                    <a:pt x="875" y="503"/>
                    <a:pt x="875" y="503"/>
                    <a:pt x="875" y="503"/>
                  </a:cubicBezTo>
                  <a:cubicBezTo>
                    <a:pt x="844" y="503"/>
                    <a:pt x="844" y="503"/>
                    <a:pt x="844" y="503"/>
                  </a:cubicBezTo>
                  <a:cubicBezTo>
                    <a:pt x="842" y="430"/>
                    <a:pt x="842" y="430"/>
                    <a:pt x="842" y="430"/>
                  </a:cubicBezTo>
                  <a:cubicBezTo>
                    <a:pt x="844" y="430"/>
                    <a:pt x="844" y="430"/>
                    <a:pt x="844" y="430"/>
                  </a:cubicBezTo>
                  <a:cubicBezTo>
                    <a:pt x="846" y="430"/>
                    <a:pt x="848" y="430"/>
                    <a:pt x="848" y="427"/>
                  </a:cubicBezTo>
                  <a:cubicBezTo>
                    <a:pt x="848" y="425"/>
                    <a:pt x="846" y="423"/>
                    <a:pt x="844" y="423"/>
                  </a:cubicBezTo>
                  <a:cubicBezTo>
                    <a:pt x="842" y="423"/>
                    <a:pt x="842" y="423"/>
                    <a:pt x="842" y="423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4" y="357"/>
                    <a:pt x="844" y="357"/>
                    <a:pt x="844" y="357"/>
                  </a:cubicBezTo>
                  <a:cubicBezTo>
                    <a:pt x="846" y="357"/>
                    <a:pt x="848" y="356"/>
                    <a:pt x="848" y="354"/>
                  </a:cubicBezTo>
                  <a:cubicBezTo>
                    <a:pt x="848" y="351"/>
                    <a:pt x="846" y="349"/>
                    <a:pt x="844" y="349"/>
                  </a:cubicBezTo>
                  <a:cubicBezTo>
                    <a:pt x="840" y="349"/>
                    <a:pt x="840" y="349"/>
                    <a:pt x="840" y="349"/>
                  </a:cubicBezTo>
                  <a:cubicBezTo>
                    <a:pt x="839" y="273"/>
                    <a:pt x="839" y="273"/>
                    <a:pt x="839" y="2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6" y="273"/>
                    <a:pt x="848" y="273"/>
                    <a:pt x="848" y="271"/>
                  </a:cubicBezTo>
                  <a:cubicBezTo>
                    <a:pt x="848" y="268"/>
                    <a:pt x="846" y="266"/>
                    <a:pt x="844" y="266"/>
                  </a:cubicBezTo>
                  <a:cubicBezTo>
                    <a:pt x="841" y="266"/>
                    <a:pt x="841" y="266"/>
                    <a:pt x="841" y="266"/>
                  </a:cubicBezTo>
                  <a:cubicBezTo>
                    <a:pt x="841" y="240"/>
                    <a:pt x="841" y="240"/>
                    <a:pt x="841" y="240"/>
                  </a:cubicBezTo>
                  <a:cubicBezTo>
                    <a:pt x="842" y="240"/>
                    <a:pt x="842" y="240"/>
                    <a:pt x="842" y="240"/>
                  </a:cubicBezTo>
                  <a:cubicBezTo>
                    <a:pt x="844" y="240"/>
                    <a:pt x="846" y="240"/>
                    <a:pt x="846" y="238"/>
                  </a:cubicBezTo>
                  <a:cubicBezTo>
                    <a:pt x="846" y="236"/>
                    <a:pt x="844" y="235"/>
                    <a:pt x="842" y="235"/>
                  </a:cubicBezTo>
                  <a:cubicBezTo>
                    <a:pt x="841" y="234"/>
                    <a:pt x="841" y="234"/>
                    <a:pt x="841" y="234"/>
                  </a:cubicBezTo>
                  <a:cubicBezTo>
                    <a:pt x="840" y="227"/>
                    <a:pt x="833" y="221"/>
                    <a:pt x="826" y="220"/>
                  </a:cubicBezTo>
                  <a:cubicBezTo>
                    <a:pt x="826" y="209"/>
                    <a:pt x="826" y="209"/>
                    <a:pt x="826" y="209"/>
                  </a:cubicBezTo>
                  <a:cubicBezTo>
                    <a:pt x="827" y="209"/>
                    <a:pt x="827" y="208"/>
                    <a:pt x="827" y="207"/>
                  </a:cubicBezTo>
                  <a:cubicBezTo>
                    <a:pt x="827" y="206"/>
                    <a:pt x="826" y="205"/>
                    <a:pt x="825" y="205"/>
                  </a:cubicBezTo>
                  <a:cubicBezTo>
                    <a:pt x="826" y="204"/>
                    <a:pt x="826" y="204"/>
                    <a:pt x="826" y="203"/>
                  </a:cubicBezTo>
                  <a:cubicBezTo>
                    <a:pt x="826" y="203"/>
                    <a:pt x="825" y="202"/>
                    <a:pt x="825" y="202"/>
                  </a:cubicBezTo>
                  <a:cubicBezTo>
                    <a:pt x="824" y="198"/>
                    <a:pt x="824" y="194"/>
                    <a:pt x="824" y="194"/>
                  </a:cubicBezTo>
                  <a:cubicBezTo>
                    <a:pt x="824" y="192"/>
                    <a:pt x="823" y="192"/>
                    <a:pt x="823" y="194"/>
                  </a:cubicBezTo>
                  <a:cubicBezTo>
                    <a:pt x="823" y="194"/>
                    <a:pt x="823" y="198"/>
                    <a:pt x="823" y="202"/>
                  </a:cubicBezTo>
                  <a:cubicBezTo>
                    <a:pt x="822" y="202"/>
                    <a:pt x="822" y="203"/>
                    <a:pt x="822" y="203"/>
                  </a:cubicBezTo>
                  <a:cubicBezTo>
                    <a:pt x="822" y="204"/>
                    <a:pt x="822" y="204"/>
                    <a:pt x="823" y="205"/>
                  </a:cubicBezTo>
                  <a:cubicBezTo>
                    <a:pt x="821" y="205"/>
                    <a:pt x="820" y="206"/>
                    <a:pt x="820" y="207"/>
                  </a:cubicBezTo>
                  <a:cubicBezTo>
                    <a:pt x="820" y="208"/>
                    <a:pt x="821" y="209"/>
                    <a:pt x="822" y="210"/>
                  </a:cubicBezTo>
                  <a:cubicBezTo>
                    <a:pt x="822" y="220"/>
                    <a:pt x="822" y="220"/>
                    <a:pt x="822" y="220"/>
                  </a:cubicBezTo>
                  <a:cubicBezTo>
                    <a:pt x="815" y="221"/>
                    <a:pt x="808" y="227"/>
                    <a:pt x="807" y="234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4" y="235"/>
                    <a:pt x="802" y="236"/>
                    <a:pt x="802" y="238"/>
                  </a:cubicBezTo>
                  <a:cubicBezTo>
                    <a:pt x="802" y="240"/>
                    <a:pt x="804" y="240"/>
                    <a:pt x="806" y="240"/>
                  </a:cubicBezTo>
                  <a:cubicBezTo>
                    <a:pt x="807" y="240"/>
                    <a:pt x="807" y="240"/>
                    <a:pt x="807" y="240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02" y="266"/>
                    <a:pt x="800" y="268"/>
                    <a:pt x="800" y="271"/>
                  </a:cubicBezTo>
                  <a:cubicBezTo>
                    <a:pt x="800" y="273"/>
                    <a:pt x="802" y="273"/>
                    <a:pt x="804" y="273"/>
                  </a:cubicBezTo>
                  <a:cubicBezTo>
                    <a:pt x="809" y="273"/>
                    <a:pt x="809" y="273"/>
                    <a:pt x="809" y="273"/>
                  </a:cubicBezTo>
                  <a:cubicBezTo>
                    <a:pt x="808" y="349"/>
                    <a:pt x="808" y="349"/>
                    <a:pt x="808" y="349"/>
                  </a:cubicBezTo>
                  <a:cubicBezTo>
                    <a:pt x="804" y="349"/>
                    <a:pt x="804" y="349"/>
                    <a:pt x="804" y="349"/>
                  </a:cubicBezTo>
                  <a:cubicBezTo>
                    <a:pt x="802" y="349"/>
                    <a:pt x="800" y="351"/>
                    <a:pt x="800" y="354"/>
                  </a:cubicBezTo>
                  <a:cubicBezTo>
                    <a:pt x="800" y="356"/>
                    <a:pt x="802" y="357"/>
                    <a:pt x="804" y="357"/>
                  </a:cubicBezTo>
                  <a:cubicBezTo>
                    <a:pt x="808" y="357"/>
                    <a:pt x="808" y="357"/>
                    <a:pt x="808" y="357"/>
                  </a:cubicBezTo>
                  <a:cubicBezTo>
                    <a:pt x="806" y="423"/>
                    <a:pt x="806" y="423"/>
                    <a:pt x="806" y="423"/>
                  </a:cubicBezTo>
                  <a:cubicBezTo>
                    <a:pt x="804" y="423"/>
                    <a:pt x="804" y="423"/>
                    <a:pt x="804" y="423"/>
                  </a:cubicBezTo>
                  <a:cubicBezTo>
                    <a:pt x="802" y="423"/>
                    <a:pt x="800" y="425"/>
                    <a:pt x="800" y="427"/>
                  </a:cubicBezTo>
                  <a:cubicBezTo>
                    <a:pt x="800" y="430"/>
                    <a:pt x="802" y="430"/>
                    <a:pt x="804" y="430"/>
                  </a:cubicBezTo>
                  <a:cubicBezTo>
                    <a:pt x="806" y="430"/>
                    <a:pt x="806" y="430"/>
                    <a:pt x="806" y="430"/>
                  </a:cubicBezTo>
                  <a:cubicBezTo>
                    <a:pt x="804" y="503"/>
                    <a:pt x="804" y="503"/>
                    <a:pt x="804" y="503"/>
                  </a:cubicBezTo>
                  <a:cubicBezTo>
                    <a:pt x="777" y="503"/>
                    <a:pt x="777" y="503"/>
                    <a:pt x="777" y="503"/>
                  </a:cubicBezTo>
                  <a:cubicBezTo>
                    <a:pt x="777" y="298"/>
                    <a:pt x="777" y="298"/>
                    <a:pt x="777" y="298"/>
                  </a:cubicBezTo>
                  <a:cubicBezTo>
                    <a:pt x="773" y="297"/>
                    <a:pt x="773" y="297"/>
                    <a:pt x="773" y="297"/>
                  </a:cubicBezTo>
                  <a:cubicBezTo>
                    <a:pt x="773" y="268"/>
                    <a:pt x="773" y="268"/>
                    <a:pt x="773" y="268"/>
                  </a:cubicBezTo>
                  <a:cubicBezTo>
                    <a:pt x="766" y="268"/>
                    <a:pt x="766" y="268"/>
                    <a:pt x="766" y="268"/>
                  </a:cubicBezTo>
                  <a:cubicBezTo>
                    <a:pt x="766" y="295"/>
                    <a:pt x="766" y="295"/>
                    <a:pt x="766" y="295"/>
                  </a:cubicBezTo>
                  <a:cubicBezTo>
                    <a:pt x="759" y="293"/>
                    <a:pt x="759" y="293"/>
                    <a:pt x="759" y="293"/>
                  </a:cubicBezTo>
                  <a:cubicBezTo>
                    <a:pt x="759" y="234"/>
                    <a:pt x="759" y="234"/>
                    <a:pt x="759" y="234"/>
                  </a:cubicBezTo>
                  <a:cubicBezTo>
                    <a:pt x="752" y="234"/>
                    <a:pt x="752" y="234"/>
                    <a:pt x="752" y="234"/>
                  </a:cubicBezTo>
                  <a:cubicBezTo>
                    <a:pt x="752" y="265"/>
                    <a:pt x="752" y="265"/>
                    <a:pt x="752" y="265"/>
                  </a:cubicBezTo>
                  <a:cubicBezTo>
                    <a:pt x="748" y="265"/>
                    <a:pt x="748" y="265"/>
                    <a:pt x="748" y="265"/>
                  </a:cubicBezTo>
                  <a:cubicBezTo>
                    <a:pt x="748" y="253"/>
                    <a:pt x="748" y="253"/>
                    <a:pt x="748" y="253"/>
                  </a:cubicBezTo>
                  <a:cubicBezTo>
                    <a:pt x="741" y="253"/>
                    <a:pt x="741" y="253"/>
                    <a:pt x="741" y="253"/>
                  </a:cubicBezTo>
                  <a:cubicBezTo>
                    <a:pt x="741" y="265"/>
                    <a:pt x="741" y="265"/>
                    <a:pt x="741" y="265"/>
                  </a:cubicBezTo>
                  <a:cubicBezTo>
                    <a:pt x="738" y="265"/>
                    <a:pt x="738" y="265"/>
                    <a:pt x="738" y="265"/>
                  </a:cubicBezTo>
                  <a:cubicBezTo>
                    <a:pt x="738" y="288"/>
                    <a:pt x="738" y="288"/>
                    <a:pt x="738" y="288"/>
                  </a:cubicBezTo>
                  <a:cubicBezTo>
                    <a:pt x="737" y="288"/>
                    <a:pt x="737" y="288"/>
                    <a:pt x="737" y="288"/>
                  </a:cubicBezTo>
                  <a:cubicBezTo>
                    <a:pt x="737" y="265"/>
                    <a:pt x="737" y="265"/>
                    <a:pt x="737" y="265"/>
                  </a:cubicBezTo>
                  <a:cubicBezTo>
                    <a:pt x="729" y="277"/>
                    <a:pt x="729" y="277"/>
                    <a:pt x="729" y="277"/>
                  </a:cubicBezTo>
                  <a:cubicBezTo>
                    <a:pt x="729" y="286"/>
                    <a:pt x="729" y="286"/>
                    <a:pt x="729" y="286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0" y="232"/>
                    <a:pt x="720" y="232"/>
                    <a:pt x="720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81"/>
                    <a:pt x="713" y="281"/>
                    <a:pt x="713" y="281"/>
                  </a:cubicBezTo>
                  <a:cubicBezTo>
                    <a:pt x="713" y="287"/>
                    <a:pt x="713" y="287"/>
                    <a:pt x="713" y="287"/>
                  </a:cubicBezTo>
                  <a:cubicBezTo>
                    <a:pt x="713" y="503"/>
                    <a:pt x="713" y="503"/>
                    <a:pt x="713" y="503"/>
                  </a:cubicBezTo>
                  <a:cubicBezTo>
                    <a:pt x="706" y="503"/>
                    <a:pt x="706" y="503"/>
                    <a:pt x="706" y="503"/>
                  </a:cubicBezTo>
                  <a:cubicBezTo>
                    <a:pt x="706" y="281"/>
                    <a:pt x="706" y="281"/>
                    <a:pt x="706" y="281"/>
                  </a:cubicBezTo>
                  <a:cubicBezTo>
                    <a:pt x="700" y="281"/>
                    <a:pt x="700" y="281"/>
                    <a:pt x="700" y="281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2" y="240"/>
                    <a:pt x="703" y="239"/>
                    <a:pt x="703" y="237"/>
                  </a:cubicBezTo>
                  <a:cubicBezTo>
                    <a:pt x="703" y="236"/>
                    <a:pt x="701" y="234"/>
                    <a:pt x="699" y="234"/>
                  </a:cubicBezTo>
                  <a:cubicBezTo>
                    <a:pt x="695" y="234"/>
                    <a:pt x="695" y="234"/>
                    <a:pt x="695" y="234"/>
                  </a:cubicBezTo>
                  <a:cubicBezTo>
                    <a:pt x="694" y="211"/>
                    <a:pt x="679" y="193"/>
                    <a:pt x="659" y="192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1" y="178"/>
                    <a:pt x="662" y="176"/>
                    <a:pt x="662" y="174"/>
                  </a:cubicBezTo>
                  <a:cubicBezTo>
                    <a:pt x="662" y="172"/>
                    <a:pt x="660" y="170"/>
                    <a:pt x="657" y="169"/>
                  </a:cubicBezTo>
                  <a:cubicBezTo>
                    <a:pt x="658" y="168"/>
                    <a:pt x="659" y="167"/>
                    <a:pt x="659" y="166"/>
                  </a:cubicBezTo>
                  <a:cubicBezTo>
                    <a:pt x="659" y="165"/>
                    <a:pt x="658" y="164"/>
                    <a:pt x="656" y="163"/>
                  </a:cubicBezTo>
                  <a:cubicBezTo>
                    <a:pt x="656" y="156"/>
                    <a:pt x="656" y="148"/>
                    <a:pt x="656" y="147"/>
                  </a:cubicBezTo>
                  <a:cubicBezTo>
                    <a:pt x="656" y="144"/>
                    <a:pt x="654" y="144"/>
                    <a:pt x="654" y="147"/>
                  </a:cubicBezTo>
                  <a:cubicBezTo>
                    <a:pt x="654" y="148"/>
                    <a:pt x="653" y="156"/>
                    <a:pt x="653" y="163"/>
                  </a:cubicBezTo>
                  <a:cubicBezTo>
                    <a:pt x="651" y="164"/>
                    <a:pt x="650" y="165"/>
                    <a:pt x="650" y="166"/>
                  </a:cubicBezTo>
                  <a:cubicBezTo>
                    <a:pt x="650" y="167"/>
                    <a:pt x="651" y="168"/>
                    <a:pt x="652" y="169"/>
                  </a:cubicBezTo>
                  <a:cubicBezTo>
                    <a:pt x="649" y="170"/>
                    <a:pt x="647" y="172"/>
                    <a:pt x="647" y="174"/>
                  </a:cubicBezTo>
                  <a:cubicBezTo>
                    <a:pt x="647" y="176"/>
                    <a:pt x="649" y="178"/>
                    <a:pt x="651" y="179"/>
                  </a:cubicBezTo>
                  <a:cubicBezTo>
                    <a:pt x="651" y="192"/>
                    <a:pt x="651" y="192"/>
                    <a:pt x="651" y="192"/>
                  </a:cubicBezTo>
                  <a:cubicBezTo>
                    <a:pt x="633" y="195"/>
                    <a:pt x="619" y="213"/>
                    <a:pt x="618" y="234"/>
                  </a:cubicBezTo>
                  <a:cubicBezTo>
                    <a:pt x="614" y="234"/>
                    <a:pt x="614" y="234"/>
                    <a:pt x="614" y="234"/>
                  </a:cubicBezTo>
                  <a:cubicBezTo>
                    <a:pt x="614" y="234"/>
                    <a:pt x="613" y="234"/>
                    <a:pt x="613" y="234"/>
                  </a:cubicBezTo>
                  <a:cubicBezTo>
                    <a:pt x="613" y="205"/>
                    <a:pt x="613" y="205"/>
                    <a:pt x="613" y="205"/>
                  </a:cubicBezTo>
                  <a:cubicBezTo>
                    <a:pt x="614" y="205"/>
                    <a:pt x="614" y="205"/>
                    <a:pt x="614" y="205"/>
                  </a:cubicBezTo>
                  <a:cubicBezTo>
                    <a:pt x="614" y="205"/>
                    <a:pt x="615" y="205"/>
                    <a:pt x="615" y="204"/>
                  </a:cubicBezTo>
                  <a:cubicBezTo>
                    <a:pt x="615" y="203"/>
                    <a:pt x="614" y="203"/>
                    <a:pt x="614" y="203"/>
                  </a:cubicBezTo>
                  <a:cubicBezTo>
                    <a:pt x="613" y="203"/>
                    <a:pt x="613" y="203"/>
                    <a:pt x="613" y="203"/>
                  </a:cubicBezTo>
                  <a:cubicBezTo>
                    <a:pt x="613" y="200"/>
                    <a:pt x="611" y="198"/>
                    <a:pt x="610" y="197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0" y="196"/>
                    <a:pt x="610" y="195"/>
                    <a:pt x="610" y="195"/>
                  </a:cubicBezTo>
                  <a:cubicBezTo>
                    <a:pt x="610" y="195"/>
                    <a:pt x="610" y="194"/>
                    <a:pt x="610" y="194"/>
                  </a:cubicBezTo>
                  <a:cubicBezTo>
                    <a:pt x="610" y="194"/>
                    <a:pt x="610" y="194"/>
                    <a:pt x="610" y="194"/>
                  </a:cubicBezTo>
                  <a:cubicBezTo>
                    <a:pt x="610" y="193"/>
                    <a:pt x="610" y="193"/>
                    <a:pt x="609" y="193"/>
                  </a:cubicBezTo>
                  <a:cubicBezTo>
                    <a:pt x="609" y="192"/>
                    <a:pt x="609" y="191"/>
                    <a:pt x="609" y="191"/>
                  </a:cubicBezTo>
                  <a:cubicBezTo>
                    <a:pt x="609" y="190"/>
                    <a:pt x="609" y="190"/>
                    <a:pt x="609" y="191"/>
                  </a:cubicBezTo>
                  <a:cubicBezTo>
                    <a:pt x="609" y="191"/>
                    <a:pt x="609" y="192"/>
                    <a:pt x="609" y="193"/>
                  </a:cubicBezTo>
                  <a:cubicBezTo>
                    <a:pt x="609" y="193"/>
                    <a:pt x="608" y="193"/>
                    <a:pt x="608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08" y="194"/>
                    <a:pt x="608" y="195"/>
                    <a:pt x="608" y="195"/>
                  </a:cubicBezTo>
                  <a:cubicBezTo>
                    <a:pt x="608" y="195"/>
                    <a:pt x="608" y="196"/>
                    <a:pt x="609" y="196"/>
                  </a:cubicBezTo>
                  <a:cubicBezTo>
                    <a:pt x="609" y="197"/>
                    <a:pt x="609" y="197"/>
                    <a:pt x="609" y="197"/>
                  </a:cubicBezTo>
                  <a:cubicBezTo>
                    <a:pt x="607" y="198"/>
                    <a:pt x="606" y="200"/>
                    <a:pt x="605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4" y="203"/>
                    <a:pt x="604" y="203"/>
                    <a:pt x="604" y="204"/>
                  </a:cubicBezTo>
                  <a:cubicBezTo>
                    <a:pt x="604" y="205"/>
                    <a:pt x="604" y="205"/>
                    <a:pt x="605" y="205"/>
                  </a:cubicBezTo>
                  <a:cubicBezTo>
                    <a:pt x="606" y="205"/>
                    <a:pt x="606" y="205"/>
                    <a:pt x="606" y="205"/>
                  </a:cubicBezTo>
                  <a:cubicBezTo>
                    <a:pt x="606" y="229"/>
                    <a:pt x="606" y="229"/>
                    <a:pt x="606" y="229"/>
                  </a:cubicBezTo>
                  <a:cubicBezTo>
                    <a:pt x="497" y="229"/>
                    <a:pt x="497" y="229"/>
                    <a:pt x="497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05"/>
                    <a:pt x="389" y="205"/>
                    <a:pt x="389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1" y="205"/>
                    <a:pt x="391" y="204"/>
                  </a:cubicBezTo>
                  <a:cubicBezTo>
                    <a:pt x="391" y="203"/>
                    <a:pt x="390" y="203"/>
                    <a:pt x="390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89" y="200"/>
                    <a:pt x="387" y="198"/>
                    <a:pt x="386" y="197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6"/>
                    <a:pt x="386" y="195"/>
                    <a:pt x="386" y="195"/>
                  </a:cubicBezTo>
                  <a:cubicBezTo>
                    <a:pt x="386" y="195"/>
                    <a:pt x="386" y="194"/>
                    <a:pt x="386" y="194"/>
                  </a:cubicBezTo>
                  <a:cubicBezTo>
                    <a:pt x="386" y="194"/>
                    <a:pt x="386" y="194"/>
                    <a:pt x="386" y="194"/>
                  </a:cubicBezTo>
                  <a:cubicBezTo>
                    <a:pt x="386" y="193"/>
                    <a:pt x="386" y="193"/>
                    <a:pt x="385" y="193"/>
                  </a:cubicBezTo>
                  <a:cubicBezTo>
                    <a:pt x="385" y="192"/>
                    <a:pt x="385" y="191"/>
                    <a:pt x="385" y="191"/>
                  </a:cubicBezTo>
                  <a:cubicBezTo>
                    <a:pt x="385" y="190"/>
                    <a:pt x="385" y="190"/>
                    <a:pt x="385" y="191"/>
                  </a:cubicBezTo>
                  <a:cubicBezTo>
                    <a:pt x="385" y="191"/>
                    <a:pt x="385" y="192"/>
                    <a:pt x="385" y="193"/>
                  </a:cubicBezTo>
                  <a:cubicBezTo>
                    <a:pt x="385" y="193"/>
                    <a:pt x="384" y="193"/>
                    <a:pt x="384" y="194"/>
                  </a:cubicBezTo>
                  <a:cubicBezTo>
                    <a:pt x="384" y="194"/>
                    <a:pt x="385" y="194"/>
                    <a:pt x="385" y="194"/>
                  </a:cubicBezTo>
                  <a:cubicBezTo>
                    <a:pt x="384" y="194"/>
                    <a:pt x="384" y="195"/>
                    <a:pt x="384" y="195"/>
                  </a:cubicBezTo>
                  <a:cubicBezTo>
                    <a:pt x="384" y="195"/>
                    <a:pt x="384" y="196"/>
                    <a:pt x="385" y="196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3" y="198"/>
                    <a:pt x="382" y="200"/>
                    <a:pt x="381" y="20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0" y="203"/>
                    <a:pt x="380" y="203"/>
                    <a:pt x="380" y="204"/>
                  </a:cubicBezTo>
                  <a:cubicBezTo>
                    <a:pt x="380" y="205"/>
                    <a:pt x="380" y="205"/>
                    <a:pt x="381" y="205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1" y="234"/>
                    <a:pt x="380" y="234"/>
                    <a:pt x="380" y="234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375" y="213"/>
                    <a:pt x="361" y="195"/>
                    <a:pt x="343" y="192"/>
                  </a:cubicBezTo>
                  <a:cubicBezTo>
                    <a:pt x="343" y="179"/>
                    <a:pt x="343" y="179"/>
                    <a:pt x="343" y="179"/>
                  </a:cubicBezTo>
                  <a:cubicBezTo>
                    <a:pt x="345" y="178"/>
                    <a:pt x="346" y="176"/>
                    <a:pt x="346" y="174"/>
                  </a:cubicBezTo>
                  <a:cubicBezTo>
                    <a:pt x="346" y="172"/>
                    <a:pt x="344" y="170"/>
                    <a:pt x="341" y="169"/>
                  </a:cubicBezTo>
                  <a:cubicBezTo>
                    <a:pt x="343" y="168"/>
                    <a:pt x="343" y="167"/>
                    <a:pt x="343" y="166"/>
                  </a:cubicBezTo>
                  <a:cubicBezTo>
                    <a:pt x="343" y="165"/>
                    <a:pt x="342" y="164"/>
                    <a:pt x="341" y="163"/>
                  </a:cubicBezTo>
                  <a:cubicBezTo>
                    <a:pt x="340" y="156"/>
                    <a:pt x="340" y="148"/>
                    <a:pt x="340" y="147"/>
                  </a:cubicBezTo>
                  <a:cubicBezTo>
                    <a:pt x="340" y="144"/>
                    <a:pt x="338" y="144"/>
                    <a:pt x="338" y="147"/>
                  </a:cubicBezTo>
                  <a:cubicBezTo>
                    <a:pt x="338" y="148"/>
                    <a:pt x="338" y="156"/>
                    <a:pt x="337" y="163"/>
                  </a:cubicBezTo>
                  <a:cubicBezTo>
                    <a:pt x="336" y="164"/>
                    <a:pt x="334" y="165"/>
                    <a:pt x="334" y="166"/>
                  </a:cubicBezTo>
                  <a:cubicBezTo>
                    <a:pt x="334" y="167"/>
                    <a:pt x="335" y="168"/>
                    <a:pt x="336" y="169"/>
                  </a:cubicBezTo>
                  <a:cubicBezTo>
                    <a:pt x="334" y="170"/>
                    <a:pt x="331" y="172"/>
                    <a:pt x="331" y="174"/>
                  </a:cubicBezTo>
                  <a:cubicBezTo>
                    <a:pt x="331" y="176"/>
                    <a:pt x="333" y="178"/>
                    <a:pt x="335" y="179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15" y="193"/>
                    <a:pt x="299" y="211"/>
                    <a:pt x="299" y="234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2" y="234"/>
                    <a:pt x="291" y="236"/>
                    <a:pt x="291" y="237"/>
                  </a:cubicBezTo>
                  <a:cubicBezTo>
                    <a:pt x="291" y="239"/>
                    <a:pt x="292" y="240"/>
                    <a:pt x="294" y="241"/>
                  </a:cubicBezTo>
                  <a:cubicBezTo>
                    <a:pt x="294" y="281"/>
                    <a:pt x="294" y="281"/>
                    <a:pt x="294" y="281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87" y="503"/>
                    <a:pt x="287" y="503"/>
                    <a:pt x="287" y="503"/>
                  </a:cubicBezTo>
                  <a:cubicBezTo>
                    <a:pt x="281" y="503"/>
                    <a:pt x="281" y="503"/>
                    <a:pt x="281" y="503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57" y="265"/>
                    <a:pt x="257" y="265"/>
                    <a:pt x="257" y="265"/>
                  </a:cubicBezTo>
                  <a:cubicBezTo>
                    <a:pt x="257" y="288"/>
                    <a:pt x="257" y="288"/>
                    <a:pt x="257" y="288"/>
                  </a:cubicBezTo>
                  <a:cubicBezTo>
                    <a:pt x="256" y="288"/>
                    <a:pt x="256" y="288"/>
                    <a:pt x="256" y="288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46" y="253"/>
                    <a:pt x="246" y="253"/>
                    <a:pt x="246" y="253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34"/>
                    <a:pt x="242" y="234"/>
                    <a:pt x="242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430"/>
                    <a:pt x="188" y="430"/>
                    <a:pt x="188" y="430"/>
                  </a:cubicBezTo>
                  <a:cubicBezTo>
                    <a:pt x="189" y="430"/>
                    <a:pt x="189" y="430"/>
                    <a:pt x="189" y="430"/>
                  </a:cubicBezTo>
                  <a:cubicBezTo>
                    <a:pt x="192" y="430"/>
                    <a:pt x="194" y="430"/>
                    <a:pt x="194" y="427"/>
                  </a:cubicBezTo>
                  <a:cubicBezTo>
                    <a:pt x="194" y="425"/>
                    <a:pt x="192" y="423"/>
                    <a:pt x="189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92" y="357"/>
                    <a:pt x="194" y="356"/>
                    <a:pt x="194" y="354"/>
                  </a:cubicBezTo>
                  <a:cubicBezTo>
                    <a:pt x="194" y="351"/>
                    <a:pt x="192" y="349"/>
                    <a:pt x="18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92" y="273"/>
                    <a:pt x="194" y="273"/>
                    <a:pt x="194" y="271"/>
                  </a:cubicBezTo>
                  <a:cubicBezTo>
                    <a:pt x="194" y="268"/>
                    <a:pt x="192" y="266"/>
                    <a:pt x="18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0" y="240"/>
                    <a:pt x="191" y="240"/>
                    <a:pt x="191" y="238"/>
                  </a:cubicBezTo>
                  <a:cubicBezTo>
                    <a:pt x="191" y="236"/>
                    <a:pt x="190" y="235"/>
                    <a:pt x="187" y="235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5" y="227"/>
                    <a:pt x="179" y="221"/>
                    <a:pt x="172" y="220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3" y="209"/>
                    <a:pt x="174" y="208"/>
                    <a:pt x="174" y="207"/>
                  </a:cubicBezTo>
                  <a:cubicBezTo>
                    <a:pt x="174" y="206"/>
                    <a:pt x="173" y="205"/>
                    <a:pt x="171" y="205"/>
                  </a:cubicBezTo>
                  <a:cubicBezTo>
                    <a:pt x="172" y="204"/>
                    <a:pt x="172" y="204"/>
                    <a:pt x="172" y="203"/>
                  </a:cubicBezTo>
                  <a:cubicBezTo>
                    <a:pt x="172" y="203"/>
                    <a:pt x="171" y="202"/>
                    <a:pt x="171" y="202"/>
                  </a:cubicBezTo>
                  <a:cubicBezTo>
                    <a:pt x="171" y="198"/>
                    <a:pt x="170" y="194"/>
                    <a:pt x="170" y="194"/>
                  </a:cubicBezTo>
                  <a:cubicBezTo>
                    <a:pt x="170" y="192"/>
                    <a:pt x="169" y="192"/>
                    <a:pt x="169" y="194"/>
                  </a:cubicBezTo>
                  <a:cubicBezTo>
                    <a:pt x="169" y="194"/>
                    <a:pt x="169" y="198"/>
                    <a:pt x="169" y="202"/>
                  </a:cubicBezTo>
                  <a:cubicBezTo>
                    <a:pt x="168" y="202"/>
                    <a:pt x="168" y="203"/>
                    <a:pt x="168" y="203"/>
                  </a:cubicBezTo>
                  <a:cubicBezTo>
                    <a:pt x="168" y="204"/>
                    <a:pt x="168" y="204"/>
                    <a:pt x="169" y="205"/>
                  </a:cubicBezTo>
                  <a:cubicBezTo>
                    <a:pt x="167" y="205"/>
                    <a:pt x="166" y="206"/>
                    <a:pt x="166" y="207"/>
                  </a:cubicBezTo>
                  <a:cubicBezTo>
                    <a:pt x="166" y="208"/>
                    <a:pt x="167" y="209"/>
                    <a:pt x="168" y="209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0" y="221"/>
                    <a:pt x="154" y="227"/>
                    <a:pt x="152" y="234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0" y="235"/>
                    <a:pt x="148" y="236"/>
                    <a:pt x="148" y="238"/>
                  </a:cubicBezTo>
                  <a:cubicBezTo>
                    <a:pt x="148" y="240"/>
                    <a:pt x="150" y="240"/>
                    <a:pt x="152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47" y="266"/>
                    <a:pt x="145" y="268"/>
                    <a:pt x="145" y="271"/>
                  </a:cubicBezTo>
                  <a:cubicBezTo>
                    <a:pt x="145" y="273"/>
                    <a:pt x="147" y="273"/>
                    <a:pt x="150" y="273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0" y="349"/>
                    <a:pt x="150" y="349"/>
                    <a:pt x="150" y="349"/>
                  </a:cubicBezTo>
                  <a:cubicBezTo>
                    <a:pt x="147" y="349"/>
                    <a:pt x="145" y="351"/>
                    <a:pt x="145" y="354"/>
                  </a:cubicBezTo>
                  <a:cubicBezTo>
                    <a:pt x="145" y="356"/>
                    <a:pt x="147" y="357"/>
                    <a:pt x="150" y="357"/>
                  </a:cubicBezTo>
                  <a:cubicBezTo>
                    <a:pt x="153" y="357"/>
                    <a:pt x="153" y="357"/>
                    <a:pt x="153" y="357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50" y="423"/>
                    <a:pt x="150" y="423"/>
                    <a:pt x="150" y="423"/>
                  </a:cubicBezTo>
                  <a:cubicBezTo>
                    <a:pt x="147" y="423"/>
                    <a:pt x="145" y="425"/>
                    <a:pt x="145" y="427"/>
                  </a:cubicBezTo>
                  <a:cubicBezTo>
                    <a:pt x="145" y="430"/>
                    <a:pt x="147" y="430"/>
                    <a:pt x="150" y="430"/>
                  </a:cubicBezTo>
                  <a:cubicBezTo>
                    <a:pt x="151" y="430"/>
                    <a:pt x="151" y="430"/>
                    <a:pt x="151" y="430"/>
                  </a:cubicBezTo>
                  <a:cubicBezTo>
                    <a:pt x="150" y="503"/>
                    <a:pt x="150" y="503"/>
                    <a:pt x="150" y="503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488"/>
                    <a:pt x="119" y="488"/>
                    <a:pt x="119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98" y="372"/>
                    <a:pt x="98" y="372"/>
                    <a:pt x="98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104" y="372"/>
                    <a:pt x="108" y="372"/>
                    <a:pt x="108" y="368"/>
                  </a:cubicBezTo>
                  <a:cubicBezTo>
                    <a:pt x="108" y="364"/>
                    <a:pt x="104" y="361"/>
                    <a:pt x="101" y="361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7"/>
                    <a:pt x="108" y="257"/>
                    <a:pt x="108" y="253"/>
                  </a:cubicBezTo>
                  <a:cubicBezTo>
                    <a:pt x="108" y="249"/>
                    <a:pt x="104" y="246"/>
                    <a:pt x="101" y="246"/>
                  </a:cubicBezTo>
                  <a:cubicBezTo>
                    <a:pt x="95" y="246"/>
                    <a:pt x="95" y="246"/>
                    <a:pt x="95" y="24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4" y="127"/>
                    <a:pt x="108" y="127"/>
                    <a:pt x="108" y="123"/>
                  </a:cubicBezTo>
                  <a:cubicBezTo>
                    <a:pt x="108" y="119"/>
                    <a:pt x="104" y="116"/>
                    <a:pt x="101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1" y="76"/>
                    <a:pt x="104" y="75"/>
                    <a:pt x="104" y="72"/>
                  </a:cubicBezTo>
                  <a:cubicBezTo>
                    <a:pt x="104" y="69"/>
                    <a:pt x="101" y="67"/>
                    <a:pt x="98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55"/>
                    <a:pt x="85" y="46"/>
                    <a:pt x="73" y="4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5" y="23"/>
                    <a:pt x="75" y="21"/>
                  </a:cubicBezTo>
                  <a:cubicBezTo>
                    <a:pt x="75" y="20"/>
                    <a:pt x="74" y="18"/>
                    <a:pt x="72" y="18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8"/>
                    <a:pt x="71" y="3"/>
                    <a:pt x="71" y="2"/>
                  </a:cubicBezTo>
                  <a:cubicBezTo>
                    <a:pt x="71" y="0"/>
                    <a:pt x="69" y="0"/>
                    <a:pt x="69" y="2"/>
                  </a:cubicBezTo>
                  <a:cubicBezTo>
                    <a:pt x="69" y="3"/>
                    <a:pt x="69" y="8"/>
                    <a:pt x="69" y="14"/>
                  </a:cubicBezTo>
                  <a:cubicBezTo>
                    <a:pt x="68" y="14"/>
                    <a:pt x="67" y="15"/>
                    <a:pt x="67" y="16"/>
                  </a:cubicBezTo>
                  <a:cubicBezTo>
                    <a:pt x="67" y="17"/>
                    <a:pt x="67" y="17"/>
                    <a:pt x="68" y="18"/>
                  </a:cubicBezTo>
                  <a:cubicBezTo>
                    <a:pt x="66" y="18"/>
                    <a:pt x="65" y="20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5" y="46"/>
                    <a:pt x="46" y="54"/>
                    <a:pt x="43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6" y="69"/>
                    <a:pt x="36" y="72"/>
                  </a:cubicBezTo>
                  <a:cubicBezTo>
                    <a:pt x="36" y="75"/>
                    <a:pt x="39" y="76"/>
                    <a:pt x="42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5" y="116"/>
                    <a:pt x="32" y="119"/>
                    <a:pt x="32" y="123"/>
                  </a:cubicBezTo>
                  <a:cubicBezTo>
                    <a:pt x="32" y="127"/>
                    <a:pt x="35" y="127"/>
                    <a:pt x="3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35" y="246"/>
                    <a:pt x="32" y="249"/>
                    <a:pt x="32" y="253"/>
                  </a:cubicBezTo>
                  <a:cubicBezTo>
                    <a:pt x="32" y="257"/>
                    <a:pt x="35" y="257"/>
                    <a:pt x="39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2" y="361"/>
                    <a:pt x="42" y="361"/>
                    <a:pt x="42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5" y="361"/>
                    <a:pt x="32" y="364"/>
                    <a:pt x="32" y="368"/>
                  </a:cubicBezTo>
                  <a:cubicBezTo>
                    <a:pt x="32" y="372"/>
                    <a:pt x="35" y="372"/>
                    <a:pt x="39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0" y="503"/>
                    <a:pt x="20" y="503"/>
                    <a:pt x="20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997" y="584"/>
                    <a:pt x="997" y="584"/>
                    <a:pt x="997" y="584"/>
                  </a:cubicBezTo>
                  <a:cubicBezTo>
                    <a:pt x="997" y="503"/>
                    <a:pt x="997" y="503"/>
                    <a:pt x="997" y="503"/>
                  </a:cubicBezTo>
                  <a:lnTo>
                    <a:pt x="973" y="503"/>
                  </a:lnTo>
                  <a:close/>
                  <a:moveTo>
                    <a:pt x="56" y="111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6" y="78"/>
                    <a:pt x="56" y="78"/>
                    <a:pt x="56" y="78"/>
                  </a:cubicBezTo>
                  <a:lnTo>
                    <a:pt x="56" y="111"/>
                  </a:lnTo>
                  <a:close/>
                  <a:moveTo>
                    <a:pt x="68" y="11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68" y="111"/>
                  </a:lnTo>
                  <a:close/>
                  <a:moveTo>
                    <a:pt x="79" y="111"/>
                  </a:moveTo>
                  <a:cubicBezTo>
                    <a:pt x="73" y="111"/>
                    <a:pt x="73" y="111"/>
                    <a:pt x="73" y="111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111"/>
                  </a:lnTo>
                  <a:close/>
                  <a:moveTo>
                    <a:pt x="89" y="111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89" y="111"/>
                  </a:lnTo>
                  <a:close/>
                  <a:moveTo>
                    <a:pt x="161" y="263"/>
                  </a:moveTo>
                  <a:cubicBezTo>
                    <a:pt x="158" y="263"/>
                    <a:pt x="158" y="263"/>
                    <a:pt x="158" y="263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61" y="263"/>
                  </a:lnTo>
                  <a:close/>
                  <a:moveTo>
                    <a:pt x="169" y="263"/>
                  </a:moveTo>
                  <a:cubicBezTo>
                    <a:pt x="164" y="263"/>
                    <a:pt x="164" y="263"/>
                    <a:pt x="164" y="263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9" y="242"/>
                    <a:pt x="169" y="242"/>
                    <a:pt x="169" y="242"/>
                  </a:cubicBezTo>
                  <a:lnTo>
                    <a:pt x="169" y="263"/>
                  </a:lnTo>
                  <a:close/>
                  <a:moveTo>
                    <a:pt x="176" y="263"/>
                  </a:moveTo>
                  <a:cubicBezTo>
                    <a:pt x="172" y="263"/>
                    <a:pt x="172" y="263"/>
                    <a:pt x="172" y="26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6" y="242"/>
                    <a:pt x="176" y="242"/>
                    <a:pt x="176" y="242"/>
                  </a:cubicBezTo>
                  <a:lnTo>
                    <a:pt x="176" y="263"/>
                  </a:lnTo>
                  <a:close/>
                  <a:moveTo>
                    <a:pt x="182" y="263"/>
                  </a:moveTo>
                  <a:cubicBezTo>
                    <a:pt x="179" y="263"/>
                    <a:pt x="179" y="263"/>
                    <a:pt x="179" y="263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82" y="242"/>
                    <a:pt x="182" y="242"/>
                    <a:pt x="182" y="242"/>
                  </a:cubicBezTo>
                  <a:lnTo>
                    <a:pt x="182" y="263"/>
                  </a:lnTo>
                  <a:close/>
                  <a:moveTo>
                    <a:pt x="268" y="503"/>
                  </a:moveTo>
                  <a:cubicBezTo>
                    <a:pt x="231" y="503"/>
                    <a:pt x="231" y="503"/>
                    <a:pt x="231" y="503"/>
                  </a:cubicBezTo>
                  <a:cubicBezTo>
                    <a:pt x="231" y="491"/>
                    <a:pt x="231" y="466"/>
                    <a:pt x="231" y="458"/>
                  </a:cubicBezTo>
                  <a:cubicBezTo>
                    <a:pt x="231" y="448"/>
                    <a:pt x="242" y="435"/>
                    <a:pt x="250" y="432"/>
                  </a:cubicBezTo>
                  <a:cubicBezTo>
                    <a:pt x="258" y="431"/>
                    <a:pt x="268" y="438"/>
                    <a:pt x="268" y="448"/>
                  </a:cubicBezTo>
                  <a:cubicBezTo>
                    <a:pt x="268" y="456"/>
                    <a:pt x="268" y="490"/>
                    <a:pt x="268" y="503"/>
                  </a:cubicBezTo>
                  <a:close/>
                  <a:moveTo>
                    <a:pt x="268" y="399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369"/>
                    <a:pt x="231" y="358"/>
                  </a:cubicBezTo>
                  <a:cubicBezTo>
                    <a:pt x="231" y="348"/>
                    <a:pt x="242" y="336"/>
                    <a:pt x="250" y="332"/>
                  </a:cubicBezTo>
                  <a:cubicBezTo>
                    <a:pt x="258" y="332"/>
                    <a:pt x="268" y="338"/>
                    <a:pt x="268" y="348"/>
                  </a:cubicBezTo>
                  <a:cubicBezTo>
                    <a:pt x="268" y="359"/>
                    <a:pt x="268" y="399"/>
                    <a:pt x="268" y="399"/>
                  </a:cubicBezTo>
                  <a:close/>
                  <a:moveTo>
                    <a:pt x="329" y="255"/>
                  </a:moveTo>
                  <a:cubicBezTo>
                    <a:pt x="329" y="249"/>
                    <a:pt x="332" y="244"/>
                    <a:pt x="336" y="244"/>
                  </a:cubicBezTo>
                  <a:cubicBezTo>
                    <a:pt x="340" y="244"/>
                    <a:pt x="343" y="249"/>
                    <a:pt x="343" y="255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329" y="281"/>
                    <a:pt x="329" y="281"/>
                    <a:pt x="329" y="281"/>
                  </a:cubicBezTo>
                  <a:lnTo>
                    <a:pt x="329" y="255"/>
                  </a:lnTo>
                  <a:close/>
                  <a:moveTo>
                    <a:pt x="301" y="255"/>
                  </a:moveTo>
                  <a:cubicBezTo>
                    <a:pt x="301" y="249"/>
                    <a:pt x="304" y="244"/>
                    <a:pt x="308" y="244"/>
                  </a:cubicBezTo>
                  <a:cubicBezTo>
                    <a:pt x="312" y="244"/>
                    <a:pt x="315" y="249"/>
                    <a:pt x="315" y="255"/>
                  </a:cubicBezTo>
                  <a:cubicBezTo>
                    <a:pt x="315" y="281"/>
                    <a:pt x="315" y="281"/>
                    <a:pt x="315" y="281"/>
                  </a:cubicBezTo>
                  <a:cubicBezTo>
                    <a:pt x="301" y="281"/>
                    <a:pt x="301" y="281"/>
                    <a:pt x="301" y="281"/>
                  </a:cubicBezTo>
                  <a:lnTo>
                    <a:pt x="301" y="255"/>
                  </a:lnTo>
                  <a:close/>
                  <a:moveTo>
                    <a:pt x="358" y="500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8" y="500"/>
                    <a:pt x="308" y="460"/>
                    <a:pt x="308" y="449"/>
                  </a:cubicBezTo>
                  <a:cubicBezTo>
                    <a:pt x="308" y="439"/>
                    <a:pt x="322" y="429"/>
                    <a:pt x="333" y="428"/>
                  </a:cubicBezTo>
                  <a:cubicBezTo>
                    <a:pt x="343" y="429"/>
                    <a:pt x="358" y="439"/>
                    <a:pt x="358" y="449"/>
                  </a:cubicBezTo>
                  <a:cubicBezTo>
                    <a:pt x="358" y="460"/>
                    <a:pt x="358" y="500"/>
                    <a:pt x="358" y="500"/>
                  </a:cubicBezTo>
                  <a:close/>
                  <a:moveTo>
                    <a:pt x="358" y="400"/>
                  </a:moveTo>
                  <a:cubicBezTo>
                    <a:pt x="308" y="400"/>
                    <a:pt x="308" y="400"/>
                    <a:pt x="308" y="400"/>
                  </a:cubicBezTo>
                  <a:cubicBezTo>
                    <a:pt x="308" y="400"/>
                    <a:pt x="308" y="360"/>
                    <a:pt x="308" y="349"/>
                  </a:cubicBezTo>
                  <a:cubicBezTo>
                    <a:pt x="308" y="339"/>
                    <a:pt x="322" y="330"/>
                    <a:pt x="333" y="328"/>
                  </a:cubicBezTo>
                  <a:cubicBezTo>
                    <a:pt x="343" y="330"/>
                    <a:pt x="358" y="339"/>
                    <a:pt x="358" y="349"/>
                  </a:cubicBezTo>
                  <a:cubicBezTo>
                    <a:pt x="358" y="360"/>
                    <a:pt x="358" y="400"/>
                    <a:pt x="358" y="400"/>
                  </a:cubicBezTo>
                  <a:close/>
                  <a:moveTo>
                    <a:pt x="371" y="281"/>
                  </a:moveTo>
                  <a:cubicBezTo>
                    <a:pt x="357" y="281"/>
                    <a:pt x="357" y="281"/>
                    <a:pt x="357" y="281"/>
                  </a:cubicBezTo>
                  <a:cubicBezTo>
                    <a:pt x="357" y="255"/>
                    <a:pt x="357" y="255"/>
                    <a:pt x="357" y="255"/>
                  </a:cubicBezTo>
                  <a:cubicBezTo>
                    <a:pt x="357" y="249"/>
                    <a:pt x="360" y="244"/>
                    <a:pt x="364" y="244"/>
                  </a:cubicBezTo>
                  <a:cubicBezTo>
                    <a:pt x="368" y="244"/>
                    <a:pt x="371" y="249"/>
                    <a:pt x="371" y="255"/>
                  </a:cubicBezTo>
                  <a:lnTo>
                    <a:pt x="371" y="281"/>
                  </a:lnTo>
                  <a:close/>
                  <a:moveTo>
                    <a:pt x="382" y="281"/>
                  </a:moveTo>
                  <a:cubicBezTo>
                    <a:pt x="380" y="281"/>
                    <a:pt x="380" y="281"/>
                    <a:pt x="380" y="281"/>
                  </a:cubicBezTo>
                  <a:cubicBezTo>
                    <a:pt x="380" y="241"/>
                    <a:pt x="380" y="241"/>
                    <a:pt x="380" y="241"/>
                  </a:cubicBezTo>
                  <a:cubicBezTo>
                    <a:pt x="380" y="241"/>
                    <a:pt x="381" y="240"/>
                    <a:pt x="382" y="240"/>
                  </a:cubicBezTo>
                  <a:lnTo>
                    <a:pt x="382" y="281"/>
                  </a:lnTo>
                  <a:close/>
                  <a:moveTo>
                    <a:pt x="562" y="503"/>
                  </a:moveTo>
                  <a:cubicBezTo>
                    <a:pt x="430" y="503"/>
                    <a:pt x="430" y="503"/>
                    <a:pt x="430" y="503"/>
                  </a:cubicBezTo>
                  <a:cubicBezTo>
                    <a:pt x="430" y="427"/>
                    <a:pt x="430" y="392"/>
                    <a:pt x="430" y="363"/>
                  </a:cubicBezTo>
                  <a:cubicBezTo>
                    <a:pt x="430" y="333"/>
                    <a:pt x="458" y="318"/>
                    <a:pt x="494" y="307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534" y="318"/>
                    <a:pt x="562" y="333"/>
                    <a:pt x="562" y="363"/>
                  </a:cubicBezTo>
                  <a:cubicBezTo>
                    <a:pt x="562" y="392"/>
                    <a:pt x="562" y="427"/>
                    <a:pt x="562" y="503"/>
                  </a:cubicBezTo>
                  <a:close/>
                  <a:moveTo>
                    <a:pt x="614" y="281"/>
                  </a:moveTo>
                  <a:cubicBezTo>
                    <a:pt x="613" y="281"/>
                    <a:pt x="613" y="281"/>
                    <a:pt x="613" y="281"/>
                  </a:cubicBezTo>
                  <a:cubicBezTo>
                    <a:pt x="613" y="240"/>
                    <a:pt x="613" y="240"/>
                    <a:pt x="613" y="240"/>
                  </a:cubicBezTo>
                  <a:cubicBezTo>
                    <a:pt x="613" y="240"/>
                    <a:pt x="614" y="241"/>
                    <a:pt x="614" y="241"/>
                  </a:cubicBezTo>
                  <a:lnTo>
                    <a:pt x="614" y="281"/>
                  </a:lnTo>
                  <a:close/>
                  <a:moveTo>
                    <a:pt x="650" y="255"/>
                  </a:moveTo>
                  <a:cubicBezTo>
                    <a:pt x="650" y="249"/>
                    <a:pt x="654" y="244"/>
                    <a:pt x="658" y="244"/>
                  </a:cubicBezTo>
                  <a:cubicBezTo>
                    <a:pt x="662" y="244"/>
                    <a:pt x="665" y="249"/>
                    <a:pt x="665" y="255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50" y="281"/>
                    <a:pt x="650" y="281"/>
                    <a:pt x="650" y="281"/>
                  </a:cubicBezTo>
                  <a:lnTo>
                    <a:pt x="650" y="255"/>
                  </a:lnTo>
                  <a:close/>
                  <a:moveTo>
                    <a:pt x="622" y="255"/>
                  </a:moveTo>
                  <a:cubicBezTo>
                    <a:pt x="622" y="249"/>
                    <a:pt x="626" y="244"/>
                    <a:pt x="630" y="244"/>
                  </a:cubicBezTo>
                  <a:cubicBezTo>
                    <a:pt x="634" y="244"/>
                    <a:pt x="637" y="249"/>
                    <a:pt x="637" y="255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22" y="281"/>
                    <a:pt x="622" y="281"/>
                    <a:pt x="622" y="281"/>
                  </a:cubicBezTo>
                  <a:lnTo>
                    <a:pt x="622" y="255"/>
                  </a:lnTo>
                  <a:close/>
                  <a:moveTo>
                    <a:pt x="686" y="500"/>
                  </a:move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6" y="460"/>
                    <a:pt x="636" y="449"/>
                  </a:cubicBezTo>
                  <a:cubicBezTo>
                    <a:pt x="636" y="439"/>
                    <a:pt x="650" y="429"/>
                    <a:pt x="661" y="428"/>
                  </a:cubicBezTo>
                  <a:cubicBezTo>
                    <a:pt x="671" y="429"/>
                    <a:pt x="686" y="439"/>
                    <a:pt x="686" y="449"/>
                  </a:cubicBezTo>
                  <a:cubicBezTo>
                    <a:pt x="686" y="460"/>
                    <a:pt x="686" y="500"/>
                    <a:pt x="686" y="500"/>
                  </a:cubicBezTo>
                  <a:close/>
                  <a:moveTo>
                    <a:pt x="686" y="400"/>
                  </a:moveTo>
                  <a:cubicBezTo>
                    <a:pt x="636" y="400"/>
                    <a:pt x="636" y="400"/>
                    <a:pt x="636" y="400"/>
                  </a:cubicBezTo>
                  <a:cubicBezTo>
                    <a:pt x="636" y="400"/>
                    <a:pt x="636" y="360"/>
                    <a:pt x="636" y="349"/>
                  </a:cubicBezTo>
                  <a:cubicBezTo>
                    <a:pt x="636" y="339"/>
                    <a:pt x="650" y="330"/>
                    <a:pt x="661" y="328"/>
                  </a:cubicBezTo>
                  <a:cubicBezTo>
                    <a:pt x="671" y="330"/>
                    <a:pt x="686" y="339"/>
                    <a:pt x="686" y="349"/>
                  </a:cubicBezTo>
                  <a:cubicBezTo>
                    <a:pt x="686" y="360"/>
                    <a:pt x="686" y="400"/>
                    <a:pt x="686" y="400"/>
                  </a:cubicBezTo>
                  <a:close/>
                  <a:moveTo>
                    <a:pt x="693" y="281"/>
                  </a:moveTo>
                  <a:cubicBezTo>
                    <a:pt x="678" y="281"/>
                    <a:pt x="678" y="281"/>
                    <a:pt x="678" y="281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678" y="249"/>
                    <a:pt x="682" y="244"/>
                    <a:pt x="686" y="244"/>
                  </a:cubicBezTo>
                  <a:cubicBezTo>
                    <a:pt x="690" y="244"/>
                    <a:pt x="693" y="249"/>
                    <a:pt x="693" y="255"/>
                  </a:cubicBezTo>
                  <a:lnTo>
                    <a:pt x="693" y="281"/>
                  </a:lnTo>
                  <a:close/>
                  <a:moveTo>
                    <a:pt x="762" y="503"/>
                  </a:moveTo>
                  <a:cubicBezTo>
                    <a:pt x="725" y="503"/>
                    <a:pt x="725" y="503"/>
                    <a:pt x="725" y="503"/>
                  </a:cubicBezTo>
                  <a:cubicBezTo>
                    <a:pt x="725" y="490"/>
                    <a:pt x="725" y="456"/>
                    <a:pt x="725" y="448"/>
                  </a:cubicBezTo>
                  <a:cubicBezTo>
                    <a:pt x="725" y="438"/>
                    <a:pt x="736" y="431"/>
                    <a:pt x="744" y="432"/>
                  </a:cubicBezTo>
                  <a:cubicBezTo>
                    <a:pt x="752" y="435"/>
                    <a:pt x="762" y="448"/>
                    <a:pt x="762" y="458"/>
                  </a:cubicBezTo>
                  <a:cubicBezTo>
                    <a:pt x="762" y="466"/>
                    <a:pt x="762" y="491"/>
                    <a:pt x="762" y="503"/>
                  </a:cubicBezTo>
                  <a:close/>
                  <a:moveTo>
                    <a:pt x="762" y="409"/>
                  </a:moveTo>
                  <a:cubicBezTo>
                    <a:pt x="725" y="399"/>
                    <a:pt x="725" y="399"/>
                    <a:pt x="725" y="399"/>
                  </a:cubicBezTo>
                  <a:cubicBezTo>
                    <a:pt x="725" y="399"/>
                    <a:pt x="725" y="359"/>
                    <a:pt x="725" y="348"/>
                  </a:cubicBezTo>
                  <a:cubicBezTo>
                    <a:pt x="725" y="338"/>
                    <a:pt x="736" y="332"/>
                    <a:pt x="744" y="332"/>
                  </a:cubicBezTo>
                  <a:cubicBezTo>
                    <a:pt x="752" y="336"/>
                    <a:pt x="762" y="348"/>
                    <a:pt x="762" y="358"/>
                  </a:cubicBezTo>
                  <a:cubicBezTo>
                    <a:pt x="762" y="369"/>
                    <a:pt x="762" y="409"/>
                    <a:pt x="762" y="409"/>
                  </a:cubicBezTo>
                  <a:close/>
                  <a:moveTo>
                    <a:pt x="815" y="263"/>
                  </a:moveTo>
                  <a:cubicBezTo>
                    <a:pt x="812" y="263"/>
                    <a:pt x="812" y="263"/>
                    <a:pt x="812" y="263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15" y="242"/>
                    <a:pt x="815" y="242"/>
                    <a:pt x="815" y="242"/>
                  </a:cubicBezTo>
                  <a:lnTo>
                    <a:pt x="815" y="263"/>
                  </a:lnTo>
                  <a:close/>
                  <a:moveTo>
                    <a:pt x="822" y="263"/>
                  </a:moveTo>
                  <a:cubicBezTo>
                    <a:pt x="818" y="263"/>
                    <a:pt x="818" y="263"/>
                    <a:pt x="818" y="263"/>
                  </a:cubicBezTo>
                  <a:cubicBezTo>
                    <a:pt x="818" y="242"/>
                    <a:pt x="818" y="242"/>
                    <a:pt x="818" y="242"/>
                  </a:cubicBezTo>
                  <a:cubicBezTo>
                    <a:pt x="822" y="242"/>
                    <a:pt x="822" y="242"/>
                    <a:pt x="822" y="242"/>
                  </a:cubicBezTo>
                  <a:lnTo>
                    <a:pt x="822" y="263"/>
                  </a:lnTo>
                  <a:close/>
                  <a:moveTo>
                    <a:pt x="830" y="263"/>
                  </a:moveTo>
                  <a:cubicBezTo>
                    <a:pt x="825" y="263"/>
                    <a:pt x="825" y="263"/>
                    <a:pt x="825" y="263"/>
                  </a:cubicBezTo>
                  <a:cubicBezTo>
                    <a:pt x="825" y="242"/>
                    <a:pt x="825" y="242"/>
                    <a:pt x="825" y="242"/>
                  </a:cubicBezTo>
                  <a:cubicBezTo>
                    <a:pt x="830" y="242"/>
                    <a:pt x="830" y="242"/>
                    <a:pt x="830" y="242"/>
                  </a:cubicBezTo>
                  <a:lnTo>
                    <a:pt x="830" y="263"/>
                  </a:lnTo>
                  <a:close/>
                  <a:moveTo>
                    <a:pt x="835" y="263"/>
                  </a:moveTo>
                  <a:cubicBezTo>
                    <a:pt x="833" y="263"/>
                    <a:pt x="833" y="263"/>
                    <a:pt x="833" y="263"/>
                  </a:cubicBezTo>
                  <a:cubicBezTo>
                    <a:pt x="833" y="242"/>
                    <a:pt x="833" y="242"/>
                    <a:pt x="833" y="242"/>
                  </a:cubicBezTo>
                  <a:cubicBezTo>
                    <a:pt x="835" y="242"/>
                    <a:pt x="835" y="242"/>
                    <a:pt x="835" y="242"/>
                  </a:cubicBezTo>
                  <a:lnTo>
                    <a:pt x="835" y="263"/>
                  </a:lnTo>
                  <a:close/>
                  <a:moveTo>
                    <a:pt x="910" y="111"/>
                  </a:moveTo>
                  <a:cubicBezTo>
                    <a:pt x="905" y="111"/>
                    <a:pt x="905" y="111"/>
                    <a:pt x="905" y="111"/>
                  </a:cubicBezTo>
                  <a:cubicBezTo>
                    <a:pt x="905" y="78"/>
                    <a:pt x="905" y="78"/>
                    <a:pt x="905" y="78"/>
                  </a:cubicBezTo>
                  <a:cubicBezTo>
                    <a:pt x="910" y="78"/>
                    <a:pt x="910" y="78"/>
                    <a:pt x="910" y="78"/>
                  </a:cubicBezTo>
                  <a:lnTo>
                    <a:pt x="910" y="111"/>
                  </a:lnTo>
                  <a:close/>
                  <a:moveTo>
                    <a:pt x="921" y="111"/>
                  </a:moveTo>
                  <a:cubicBezTo>
                    <a:pt x="914" y="111"/>
                    <a:pt x="914" y="111"/>
                    <a:pt x="914" y="111"/>
                  </a:cubicBezTo>
                  <a:cubicBezTo>
                    <a:pt x="914" y="78"/>
                    <a:pt x="914" y="78"/>
                    <a:pt x="914" y="78"/>
                  </a:cubicBezTo>
                  <a:cubicBezTo>
                    <a:pt x="921" y="78"/>
                    <a:pt x="921" y="78"/>
                    <a:pt x="921" y="78"/>
                  </a:cubicBezTo>
                  <a:lnTo>
                    <a:pt x="921" y="111"/>
                  </a:lnTo>
                  <a:close/>
                  <a:moveTo>
                    <a:pt x="933" y="111"/>
                  </a:moveTo>
                  <a:cubicBezTo>
                    <a:pt x="926" y="111"/>
                    <a:pt x="926" y="111"/>
                    <a:pt x="926" y="111"/>
                  </a:cubicBezTo>
                  <a:cubicBezTo>
                    <a:pt x="926" y="78"/>
                    <a:pt x="926" y="78"/>
                    <a:pt x="926" y="78"/>
                  </a:cubicBezTo>
                  <a:cubicBezTo>
                    <a:pt x="933" y="78"/>
                    <a:pt x="933" y="78"/>
                    <a:pt x="933" y="78"/>
                  </a:cubicBezTo>
                  <a:lnTo>
                    <a:pt x="933" y="111"/>
                  </a:lnTo>
                  <a:close/>
                  <a:moveTo>
                    <a:pt x="942" y="111"/>
                  </a:moveTo>
                  <a:cubicBezTo>
                    <a:pt x="938" y="111"/>
                    <a:pt x="938" y="111"/>
                    <a:pt x="938" y="111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42" y="78"/>
                    <a:pt x="942" y="78"/>
                    <a:pt x="942" y="78"/>
                  </a:cubicBezTo>
                  <a:lnTo>
                    <a:pt x="94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2870201" y="2425700"/>
              <a:ext cx="398463" cy="427038"/>
            </a:xfrm>
            <a:custGeom>
              <a:avLst/>
              <a:gdLst>
                <a:gd name="T0" fmla="*/ 110 w 217"/>
                <a:gd name="T1" fmla="*/ 223 h 230"/>
                <a:gd name="T2" fmla="*/ 210 w 217"/>
                <a:gd name="T3" fmla="*/ 230 h 230"/>
                <a:gd name="T4" fmla="*/ 217 w 217"/>
                <a:gd name="T5" fmla="*/ 183 h 230"/>
                <a:gd name="T6" fmla="*/ 166 w 217"/>
                <a:gd name="T7" fmla="*/ 102 h 230"/>
                <a:gd name="T8" fmla="*/ 113 w 217"/>
                <a:gd name="T9" fmla="*/ 65 h 230"/>
                <a:gd name="T10" fmla="*/ 113 w 217"/>
                <a:gd name="T11" fmla="*/ 53 h 230"/>
                <a:gd name="T12" fmla="*/ 116 w 217"/>
                <a:gd name="T13" fmla="*/ 49 h 230"/>
                <a:gd name="T14" fmla="*/ 111 w 217"/>
                <a:gd name="T15" fmla="*/ 42 h 230"/>
                <a:gd name="T16" fmla="*/ 113 w 217"/>
                <a:gd name="T17" fmla="*/ 39 h 230"/>
                <a:gd name="T18" fmla="*/ 110 w 217"/>
                <a:gd name="T19" fmla="*/ 37 h 230"/>
                <a:gd name="T20" fmla="*/ 110 w 217"/>
                <a:gd name="T21" fmla="*/ 31 h 230"/>
                <a:gd name="T22" fmla="*/ 118 w 217"/>
                <a:gd name="T23" fmla="*/ 22 h 230"/>
                <a:gd name="T24" fmla="*/ 110 w 217"/>
                <a:gd name="T25" fmla="*/ 27 h 230"/>
                <a:gd name="T26" fmla="*/ 110 w 217"/>
                <a:gd name="T27" fmla="*/ 24 h 230"/>
                <a:gd name="T28" fmla="*/ 114 w 217"/>
                <a:gd name="T29" fmla="*/ 19 h 230"/>
                <a:gd name="T30" fmla="*/ 110 w 217"/>
                <a:gd name="T31" fmla="*/ 14 h 230"/>
                <a:gd name="T32" fmla="*/ 110 w 217"/>
                <a:gd name="T33" fmla="*/ 10 h 230"/>
                <a:gd name="T34" fmla="*/ 110 w 217"/>
                <a:gd name="T35" fmla="*/ 10 h 230"/>
                <a:gd name="T36" fmla="*/ 113 w 217"/>
                <a:gd name="T37" fmla="*/ 11 h 230"/>
                <a:gd name="T38" fmla="*/ 109 w 217"/>
                <a:gd name="T39" fmla="*/ 0 h 230"/>
                <a:gd name="T40" fmla="*/ 105 w 217"/>
                <a:gd name="T41" fmla="*/ 11 h 230"/>
                <a:gd name="T42" fmla="*/ 108 w 217"/>
                <a:gd name="T43" fmla="*/ 10 h 230"/>
                <a:gd name="T44" fmla="*/ 108 w 217"/>
                <a:gd name="T45" fmla="*/ 10 h 230"/>
                <a:gd name="T46" fmla="*/ 108 w 217"/>
                <a:gd name="T47" fmla="*/ 14 h 230"/>
                <a:gd name="T48" fmla="*/ 104 w 217"/>
                <a:gd name="T49" fmla="*/ 19 h 230"/>
                <a:gd name="T50" fmla="*/ 108 w 217"/>
                <a:gd name="T51" fmla="*/ 24 h 230"/>
                <a:gd name="T52" fmla="*/ 108 w 217"/>
                <a:gd name="T53" fmla="*/ 27 h 230"/>
                <a:gd name="T54" fmla="*/ 100 w 217"/>
                <a:gd name="T55" fmla="*/ 22 h 230"/>
                <a:gd name="T56" fmla="*/ 108 w 217"/>
                <a:gd name="T57" fmla="*/ 31 h 230"/>
                <a:gd name="T58" fmla="*/ 107 w 217"/>
                <a:gd name="T59" fmla="*/ 37 h 230"/>
                <a:gd name="T60" fmla="*/ 105 w 217"/>
                <a:gd name="T61" fmla="*/ 39 h 230"/>
                <a:gd name="T62" fmla="*/ 107 w 217"/>
                <a:gd name="T63" fmla="*/ 42 h 230"/>
                <a:gd name="T64" fmla="*/ 102 w 217"/>
                <a:gd name="T65" fmla="*/ 49 h 230"/>
                <a:gd name="T66" fmla="*/ 106 w 217"/>
                <a:gd name="T67" fmla="*/ 53 h 230"/>
                <a:gd name="T68" fmla="*/ 106 w 217"/>
                <a:gd name="T69" fmla="*/ 65 h 230"/>
                <a:gd name="T70" fmla="*/ 52 w 217"/>
                <a:gd name="T71" fmla="*/ 102 h 230"/>
                <a:gd name="T72" fmla="*/ 0 w 217"/>
                <a:gd name="T73" fmla="*/ 183 h 230"/>
                <a:gd name="T74" fmla="*/ 8 w 217"/>
                <a:gd name="T75" fmla="*/ 230 h 230"/>
                <a:gd name="T76" fmla="*/ 110 w 217"/>
                <a:gd name="T77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30">
                  <a:moveTo>
                    <a:pt x="110" y="223"/>
                  </a:moveTo>
                  <a:cubicBezTo>
                    <a:pt x="148" y="223"/>
                    <a:pt x="183" y="226"/>
                    <a:pt x="210" y="230"/>
                  </a:cubicBezTo>
                  <a:cubicBezTo>
                    <a:pt x="213" y="220"/>
                    <a:pt x="217" y="215"/>
                    <a:pt x="217" y="183"/>
                  </a:cubicBezTo>
                  <a:cubicBezTo>
                    <a:pt x="217" y="136"/>
                    <a:pt x="194" y="124"/>
                    <a:pt x="166" y="102"/>
                  </a:cubicBezTo>
                  <a:cubicBezTo>
                    <a:pt x="143" y="85"/>
                    <a:pt x="121" y="71"/>
                    <a:pt x="113" y="6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2"/>
                    <a:pt x="116" y="51"/>
                    <a:pt x="116" y="49"/>
                  </a:cubicBezTo>
                  <a:cubicBezTo>
                    <a:pt x="116" y="47"/>
                    <a:pt x="111" y="45"/>
                    <a:pt x="111" y="42"/>
                  </a:cubicBezTo>
                  <a:cubicBezTo>
                    <a:pt x="112" y="41"/>
                    <a:pt x="113" y="40"/>
                    <a:pt x="113" y="39"/>
                  </a:cubicBezTo>
                  <a:cubicBezTo>
                    <a:pt x="113" y="38"/>
                    <a:pt x="112" y="37"/>
                    <a:pt x="110" y="37"/>
                  </a:cubicBezTo>
                  <a:cubicBezTo>
                    <a:pt x="110" y="35"/>
                    <a:pt x="110" y="33"/>
                    <a:pt x="110" y="31"/>
                  </a:cubicBezTo>
                  <a:cubicBezTo>
                    <a:pt x="114" y="30"/>
                    <a:pt x="118" y="27"/>
                    <a:pt x="118" y="22"/>
                  </a:cubicBezTo>
                  <a:cubicBezTo>
                    <a:pt x="118" y="22"/>
                    <a:pt x="114" y="26"/>
                    <a:pt x="110" y="27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2" y="23"/>
                    <a:pt x="114" y="21"/>
                    <a:pt x="114" y="19"/>
                  </a:cubicBezTo>
                  <a:cubicBezTo>
                    <a:pt x="114" y="16"/>
                    <a:pt x="112" y="14"/>
                    <a:pt x="110" y="14"/>
                  </a:cubicBezTo>
                  <a:cubicBezTo>
                    <a:pt x="110" y="12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2"/>
                    <a:pt x="108" y="14"/>
                  </a:cubicBezTo>
                  <a:cubicBezTo>
                    <a:pt x="106" y="14"/>
                    <a:pt x="104" y="16"/>
                    <a:pt x="104" y="19"/>
                  </a:cubicBezTo>
                  <a:cubicBezTo>
                    <a:pt x="104" y="21"/>
                    <a:pt x="106" y="23"/>
                    <a:pt x="108" y="24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3" y="26"/>
                    <a:pt x="100" y="22"/>
                    <a:pt x="100" y="22"/>
                  </a:cubicBezTo>
                  <a:cubicBezTo>
                    <a:pt x="100" y="27"/>
                    <a:pt x="103" y="30"/>
                    <a:pt x="108" y="31"/>
                  </a:cubicBezTo>
                  <a:cubicBezTo>
                    <a:pt x="107" y="33"/>
                    <a:pt x="107" y="35"/>
                    <a:pt x="107" y="37"/>
                  </a:cubicBezTo>
                  <a:cubicBezTo>
                    <a:pt x="106" y="37"/>
                    <a:pt x="105" y="38"/>
                    <a:pt x="105" y="39"/>
                  </a:cubicBezTo>
                  <a:cubicBezTo>
                    <a:pt x="105" y="40"/>
                    <a:pt x="106" y="41"/>
                    <a:pt x="107" y="42"/>
                  </a:cubicBezTo>
                  <a:cubicBezTo>
                    <a:pt x="107" y="45"/>
                    <a:pt x="102" y="47"/>
                    <a:pt x="102" y="49"/>
                  </a:cubicBezTo>
                  <a:cubicBezTo>
                    <a:pt x="102" y="51"/>
                    <a:pt x="104" y="52"/>
                    <a:pt x="106" y="53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97" y="70"/>
                    <a:pt x="75" y="85"/>
                    <a:pt x="52" y="102"/>
                  </a:cubicBezTo>
                  <a:cubicBezTo>
                    <a:pt x="23" y="124"/>
                    <a:pt x="0" y="136"/>
                    <a:pt x="0" y="183"/>
                  </a:cubicBezTo>
                  <a:cubicBezTo>
                    <a:pt x="0" y="215"/>
                    <a:pt x="5" y="220"/>
                    <a:pt x="8" y="230"/>
                  </a:cubicBezTo>
                  <a:cubicBezTo>
                    <a:pt x="35" y="226"/>
                    <a:pt x="71" y="223"/>
                    <a:pt x="11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2887664" y="2859088"/>
              <a:ext cx="365125" cy="30163"/>
            </a:xfrm>
            <a:custGeom>
              <a:avLst/>
              <a:gdLst>
                <a:gd name="T0" fmla="*/ 99 w 198"/>
                <a:gd name="T1" fmla="*/ 16 h 16"/>
                <a:gd name="T2" fmla="*/ 100 w 198"/>
                <a:gd name="T3" fmla="*/ 16 h 16"/>
                <a:gd name="T4" fmla="*/ 100 w 198"/>
                <a:gd name="T5" fmla="*/ 16 h 16"/>
                <a:gd name="T6" fmla="*/ 198 w 198"/>
                <a:gd name="T7" fmla="*/ 16 h 16"/>
                <a:gd name="T8" fmla="*/ 198 w 198"/>
                <a:gd name="T9" fmla="*/ 6 h 16"/>
                <a:gd name="T10" fmla="*/ 100 w 198"/>
                <a:gd name="T11" fmla="*/ 0 h 16"/>
                <a:gd name="T12" fmla="*/ 0 w 198"/>
                <a:gd name="T13" fmla="*/ 6 h 16"/>
                <a:gd name="T14" fmla="*/ 0 w 198"/>
                <a:gd name="T15" fmla="*/ 16 h 16"/>
                <a:gd name="T16" fmla="*/ 98 w 198"/>
                <a:gd name="T17" fmla="*/ 16 h 16"/>
                <a:gd name="T18" fmla="*/ 98 w 198"/>
                <a:gd name="T19" fmla="*/ 16 h 16"/>
                <a:gd name="T20" fmla="*/ 99 w 19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6">
                  <a:moveTo>
                    <a:pt x="99" y="16"/>
                  </a:move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11" y="16"/>
                    <a:pt x="195" y="15"/>
                    <a:pt x="198" y="16"/>
                  </a:cubicBezTo>
                  <a:cubicBezTo>
                    <a:pt x="198" y="12"/>
                    <a:pt x="198" y="9"/>
                    <a:pt x="198" y="6"/>
                  </a:cubicBezTo>
                  <a:cubicBezTo>
                    <a:pt x="172" y="2"/>
                    <a:pt x="137" y="0"/>
                    <a:pt x="100" y="0"/>
                  </a:cubicBezTo>
                  <a:cubicBezTo>
                    <a:pt x="61" y="0"/>
                    <a:pt x="26" y="2"/>
                    <a:pt x="0" y="6"/>
                  </a:cubicBezTo>
                  <a:cubicBezTo>
                    <a:pt x="0" y="9"/>
                    <a:pt x="0" y="12"/>
                    <a:pt x="0" y="16"/>
                  </a:cubicBezTo>
                  <a:cubicBezTo>
                    <a:pt x="3" y="15"/>
                    <a:pt x="8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9" y="16"/>
                    <a:pt x="9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-1230517" y="4035607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6187019" y="1797817"/>
            <a:ext cx="2929306" cy="3281390"/>
            <a:chOff x="2464136" y="364400"/>
            <a:chExt cx="5015086" cy="5617868"/>
          </a:xfrm>
        </p:grpSpPr>
        <p:sp>
          <p:nvSpPr>
            <p:cNvPr id="671" name="Freeform 168"/>
            <p:cNvSpPr>
              <a:spLocks noEditPoints="1"/>
            </p:cNvSpPr>
            <p:nvPr/>
          </p:nvSpPr>
          <p:spPr bwMode="auto">
            <a:xfrm>
              <a:off x="2801690" y="2597080"/>
              <a:ext cx="4677532" cy="3385185"/>
            </a:xfrm>
            <a:custGeom>
              <a:avLst/>
              <a:gdLst>
                <a:gd name="T0" fmla="*/ 760 w 837"/>
                <a:gd name="T1" fmla="*/ 270 h 599"/>
                <a:gd name="T2" fmla="*/ 725 w 837"/>
                <a:gd name="T3" fmla="*/ 162 h 599"/>
                <a:gd name="T4" fmla="*/ 502 w 837"/>
                <a:gd name="T5" fmla="*/ 245 h 599"/>
                <a:gd name="T6" fmla="*/ 537 w 837"/>
                <a:gd name="T7" fmla="*/ 170 h 599"/>
                <a:gd name="T8" fmla="*/ 573 w 837"/>
                <a:gd name="T9" fmla="*/ 64 h 599"/>
                <a:gd name="T10" fmla="*/ 419 w 837"/>
                <a:gd name="T11" fmla="*/ 127 h 599"/>
                <a:gd name="T12" fmla="*/ 413 w 837"/>
                <a:gd name="T13" fmla="*/ 174 h 599"/>
                <a:gd name="T14" fmla="*/ 321 w 837"/>
                <a:gd name="T15" fmla="*/ 262 h 599"/>
                <a:gd name="T16" fmla="*/ 338 w 837"/>
                <a:gd name="T17" fmla="*/ 313 h 599"/>
                <a:gd name="T18" fmla="*/ 254 w 837"/>
                <a:gd name="T19" fmla="*/ 337 h 599"/>
                <a:gd name="T20" fmla="*/ 281 w 837"/>
                <a:gd name="T21" fmla="*/ 268 h 599"/>
                <a:gd name="T22" fmla="*/ 298 w 837"/>
                <a:gd name="T23" fmla="*/ 184 h 599"/>
                <a:gd name="T24" fmla="*/ 163 w 837"/>
                <a:gd name="T25" fmla="*/ 329 h 599"/>
                <a:gd name="T26" fmla="*/ 31 w 837"/>
                <a:gd name="T27" fmla="*/ 371 h 599"/>
                <a:gd name="T28" fmla="*/ 47 w 837"/>
                <a:gd name="T29" fmla="*/ 499 h 599"/>
                <a:gd name="T30" fmla="*/ 175 w 837"/>
                <a:gd name="T31" fmla="*/ 545 h 599"/>
                <a:gd name="T32" fmla="*/ 504 w 837"/>
                <a:gd name="T33" fmla="*/ 512 h 599"/>
                <a:gd name="T34" fmla="*/ 622 w 837"/>
                <a:gd name="T35" fmla="*/ 560 h 599"/>
                <a:gd name="T36" fmla="*/ 837 w 837"/>
                <a:gd name="T37" fmla="*/ 482 h 599"/>
                <a:gd name="T38" fmla="*/ 420 w 837"/>
                <a:gd name="T39" fmla="*/ 205 h 599"/>
                <a:gd name="T40" fmla="*/ 463 w 837"/>
                <a:gd name="T41" fmla="*/ 224 h 599"/>
                <a:gd name="T42" fmla="*/ 500 w 837"/>
                <a:gd name="T43" fmla="*/ 196 h 599"/>
                <a:gd name="T44" fmla="*/ 561 w 837"/>
                <a:gd name="T45" fmla="*/ 141 h 599"/>
                <a:gd name="T46" fmla="*/ 561 w 837"/>
                <a:gd name="T47" fmla="*/ 80 h 599"/>
                <a:gd name="T48" fmla="*/ 543 w 837"/>
                <a:gd name="T49" fmla="*/ 60 h 599"/>
                <a:gd name="T50" fmla="*/ 547 w 837"/>
                <a:gd name="T51" fmla="*/ 102 h 599"/>
                <a:gd name="T52" fmla="*/ 486 w 837"/>
                <a:gd name="T53" fmla="*/ 87 h 599"/>
                <a:gd name="T54" fmla="*/ 488 w 837"/>
                <a:gd name="T55" fmla="*/ 123 h 599"/>
                <a:gd name="T56" fmla="*/ 413 w 837"/>
                <a:gd name="T57" fmla="*/ 193 h 599"/>
                <a:gd name="T58" fmla="*/ 347 w 837"/>
                <a:gd name="T59" fmla="*/ 207 h 599"/>
                <a:gd name="T60" fmla="*/ 410 w 837"/>
                <a:gd name="T61" fmla="*/ 279 h 599"/>
                <a:gd name="T62" fmla="*/ 208 w 837"/>
                <a:gd name="T63" fmla="*/ 264 h 599"/>
                <a:gd name="T64" fmla="*/ 441 w 837"/>
                <a:gd name="T65" fmla="*/ 512 h 599"/>
                <a:gd name="T66" fmla="*/ 307 w 837"/>
                <a:gd name="T67" fmla="*/ 512 h 599"/>
                <a:gd name="T68" fmla="*/ 234 w 837"/>
                <a:gd name="T69" fmla="*/ 512 h 599"/>
                <a:gd name="T70" fmla="*/ 686 w 837"/>
                <a:gd name="T71" fmla="*/ 399 h 599"/>
                <a:gd name="T72" fmla="*/ 749 w 837"/>
                <a:gd name="T73" fmla="*/ 399 h 599"/>
                <a:gd name="T74" fmla="*/ 657 w 837"/>
                <a:gd name="T75" fmla="*/ 287 h 599"/>
                <a:gd name="T76" fmla="*/ 675 w 837"/>
                <a:gd name="T77" fmla="*/ 287 h 599"/>
                <a:gd name="T78" fmla="*/ 728 w 837"/>
                <a:gd name="T79" fmla="*/ 287 h 599"/>
                <a:gd name="T80" fmla="*/ 719 w 837"/>
                <a:gd name="T81" fmla="*/ 261 h 599"/>
                <a:gd name="T82" fmla="*/ 687 w 837"/>
                <a:gd name="T83" fmla="*/ 289 h 599"/>
                <a:gd name="T84" fmla="*/ 646 w 837"/>
                <a:gd name="T85" fmla="*/ 235 h 599"/>
                <a:gd name="T86" fmla="*/ 627 w 837"/>
                <a:gd name="T87" fmla="*/ 307 h 599"/>
                <a:gd name="T88" fmla="*/ 453 w 837"/>
                <a:gd name="T89" fmla="*/ 274 h 599"/>
                <a:gd name="T90" fmla="*/ 590 w 837"/>
                <a:gd name="T91" fmla="*/ 267 h 599"/>
                <a:gd name="T92" fmla="*/ 441 w 837"/>
                <a:gd name="T93" fmla="*/ 371 h 599"/>
                <a:gd name="T94" fmla="*/ 184 w 837"/>
                <a:gd name="T95" fmla="*/ 314 h 599"/>
                <a:gd name="T96" fmla="*/ 176 w 837"/>
                <a:gd name="T97" fmla="*/ 332 h 599"/>
                <a:gd name="T98" fmla="*/ 221 w 837"/>
                <a:gd name="T99" fmla="*/ 451 h 599"/>
                <a:gd name="T100" fmla="*/ 277 w 837"/>
                <a:gd name="T101" fmla="*/ 451 h 599"/>
                <a:gd name="T102" fmla="*/ 345 w 837"/>
                <a:gd name="T103" fmla="*/ 479 h 599"/>
                <a:gd name="T104" fmla="*/ 379 w 837"/>
                <a:gd name="T105" fmla="*/ 451 h 599"/>
                <a:gd name="T106" fmla="*/ 435 w 837"/>
                <a:gd name="T107" fmla="*/ 451 h 599"/>
                <a:gd name="T108" fmla="*/ 661 w 837"/>
                <a:gd name="T109" fmla="*/ 479 h 599"/>
                <a:gd name="T110" fmla="*/ 695 w 837"/>
                <a:gd name="T111" fmla="*/ 451 h 599"/>
                <a:gd name="T112" fmla="*/ 751 w 837"/>
                <a:gd name="T113" fmla="*/ 451 h 599"/>
                <a:gd name="T114" fmla="*/ 605 w 837"/>
                <a:gd name="T115" fmla="*/ 451 h 599"/>
                <a:gd name="T116" fmla="*/ 495 w 837"/>
                <a:gd name="T117" fmla="*/ 482 h 599"/>
                <a:gd name="T118" fmla="*/ 216 w 837"/>
                <a:gd name="T119" fmla="*/ 422 h 599"/>
                <a:gd name="T120" fmla="*/ 605 w 837"/>
                <a:gd name="T121" fmla="*/ 344 h 599"/>
                <a:gd name="T122" fmla="*/ 695 w 837"/>
                <a:gd name="T123" fmla="*/ 543 h 599"/>
                <a:gd name="T124" fmla="*/ 767 w 837"/>
                <a:gd name="T125" fmla="*/ 54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7" h="599">
                  <a:moveTo>
                    <a:pt x="809" y="466"/>
                  </a:moveTo>
                  <a:cubicBezTo>
                    <a:pt x="782" y="407"/>
                    <a:pt x="782" y="407"/>
                    <a:pt x="782" y="407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75" y="394"/>
                    <a:pt x="775" y="394"/>
                    <a:pt x="775" y="394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2" y="394"/>
                    <a:pt x="762" y="394"/>
                    <a:pt x="762" y="394"/>
                  </a:cubicBezTo>
                  <a:cubicBezTo>
                    <a:pt x="752" y="394"/>
                    <a:pt x="752" y="394"/>
                    <a:pt x="752" y="394"/>
                  </a:cubicBezTo>
                  <a:cubicBezTo>
                    <a:pt x="752" y="314"/>
                    <a:pt x="752" y="314"/>
                    <a:pt x="752" y="314"/>
                  </a:cubicBezTo>
                  <a:cubicBezTo>
                    <a:pt x="759" y="277"/>
                    <a:pt x="759" y="277"/>
                    <a:pt x="759" y="277"/>
                  </a:cubicBezTo>
                  <a:cubicBezTo>
                    <a:pt x="760" y="277"/>
                    <a:pt x="760" y="277"/>
                    <a:pt x="760" y="277"/>
                  </a:cubicBezTo>
                  <a:cubicBezTo>
                    <a:pt x="760" y="276"/>
                    <a:pt x="760" y="276"/>
                    <a:pt x="760" y="276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90" y="270"/>
                    <a:pt x="690" y="270"/>
                    <a:pt x="690" y="270"/>
                  </a:cubicBezTo>
                  <a:cubicBezTo>
                    <a:pt x="760" y="270"/>
                    <a:pt x="760" y="270"/>
                    <a:pt x="760" y="270"/>
                  </a:cubicBezTo>
                  <a:cubicBezTo>
                    <a:pt x="760" y="240"/>
                    <a:pt x="760" y="240"/>
                    <a:pt x="760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37"/>
                    <a:pt x="690" y="237"/>
                    <a:pt x="690" y="237"/>
                  </a:cubicBezTo>
                  <a:cubicBezTo>
                    <a:pt x="735" y="237"/>
                    <a:pt x="735" y="237"/>
                    <a:pt x="735" y="237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25" y="218"/>
                    <a:pt x="725" y="218"/>
                    <a:pt x="725" y="218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642" y="180"/>
                    <a:pt x="642" y="180"/>
                    <a:pt x="642" y="180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725" y="175"/>
                    <a:pt x="725" y="175"/>
                    <a:pt x="725" y="175"/>
                  </a:cubicBezTo>
                  <a:cubicBezTo>
                    <a:pt x="725" y="167"/>
                    <a:pt x="725" y="167"/>
                    <a:pt x="725" y="167"/>
                  </a:cubicBezTo>
                  <a:cubicBezTo>
                    <a:pt x="642" y="167"/>
                    <a:pt x="642" y="167"/>
                    <a:pt x="642" y="167"/>
                  </a:cubicBezTo>
                  <a:cubicBezTo>
                    <a:pt x="642" y="162"/>
                    <a:pt x="642" y="162"/>
                    <a:pt x="642" y="162"/>
                  </a:cubicBezTo>
                  <a:cubicBezTo>
                    <a:pt x="725" y="162"/>
                    <a:pt x="725" y="162"/>
                    <a:pt x="725" y="162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41"/>
                    <a:pt x="737" y="141"/>
                    <a:pt x="737" y="141"/>
                  </a:cubicBezTo>
                  <a:cubicBezTo>
                    <a:pt x="690" y="141"/>
                    <a:pt x="690" y="141"/>
                    <a:pt x="690" y="141"/>
                  </a:cubicBezTo>
                  <a:cubicBezTo>
                    <a:pt x="683" y="141"/>
                    <a:pt x="683" y="141"/>
                    <a:pt x="683" y="141"/>
                  </a:cubicBezTo>
                  <a:cubicBezTo>
                    <a:pt x="630" y="141"/>
                    <a:pt x="630" y="141"/>
                    <a:pt x="630" y="141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2" y="161"/>
                    <a:pt x="642" y="161"/>
                    <a:pt x="642" y="161"/>
                  </a:cubicBezTo>
                  <a:cubicBezTo>
                    <a:pt x="631" y="161"/>
                    <a:pt x="631" y="161"/>
                    <a:pt x="631" y="161"/>
                  </a:cubicBezTo>
                  <a:cubicBezTo>
                    <a:pt x="631" y="161"/>
                    <a:pt x="631" y="189"/>
                    <a:pt x="609" y="206"/>
                  </a:cubicBezTo>
                  <a:cubicBezTo>
                    <a:pt x="623" y="226"/>
                    <a:pt x="615" y="243"/>
                    <a:pt x="599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09" y="253"/>
                    <a:pt x="505" y="249"/>
                    <a:pt x="502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30"/>
                    <a:pt x="391" y="230"/>
                    <a:pt x="391" y="230"/>
                  </a:cubicBezTo>
                  <a:cubicBezTo>
                    <a:pt x="496" y="230"/>
                    <a:pt x="496" y="230"/>
                    <a:pt x="496" y="230"/>
                  </a:cubicBezTo>
                  <a:cubicBezTo>
                    <a:pt x="495" y="225"/>
                    <a:pt x="496" y="220"/>
                    <a:pt x="498" y="215"/>
                  </a:cubicBezTo>
                  <a:cubicBezTo>
                    <a:pt x="486" y="218"/>
                    <a:pt x="486" y="218"/>
                    <a:pt x="486" y="218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502" y="207"/>
                    <a:pt x="505" y="203"/>
                    <a:pt x="509" y="199"/>
                  </a:cubicBezTo>
                  <a:cubicBezTo>
                    <a:pt x="510" y="198"/>
                    <a:pt x="511" y="197"/>
                    <a:pt x="512" y="196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65"/>
                    <a:pt x="543" y="161"/>
                    <a:pt x="545" y="156"/>
                  </a:cubicBezTo>
                  <a:cubicBezTo>
                    <a:pt x="565" y="156"/>
                    <a:pt x="565" y="156"/>
                    <a:pt x="565" y="156"/>
                  </a:cubicBezTo>
                  <a:cubicBezTo>
                    <a:pt x="573" y="171"/>
                    <a:pt x="589" y="184"/>
                    <a:pt x="604" y="199"/>
                  </a:cubicBezTo>
                  <a:cubicBezTo>
                    <a:pt x="604" y="200"/>
                    <a:pt x="605" y="201"/>
                    <a:pt x="605" y="201"/>
                  </a:cubicBezTo>
                  <a:cubicBezTo>
                    <a:pt x="610" y="195"/>
                    <a:pt x="613" y="186"/>
                    <a:pt x="613" y="178"/>
                  </a:cubicBezTo>
                  <a:cubicBezTo>
                    <a:pt x="613" y="162"/>
                    <a:pt x="604" y="148"/>
                    <a:pt x="590" y="141"/>
                  </a:cubicBezTo>
                  <a:cubicBezTo>
                    <a:pt x="593" y="138"/>
                    <a:pt x="595" y="137"/>
                    <a:pt x="595" y="137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2" y="118"/>
                    <a:pt x="582" y="118"/>
                    <a:pt x="582" y="118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3" y="64"/>
                    <a:pt x="573" y="64"/>
                    <a:pt x="573" y="64"/>
                  </a:cubicBezTo>
                  <a:cubicBezTo>
                    <a:pt x="573" y="64"/>
                    <a:pt x="572" y="58"/>
                    <a:pt x="570" y="45"/>
                  </a:cubicBezTo>
                  <a:cubicBezTo>
                    <a:pt x="569" y="32"/>
                    <a:pt x="563" y="32"/>
                    <a:pt x="563" y="32"/>
                  </a:cubicBezTo>
                  <a:cubicBezTo>
                    <a:pt x="563" y="18"/>
                    <a:pt x="563" y="18"/>
                    <a:pt x="563" y="18"/>
                  </a:cubicBezTo>
                  <a:cubicBezTo>
                    <a:pt x="558" y="15"/>
                    <a:pt x="558" y="15"/>
                    <a:pt x="558" y="15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32"/>
                    <a:pt x="411" y="32"/>
                    <a:pt x="411" y="32"/>
                  </a:cubicBezTo>
                  <a:cubicBezTo>
                    <a:pt x="411" y="32"/>
                    <a:pt x="405" y="32"/>
                    <a:pt x="403" y="45"/>
                  </a:cubicBezTo>
                  <a:cubicBezTo>
                    <a:pt x="402" y="58"/>
                    <a:pt x="401" y="64"/>
                    <a:pt x="401" y="64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10" y="97"/>
                    <a:pt x="419" y="112"/>
                    <a:pt x="419" y="127"/>
                  </a:cubicBezTo>
                  <a:cubicBezTo>
                    <a:pt x="419" y="149"/>
                    <a:pt x="395" y="152"/>
                    <a:pt x="395" y="171"/>
                  </a:cubicBezTo>
                  <a:cubicBezTo>
                    <a:pt x="395" y="171"/>
                    <a:pt x="391" y="164"/>
                    <a:pt x="399" y="154"/>
                  </a:cubicBezTo>
                  <a:cubicBezTo>
                    <a:pt x="407" y="144"/>
                    <a:pt x="422" y="126"/>
                    <a:pt x="407" y="103"/>
                  </a:cubicBezTo>
                  <a:cubicBezTo>
                    <a:pt x="404" y="98"/>
                    <a:pt x="401" y="94"/>
                    <a:pt x="399" y="90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9" y="106"/>
                    <a:pt x="401" y="114"/>
                    <a:pt x="401" y="121"/>
                  </a:cubicBezTo>
                  <a:cubicBezTo>
                    <a:pt x="401" y="136"/>
                    <a:pt x="397" y="145"/>
                    <a:pt x="392" y="151"/>
                  </a:cubicBezTo>
                  <a:cubicBezTo>
                    <a:pt x="392" y="153"/>
                    <a:pt x="393" y="154"/>
                    <a:pt x="393" y="155"/>
                  </a:cubicBezTo>
                  <a:cubicBezTo>
                    <a:pt x="393" y="156"/>
                    <a:pt x="394" y="159"/>
                    <a:pt x="394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7"/>
                    <a:pt x="377" y="170"/>
                    <a:pt x="375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74"/>
                    <a:pt x="322" y="174"/>
                    <a:pt x="322" y="17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0"/>
                    <a:pt x="354" y="167"/>
                    <a:pt x="352" y="164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39" y="168"/>
                    <a:pt x="338" y="171"/>
                    <a:pt x="338" y="171"/>
                  </a:cubicBezTo>
                  <a:cubicBezTo>
                    <a:pt x="338" y="168"/>
                    <a:pt x="337" y="166"/>
                    <a:pt x="337" y="164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32" y="242"/>
                    <a:pt x="329" y="253"/>
                    <a:pt x="321" y="262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7" y="280"/>
                    <a:pt x="327" y="280"/>
                    <a:pt x="327" y="280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7"/>
                    <a:pt x="315" y="287"/>
                    <a:pt x="315" y="287"/>
                  </a:cubicBezTo>
                  <a:cubicBezTo>
                    <a:pt x="427" y="287"/>
                    <a:pt x="427" y="287"/>
                    <a:pt x="427" y="287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315" y="293"/>
                    <a:pt x="315" y="293"/>
                    <a:pt x="315" y="293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427" y="299"/>
                    <a:pt x="427" y="299"/>
                    <a:pt x="427" y="299"/>
                  </a:cubicBezTo>
                  <a:cubicBezTo>
                    <a:pt x="427" y="304"/>
                    <a:pt x="427" y="304"/>
                    <a:pt x="427" y="304"/>
                  </a:cubicBezTo>
                  <a:cubicBezTo>
                    <a:pt x="315" y="304"/>
                    <a:pt x="315" y="304"/>
                    <a:pt x="315" y="304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417" y="393"/>
                    <a:pt x="417" y="393"/>
                    <a:pt x="417" y="393"/>
                  </a:cubicBezTo>
                  <a:cubicBezTo>
                    <a:pt x="426" y="393"/>
                    <a:pt x="426" y="393"/>
                    <a:pt x="426" y="393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407"/>
                    <a:pt x="315" y="407"/>
                    <a:pt x="315" y="407"/>
                  </a:cubicBezTo>
                  <a:cubicBezTo>
                    <a:pt x="254" y="407"/>
                    <a:pt x="254" y="407"/>
                    <a:pt x="254" y="40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54" y="332"/>
                    <a:pt x="254" y="332"/>
                    <a:pt x="254" y="332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2" y="256"/>
                    <a:pt x="236" y="244"/>
                    <a:pt x="251" y="227"/>
                  </a:cubicBezTo>
                  <a:cubicBezTo>
                    <a:pt x="253" y="225"/>
                    <a:pt x="254" y="223"/>
                    <a:pt x="256" y="222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4" y="215"/>
                    <a:pt x="266" y="213"/>
                    <a:pt x="269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72" y="206"/>
                    <a:pt x="272" y="206"/>
                    <a:pt x="272" y="206"/>
                  </a:cubicBezTo>
                  <a:cubicBezTo>
                    <a:pt x="275" y="202"/>
                    <a:pt x="277" y="197"/>
                    <a:pt x="277" y="192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3" y="195"/>
                    <a:pt x="294" y="198"/>
                    <a:pt x="295" y="200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7"/>
                    <a:pt x="291" y="189"/>
                    <a:pt x="292" y="191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8" y="189"/>
                    <a:pt x="278" y="187"/>
                    <a:pt x="27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63" y="273"/>
                    <a:pt x="163" y="273"/>
                    <a:pt x="163" y="273"/>
                  </a:cubicBezTo>
                  <a:cubicBezTo>
                    <a:pt x="163" y="302"/>
                    <a:pt x="163" y="302"/>
                    <a:pt x="163" y="302"/>
                  </a:cubicBezTo>
                  <a:cubicBezTo>
                    <a:pt x="166" y="302"/>
                    <a:pt x="166" y="302"/>
                    <a:pt x="166" y="302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65" y="321"/>
                    <a:pt x="164" y="324"/>
                    <a:pt x="164" y="327"/>
                  </a:cubicBezTo>
                  <a:cubicBezTo>
                    <a:pt x="163" y="329"/>
                    <a:pt x="163" y="329"/>
                    <a:pt x="163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7"/>
                    <a:pt x="161" y="337"/>
                    <a:pt x="161" y="337"/>
                  </a:cubicBezTo>
                  <a:cubicBezTo>
                    <a:pt x="155" y="349"/>
                    <a:pt x="155" y="349"/>
                    <a:pt x="155" y="349"/>
                  </a:cubicBezTo>
                  <a:cubicBezTo>
                    <a:pt x="154" y="350"/>
                    <a:pt x="153" y="351"/>
                    <a:pt x="152" y="352"/>
                  </a:cubicBezTo>
                  <a:cubicBezTo>
                    <a:pt x="149" y="355"/>
                    <a:pt x="147" y="357"/>
                    <a:pt x="144" y="360"/>
                  </a:cubicBezTo>
                  <a:cubicBezTo>
                    <a:pt x="141" y="363"/>
                    <a:pt x="138" y="367"/>
                    <a:pt x="136" y="372"/>
                  </a:cubicBezTo>
                  <a:cubicBezTo>
                    <a:pt x="135" y="370"/>
                    <a:pt x="134" y="369"/>
                    <a:pt x="129" y="371"/>
                  </a:cubicBezTo>
                  <a:cubicBezTo>
                    <a:pt x="122" y="375"/>
                    <a:pt x="116" y="380"/>
                    <a:pt x="114" y="383"/>
                  </a:cubicBezTo>
                  <a:cubicBezTo>
                    <a:pt x="111" y="385"/>
                    <a:pt x="110" y="388"/>
                    <a:pt x="106" y="391"/>
                  </a:cubicBezTo>
                  <a:cubicBezTo>
                    <a:pt x="103" y="393"/>
                    <a:pt x="99" y="395"/>
                    <a:pt x="98" y="399"/>
                  </a:cubicBezTo>
                  <a:cubicBezTo>
                    <a:pt x="96" y="402"/>
                    <a:pt x="89" y="404"/>
                    <a:pt x="88" y="396"/>
                  </a:cubicBezTo>
                  <a:cubicBezTo>
                    <a:pt x="86" y="388"/>
                    <a:pt x="93" y="383"/>
                    <a:pt x="79" y="376"/>
                  </a:cubicBezTo>
                  <a:cubicBezTo>
                    <a:pt x="65" y="369"/>
                    <a:pt x="52" y="367"/>
                    <a:pt x="49" y="364"/>
                  </a:cubicBezTo>
                  <a:cubicBezTo>
                    <a:pt x="47" y="361"/>
                    <a:pt x="32" y="368"/>
                    <a:pt x="31" y="371"/>
                  </a:cubicBezTo>
                  <a:cubicBezTo>
                    <a:pt x="31" y="374"/>
                    <a:pt x="33" y="381"/>
                    <a:pt x="28" y="381"/>
                  </a:cubicBezTo>
                  <a:cubicBezTo>
                    <a:pt x="23" y="381"/>
                    <a:pt x="19" y="385"/>
                    <a:pt x="25" y="391"/>
                  </a:cubicBezTo>
                  <a:cubicBezTo>
                    <a:pt x="31" y="398"/>
                    <a:pt x="32" y="398"/>
                    <a:pt x="28" y="405"/>
                  </a:cubicBezTo>
                  <a:cubicBezTo>
                    <a:pt x="24" y="412"/>
                    <a:pt x="27" y="416"/>
                    <a:pt x="21" y="421"/>
                  </a:cubicBezTo>
                  <a:cubicBezTo>
                    <a:pt x="15" y="427"/>
                    <a:pt x="26" y="433"/>
                    <a:pt x="30" y="437"/>
                  </a:cubicBezTo>
                  <a:cubicBezTo>
                    <a:pt x="33" y="441"/>
                    <a:pt x="30" y="445"/>
                    <a:pt x="27" y="447"/>
                  </a:cubicBezTo>
                  <a:cubicBezTo>
                    <a:pt x="21" y="442"/>
                    <a:pt x="17" y="440"/>
                    <a:pt x="14" y="444"/>
                  </a:cubicBezTo>
                  <a:cubicBezTo>
                    <a:pt x="5" y="460"/>
                    <a:pt x="7" y="440"/>
                    <a:pt x="0" y="454"/>
                  </a:cubicBezTo>
                  <a:cubicBezTo>
                    <a:pt x="0" y="454"/>
                    <a:pt x="1" y="460"/>
                    <a:pt x="3" y="468"/>
                  </a:cubicBezTo>
                  <a:cubicBezTo>
                    <a:pt x="14" y="473"/>
                    <a:pt x="4" y="475"/>
                    <a:pt x="9" y="478"/>
                  </a:cubicBezTo>
                  <a:cubicBezTo>
                    <a:pt x="12" y="479"/>
                    <a:pt x="16" y="475"/>
                    <a:pt x="17" y="471"/>
                  </a:cubicBezTo>
                  <a:cubicBezTo>
                    <a:pt x="21" y="472"/>
                    <a:pt x="25" y="474"/>
                    <a:pt x="28" y="476"/>
                  </a:cubicBezTo>
                  <a:cubicBezTo>
                    <a:pt x="42" y="483"/>
                    <a:pt x="36" y="488"/>
                    <a:pt x="37" y="496"/>
                  </a:cubicBezTo>
                  <a:cubicBezTo>
                    <a:pt x="39" y="504"/>
                    <a:pt x="45" y="502"/>
                    <a:pt x="47" y="499"/>
                  </a:cubicBezTo>
                  <a:cubicBezTo>
                    <a:pt x="49" y="495"/>
                    <a:pt x="53" y="493"/>
                    <a:pt x="56" y="491"/>
                  </a:cubicBezTo>
                  <a:cubicBezTo>
                    <a:pt x="57" y="490"/>
                    <a:pt x="58" y="489"/>
                    <a:pt x="58" y="488"/>
                  </a:cubicBezTo>
                  <a:cubicBezTo>
                    <a:pt x="59" y="488"/>
                    <a:pt x="59" y="487"/>
                    <a:pt x="60" y="487"/>
                  </a:cubicBezTo>
                  <a:cubicBezTo>
                    <a:pt x="61" y="485"/>
                    <a:pt x="62" y="484"/>
                    <a:pt x="63" y="482"/>
                  </a:cubicBezTo>
                  <a:cubicBezTo>
                    <a:pt x="66" y="480"/>
                    <a:pt x="71" y="475"/>
                    <a:pt x="78" y="471"/>
                  </a:cubicBezTo>
                  <a:cubicBezTo>
                    <a:pt x="86" y="467"/>
                    <a:pt x="85" y="473"/>
                    <a:pt x="87" y="476"/>
                  </a:cubicBezTo>
                  <a:cubicBezTo>
                    <a:pt x="90" y="479"/>
                    <a:pt x="90" y="489"/>
                    <a:pt x="91" y="500"/>
                  </a:cubicBezTo>
                  <a:cubicBezTo>
                    <a:pt x="91" y="511"/>
                    <a:pt x="99" y="495"/>
                    <a:pt x="99" y="490"/>
                  </a:cubicBezTo>
                  <a:cubicBezTo>
                    <a:pt x="99" y="485"/>
                    <a:pt x="104" y="478"/>
                    <a:pt x="110" y="471"/>
                  </a:cubicBezTo>
                  <a:cubicBezTo>
                    <a:pt x="116" y="464"/>
                    <a:pt x="122" y="470"/>
                    <a:pt x="127" y="473"/>
                  </a:cubicBezTo>
                  <a:cubicBezTo>
                    <a:pt x="132" y="476"/>
                    <a:pt x="129" y="497"/>
                    <a:pt x="135" y="497"/>
                  </a:cubicBezTo>
                  <a:cubicBezTo>
                    <a:pt x="141" y="497"/>
                    <a:pt x="151" y="503"/>
                    <a:pt x="142" y="520"/>
                  </a:cubicBezTo>
                  <a:cubicBezTo>
                    <a:pt x="133" y="537"/>
                    <a:pt x="148" y="524"/>
                    <a:pt x="155" y="536"/>
                  </a:cubicBezTo>
                  <a:cubicBezTo>
                    <a:pt x="162" y="549"/>
                    <a:pt x="170" y="534"/>
                    <a:pt x="175" y="545"/>
                  </a:cubicBezTo>
                  <a:cubicBezTo>
                    <a:pt x="176" y="547"/>
                    <a:pt x="176" y="548"/>
                    <a:pt x="177" y="549"/>
                  </a:cubicBezTo>
                  <a:cubicBezTo>
                    <a:pt x="177" y="546"/>
                    <a:pt x="180" y="540"/>
                    <a:pt x="188" y="529"/>
                  </a:cubicBezTo>
                  <a:cubicBezTo>
                    <a:pt x="192" y="524"/>
                    <a:pt x="195" y="521"/>
                    <a:pt x="198" y="519"/>
                  </a:cubicBezTo>
                  <a:cubicBezTo>
                    <a:pt x="198" y="512"/>
                    <a:pt x="198" y="512"/>
                    <a:pt x="198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35"/>
                    <a:pt x="223" y="535"/>
                    <a:pt x="223" y="535"/>
                  </a:cubicBezTo>
                  <a:cubicBezTo>
                    <a:pt x="226" y="536"/>
                    <a:pt x="229" y="536"/>
                    <a:pt x="231" y="537"/>
                  </a:cubicBezTo>
                  <a:cubicBezTo>
                    <a:pt x="235" y="540"/>
                    <a:pt x="229" y="544"/>
                    <a:pt x="225" y="549"/>
                  </a:cubicBezTo>
                  <a:cubicBezTo>
                    <a:pt x="225" y="549"/>
                    <a:pt x="224" y="550"/>
                    <a:pt x="224" y="550"/>
                  </a:cubicBezTo>
                  <a:cubicBezTo>
                    <a:pt x="504" y="550"/>
                    <a:pt x="504" y="550"/>
                    <a:pt x="504" y="550"/>
                  </a:cubicBezTo>
                  <a:cubicBezTo>
                    <a:pt x="504" y="543"/>
                    <a:pt x="504" y="543"/>
                    <a:pt x="504" y="543"/>
                  </a:cubicBezTo>
                  <a:cubicBezTo>
                    <a:pt x="488" y="543"/>
                    <a:pt x="488" y="543"/>
                    <a:pt x="488" y="543"/>
                  </a:cubicBezTo>
                  <a:cubicBezTo>
                    <a:pt x="488" y="512"/>
                    <a:pt x="488" y="512"/>
                    <a:pt x="488" y="512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189" y="505"/>
                    <a:pt x="189" y="505"/>
                    <a:pt x="189" y="505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504" y="495"/>
                    <a:pt x="504" y="495"/>
                    <a:pt x="504" y="495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622" y="487"/>
                    <a:pt x="622" y="487"/>
                    <a:pt x="622" y="487"/>
                  </a:cubicBezTo>
                  <a:cubicBezTo>
                    <a:pt x="622" y="495"/>
                    <a:pt x="622" y="495"/>
                    <a:pt x="622" y="495"/>
                  </a:cubicBezTo>
                  <a:cubicBezTo>
                    <a:pt x="782" y="495"/>
                    <a:pt x="782" y="495"/>
                    <a:pt x="782" y="495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622" y="505"/>
                    <a:pt x="622" y="505"/>
                    <a:pt x="622" y="505"/>
                  </a:cubicBezTo>
                  <a:cubicBezTo>
                    <a:pt x="622" y="550"/>
                    <a:pt x="622" y="550"/>
                    <a:pt x="622" y="550"/>
                  </a:cubicBezTo>
                  <a:cubicBezTo>
                    <a:pt x="782" y="550"/>
                    <a:pt x="782" y="550"/>
                    <a:pt x="782" y="55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622" y="560"/>
                    <a:pt x="622" y="560"/>
                    <a:pt x="622" y="560"/>
                  </a:cubicBezTo>
                  <a:cubicBezTo>
                    <a:pt x="622" y="573"/>
                    <a:pt x="622" y="573"/>
                    <a:pt x="622" y="573"/>
                  </a:cubicBezTo>
                  <a:cubicBezTo>
                    <a:pt x="782" y="573"/>
                    <a:pt x="782" y="573"/>
                    <a:pt x="782" y="573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622" y="577"/>
                    <a:pt x="622" y="577"/>
                    <a:pt x="622" y="577"/>
                  </a:cubicBezTo>
                  <a:cubicBezTo>
                    <a:pt x="622" y="584"/>
                    <a:pt x="622" y="584"/>
                    <a:pt x="622" y="584"/>
                  </a:cubicBezTo>
                  <a:cubicBezTo>
                    <a:pt x="782" y="584"/>
                    <a:pt x="782" y="584"/>
                    <a:pt x="782" y="584"/>
                  </a:cubicBezTo>
                  <a:cubicBezTo>
                    <a:pt x="782" y="588"/>
                    <a:pt x="782" y="588"/>
                    <a:pt x="782" y="588"/>
                  </a:cubicBezTo>
                  <a:cubicBezTo>
                    <a:pt x="622" y="588"/>
                    <a:pt x="622" y="588"/>
                    <a:pt x="622" y="588"/>
                  </a:cubicBezTo>
                  <a:cubicBezTo>
                    <a:pt x="622" y="599"/>
                    <a:pt x="622" y="599"/>
                    <a:pt x="622" y="599"/>
                  </a:cubicBezTo>
                  <a:cubicBezTo>
                    <a:pt x="805" y="599"/>
                    <a:pt x="805" y="599"/>
                    <a:pt x="805" y="599"/>
                  </a:cubicBezTo>
                  <a:cubicBezTo>
                    <a:pt x="805" y="592"/>
                    <a:pt x="805" y="592"/>
                    <a:pt x="805" y="592"/>
                  </a:cubicBezTo>
                  <a:cubicBezTo>
                    <a:pt x="827" y="592"/>
                    <a:pt x="827" y="592"/>
                    <a:pt x="827" y="592"/>
                  </a:cubicBezTo>
                  <a:cubicBezTo>
                    <a:pt x="827" y="482"/>
                    <a:pt x="827" y="482"/>
                    <a:pt x="827" y="482"/>
                  </a:cubicBezTo>
                  <a:cubicBezTo>
                    <a:pt x="837" y="482"/>
                    <a:pt x="837" y="482"/>
                    <a:pt x="837" y="482"/>
                  </a:cubicBezTo>
                  <a:lnTo>
                    <a:pt x="809" y="466"/>
                  </a:lnTo>
                  <a:close/>
                  <a:moveTo>
                    <a:pt x="716" y="184"/>
                  </a:moveTo>
                  <a:cubicBezTo>
                    <a:pt x="722" y="184"/>
                    <a:pt x="722" y="184"/>
                    <a:pt x="722" y="184"/>
                  </a:cubicBezTo>
                  <a:cubicBezTo>
                    <a:pt x="722" y="235"/>
                    <a:pt x="722" y="235"/>
                    <a:pt x="722" y="235"/>
                  </a:cubicBezTo>
                  <a:cubicBezTo>
                    <a:pt x="716" y="235"/>
                    <a:pt x="716" y="235"/>
                    <a:pt x="716" y="235"/>
                  </a:cubicBezTo>
                  <a:lnTo>
                    <a:pt x="716" y="184"/>
                  </a:lnTo>
                  <a:close/>
                  <a:moveTo>
                    <a:pt x="695" y="184"/>
                  </a:moveTo>
                  <a:cubicBezTo>
                    <a:pt x="700" y="184"/>
                    <a:pt x="700" y="184"/>
                    <a:pt x="700" y="184"/>
                  </a:cubicBezTo>
                  <a:cubicBezTo>
                    <a:pt x="700" y="235"/>
                    <a:pt x="700" y="235"/>
                    <a:pt x="700" y="235"/>
                  </a:cubicBezTo>
                  <a:cubicBezTo>
                    <a:pt x="695" y="235"/>
                    <a:pt x="695" y="235"/>
                    <a:pt x="695" y="235"/>
                  </a:cubicBezTo>
                  <a:lnTo>
                    <a:pt x="695" y="184"/>
                  </a:lnTo>
                  <a:close/>
                  <a:moveTo>
                    <a:pt x="433" y="215"/>
                  </a:moveTo>
                  <a:cubicBezTo>
                    <a:pt x="420" y="218"/>
                    <a:pt x="420" y="218"/>
                    <a:pt x="420" y="218"/>
                  </a:cubicBezTo>
                  <a:cubicBezTo>
                    <a:pt x="420" y="205"/>
                    <a:pt x="420" y="205"/>
                    <a:pt x="420" y="205"/>
                  </a:cubicBezTo>
                  <a:cubicBezTo>
                    <a:pt x="433" y="202"/>
                    <a:pt x="433" y="202"/>
                    <a:pt x="433" y="202"/>
                  </a:cubicBezTo>
                  <a:lnTo>
                    <a:pt x="433" y="215"/>
                  </a:lnTo>
                  <a:close/>
                  <a:moveTo>
                    <a:pt x="433" y="196"/>
                  </a:moveTo>
                  <a:cubicBezTo>
                    <a:pt x="420" y="200"/>
                    <a:pt x="420" y="200"/>
                    <a:pt x="420" y="200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33" y="183"/>
                    <a:pt x="433" y="183"/>
                    <a:pt x="433" y="183"/>
                  </a:cubicBezTo>
                  <a:lnTo>
                    <a:pt x="433" y="196"/>
                  </a:lnTo>
                  <a:close/>
                  <a:moveTo>
                    <a:pt x="433" y="178"/>
                  </a:moveTo>
                  <a:cubicBezTo>
                    <a:pt x="420" y="181"/>
                    <a:pt x="420" y="181"/>
                    <a:pt x="420" y="181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3" y="178"/>
                  </a:lnTo>
                  <a:close/>
                  <a:moveTo>
                    <a:pt x="469" y="224"/>
                  </a:moveTo>
                  <a:cubicBezTo>
                    <a:pt x="463" y="224"/>
                    <a:pt x="463" y="224"/>
                    <a:pt x="463" y="224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57" y="162"/>
                    <a:pt x="457" y="162"/>
                    <a:pt x="457" y="162"/>
                  </a:cubicBezTo>
                  <a:cubicBezTo>
                    <a:pt x="451" y="168"/>
                    <a:pt x="451" y="168"/>
                    <a:pt x="451" y="168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57" y="154"/>
                    <a:pt x="457" y="154"/>
                    <a:pt x="457" y="154"/>
                  </a:cubicBezTo>
                  <a:cubicBezTo>
                    <a:pt x="469" y="164"/>
                    <a:pt x="469" y="164"/>
                    <a:pt x="469" y="164"/>
                  </a:cubicBezTo>
                  <a:lnTo>
                    <a:pt x="469" y="224"/>
                  </a:lnTo>
                  <a:close/>
                  <a:moveTo>
                    <a:pt x="500" y="196"/>
                  </a:moveTo>
                  <a:cubicBezTo>
                    <a:pt x="486" y="200"/>
                    <a:pt x="486" y="200"/>
                    <a:pt x="486" y="200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500" y="183"/>
                    <a:pt x="500" y="183"/>
                    <a:pt x="500" y="183"/>
                  </a:cubicBezTo>
                  <a:lnTo>
                    <a:pt x="500" y="196"/>
                  </a:lnTo>
                  <a:close/>
                  <a:moveTo>
                    <a:pt x="500" y="178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500" y="165"/>
                    <a:pt x="500" y="165"/>
                    <a:pt x="500" y="165"/>
                  </a:cubicBezTo>
                  <a:lnTo>
                    <a:pt x="500" y="178"/>
                  </a:lnTo>
                  <a:close/>
                  <a:moveTo>
                    <a:pt x="500" y="159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50"/>
                    <a:pt x="486" y="150"/>
                    <a:pt x="486" y="150"/>
                  </a:cubicBezTo>
                  <a:cubicBezTo>
                    <a:pt x="500" y="146"/>
                    <a:pt x="500" y="146"/>
                    <a:pt x="500" y="146"/>
                  </a:cubicBezTo>
                  <a:lnTo>
                    <a:pt x="500" y="159"/>
                  </a:lnTo>
                  <a:close/>
                  <a:moveTo>
                    <a:pt x="565" y="152"/>
                  </a:moveTo>
                  <a:cubicBezTo>
                    <a:pt x="545" y="152"/>
                    <a:pt x="545" y="152"/>
                    <a:pt x="545" y="152"/>
                  </a:cubicBezTo>
                  <a:cubicBezTo>
                    <a:pt x="547" y="149"/>
                    <a:pt x="548" y="146"/>
                    <a:pt x="549" y="141"/>
                  </a:cubicBezTo>
                  <a:cubicBezTo>
                    <a:pt x="561" y="141"/>
                    <a:pt x="561" y="141"/>
                    <a:pt x="561" y="141"/>
                  </a:cubicBezTo>
                  <a:cubicBezTo>
                    <a:pt x="562" y="146"/>
                    <a:pt x="563" y="149"/>
                    <a:pt x="565" y="152"/>
                  </a:cubicBezTo>
                  <a:close/>
                  <a:moveTo>
                    <a:pt x="549" y="137"/>
                  </a:moveTo>
                  <a:cubicBezTo>
                    <a:pt x="550" y="134"/>
                    <a:pt x="551" y="130"/>
                    <a:pt x="551" y="126"/>
                  </a:cubicBezTo>
                  <a:cubicBezTo>
                    <a:pt x="552" y="127"/>
                    <a:pt x="553" y="127"/>
                    <a:pt x="555" y="127"/>
                  </a:cubicBezTo>
                  <a:cubicBezTo>
                    <a:pt x="556" y="127"/>
                    <a:pt x="557" y="127"/>
                    <a:pt x="559" y="126"/>
                  </a:cubicBezTo>
                  <a:cubicBezTo>
                    <a:pt x="559" y="130"/>
                    <a:pt x="560" y="134"/>
                    <a:pt x="561" y="137"/>
                  </a:cubicBezTo>
                  <a:lnTo>
                    <a:pt x="549" y="137"/>
                  </a:lnTo>
                  <a:close/>
                  <a:moveTo>
                    <a:pt x="549" y="74"/>
                  </a:moveTo>
                  <a:cubicBezTo>
                    <a:pt x="553" y="75"/>
                    <a:pt x="553" y="75"/>
                    <a:pt x="553" y="75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6" y="76"/>
                    <a:pt x="556" y="76"/>
                    <a:pt x="556" y="76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9" y="112"/>
                    <a:pt x="561" y="115"/>
                    <a:pt x="561" y="118"/>
                  </a:cubicBezTo>
                  <a:cubicBezTo>
                    <a:pt x="561" y="120"/>
                    <a:pt x="560" y="122"/>
                    <a:pt x="559" y="123"/>
                  </a:cubicBezTo>
                  <a:cubicBezTo>
                    <a:pt x="557" y="123"/>
                    <a:pt x="556" y="124"/>
                    <a:pt x="555" y="124"/>
                  </a:cubicBezTo>
                  <a:cubicBezTo>
                    <a:pt x="553" y="124"/>
                    <a:pt x="552" y="124"/>
                    <a:pt x="551" y="123"/>
                  </a:cubicBezTo>
                  <a:cubicBezTo>
                    <a:pt x="549" y="122"/>
                    <a:pt x="548" y="120"/>
                    <a:pt x="548" y="118"/>
                  </a:cubicBezTo>
                  <a:cubicBezTo>
                    <a:pt x="548" y="115"/>
                    <a:pt x="550" y="112"/>
                    <a:pt x="553" y="112"/>
                  </a:cubicBezTo>
                  <a:cubicBezTo>
                    <a:pt x="553" y="78"/>
                    <a:pt x="553" y="78"/>
                    <a:pt x="553" y="78"/>
                  </a:cubicBezTo>
                  <a:cubicBezTo>
                    <a:pt x="549" y="77"/>
                    <a:pt x="549" y="77"/>
                    <a:pt x="549" y="77"/>
                  </a:cubicBezTo>
                  <a:lnTo>
                    <a:pt x="549" y="74"/>
                  </a:lnTo>
                  <a:close/>
                  <a:moveTo>
                    <a:pt x="522" y="33"/>
                  </a:moveTo>
                  <a:cubicBezTo>
                    <a:pt x="537" y="33"/>
                    <a:pt x="548" y="45"/>
                    <a:pt x="548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2" y="49"/>
                    <a:pt x="531" y="40"/>
                    <a:pt x="520" y="40"/>
                  </a:cubicBezTo>
                  <a:cubicBezTo>
                    <a:pt x="509" y="40"/>
                    <a:pt x="499" y="49"/>
                    <a:pt x="498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45"/>
                    <a:pt x="508" y="33"/>
                    <a:pt x="522" y="33"/>
                  </a:cubicBezTo>
                  <a:close/>
                  <a:moveTo>
                    <a:pt x="522" y="61"/>
                  </a:moveTo>
                  <a:cubicBezTo>
                    <a:pt x="533" y="61"/>
                    <a:pt x="542" y="67"/>
                    <a:pt x="546" y="76"/>
                  </a:cubicBezTo>
                  <a:cubicBezTo>
                    <a:pt x="543" y="81"/>
                    <a:pt x="545" y="87"/>
                    <a:pt x="545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2" y="76"/>
                    <a:pt x="531" y="68"/>
                    <a:pt x="520" y="68"/>
                  </a:cubicBezTo>
                  <a:cubicBezTo>
                    <a:pt x="509" y="68"/>
                    <a:pt x="499" y="76"/>
                    <a:pt x="498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73"/>
                    <a:pt x="508" y="61"/>
                    <a:pt x="522" y="61"/>
                  </a:cubicBezTo>
                  <a:close/>
                  <a:moveTo>
                    <a:pt x="524" y="92"/>
                  </a:moveTo>
                  <a:cubicBezTo>
                    <a:pt x="533" y="92"/>
                    <a:pt x="541" y="96"/>
                    <a:pt x="547" y="102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3" y="107"/>
                    <a:pt x="532" y="100"/>
                    <a:pt x="521" y="100"/>
                  </a:cubicBezTo>
                  <a:cubicBezTo>
                    <a:pt x="508" y="100"/>
                    <a:pt x="495" y="110"/>
                    <a:pt x="495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06"/>
                    <a:pt x="506" y="92"/>
                    <a:pt x="524" y="92"/>
                  </a:cubicBezTo>
                  <a:close/>
                  <a:moveTo>
                    <a:pt x="459" y="33"/>
                  </a:moveTo>
                  <a:cubicBezTo>
                    <a:pt x="474" y="33"/>
                    <a:pt x="486" y="45"/>
                    <a:pt x="486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49"/>
                    <a:pt x="472" y="40"/>
                    <a:pt x="461" y="40"/>
                  </a:cubicBezTo>
                  <a:cubicBezTo>
                    <a:pt x="450" y="40"/>
                    <a:pt x="439" y="49"/>
                    <a:pt x="439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45"/>
                    <a:pt x="445" y="33"/>
                    <a:pt x="459" y="33"/>
                  </a:cubicBezTo>
                  <a:close/>
                  <a:moveTo>
                    <a:pt x="459" y="61"/>
                  </a:moveTo>
                  <a:cubicBezTo>
                    <a:pt x="474" y="61"/>
                    <a:pt x="486" y="73"/>
                    <a:pt x="486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483" y="76"/>
                    <a:pt x="472" y="68"/>
                    <a:pt x="461" y="68"/>
                  </a:cubicBezTo>
                  <a:cubicBezTo>
                    <a:pt x="450" y="68"/>
                    <a:pt x="439" y="76"/>
                    <a:pt x="439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3" y="73"/>
                    <a:pt x="445" y="61"/>
                    <a:pt x="459" y="61"/>
                  </a:cubicBezTo>
                  <a:close/>
                  <a:moveTo>
                    <a:pt x="407" y="169"/>
                  </a:moveTo>
                  <a:cubicBezTo>
                    <a:pt x="407" y="169"/>
                    <a:pt x="406" y="158"/>
                    <a:pt x="415" y="151"/>
                  </a:cubicBezTo>
                  <a:cubicBezTo>
                    <a:pt x="422" y="145"/>
                    <a:pt x="426" y="134"/>
                    <a:pt x="425" y="123"/>
                  </a:cubicBezTo>
                  <a:cubicBezTo>
                    <a:pt x="425" y="123"/>
                    <a:pt x="425" y="123"/>
                    <a:pt x="425" y="123"/>
                  </a:cubicBezTo>
                  <a:cubicBezTo>
                    <a:pt x="425" y="123"/>
                    <a:pt x="425" y="122"/>
                    <a:pt x="425" y="121"/>
                  </a:cubicBezTo>
                  <a:cubicBezTo>
                    <a:pt x="425" y="119"/>
                    <a:pt x="425" y="117"/>
                    <a:pt x="424" y="116"/>
                  </a:cubicBezTo>
                  <a:cubicBezTo>
                    <a:pt x="425" y="116"/>
                    <a:pt x="425" y="117"/>
                    <a:pt x="426" y="118"/>
                  </a:cubicBezTo>
                  <a:cubicBezTo>
                    <a:pt x="428" y="103"/>
                    <a:pt x="441" y="92"/>
                    <a:pt x="457" y="92"/>
                  </a:cubicBezTo>
                  <a:cubicBezTo>
                    <a:pt x="474" y="92"/>
                    <a:pt x="488" y="106"/>
                    <a:pt x="488" y="123"/>
                  </a:cubicBezTo>
                  <a:cubicBezTo>
                    <a:pt x="486" y="123"/>
                    <a:pt x="486" y="123"/>
                    <a:pt x="486" y="123"/>
                  </a:cubicBezTo>
                  <a:cubicBezTo>
                    <a:pt x="485" y="110"/>
                    <a:pt x="472" y="100"/>
                    <a:pt x="459" y="100"/>
                  </a:cubicBezTo>
                  <a:cubicBezTo>
                    <a:pt x="446" y="100"/>
                    <a:pt x="433" y="110"/>
                    <a:pt x="432" y="123"/>
                  </a:cubicBezTo>
                  <a:cubicBezTo>
                    <a:pt x="428" y="123"/>
                    <a:pt x="428" y="123"/>
                    <a:pt x="428" y="123"/>
                  </a:cubicBezTo>
                  <a:cubicBezTo>
                    <a:pt x="430" y="132"/>
                    <a:pt x="428" y="142"/>
                    <a:pt x="423" y="149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3" y="159"/>
                    <a:pt x="433" y="159"/>
                    <a:pt x="433" y="159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0" y="153"/>
                    <a:pt x="420" y="153"/>
                    <a:pt x="420" y="153"/>
                  </a:cubicBezTo>
                  <a:cubicBezTo>
                    <a:pt x="419" y="154"/>
                    <a:pt x="419" y="154"/>
                    <a:pt x="418" y="155"/>
                  </a:cubicBezTo>
                  <a:cubicBezTo>
                    <a:pt x="409" y="161"/>
                    <a:pt x="407" y="169"/>
                    <a:pt x="407" y="169"/>
                  </a:cubicBezTo>
                  <a:close/>
                  <a:moveTo>
                    <a:pt x="322" y="186"/>
                  </a:moveTo>
                  <a:cubicBezTo>
                    <a:pt x="413" y="186"/>
                    <a:pt x="413" y="186"/>
                    <a:pt x="413" y="186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322" y="193"/>
                    <a:pt x="322" y="193"/>
                    <a:pt x="322" y="193"/>
                  </a:cubicBezTo>
                  <a:lnTo>
                    <a:pt x="322" y="186"/>
                  </a:lnTo>
                  <a:close/>
                  <a:moveTo>
                    <a:pt x="322" y="207"/>
                  </a:moveTo>
                  <a:cubicBezTo>
                    <a:pt x="322" y="201"/>
                    <a:pt x="322" y="201"/>
                    <a:pt x="322" y="201"/>
                  </a:cubicBezTo>
                  <a:cubicBezTo>
                    <a:pt x="413" y="201"/>
                    <a:pt x="413" y="201"/>
                    <a:pt x="413" y="201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45"/>
                    <a:pt x="354" y="245"/>
                    <a:pt x="354" y="245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22" y="207"/>
                  </a:lnTo>
                  <a:close/>
                  <a:moveTo>
                    <a:pt x="361" y="279"/>
                  </a:moveTo>
                  <a:cubicBezTo>
                    <a:pt x="361" y="270"/>
                    <a:pt x="352" y="263"/>
                    <a:pt x="343" y="263"/>
                  </a:cubicBezTo>
                  <a:cubicBezTo>
                    <a:pt x="334" y="263"/>
                    <a:pt x="325" y="270"/>
                    <a:pt x="325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67"/>
                    <a:pt x="333" y="257"/>
                    <a:pt x="344" y="257"/>
                  </a:cubicBezTo>
                  <a:cubicBezTo>
                    <a:pt x="356" y="257"/>
                    <a:pt x="366" y="267"/>
                    <a:pt x="366" y="279"/>
                  </a:cubicBezTo>
                  <a:lnTo>
                    <a:pt x="361" y="279"/>
                  </a:lnTo>
                  <a:close/>
                  <a:moveTo>
                    <a:pt x="354" y="256"/>
                  </a:moveTo>
                  <a:cubicBezTo>
                    <a:pt x="367" y="224"/>
                    <a:pt x="367" y="224"/>
                    <a:pt x="367" y="224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68" y="266"/>
                    <a:pt x="368" y="266"/>
                    <a:pt x="368" y="266"/>
                  </a:cubicBezTo>
                  <a:lnTo>
                    <a:pt x="354" y="256"/>
                  </a:lnTo>
                  <a:close/>
                  <a:moveTo>
                    <a:pt x="410" y="279"/>
                  </a:moveTo>
                  <a:cubicBezTo>
                    <a:pt x="410" y="270"/>
                    <a:pt x="401" y="263"/>
                    <a:pt x="392" y="263"/>
                  </a:cubicBezTo>
                  <a:cubicBezTo>
                    <a:pt x="383" y="263"/>
                    <a:pt x="374" y="270"/>
                    <a:pt x="374" y="279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72" y="267"/>
                    <a:pt x="381" y="257"/>
                    <a:pt x="393" y="257"/>
                  </a:cubicBezTo>
                  <a:cubicBezTo>
                    <a:pt x="405" y="257"/>
                    <a:pt x="415" y="267"/>
                    <a:pt x="415" y="279"/>
                  </a:cubicBezTo>
                  <a:lnTo>
                    <a:pt x="410" y="279"/>
                  </a:lnTo>
                  <a:close/>
                  <a:moveTo>
                    <a:pt x="223" y="227"/>
                  </a:moveTo>
                  <a:cubicBezTo>
                    <a:pt x="231" y="227"/>
                    <a:pt x="231" y="227"/>
                    <a:pt x="231" y="227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3" y="264"/>
                    <a:pt x="223" y="264"/>
                    <a:pt x="223" y="264"/>
                  </a:cubicBezTo>
                  <a:lnTo>
                    <a:pt x="223" y="227"/>
                  </a:lnTo>
                  <a:close/>
                  <a:moveTo>
                    <a:pt x="201" y="227"/>
                  </a:moveTo>
                  <a:cubicBezTo>
                    <a:pt x="208" y="227"/>
                    <a:pt x="208" y="227"/>
                    <a:pt x="208" y="227"/>
                  </a:cubicBezTo>
                  <a:cubicBezTo>
                    <a:pt x="208" y="264"/>
                    <a:pt x="208" y="264"/>
                    <a:pt x="208" y="264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201" y="227"/>
                  </a:lnTo>
                  <a:close/>
                  <a:moveTo>
                    <a:pt x="191" y="189"/>
                  </a:moveTo>
                  <a:cubicBezTo>
                    <a:pt x="269" y="189"/>
                    <a:pt x="269" y="189"/>
                    <a:pt x="269" y="189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191" y="194"/>
                    <a:pt x="191" y="194"/>
                    <a:pt x="191" y="194"/>
                  </a:cubicBezTo>
                  <a:lnTo>
                    <a:pt x="191" y="189"/>
                  </a:lnTo>
                  <a:close/>
                  <a:moveTo>
                    <a:pt x="452" y="512"/>
                  </a:moveTo>
                  <a:cubicBezTo>
                    <a:pt x="477" y="512"/>
                    <a:pt x="477" y="512"/>
                    <a:pt x="477" y="512"/>
                  </a:cubicBezTo>
                  <a:cubicBezTo>
                    <a:pt x="477" y="543"/>
                    <a:pt x="477" y="543"/>
                    <a:pt x="477" y="543"/>
                  </a:cubicBezTo>
                  <a:cubicBezTo>
                    <a:pt x="452" y="543"/>
                    <a:pt x="452" y="543"/>
                    <a:pt x="452" y="543"/>
                  </a:cubicBezTo>
                  <a:lnTo>
                    <a:pt x="452" y="512"/>
                  </a:lnTo>
                  <a:close/>
                  <a:moveTo>
                    <a:pt x="416" y="512"/>
                  </a:moveTo>
                  <a:cubicBezTo>
                    <a:pt x="441" y="512"/>
                    <a:pt x="441" y="512"/>
                    <a:pt x="441" y="512"/>
                  </a:cubicBezTo>
                  <a:cubicBezTo>
                    <a:pt x="441" y="543"/>
                    <a:pt x="441" y="543"/>
                    <a:pt x="441" y="543"/>
                  </a:cubicBezTo>
                  <a:cubicBezTo>
                    <a:pt x="416" y="543"/>
                    <a:pt x="416" y="543"/>
                    <a:pt x="416" y="543"/>
                  </a:cubicBezTo>
                  <a:lnTo>
                    <a:pt x="416" y="512"/>
                  </a:lnTo>
                  <a:close/>
                  <a:moveTo>
                    <a:pt x="379" y="512"/>
                  </a:moveTo>
                  <a:cubicBezTo>
                    <a:pt x="405" y="512"/>
                    <a:pt x="405" y="512"/>
                    <a:pt x="405" y="512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379" y="543"/>
                    <a:pt x="379" y="543"/>
                    <a:pt x="379" y="543"/>
                  </a:cubicBezTo>
                  <a:lnTo>
                    <a:pt x="379" y="512"/>
                  </a:lnTo>
                  <a:close/>
                  <a:moveTo>
                    <a:pt x="343" y="512"/>
                  </a:moveTo>
                  <a:cubicBezTo>
                    <a:pt x="368" y="512"/>
                    <a:pt x="368" y="512"/>
                    <a:pt x="368" y="512"/>
                  </a:cubicBezTo>
                  <a:cubicBezTo>
                    <a:pt x="368" y="543"/>
                    <a:pt x="368" y="543"/>
                    <a:pt x="368" y="543"/>
                  </a:cubicBezTo>
                  <a:cubicBezTo>
                    <a:pt x="343" y="543"/>
                    <a:pt x="343" y="543"/>
                    <a:pt x="343" y="543"/>
                  </a:cubicBezTo>
                  <a:lnTo>
                    <a:pt x="343" y="512"/>
                  </a:lnTo>
                  <a:close/>
                  <a:moveTo>
                    <a:pt x="307" y="512"/>
                  </a:moveTo>
                  <a:cubicBezTo>
                    <a:pt x="332" y="512"/>
                    <a:pt x="332" y="512"/>
                    <a:pt x="332" y="512"/>
                  </a:cubicBezTo>
                  <a:cubicBezTo>
                    <a:pt x="332" y="543"/>
                    <a:pt x="332" y="543"/>
                    <a:pt x="332" y="543"/>
                  </a:cubicBezTo>
                  <a:cubicBezTo>
                    <a:pt x="307" y="543"/>
                    <a:pt x="307" y="543"/>
                    <a:pt x="307" y="543"/>
                  </a:cubicBezTo>
                  <a:lnTo>
                    <a:pt x="307" y="512"/>
                  </a:lnTo>
                  <a:close/>
                  <a:moveTo>
                    <a:pt x="270" y="512"/>
                  </a:moveTo>
                  <a:cubicBezTo>
                    <a:pt x="296" y="512"/>
                    <a:pt x="296" y="512"/>
                    <a:pt x="296" y="512"/>
                  </a:cubicBezTo>
                  <a:cubicBezTo>
                    <a:pt x="296" y="543"/>
                    <a:pt x="296" y="543"/>
                    <a:pt x="296" y="543"/>
                  </a:cubicBezTo>
                  <a:cubicBezTo>
                    <a:pt x="270" y="543"/>
                    <a:pt x="270" y="543"/>
                    <a:pt x="270" y="543"/>
                  </a:cubicBezTo>
                  <a:lnTo>
                    <a:pt x="270" y="512"/>
                  </a:lnTo>
                  <a:close/>
                  <a:moveTo>
                    <a:pt x="234" y="512"/>
                  </a:moveTo>
                  <a:cubicBezTo>
                    <a:pt x="260" y="512"/>
                    <a:pt x="260" y="512"/>
                    <a:pt x="260" y="512"/>
                  </a:cubicBezTo>
                  <a:cubicBezTo>
                    <a:pt x="260" y="543"/>
                    <a:pt x="260" y="543"/>
                    <a:pt x="260" y="543"/>
                  </a:cubicBezTo>
                  <a:cubicBezTo>
                    <a:pt x="234" y="543"/>
                    <a:pt x="234" y="543"/>
                    <a:pt x="234" y="543"/>
                  </a:cubicBezTo>
                  <a:lnTo>
                    <a:pt x="234" y="512"/>
                  </a:lnTo>
                  <a:close/>
                  <a:moveTo>
                    <a:pt x="740" y="289"/>
                  </a:moveTo>
                  <a:cubicBezTo>
                    <a:pt x="740" y="289"/>
                    <a:pt x="742" y="287"/>
                    <a:pt x="746" y="287"/>
                  </a:cubicBezTo>
                  <a:cubicBezTo>
                    <a:pt x="750" y="287"/>
                    <a:pt x="751" y="289"/>
                    <a:pt x="751" y="289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0" y="307"/>
                    <a:pt x="740" y="307"/>
                    <a:pt x="740" y="307"/>
                  </a:cubicBezTo>
                  <a:lnTo>
                    <a:pt x="740" y="289"/>
                  </a:lnTo>
                  <a:close/>
                  <a:moveTo>
                    <a:pt x="741" y="400"/>
                  </a:moveTo>
                  <a:cubicBezTo>
                    <a:pt x="739" y="401"/>
                    <a:pt x="739" y="401"/>
                    <a:pt x="739" y="401"/>
                  </a:cubicBezTo>
                  <a:cubicBezTo>
                    <a:pt x="738" y="399"/>
                    <a:pt x="738" y="399"/>
                    <a:pt x="738" y="399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9" y="401"/>
                    <a:pt x="689" y="401"/>
                    <a:pt x="689" y="401"/>
                  </a:cubicBezTo>
                  <a:cubicBezTo>
                    <a:pt x="688" y="400"/>
                    <a:pt x="688" y="400"/>
                    <a:pt x="688" y="400"/>
                  </a:cubicBezTo>
                  <a:cubicBezTo>
                    <a:pt x="686" y="401"/>
                    <a:pt x="686" y="401"/>
                    <a:pt x="686" y="401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36" y="399"/>
                    <a:pt x="636" y="399"/>
                    <a:pt x="636" y="399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3" y="400"/>
                    <a:pt x="633" y="400"/>
                    <a:pt x="633" y="400"/>
                  </a:cubicBezTo>
                  <a:cubicBezTo>
                    <a:pt x="634" y="399"/>
                    <a:pt x="634" y="399"/>
                    <a:pt x="634" y="399"/>
                  </a:cubicBezTo>
                  <a:cubicBezTo>
                    <a:pt x="623" y="399"/>
                    <a:pt x="623" y="399"/>
                    <a:pt x="623" y="399"/>
                  </a:cubicBezTo>
                  <a:cubicBezTo>
                    <a:pt x="623" y="393"/>
                    <a:pt x="623" y="393"/>
                    <a:pt x="623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60" y="313"/>
                    <a:pt x="660" y="313"/>
                    <a:pt x="660" y="313"/>
                  </a:cubicBezTo>
                  <a:cubicBezTo>
                    <a:pt x="686" y="393"/>
                    <a:pt x="686" y="393"/>
                    <a:pt x="686" y="393"/>
                  </a:cubicBezTo>
                  <a:cubicBezTo>
                    <a:pt x="688" y="393"/>
                    <a:pt x="688" y="393"/>
                    <a:pt x="688" y="39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39" y="393"/>
                    <a:pt x="739" y="393"/>
                    <a:pt x="739" y="393"/>
                  </a:cubicBezTo>
                  <a:cubicBezTo>
                    <a:pt x="749" y="393"/>
                    <a:pt x="749" y="393"/>
                    <a:pt x="749" y="393"/>
                  </a:cubicBezTo>
                  <a:cubicBezTo>
                    <a:pt x="749" y="399"/>
                    <a:pt x="749" y="399"/>
                    <a:pt x="749" y="399"/>
                  </a:cubicBezTo>
                  <a:cubicBezTo>
                    <a:pt x="741" y="399"/>
                    <a:pt x="741" y="399"/>
                    <a:pt x="741" y="399"/>
                  </a:cubicBezTo>
                  <a:lnTo>
                    <a:pt x="741" y="400"/>
                  </a:lnTo>
                  <a:close/>
                  <a:moveTo>
                    <a:pt x="643" y="319"/>
                  </a:moveTo>
                  <a:cubicBezTo>
                    <a:pt x="643" y="358"/>
                    <a:pt x="643" y="358"/>
                    <a:pt x="643" y="358"/>
                  </a:cubicBezTo>
                  <a:cubicBezTo>
                    <a:pt x="633" y="358"/>
                    <a:pt x="633" y="358"/>
                    <a:pt x="633" y="358"/>
                  </a:cubicBezTo>
                  <a:cubicBezTo>
                    <a:pt x="633" y="319"/>
                    <a:pt x="633" y="319"/>
                    <a:pt x="633" y="319"/>
                  </a:cubicBezTo>
                  <a:lnTo>
                    <a:pt x="643" y="319"/>
                  </a:lnTo>
                  <a:close/>
                  <a:moveTo>
                    <a:pt x="634" y="307"/>
                  </a:moveTo>
                  <a:cubicBezTo>
                    <a:pt x="634" y="289"/>
                    <a:pt x="634" y="289"/>
                    <a:pt x="634" y="289"/>
                  </a:cubicBezTo>
                  <a:cubicBezTo>
                    <a:pt x="634" y="289"/>
                    <a:pt x="635" y="287"/>
                    <a:pt x="639" y="287"/>
                  </a:cubicBezTo>
                  <a:cubicBezTo>
                    <a:pt x="643" y="287"/>
                    <a:pt x="645" y="289"/>
                    <a:pt x="645" y="289"/>
                  </a:cubicBezTo>
                  <a:cubicBezTo>
                    <a:pt x="645" y="307"/>
                    <a:pt x="645" y="307"/>
                    <a:pt x="645" y="307"/>
                  </a:cubicBezTo>
                  <a:lnTo>
                    <a:pt x="634" y="307"/>
                  </a:lnTo>
                  <a:close/>
                  <a:moveTo>
                    <a:pt x="657" y="287"/>
                  </a:moveTo>
                  <a:cubicBezTo>
                    <a:pt x="661" y="287"/>
                    <a:pt x="663" y="289"/>
                    <a:pt x="663" y="2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52" y="307"/>
                    <a:pt x="652" y="307"/>
                    <a:pt x="652" y="307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52" y="289"/>
                    <a:pt x="653" y="287"/>
                    <a:pt x="657" y="287"/>
                  </a:cubicBezTo>
                  <a:close/>
                  <a:moveTo>
                    <a:pt x="653" y="261"/>
                  </a:moveTo>
                  <a:cubicBezTo>
                    <a:pt x="653" y="257"/>
                    <a:pt x="656" y="254"/>
                    <a:pt x="660" y="254"/>
                  </a:cubicBezTo>
                  <a:cubicBezTo>
                    <a:pt x="664" y="254"/>
                    <a:pt x="667" y="257"/>
                    <a:pt x="667" y="261"/>
                  </a:cubicBezTo>
                  <a:cubicBezTo>
                    <a:pt x="667" y="265"/>
                    <a:pt x="664" y="268"/>
                    <a:pt x="660" y="268"/>
                  </a:cubicBezTo>
                  <a:cubicBezTo>
                    <a:pt x="656" y="268"/>
                    <a:pt x="653" y="265"/>
                    <a:pt x="653" y="261"/>
                  </a:cubicBezTo>
                  <a:close/>
                  <a:moveTo>
                    <a:pt x="680" y="307"/>
                  </a:moveTo>
                  <a:cubicBezTo>
                    <a:pt x="670" y="307"/>
                    <a:pt x="670" y="307"/>
                    <a:pt x="670" y="307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289"/>
                    <a:pt x="671" y="287"/>
                    <a:pt x="675" y="287"/>
                  </a:cubicBezTo>
                  <a:cubicBezTo>
                    <a:pt x="679" y="287"/>
                    <a:pt x="680" y="289"/>
                    <a:pt x="680" y="289"/>
                  </a:cubicBezTo>
                  <a:lnTo>
                    <a:pt x="680" y="307"/>
                  </a:lnTo>
                  <a:close/>
                  <a:moveTo>
                    <a:pt x="693" y="319"/>
                  </a:moveTo>
                  <a:cubicBezTo>
                    <a:pt x="693" y="358"/>
                    <a:pt x="693" y="358"/>
                    <a:pt x="693" y="358"/>
                  </a:cubicBezTo>
                  <a:cubicBezTo>
                    <a:pt x="677" y="358"/>
                    <a:pt x="677" y="358"/>
                    <a:pt x="677" y="358"/>
                  </a:cubicBezTo>
                  <a:cubicBezTo>
                    <a:pt x="677" y="319"/>
                    <a:pt x="677" y="319"/>
                    <a:pt x="677" y="319"/>
                  </a:cubicBezTo>
                  <a:lnTo>
                    <a:pt x="693" y="319"/>
                  </a:lnTo>
                  <a:close/>
                  <a:moveTo>
                    <a:pt x="734" y="319"/>
                  </a:moveTo>
                  <a:cubicBezTo>
                    <a:pt x="744" y="319"/>
                    <a:pt x="744" y="319"/>
                    <a:pt x="744" y="319"/>
                  </a:cubicBezTo>
                  <a:cubicBezTo>
                    <a:pt x="744" y="358"/>
                    <a:pt x="744" y="358"/>
                    <a:pt x="744" y="358"/>
                  </a:cubicBezTo>
                  <a:cubicBezTo>
                    <a:pt x="734" y="358"/>
                    <a:pt x="734" y="358"/>
                    <a:pt x="734" y="358"/>
                  </a:cubicBezTo>
                  <a:lnTo>
                    <a:pt x="734" y="319"/>
                  </a:lnTo>
                  <a:close/>
                  <a:moveTo>
                    <a:pt x="723" y="289"/>
                  </a:moveTo>
                  <a:cubicBezTo>
                    <a:pt x="723" y="289"/>
                    <a:pt x="724" y="287"/>
                    <a:pt x="728" y="287"/>
                  </a:cubicBezTo>
                  <a:cubicBezTo>
                    <a:pt x="732" y="287"/>
                    <a:pt x="733" y="289"/>
                    <a:pt x="733" y="289"/>
                  </a:cubicBezTo>
                  <a:cubicBezTo>
                    <a:pt x="733" y="307"/>
                    <a:pt x="733" y="307"/>
                    <a:pt x="733" y="307"/>
                  </a:cubicBezTo>
                  <a:cubicBezTo>
                    <a:pt x="723" y="307"/>
                    <a:pt x="723" y="307"/>
                    <a:pt x="723" y="307"/>
                  </a:cubicBezTo>
                  <a:lnTo>
                    <a:pt x="723" y="289"/>
                  </a:lnTo>
                  <a:close/>
                  <a:moveTo>
                    <a:pt x="705" y="289"/>
                  </a:moveTo>
                  <a:cubicBezTo>
                    <a:pt x="705" y="289"/>
                    <a:pt x="706" y="287"/>
                    <a:pt x="710" y="287"/>
                  </a:cubicBezTo>
                  <a:cubicBezTo>
                    <a:pt x="714" y="287"/>
                    <a:pt x="716" y="289"/>
                    <a:pt x="716" y="289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05" y="307"/>
                    <a:pt x="705" y="307"/>
                    <a:pt x="705" y="307"/>
                  </a:cubicBezTo>
                  <a:lnTo>
                    <a:pt x="705" y="289"/>
                  </a:lnTo>
                  <a:close/>
                  <a:moveTo>
                    <a:pt x="712" y="268"/>
                  </a:moveTo>
                  <a:cubicBezTo>
                    <a:pt x="708" y="268"/>
                    <a:pt x="705" y="265"/>
                    <a:pt x="705" y="261"/>
                  </a:cubicBezTo>
                  <a:cubicBezTo>
                    <a:pt x="705" y="257"/>
                    <a:pt x="708" y="254"/>
                    <a:pt x="712" y="254"/>
                  </a:cubicBezTo>
                  <a:cubicBezTo>
                    <a:pt x="715" y="254"/>
                    <a:pt x="719" y="257"/>
                    <a:pt x="719" y="261"/>
                  </a:cubicBezTo>
                  <a:cubicBezTo>
                    <a:pt x="719" y="265"/>
                    <a:pt x="715" y="268"/>
                    <a:pt x="712" y="268"/>
                  </a:cubicBezTo>
                  <a:close/>
                  <a:moveTo>
                    <a:pt x="749" y="250"/>
                  </a:moveTo>
                  <a:cubicBezTo>
                    <a:pt x="754" y="255"/>
                    <a:pt x="758" y="262"/>
                    <a:pt x="758" y="270"/>
                  </a:cubicBezTo>
                  <a:cubicBezTo>
                    <a:pt x="752" y="270"/>
                    <a:pt x="752" y="270"/>
                    <a:pt x="752" y="270"/>
                  </a:cubicBezTo>
                  <a:cubicBezTo>
                    <a:pt x="752" y="265"/>
                    <a:pt x="750" y="260"/>
                    <a:pt x="747" y="257"/>
                  </a:cubicBezTo>
                  <a:cubicBezTo>
                    <a:pt x="747" y="255"/>
                    <a:pt x="748" y="252"/>
                    <a:pt x="749" y="250"/>
                  </a:cubicBezTo>
                  <a:close/>
                  <a:moveTo>
                    <a:pt x="716" y="243"/>
                  </a:moveTo>
                  <a:cubicBezTo>
                    <a:pt x="730" y="243"/>
                    <a:pt x="742" y="255"/>
                    <a:pt x="742" y="270"/>
                  </a:cubicBezTo>
                  <a:cubicBezTo>
                    <a:pt x="737" y="270"/>
                    <a:pt x="737" y="270"/>
                    <a:pt x="737" y="270"/>
                  </a:cubicBezTo>
                  <a:cubicBezTo>
                    <a:pt x="736" y="259"/>
                    <a:pt x="725" y="250"/>
                    <a:pt x="714" y="250"/>
                  </a:cubicBezTo>
                  <a:cubicBezTo>
                    <a:pt x="703" y="250"/>
                    <a:pt x="693" y="259"/>
                    <a:pt x="692" y="270"/>
                  </a:cubicBezTo>
                  <a:cubicBezTo>
                    <a:pt x="689" y="270"/>
                    <a:pt x="689" y="270"/>
                    <a:pt x="689" y="270"/>
                  </a:cubicBezTo>
                  <a:cubicBezTo>
                    <a:pt x="689" y="255"/>
                    <a:pt x="701" y="243"/>
                    <a:pt x="716" y="243"/>
                  </a:cubicBezTo>
                  <a:close/>
                  <a:moveTo>
                    <a:pt x="687" y="289"/>
                  </a:moveTo>
                  <a:cubicBezTo>
                    <a:pt x="687" y="289"/>
                    <a:pt x="688" y="287"/>
                    <a:pt x="692" y="287"/>
                  </a:cubicBezTo>
                  <a:cubicBezTo>
                    <a:pt x="697" y="287"/>
                    <a:pt x="698" y="289"/>
                    <a:pt x="698" y="289"/>
                  </a:cubicBezTo>
                  <a:cubicBezTo>
                    <a:pt x="698" y="307"/>
                    <a:pt x="698" y="307"/>
                    <a:pt x="698" y="307"/>
                  </a:cubicBezTo>
                  <a:cubicBezTo>
                    <a:pt x="687" y="307"/>
                    <a:pt x="687" y="307"/>
                    <a:pt x="687" y="307"/>
                  </a:cubicBezTo>
                  <a:lnTo>
                    <a:pt x="687" y="289"/>
                  </a:lnTo>
                  <a:close/>
                  <a:moveTo>
                    <a:pt x="667" y="184"/>
                  </a:moveTo>
                  <a:cubicBezTo>
                    <a:pt x="673" y="184"/>
                    <a:pt x="673" y="184"/>
                    <a:pt x="673" y="184"/>
                  </a:cubicBezTo>
                  <a:cubicBezTo>
                    <a:pt x="673" y="235"/>
                    <a:pt x="673" y="235"/>
                    <a:pt x="673" y="235"/>
                  </a:cubicBezTo>
                  <a:cubicBezTo>
                    <a:pt x="667" y="235"/>
                    <a:pt x="667" y="235"/>
                    <a:pt x="667" y="235"/>
                  </a:cubicBezTo>
                  <a:lnTo>
                    <a:pt x="667" y="184"/>
                  </a:lnTo>
                  <a:close/>
                  <a:moveTo>
                    <a:pt x="646" y="184"/>
                  </a:moveTo>
                  <a:cubicBezTo>
                    <a:pt x="651" y="184"/>
                    <a:pt x="651" y="184"/>
                    <a:pt x="651" y="184"/>
                  </a:cubicBezTo>
                  <a:cubicBezTo>
                    <a:pt x="651" y="235"/>
                    <a:pt x="651" y="235"/>
                    <a:pt x="651" y="235"/>
                  </a:cubicBezTo>
                  <a:cubicBezTo>
                    <a:pt x="646" y="235"/>
                    <a:pt x="646" y="235"/>
                    <a:pt x="646" y="235"/>
                  </a:cubicBezTo>
                  <a:lnTo>
                    <a:pt x="646" y="184"/>
                  </a:lnTo>
                  <a:close/>
                  <a:moveTo>
                    <a:pt x="656" y="243"/>
                  </a:moveTo>
                  <a:cubicBezTo>
                    <a:pt x="670" y="243"/>
                    <a:pt x="682" y="255"/>
                    <a:pt x="682" y="270"/>
                  </a:cubicBezTo>
                  <a:cubicBezTo>
                    <a:pt x="676" y="270"/>
                    <a:pt x="676" y="270"/>
                    <a:pt x="676" y="270"/>
                  </a:cubicBezTo>
                  <a:cubicBezTo>
                    <a:pt x="676" y="259"/>
                    <a:pt x="665" y="250"/>
                    <a:pt x="654" y="250"/>
                  </a:cubicBezTo>
                  <a:cubicBezTo>
                    <a:pt x="643" y="250"/>
                    <a:pt x="632" y="259"/>
                    <a:pt x="631" y="270"/>
                  </a:cubicBezTo>
                  <a:cubicBezTo>
                    <a:pt x="629" y="270"/>
                    <a:pt x="629" y="270"/>
                    <a:pt x="629" y="270"/>
                  </a:cubicBezTo>
                  <a:cubicBezTo>
                    <a:pt x="629" y="255"/>
                    <a:pt x="641" y="243"/>
                    <a:pt x="656" y="243"/>
                  </a:cubicBezTo>
                  <a:close/>
                  <a:moveTo>
                    <a:pt x="627" y="307"/>
                  </a:moveTo>
                  <a:cubicBezTo>
                    <a:pt x="616" y="307"/>
                    <a:pt x="616" y="307"/>
                    <a:pt x="616" y="307"/>
                  </a:cubicBezTo>
                  <a:cubicBezTo>
                    <a:pt x="616" y="289"/>
                    <a:pt x="616" y="289"/>
                    <a:pt x="616" y="289"/>
                  </a:cubicBezTo>
                  <a:cubicBezTo>
                    <a:pt x="616" y="289"/>
                    <a:pt x="617" y="287"/>
                    <a:pt x="621" y="287"/>
                  </a:cubicBezTo>
                  <a:cubicBezTo>
                    <a:pt x="626" y="287"/>
                    <a:pt x="627" y="289"/>
                    <a:pt x="627" y="289"/>
                  </a:cubicBezTo>
                  <a:lnTo>
                    <a:pt x="627" y="307"/>
                  </a:lnTo>
                  <a:close/>
                  <a:moveTo>
                    <a:pt x="624" y="246"/>
                  </a:moveTo>
                  <a:cubicBezTo>
                    <a:pt x="625" y="248"/>
                    <a:pt x="626" y="250"/>
                    <a:pt x="626" y="252"/>
                  </a:cubicBezTo>
                  <a:cubicBezTo>
                    <a:pt x="620" y="255"/>
                    <a:pt x="615" y="262"/>
                    <a:pt x="615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59"/>
                    <a:pt x="616" y="250"/>
                    <a:pt x="624" y="246"/>
                  </a:cubicBezTo>
                  <a:close/>
                  <a:moveTo>
                    <a:pt x="473" y="263"/>
                  </a:moveTo>
                  <a:cubicBezTo>
                    <a:pt x="484" y="263"/>
                    <a:pt x="484" y="263"/>
                    <a:pt x="484" y="263"/>
                  </a:cubicBezTo>
                  <a:cubicBezTo>
                    <a:pt x="484" y="274"/>
                    <a:pt x="484" y="274"/>
                    <a:pt x="484" y="274"/>
                  </a:cubicBezTo>
                  <a:cubicBezTo>
                    <a:pt x="473" y="274"/>
                    <a:pt x="473" y="274"/>
                    <a:pt x="473" y="274"/>
                  </a:cubicBezTo>
                  <a:lnTo>
                    <a:pt x="473" y="263"/>
                  </a:lnTo>
                  <a:close/>
                  <a:moveTo>
                    <a:pt x="453" y="263"/>
                  </a:moveTo>
                  <a:cubicBezTo>
                    <a:pt x="464" y="263"/>
                    <a:pt x="464" y="263"/>
                    <a:pt x="464" y="263"/>
                  </a:cubicBezTo>
                  <a:cubicBezTo>
                    <a:pt x="464" y="274"/>
                    <a:pt x="464" y="274"/>
                    <a:pt x="464" y="274"/>
                  </a:cubicBezTo>
                  <a:cubicBezTo>
                    <a:pt x="453" y="274"/>
                    <a:pt x="453" y="274"/>
                    <a:pt x="453" y="274"/>
                  </a:cubicBezTo>
                  <a:lnTo>
                    <a:pt x="453" y="263"/>
                  </a:lnTo>
                  <a:close/>
                  <a:moveTo>
                    <a:pt x="433" y="263"/>
                  </a:moveTo>
                  <a:cubicBezTo>
                    <a:pt x="444" y="263"/>
                    <a:pt x="444" y="263"/>
                    <a:pt x="444" y="263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33" y="274"/>
                    <a:pt x="433" y="274"/>
                    <a:pt x="433" y="274"/>
                  </a:cubicBezTo>
                  <a:lnTo>
                    <a:pt x="433" y="263"/>
                  </a:lnTo>
                  <a:close/>
                  <a:moveTo>
                    <a:pt x="433" y="285"/>
                  </a:moveTo>
                  <a:cubicBezTo>
                    <a:pt x="521" y="285"/>
                    <a:pt x="521" y="285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13" y="261"/>
                    <a:pt x="513" y="261"/>
                    <a:pt x="513" y="261"/>
                  </a:cubicBezTo>
                  <a:cubicBezTo>
                    <a:pt x="598" y="261"/>
                    <a:pt x="598" y="261"/>
                    <a:pt x="598" y="261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90" y="314"/>
                    <a:pt x="590" y="314"/>
                    <a:pt x="590" y="314"/>
                  </a:cubicBezTo>
                  <a:cubicBezTo>
                    <a:pt x="521" y="314"/>
                    <a:pt x="521" y="314"/>
                    <a:pt x="521" y="314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433" y="309"/>
                    <a:pt x="433" y="309"/>
                    <a:pt x="433" y="309"/>
                  </a:cubicBezTo>
                  <a:lnTo>
                    <a:pt x="433" y="285"/>
                  </a:lnTo>
                  <a:close/>
                  <a:moveTo>
                    <a:pt x="488" y="314"/>
                  </a:moveTo>
                  <a:cubicBezTo>
                    <a:pt x="488" y="371"/>
                    <a:pt x="488" y="371"/>
                    <a:pt x="488" y="371"/>
                  </a:cubicBezTo>
                  <a:cubicBezTo>
                    <a:pt x="472" y="371"/>
                    <a:pt x="472" y="371"/>
                    <a:pt x="472" y="371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72" y="314"/>
                    <a:pt x="474" y="311"/>
                    <a:pt x="480" y="311"/>
                  </a:cubicBezTo>
                  <a:cubicBezTo>
                    <a:pt x="486" y="311"/>
                    <a:pt x="488" y="314"/>
                    <a:pt x="488" y="314"/>
                  </a:cubicBezTo>
                  <a:close/>
                  <a:moveTo>
                    <a:pt x="457" y="314"/>
                  </a:moveTo>
                  <a:cubicBezTo>
                    <a:pt x="457" y="371"/>
                    <a:pt x="457" y="371"/>
                    <a:pt x="457" y="371"/>
                  </a:cubicBezTo>
                  <a:cubicBezTo>
                    <a:pt x="441" y="371"/>
                    <a:pt x="441" y="371"/>
                    <a:pt x="441" y="371"/>
                  </a:cubicBezTo>
                  <a:cubicBezTo>
                    <a:pt x="441" y="314"/>
                    <a:pt x="441" y="314"/>
                    <a:pt x="441" y="314"/>
                  </a:cubicBezTo>
                  <a:cubicBezTo>
                    <a:pt x="441" y="314"/>
                    <a:pt x="443" y="311"/>
                    <a:pt x="449" y="311"/>
                  </a:cubicBezTo>
                  <a:cubicBezTo>
                    <a:pt x="455" y="311"/>
                    <a:pt x="457" y="314"/>
                    <a:pt x="457" y="314"/>
                  </a:cubicBezTo>
                  <a:close/>
                  <a:moveTo>
                    <a:pt x="176" y="289"/>
                  </a:moveTo>
                  <a:cubicBezTo>
                    <a:pt x="176" y="287"/>
                    <a:pt x="176" y="287"/>
                    <a:pt x="176" y="287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0"/>
                    <a:pt x="184" y="312"/>
                    <a:pt x="184" y="314"/>
                  </a:cubicBezTo>
                  <a:cubicBezTo>
                    <a:pt x="184" y="315"/>
                    <a:pt x="183" y="316"/>
                    <a:pt x="182" y="317"/>
                  </a:cubicBezTo>
                  <a:cubicBezTo>
                    <a:pt x="182" y="318"/>
                    <a:pt x="181" y="318"/>
                    <a:pt x="180" y="318"/>
                  </a:cubicBezTo>
                  <a:cubicBezTo>
                    <a:pt x="179" y="318"/>
                    <a:pt x="179" y="318"/>
                    <a:pt x="178" y="317"/>
                  </a:cubicBezTo>
                  <a:cubicBezTo>
                    <a:pt x="177" y="317"/>
                    <a:pt x="176" y="315"/>
                    <a:pt x="176" y="314"/>
                  </a:cubicBezTo>
                  <a:cubicBezTo>
                    <a:pt x="176" y="312"/>
                    <a:pt x="177" y="310"/>
                    <a:pt x="179" y="310"/>
                  </a:cubicBezTo>
                  <a:cubicBezTo>
                    <a:pt x="179" y="290"/>
                    <a:pt x="179" y="290"/>
                    <a:pt x="179" y="290"/>
                  </a:cubicBezTo>
                  <a:lnTo>
                    <a:pt x="176" y="289"/>
                  </a:lnTo>
                  <a:close/>
                  <a:moveTo>
                    <a:pt x="184" y="330"/>
                  </a:moveTo>
                  <a:cubicBezTo>
                    <a:pt x="176" y="330"/>
                    <a:pt x="176" y="330"/>
                    <a:pt x="176" y="330"/>
                  </a:cubicBezTo>
                  <a:cubicBezTo>
                    <a:pt x="177" y="327"/>
                    <a:pt x="178" y="324"/>
                    <a:pt x="178" y="320"/>
                  </a:cubicBezTo>
                  <a:cubicBezTo>
                    <a:pt x="179" y="320"/>
                    <a:pt x="179" y="320"/>
                    <a:pt x="180" y="320"/>
                  </a:cubicBezTo>
                  <a:cubicBezTo>
                    <a:pt x="181" y="320"/>
                    <a:pt x="182" y="320"/>
                    <a:pt x="182" y="320"/>
                  </a:cubicBezTo>
                  <a:cubicBezTo>
                    <a:pt x="183" y="324"/>
                    <a:pt x="183" y="327"/>
                    <a:pt x="184" y="330"/>
                  </a:cubicBezTo>
                  <a:close/>
                  <a:moveTo>
                    <a:pt x="176" y="332"/>
                  </a:moveTo>
                  <a:cubicBezTo>
                    <a:pt x="184" y="332"/>
                    <a:pt x="184" y="332"/>
                    <a:pt x="184" y="332"/>
                  </a:cubicBezTo>
                  <a:cubicBezTo>
                    <a:pt x="185" y="335"/>
                    <a:pt x="186" y="338"/>
                    <a:pt x="187" y="34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5" y="338"/>
                    <a:pt x="176" y="335"/>
                    <a:pt x="176" y="332"/>
                  </a:cubicBezTo>
                  <a:close/>
                  <a:moveTo>
                    <a:pt x="157" y="402"/>
                  </a:moveTo>
                  <a:cubicBezTo>
                    <a:pt x="146" y="393"/>
                    <a:pt x="141" y="383"/>
                    <a:pt x="154" y="369"/>
                  </a:cubicBezTo>
                  <a:cubicBezTo>
                    <a:pt x="162" y="360"/>
                    <a:pt x="174" y="353"/>
                    <a:pt x="174" y="342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54"/>
                    <a:pt x="200" y="360"/>
                    <a:pt x="208" y="369"/>
                  </a:cubicBezTo>
                  <a:cubicBezTo>
                    <a:pt x="220" y="383"/>
                    <a:pt x="215" y="393"/>
                    <a:pt x="205" y="402"/>
                  </a:cubicBezTo>
                  <a:lnTo>
                    <a:pt x="157" y="402"/>
                  </a:lnTo>
                  <a:close/>
                  <a:moveTo>
                    <a:pt x="232" y="479"/>
                  </a:moveTo>
                  <a:cubicBezTo>
                    <a:pt x="221" y="479"/>
                    <a:pt x="221" y="479"/>
                    <a:pt x="221" y="479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21" y="451"/>
                    <a:pt x="222" y="449"/>
                    <a:pt x="226" y="449"/>
                  </a:cubicBezTo>
                  <a:cubicBezTo>
                    <a:pt x="231" y="449"/>
                    <a:pt x="232" y="451"/>
                    <a:pt x="232" y="451"/>
                  </a:cubicBezTo>
                  <a:lnTo>
                    <a:pt x="232" y="479"/>
                  </a:lnTo>
                  <a:close/>
                  <a:moveTo>
                    <a:pt x="255" y="479"/>
                  </a:moveTo>
                  <a:cubicBezTo>
                    <a:pt x="244" y="479"/>
                    <a:pt x="244" y="479"/>
                    <a:pt x="244" y="47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5" y="449"/>
                    <a:pt x="249" y="449"/>
                  </a:cubicBezTo>
                  <a:cubicBezTo>
                    <a:pt x="253" y="449"/>
                    <a:pt x="255" y="451"/>
                    <a:pt x="255" y="451"/>
                  </a:cubicBezTo>
                  <a:lnTo>
                    <a:pt x="255" y="479"/>
                  </a:lnTo>
                  <a:close/>
                  <a:moveTo>
                    <a:pt x="277" y="479"/>
                  </a:moveTo>
                  <a:cubicBezTo>
                    <a:pt x="266" y="479"/>
                    <a:pt x="266" y="479"/>
                    <a:pt x="266" y="47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66" y="451"/>
                    <a:pt x="267" y="449"/>
                    <a:pt x="272" y="449"/>
                  </a:cubicBezTo>
                  <a:cubicBezTo>
                    <a:pt x="276" y="449"/>
                    <a:pt x="277" y="451"/>
                    <a:pt x="277" y="451"/>
                  </a:cubicBezTo>
                  <a:lnTo>
                    <a:pt x="277" y="479"/>
                  </a:lnTo>
                  <a:close/>
                  <a:moveTo>
                    <a:pt x="300" y="479"/>
                  </a:moveTo>
                  <a:cubicBezTo>
                    <a:pt x="289" y="479"/>
                    <a:pt x="289" y="479"/>
                    <a:pt x="289" y="479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9" y="451"/>
                    <a:pt x="290" y="449"/>
                    <a:pt x="294" y="449"/>
                  </a:cubicBezTo>
                  <a:cubicBezTo>
                    <a:pt x="298" y="449"/>
                    <a:pt x="300" y="451"/>
                    <a:pt x="300" y="451"/>
                  </a:cubicBezTo>
                  <a:lnTo>
                    <a:pt x="300" y="479"/>
                  </a:lnTo>
                  <a:close/>
                  <a:moveTo>
                    <a:pt x="322" y="479"/>
                  </a:moveTo>
                  <a:cubicBezTo>
                    <a:pt x="311" y="479"/>
                    <a:pt x="311" y="479"/>
                    <a:pt x="311" y="47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1" y="451"/>
                    <a:pt x="313" y="449"/>
                    <a:pt x="317" y="449"/>
                  </a:cubicBezTo>
                  <a:cubicBezTo>
                    <a:pt x="321" y="449"/>
                    <a:pt x="322" y="451"/>
                    <a:pt x="322" y="451"/>
                  </a:cubicBezTo>
                  <a:lnTo>
                    <a:pt x="322" y="479"/>
                  </a:lnTo>
                  <a:close/>
                  <a:moveTo>
                    <a:pt x="345" y="479"/>
                  </a:moveTo>
                  <a:cubicBezTo>
                    <a:pt x="334" y="479"/>
                    <a:pt x="334" y="479"/>
                    <a:pt x="334" y="479"/>
                  </a:cubicBezTo>
                  <a:cubicBezTo>
                    <a:pt x="334" y="451"/>
                    <a:pt x="334" y="451"/>
                    <a:pt x="334" y="451"/>
                  </a:cubicBezTo>
                  <a:cubicBezTo>
                    <a:pt x="334" y="451"/>
                    <a:pt x="335" y="449"/>
                    <a:pt x="339" y="449"/>
                  </a:cubicBezTo>
                  <a:cubicBezTo>
                    <a:pt x="344" y="449"/>
                    <a:pt x="345" y="451"/>
                    <a:pt x="345" y="451"/>
                  </a:cubicBezTo>
                  <a:lnTo>
                    <a:pt x="345" y="479"/>
                  </a:lnTo>
                  <a:close/>
                  <a:moveTo>
                    <a:pt x="367" y="479"/>
                  </a:moveTo>
                  <a:cubicBezTo>
                    <a:pt x="357" y="479"/>
                    <a:pt x="357" y="479"/>
                    <a:pt x="357" y="479"/>
                  </a:cubicBezTo>
                  <a:cubicBezTo>
                    <a:pt x="357" y="451"/>
                    <a:pt x="357" y="451"/>
                    <a:pt x="357" y="451"/>
                  </a:cubicBezTo>
                  <a:cubicBezTo>
                    <a:pt x="357" y="451"/>
                    <a:pt x="358" y="449"/>
                    <a:pt x="362" y="449"/>
                  </a:cubicBezTo>
                  <a:cubicBezTo>
                    <a:pt x="366" y="449"/>
                    <a:pt x="367" y="451"/>
                    <a:pt x="367" y="451"/>
                  </a:cubicBezTo>
                  <a:lnTo>
                    <a:pt x="367" y="479"/>
                  </a:lnTo>
                  <a:close/>
                  <a:moveTo>
                    <a:pt x="390" y="479"/>
                  </a:moveTo>
                  <a:cubicBezTo>
                    <a:pt x="379" y="479"/>
                    <a:pt x="379" y="479"/>
                    <a:pt x="379" y="479"/>
                  </a:cubicBezTo>
                  <a:cubicBezTo>
                    <a:pt x="379" y="451"/>
                    <a:pt x="379" y="451"/>
                    <a:pt x="379" y="451"/>
                  </a:cubicBezTo>
                  <a:cubicBezTo>
                    <a:pt x="379" y="451"/>
                    <a:pt x="380" y="449"/>
                    <a:pt x="384" y="449"/>
                  </a:cubicBezTo>
                  <a:cubicBezTo>
                    <a:pt x="389" y="449"/>
                    <a:pt x="390" y="451"/>
                    <a:pt x="390" y="451"/>
                  </a:cubicBezTo>
                  <a:lnTo>
                    <a:pt x="390" y="479"/>
                  </a:lnTo>
                  <a:close/>
                  <a:moveTo>
                    <a:pt x="413" y="479"/>
                  </a:moveTo>
                  <a:cubicBezTo>
                    <a:pt x="402" y="479"/>
                    <a:pt x="402" y="479"/>
                    <a:pt x="402" y="479"/>
                  </a:cubicBezTo>
                  <a:cubicBezTo>
                    <a:pt x="402" y="451"/>
                    <a:pt x="402" y="451"/>
                    <a:pt x="402" y="451"/>
                  </a:cubicBezTo>
                  <a:cubicBezTo>
                    <a:pt x="402" y="451"/>
                    <a:pt x="403" y="449"/>
                    <a:pt x="407" y="449"/>
                  </a:cubicBezTo>
                  <a:cubicBezTo>
                    <a:pt x="411" y="449"/>
                    <a:pt x="413" y="451"/>
                    <a:pt x="413" y="451"/>
                  </a:cubicBezTo>
                  <a:lnTo>
                    <a:pt x="413" y="479"/>
                  </a:lnTo>
                  <a:close/>
                  <a:moveTo>
                    <a:pt x="435" y="479"/>
                  </a:moveTo>
                  <a:cubicBezTo>
                    <a:pt x="424" y="479"/>
                    <a:pt x="424" y="479"/>
                    <a:pt x="424" y="479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451"/>
                    <a:pt x="425" y="449"/>
                    <a:pt x="430" y="449"/>
                  </a:cubicBezTo>
                  <a:cubicBezTo>
                    <a:pt x="434" y="449"/>
                    <a:pt x="435" y="451"/>
                    <a:pt x="435" y="451"/>
                  </a:cubicBezTo>
                  <a:lnTo>
                    <a:pt x="435" y="479"/>
                  </a:lnTo>
                  <a:close/>
                  <a:moveTo>
                    <a:pt x="458" y="479"/>
                  </a:moveTo>
                  <a:cubicBezTo>
                    <a:pt x="447" y="479"/>
                    <a:pt x="447" y="479"/>
                    <a:pt x="447" y="479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1"/>
                    <a:pt x="448" y="449"/>
                    <a:pt x="452" y="449"/>
                  </a:cubicBezTo>
                  <a:cubicBezTo>
                    <a:pt x="456" y="449"/>
                    <a:pt x="458" y="451"/>
                    <a:pt x="458" y="451"/>
                  </a:cubicBezTo>
                  <a:lnTo>
                    <a:pt x="458" y="479"/>
                  </a:lnTo>
                  <a:close/>
                  <a:moveTo>
                    <a:pt x="480" y="479"/>
                  </a:moveTo>
                  <a:cubicBezTo>
                    <a:pt x="469" y="479"/>
                    <a:pt x="469" y="479"/>
                    <a:pt x="469" y="479"/>
                  </a:cubicBezTo>
                  <a:cubicBezTo>
                    <a:pt x="469" y="451"/>
                    <a:pt x="469" y="451"/>
                    <a:pt x="469" y="451"/>
                  </a:cubicBezTo>
                  <a:cubicBezTo>
                    <a:pt x="469" y="451"/>
                    <a:pt x="471" y="449"/>
                    <a:pt x="475" y="449"/>
                  </a:cubicBezTo>
                  <a:cubicBezTo>
                    <a:pt x="479" y="449"/>
                    <a:pt x="480" y="451"/>
                    <a:pt x="480" y="451"/>
                  </a:cubicBezTo>
                  <a:lnTo>
                    <a:pt x="480" y="479"/>
                  </a:lnTo>
                  <a:close/>
                  <a:moveTo>
                    <a:pt x="661" y="479"/>
                  </a:moveTo>
                  <a:cubicBezTo>
                    <a:pt x="650" y="479"/>
                    <a:pt x="650" y="479"/>
                    <a:pt x="650" y="479"/>
                  </a:cubicBezTo>
                  <a:cubicBezTo>
                    <a:pt x="650" y="451"/>
                    <a:pt x="650" y="451"/>
                    <a:pt x="650" y="451"/>
                  </a:cubicBezTo>
                  <a:cubicBezTo>
                    <a:pt x="650" y="451"/>
                    <a:pt x="651" y="449"/>
                    <a:pt x="655" y="449"/>
                  </a:cubicBezTo>
                  <a:cubicBezTo>
                    <a:pt x="660" y="449"/>
                    <a:pt x="661" y="451"/>
                    <a:pt x="661" y="451"/>
                  </a:cubicBezTo>
                  <a:lnTo>
                    <a:pt x="661" y="479"/>
                  </a:lnTo>
                  <a:close/>
                  <a:moveTo>
                    <a:pt x="683" y="479"/>
                  </a:moveTo>
                  <a:cubicBezTo>
                    <a:pt x="673" y="479"/>
                    <a:pt x="673" y="479"/>
                    <a:pt x="673" y="479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4" y="449"/>
                    <a:pt x="678" y="449"/>
                  </a:cubicBezTo>
                  <a:cubicBezTo>
                    <a:pt x="682" y="449"/>
                    <a:pt x="683" y="451"/>
                    <a:pt x="683" y="451"/>
                  </a:cubicBezTo>
                  <a:lnTo>
                    <a:pt x="683" y="479"/>
                  </a:lnTo>
                  <a:close/>
                  <a:moveTo>
                    <a:pt x="706" y="479"/>
                  </a:moveTo>
                  <a:cubicBezTo>
                    <a:pt x="695" y="479"/>
                    <a:pt x="695" y="479"/>
                    <a:pt x="695" y="479"/>
                  </a:cubicBezTo>
                  <a:cubicBezTo>
                    <a:pt x="695" y="451"/>
                    <a:pt x="695" y="451"/>
                    <a:pt x="695" y="451"/>
                  </a:cubicBezTo>
                  <a:cubicBezTo>
                    <a:pt x="695" y="451"/>
                    <a:pt x="696" y="449"/>
                    <a:pt x="701" y="449"/>
                  </a:cubicBezTo>
                  <a:cubicBezTo>
                    <a:pt x="705" y="449"/>
                    <a:pt x="706" y="451"/>
                    <a:pt x="706" y="451"/>
                  </a:cubicBezTo>
                  <a:lnTo>
                    <a:pt x="706" y="479"/>
                  </a:lnTo>
                  <a:close/>
                  <a:moveTo>
                    <a:pt x="729" y="479"/>
                  </a:moveTo>
                  <a:cubicBezTo>
                    <a:pt x="718" y="479"/>
                    <a:pt x="718" y="479"/>
                    <a:pt x="718" y="479"/>
                  </a:cubicBezTo>
                  <a:cubicBezTo>
                    <a:pt x="718" y="451"/>
                    <a:pt x="718" y="451"/>
                    <a:pt x="718" y="451"/>
                  </a:cubicBezTo>
                  <a:cubicBezTo>
                    <a:pt x="718" y="451"/>
                    <a:pt x="719" y="449"/>
                    <a:pt x="723" y="449"/>
                  </a:cubicBezTo>
                  <a:cubicBezTo>
                    <a:pt x="727" y="449"/>
                    <a:pt x="729" y="451"/>
                    <a:pt x="729" y="451"/>
                  </a:cubicBezTo>
                  <a:lnTo>
                    <a:pt x="729" y="479"/>
                  </a:lnTo>
                  <a:close/>
                  <a:moveTo>
                    <a:pt x="751" y="479"/>
                  </a:moveTo>
                  <a:cubicBezTo>
                    <a:pt x="740" y="479"/>
                    <a:pt x="740" y="479"/>
                    <a:pt x="740" y="479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0" y="451"/>
                    <a:pt x="741" y="449"/>
                    <a:pt x="746" y="449"/>
                  </a:cubicBezTo>
                  <a:cubicBezTo>
                    <a:pt x="750" y="449"/>
                    <a:pt x="751" y="451"/>
                    <a:pt x="751" y="451"/>
                  </a:cubicBezTo>
                  <a:lnTo>
                    <a:pt x="751" y="479"/>
                  </a:lnTo>
                  <a:close/>
                  <a:moveTo>
                    <a:pt x="774" y="479"/>
                  </a:moveTo>
                  <a:cubicBezTo>
                    <a:pt x="763" y="479"/>
                    <a:pt x="763" y="479"/>
                    <a:pt x="763" y="479"/>
                  </a:cubicBezTo>
                  <a:cubicBezTo>
                    <a:pt x="763" y="451"/>
                    <a:pt x="763" y="451"/>
                    <a:pt x="763" y="451"/>
                  </a:cubicBezTo>
                  <a:cubicBezTo>
                    <a:pt x="763" y="451"/>
                    <a:pt x="764" y="449"/>
                    <a:pt x="768" y="449"/>
                  </a:cubicBezTo>
                  <a:cubicBezTo>
                    <a:pt x="772" y="449"/>
                    <a:pt x="774" y="451"/>
                    <a:pt x="774" y="451"/>
                  </a:cubicBezTo>
                  <a:lnTo>
                    <a:pt x="774" y="479"/>
                  </a:lnTo>
                  <a:close/>
                  <a:moveTo>
                    <a:pt x="584" y="422"/>
                  </a:moveTo>
                  <a:cubicBezTo>
                    <a:pt x="779" y="422"/>
                    <a:pt x="779" y="422"/>
                    <a:pt x="779" y="422"/>
                  </a:cubicBezTo>
                  <a:cubicBezTo>
                    <a:pt x="775" y="431"/>
                    <a:pt x="775" y="431"/>
                    <a:pt x="775" y="431"/>
                  </a:cubicBezTo>
                  <a:cubicBezTo>
                    <a:pt x="588" y="431"/>
                    <a:pt x="588" y="431"/>
                    <a:pt x="588" y="431"/>
                  </a:cubicBezTo>
                  <a:cubicBezTo>
                    <a:pt x="604" y="466"/>
                    <a:pt x="604" y="466"/>
                    <a:pt x="604" y="466"/>
                  </a:cubicBezTo>
                  <a:cubicBezTo>
                    <a:pt x="605" y="466"/>
                    <a:pt x="605" y="466"/>
                    <a:pt x="605" y="466"/>
                  </a:cubicBezTo>
                  <a:cubicBezTo>
                    <a:pt x="605" y="451"/>
                    <a:pt x="605" y="451"/>
                    <a:pt x="605" y="451"/>
                  </a:cubicBezTo>
                  <a:cubicBezTo>
                    <a:pt x="605" y="451"/>
                    <a:pt x="606" y="449"/>
                    <a:pt x="610" y="449"/>
                  </a:cubicBezTo>
                  <a:cubicBezTo>
                    <a:pt x="614" y="449"/>
                    <a:pt x="616" y="451"/>
                    <a:pt x="616" y="45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27" y="479"/>
                    <a:pt x="627" y="479"/>
                    <a:pt x="627" y="479"/>
                  </a:cubicBezTo>
                  <a:cubicBezTo>
                    <a:pt x="627" y="451"/>
                    <a:pt x="627" y="451"/>
                    <a:pt x="627" y="451"/>
                  </a:cubicBezTo>
                  <a:cubicBezTo>
                    <a:pt x="627" y="451"/>
                    <a:pt x="629" y="449"/>
                    <a:pt x="633" y="449"/>
                  </a:cubicBezTo>
                  <a:cubicBezTo>
                    <a:pt x="637" y="449"/>
                    <a:pt x="638" y="451"/>
                    <a:pt x="638" y="451"/>
                  </a:cubicBezTo>
                  <a:cubicBezTo>
                    <a:pt x="638" y="479"/>
                    <a:pt x="638" y="479"/>
                    <a:pt x="638" y="479"/>
                  </a:cubicBezTo>
                  <a:cubicBezTo>
                    <a:pt x="628" y="479"/>
                    <a:pt x="628" y="479"/>
                    <a:pt x="628" y="479"/>
                  </a:cubicBezTo>
                  <a:cubicBezTo>
                    <a:pt x="632" y="482"/>
                    <a:pt x="632" y="482"/>
                    <a:pt x="632" y="482"/>
                  </a:cubicBezTo>
                  <a:cubicBezTo>
                    <a:pt x="625" y="482"/>
                    <a:pt x="625" y="482"/>
                    <a:pt x="625" y="482"/>
                  </a:cubicBezTo>
                  <a:cubicBezTo>
                    <a:pt x="622" y="482"/>
                    <a:pt x="622" y="482"/>
                    <a:pt x="622" y="482"/>
                  </a:cubicBezTo>
                  <a:cubicBezTo>
                    <a:pt x="504" y="482"/>
                    <a:pt x="504" y="482"/>
                    <a:pt x="504" y="48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499" y="479"/>
                    <a:pt x="499" y="479"/>
                    <a:pt x="499" y="479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1"/>
                    <a:pt x="493" y="449"/>
                    <a:pt x="497" y="449"/>
                  </a:cubicBezTo>
                  <a:cubicBezTo>
                    <a:pt x="502" y="449"/>
                    <a:pt x="503" y="451"/>
                    <a:pt x="503" y="451"/>
                  </a:cubicBezTo>
                  <a:cubicBezTo>
                    <a:pt x="503" y="477"/>
                    <a:pt x="503" y="477"/>
                    <a:pt x="503" y="477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5" y="451"/>
                    <a:pt x="515" y="451"/>
                    <a:pt x="515" y="451"/>
                  </a:cubicBezTo>
                  <a:cubicBezTo>
                    <a:pt x="515" y="451"/>
                    <a:pt x="516" y="449"/>
                    <a:pt x="520" y="449"/>
                  </a:cubicBezTo>
                  <a:cubicBezTo>
                    <a:pt x="524" y="449"/>
                    <a:pt x="525" y="451"/>
                    <a:pt x="525" y="451"/>
                  </a:cubicBezTo>
                  <a:cubicBezTo>
                    <a:pt x="525" y="460"/>
                    <a:pt x="525" y="460"/>
                    <a:pt x="525" y="460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208" y="431"/>
                    <a:pt x="208" y="431"/>
                    <a:pt x="208" y="43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6" y="417"/>
                    <a:pt x="546" y="417"/>
                    <a:pt x="546" y="417"/>
                  </a:cubicBezTo>
                  <a:cubicBezTo>
                    <a:pt x="218" y="417"/>
                    <a:pt x="218" y="417"/>
                    <a:pt x="218" y="417"/>
                  </a:cubicBezTo>
                  <a:cubicBezTo>
                    <a:pt x="202" y="407"/>
                    <a:pt x="202" y="407"/>
                    <a:pt x="202" y="407"/>
                  </a:cubicBezTo>
                  <a:cubicBezTo>
                    <a:pt x="551" y="407"/>
                    <a:pt x="551" y="407"/>
                    <a:pt x="551" y="40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506" y="344"/>
                    <a:pt x="506" y="344"/>
                    <a:pt x="506" y="344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6" y="327"/>
                    <a:pt x="512" y="320"/>
                    <a:pt x="520" y="320"/>
                  </a:cubicBezTo>
                  <a:cubicBezTo>
                    <a:pt x="591" y="320"/>
                    <a:pt x="591" y="320"/>
                    <a:pt x="591" y="320"/>
                  </a:cubicBezTo>
                  <a:cubicBezTo>
                    <a:pt x="599" y="320"/>
                    <a:pt x="605" y="327"/>
                    <a:pt x="605" y="335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6" y="407"/>
                    <a:pt x="576" y="407"/>
                    <a:pt x="576" y="407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581" y="417"/>
                    <a:pt x="581" y="417"/>
                    <a:pt x="581" y="417"/>
                  </a:cubicBezTo>
                  <a:lnTo>
                    <a:pt x="584" y="422"/>
                  </a:lnTo>
                  <a:close/>
                  <a:moveTo>
                    <a:pt x="659" y="543"/>
                  </a:moveTo>
                  <a:cubicBezTo>
                    <a:pt x="633" y="543"/>
                    <a:pt x="633" y="543"/>
                    <a:pt x="633" y="543"/>
                  </a:cubicBezTo>
                  <a:cubicBezTo>
                    <a:pt x="633" y="512"/>
                    <a:pt x="633" y="512"/>
                    <a:pt x="633" y="512"/>
                  </a:cubicBezTo>
                  <a:cubicBezTo>
                    <a:pt x="659" y="512"/>
                    <a:pt x="659" y="512"/>
                    <a:pt x="659" y="512"/>
                  </a:cubicBezTo>
                  <a:lnTo>
                    <a:pt x="659" y="543"/>
                  </a:lnTo>
                  <a:close/>
                  <a:moveTo>
                    <a:pt x="695" y="543"/>
                  </a:moveTo>
                  <a:cubicBezTo>
                    <a:pt x="670" y="543"/>
                    <a:pt x="670" y="543"/>
                    <a:pt x="670" y="543"/>
                  </a:cubicBezTo>
                  <a:cubicBezTo>
                    <a:pt x="670" y="512"/>
                    <a:pt x="670" y="512"/>
                    <a:pt x="670" y="512"/>
                  </a:cubicBezTo>
                  <a:cubicBezTo>
                    <a:pt x="695" y="512"/>
                    <a:pt x="695" y="512"/>
                    <a:pt x="695" y="512"/>
                  </a:cubicBezTo>
                  <a:lnTo>
                    <a:pt x="695" y="543"/>
                  </a:lnTo>
                  <a:close/>
                  <a:moveTo>
                    <a:pt x="731" y="543"/>
                  </a:moveTo>
                  <a:cubicBezTo>
                    <a:pt x="706" y="543"/>
                    <a:pt x="706" y="543"/>
                    <a:pt x="706" y="543"/>
                  </a:cubicBezTo>
                  <a:cubicBezTo>
                    <a:pt x="706" y="512"/>
                    <a:pt x="706" y="512"/>
                    <a:pt x="706" y="512"/>
                  </a:cubicBezTo>
                  <a:cubicBezTo>
                    <a:pt x="731" y="512"/>
                    <a:pt x="731" y="512"/>
                    <a:pt x="731" y="512"/>
                  </a:cubicBezTo>
                  <a:lnTo>
                    <a:pt x="731" y="543"/>
                  </a:lnTo>
                  <a:close/>
                  <a:moveTo>
                    <a:pt x="767" y="543"/>
                  </a:moveTo>
                  <a:cubicBezTo>
                    <a:pt x="742" y="543"/>
                    <a:pt x="742" y="543"/>
                    <a:pt x="742" y="543"/>
                  </a:cubicBezTo>
                  <a:cubicBezTo>
                    <a:pt x="742" y="512"/>
                    <a:pt x="742" y="512"/>
                    <a:pt x="742" y="512"/>
                  </a:cubicBezTo>
                  <a:cubicBezTo>
                    <a:pt x="767" y="512"/>
                    <a:pt x="767" y="512"/>
                    <a:pt x="767" y="512"/>
                  </a:cubicBezTo>
                  <a:lnTo>
                    <a:pt x="767" y="5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86"/>
            <p:cNvSpPr>
              <a:spLocks/>
            </p:cNvSpPr>
            <p:nvPr/>
          </p:nvSpPr>
          <p:spPr bwMode="auto">
            <a:xfrm>
              <a:off x="6861981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7"/>
            <p:cNvSpPr>
              <a:spLocks/>
            </p:cNvSpPr>
            <p:nvPr/>
          </p:nvSpPr>
          <p:spPr bwMode="auto">
            <a:xfrm>
              <a:off x="6794470" y="3281833"/>
              <a:ext cx="67511" cy="675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8"/>
            <p:cNvSpPr>
              <a:spLocks/>
            </p:cNvSpPr>
            <p:nvPr/>
          </p:nvSpPr>
          <p:spPr bwMode="auto">
            <a:xfrm>
              <a:off x="6861981" y="3281833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89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90"/>
            <p:cNvSpPr>
              <a:spLocks/>
            </p:cNvSpPr>
            <p:nvPr/>
          </p:nvSpPr>
          <p:spPr bwMode="auto">
            <a:xfrm>
              <a:off x="6529247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91"/>
            <p:cNvSpPr>
              <a:spLocks/>
            </p:cNvSpPr>
            <p:nvPr/>
          </p:nvSpPr>
          <p:spPr bwMode="auto">
            <a:xfrm>
              <a:off x="6529247" y="3006969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92"/>
            <p:cNvSpPr>
              <a:spLocks/>
            </p:cNvSpPr>
            <p:nvPr/>
          </p:nvSpPr>
          <p:spPr bwMode="auto">
            <a:xfrm>
              <a:off x="6529247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93"/>
            <p:cNvSpPr>
              <a:spLocks/>
            </p:cNvSpPr>
            <p:nvPr/>
          </p:nvSpPr>
          <p:spPr bwMode="auto">
            <a:xfrm>
              <a:off x="6529247" y="3074480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94"/>
            <p:cNvSpPr>
              <a:spLocks/>
            </p:cNvSpPr>
            <p:nvPr/>
          </p:nvSpPr>
          <p:spPr bwMode="auto">
            <a:xfrm>
              <a:off x="6394226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95"/>
            <p:cNvSpPr>
              <a:spLocks/>
            </p:cNvSpPr>
            <p:nvPr/>
          </p:nvSpPr>
          <p:spPr bwMode="auto">
            <a:xfrm>
              <a:off x="6394226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6861981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97"/>
            <p:cNvSpPr>
              <a:spLocks/>
            </p:cNvSpPr>
            <p:nvPr/>
          </p:nvSpPr>
          <p:spPr bwMode="auto">
            <a:xfrm>
              <a:off x="4393015" y="3354167"/>
              <a:ext cx="9644" cy="289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98"/>
            <p:cNvSpPr>
              <a:spLocks/>
            </p:cNvSpPr>
            <p:nvPr/>
          </p:nvSpPr>
          <p:spPr bwMode="auto">
            <a:xfrm>
              <a:off x="6394226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99"/>
            <p:cNvSpPr>
              <a:spLocks/>
            </p:cNvSpPr>
            <p:nvPr/>
          </p:nvSpPr>
          <p:spPr bwMode="auto">
            <a:xfrm>
              <a:off x="6861981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00"/>
            <p:cNvSpPr>
              <a:spLocks/>
            </p:cNvSpPr>
            <p:nvPr/>
          </p:nvSpPr>
          <p:spPr bwMode="auto">
            <a:xfrm>
              <a:off x="6394226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01"/>
            <p:cNvSpPr>
              <a:spLocks/>
            </p:cNvSpPr>
            <p:nvPr/>
          </p:nvSpPr>
          <p:spPr bwMode="auto">
            <a:xfrm>
              <a:off x="6794470" y="3006969"/>
              <a:ext cx="67511" cy="67511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2"/>
            <p:cNvSpPr>
              <a:spLocks/>
            </p:cNvSpPr>
            <p:nvPr/>
          </p:nvSpPr>
          <p:spPr bwMode="auto">
            <a:xfrm>
              <a:off x="6659448" y="2939458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3"/>
            <p:cNvSpPr>
              <a:spLocks/>
            </p:cNvSpPr>
            <p:nvPr/>
          </p:nvSpPr>
          <p:spPr bwMode="auto">
            <a:xfrm>
              <a:off x="6529247" y="2871947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4"/>
            <p:cNvSpPr>
              <a:spLocks/>
            </p:cNvSpPr>
            <p:nvPr/>
          </p:nvSpPr>
          <p:spPr bwMode="auto">
            <a:xfrm>
              <a:off x="6394226" y="3006969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5"/>
            <p:cNvSpPr>
              <a:spLocks/>
            </p:cNvSpPr>
            <p:nvPr/>
          </p:nvSpPr>
          <p:spPr bwMode="auto">
            <a:xfrm>
              <a:off x="6529247" y="2939458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6"/>
            <p:cNvSpPr>
              <a:spLocks/>
            </p:cNvSpPr>
            <p:nvPr/>
          </p:nvSpPr>
          <p:spPr bwMode="auto">
            <a:xfrm>
              <a:off x="6794470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07"/>
            <p:cNvSpPr>
              <a:spLocks/>
            </p:cNvSpPr>
            <p:nvPr/>
          </p:nvSpPr>
          <p:spPr bwMode="auto">
            <a:xfrm>
              <a:off x="6659448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0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09"/>
            <p:cNvSpPr>
              <a:spLocks/>
            </p:cNvSpPr>
            <p:nvPr/>
          </p:nvSpPr>
          <p:spPr bwMode="auto">
            <a:xfrm>
              <a:off x="6794470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10"/>
            <p:cNvSpPr>
              <a:spLocks/>
            </p:cNvSpPr>
            <p:nvPr/>
          </p:nvSpPr>
          <p:spPr bwMode="auto">
            <a:xfrm>
              <a:off x="6529247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11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12"/>
            <p:cNvSpPr>
              <a:spLocks/>
            </p:cNvSpPr>
            <p:nvPr/>
          </p:nvSpPr>
          <p:spPr bwMode="auto">
            <a:xfrm>
              <a:off x="6794470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13"/>
            <p:cNvSpPr>
              <a:spLocks/>
            </p:cNvSpPr>
            <p:nvPr/>
          </p:nvSpPr>
          <p:spPr bwMode="auto">
            <a:xfrm>
              <a:off x="6659448" y="3006969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1"/>
            <p:cNvSpPr>
              <a:spLocks/>
            </p:cNvSpPr>
            <p:nvPr/>
          </p:nvSpPr>
          <p:spPr bwMode="auto">
            <a:xfrm>
              <a:off x="4007239" y="5856888"/>
              <a:ext cx="1610614" cy="38578"/>
            </a:xfrm>
            <a:custGeom>
              <a:avLst/>
              <a:gdLst>
                <a:gd name="T0" fmla="*/ 288 w 288"/>
                <a:gd name="T1" fmla="*/ 0 h 7"/>
                <a:gd name="T2" fmla="*/ 0 w 288"/>
                <a:gd name="T3" fmla="*/ 0 h 7"/>
                <a:gd name="T4" fmla="*/ 0 w 288"/>
                <a:gd name="T5" fmla="*/ 1 h 7"/>
                <a:gd name="T6" fmla="*/ 4 w 288"/>
                <a:gd name="T7" fmla="*/ 7 h 7"/>
                <a:gd name="T8" fmla="*/ 288 w 288"/>
                <a:gd name="T9" fmla="*/ 7 h 7"/>
                <a:gd name="T10" fmla="*/ 288 w 28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">
                  <a:moveTo>
                    <a:pt x="2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4" y="7"/>
                  </a:cubicBezTo>
                  <a:cubicBezTo>
                    <a:pt x="288" y="7"/>
                    <a:pt x="288" y="7"/>
                    <a:pt x="288" y="7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01" name="Picture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24" y="3204678"/>
              <a:ext cx="135022" cy="2362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2" name="Freeform 125"/>
            <p:cNvSpPr>
              <a:spLocks/>
            </p:cNvSpPr>
            <p:nvPr/>
          </p:nvSpPr>
          <p:spPr bwMode="auto">
            <a:xfrm>
              <a:off x="4012060" y="5760444"/>
              <a:ext cx="1605793" cy="72335"/>
            </a:xfrm>
            <a:custGeom>
              <a:avLst/>
              <a:gdLst>
                <a:gd name="T0" fmla="*/ 287 w 287"/>
                <a:gd name="T1" fmla="*/ 13 h 13"/>
                <a:gd name="T2" fmla="*/ 287 w 287"/>
                <a:gd name="T3" fmla="*/ 0 h 13"/>
                <a:gd name="T4" fmla="*/ 4 w 287"/>
                <a:gd name="T5" fmla="*/ 0 h 13"/>
                <a:gd name="T6" fmla="*/ 0 w 287"/>
                <a:gd name="T7" fmla="*/ 13 h 13"/>
                <a:gd name="T8" fmla="*/ 287 w 28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3">
                  <a:moveTo>
                    <a:pt x="287" y="1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9"/>
                    <a:pt x="0" y="13"/>
                  </a:cubicBezTo>
                  <a:lnTo>
                    <a:pt x="287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6"/>
            <p:cNvSpPr>
              <a:spLocks/>
            </p:cNvSpPr>
            <p:nvPr/>
          </p:nvSpPr>
          <p:spPr bwMode="auto">
            <a:xfrm>
              <a:off x="4566614" y="4410228"/>
              <a:ext cx="250754" cy="405065"/>
            </a:xfrm>
            <a:custGeom>
              <a:avLst/>
              <a:gdLst>
                <a:gd name="T0" fmla="*/ 25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5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5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27"/>
            <p:cNvSpPr>
              <a:spLocks/>
            </p:cNvSpPr>
            <p:nvPr/>
          </p:nvSpPr>
          <p:spPr bwMode="auto">
            <a:xfrm>
              <a:off x="5695009" y="3513298"/>
              <a:ext cx="67511" cy="159134"/>
            </a:xfrm>
            <a:custGeom>
              <a:avLst/>
              <a:gdLst>
                <a:gd name="T0" fmla="*/ 0 w 12"/>
                <a:gd name="T1" fmla="*/ 6 h 28"/>
                <a:gd name="T2" fmla="*/ 0 w 12"/>
                <a:gd name="T3" fmla="*/ 28 h 28"/>
                <a:gd name="T4" fmla="*/ 12 w 12"/>
                <a:gd name="T5" fmla="*/ 15 h 28"/>
                <a:gd name="T6" fmla="*/ 12 w 12"/>
                <a:gd name="T7" fmla="*/ 5 h 28"/>
                <a:gd name="T8" fmla="*/ 6 w 12"/>
                <a:gd name="T9" fmla="*/ 0 h 28"/>
                <a:gd name="T10" fmla="*/ 0 w 12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23"/>
                    <a:pt x="8" y="19"/>
                    <a:pt x="12" y="1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9"/>
            <p:cNvSpPr>
              <a:spLocks/>
            </p:cNvSpPr>
            <p:nvPr/>
          </p:nvSpPr>
          <p:spPr bwMode="auto">
            <a:xfrm>
              <a:off x="6659448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0"/>
            <p:cNvSpPr>
              <a:spLocks/>
            </p:cNvSpPr>
            <p:nvPr/>
          </p:nvSpPr>
          <p:spPr bwMode="auto">
            <a:xfrm>
              <a:off x="4040993" y="5919578"/>
              <a:ext cx="1576860" cy="62690"/>
            </a:xfrm>
            <a:custGeom>
              <a:avLst/>
              <a:gdLst>
                <a:gd name="T0" fmla="*/ 0 w 282"/>
                <a:gd name="T1" fmla="*/ 0 h 11"/>
                <a:gd name="T2" fmla="*/ 5 w 282"/>
                <a:gd name="T3" fmla="*/ 11 h 11"/>
                <a:gd name="T4" fmla="*/ 12 w 282"/>
                <a:gd name="T5" fmla="*/ 11 h 11"/>
                <a:gd name="T6" fmla="*/ 28 w 282"/>
                <a:gd name="T7" fmla="*/ 11 h 11"/>
                <a:gd name="T8" fmla="*/ 282 w 282"/>
                <a:gd name="T9" fmla="*/ 11 h 11"/>
                <a:gd name="T10" fmla="*/ 282 w 282"/>
                <a:gd name="T11" fmla="*/ 0 h 11"/>
                <a:gd name="T12" fmla="*/ 0 w 28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1">
                  <a:moveTo>
                    <a:pt x="0" y="0"/>
                  </a:moveTo>
                  <a:cubicBezTo>
                    <a:pt x="2" y="3"/>
                    <a:pt x="3" y="6"/>
                    <a:pt x="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31"/>
            <p:cNvSpPr>
              <a:spLocks/>
            </p:cNvSpPr>
            <p:nvPr/>
          </p:nvSpPr>
          <p:spPr bwMode="auto">
            <a:xfrm>
              <a:off x="6365293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4"/>
            <p:cNvSpPr>
              <a:spLocks/>
            </p:cNvSpPr>
            <p:nvPr/>
          </p:nvSpPr>
          <p:spPr bwMode="auto">
            <a:xfrm>
              <a:off x="4860767" y="4410228"/>
              <a:ext cx="250754" cy="405065"/>
            </a:xfrm>
            <a:custGeom>
              <a:avLst/>
              <a:gdLst>
                <a:gd name="T0" fmla="*/ 26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6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6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36"/>
            <p:cNvSpPr>
              <a:spLocks/>
            </p:cNvSpPr>
            <p:nvPr/>
          </p:nvSpPr>
          <p:spPr bwMode="auto">
            <a:xfrm>
              <a:off x="2464136" y="5027469"/>
              <a:ext cx="424353" cy="954796"/>
            </a:xfrm>
            <a:custGeom>
              <a:avLst/>
              <a:gdLst>
                <a:gd name="T0" fmla="*/ 60 w 76"/>
                <a:gd name="T1" fmla="*/ 135 h 169"/>
                <a:gd name="T2" fmla="*/ 59 w 76"/>
                <a:gd name="T3" fmla="*/ 111 h 169"/>
                <a:gd name="T4" fmla="*/ 43 w 76"/>
                <a:gd name="T5" fmla="*/ 103 h 169"/>
                <a:gd name="T6" fmla="*/ 51 w 76"/>
                <a:gd name="T7" fmla="*/ 90 h 169"/>
                <a:gd name="T8" fmla="*/ 37 w 76"/>
                <a:gd name="T9" fmla="*/ 78 h 169"/>
                <a:gd name="T10" fmla="*/ 37 w 76"/>
                <a:gd name="T11" fmla="*/ 77 h 169"/>
                <a:gd name="T12" fmla="*/ 38 w 76"/>
                <a:gd name="T13" fmla="*/ 75 h 169"/>
                <a:gd name="T14" fmla="*/ 39 w 76"/>
                <a:gd name="T15" fmla="*/ 66 h 169"/>
                <a:gd name="T16" fmla="*/ 37 w 76"/>
                <a:gd name="T17" fmla="*/ 57 h 169"/>
                <a:gd name="T18" fmla="*/ 33 w 76"/>
                <a:gd name="T19" fmla="*/ 53 h 169"/>
                <a:gd name="T20" fmla="*/ 38 w 76"/>
                <a:gd name="T21" fmla="*/ 51 h 169"/>
                <a:gd name="T22" fmla="*/ 41 w 76"/>
                <a:gd name="T23" fmla="*/ 41 h 169"/>
                <a:gd name="T24" fmla="*/ 53 w 76"/>
                <a:gd name="T25" fmla="*/ 34 h 169"/>
                <a:gd name="T26" fmla="*/ 56 w 76"/>
                <a:gd name="T27" fmla="*/ 35 h 169"/>
                <a:gd name="T28" fmla="*/ 23 w 76"/>
                <a:gd name="T29" fmla="*/ 77 h 169"/>
                <a:gd name="T30" fmla="*/ 5 w 76"/>
                <a:gd name="T31" fmla="*/ 87 h 169"/>
                <a:gd name="T32" fmla="*/ 12 w 76"/>
                <a:gd name="T33" fmla="*/ 102 h 169"/>
                <a:gd name="T34" fmla="*/ 16 w 76"/>
                <a:gd name="T35" fmla="*/ 111 h 169"/>
                <a:gd name="T36" fmla="*/ 25 w 76"/>
                <a:gd name="T37" fmla="*/ 141 h 169"/>
                <a:gd name="T38" fmla="*/ 10 w 76"/>
                <a:gd name="T39" fmla="*/ 169 h 169"/>
                <a:gd name="T40" fmla="*/ 74 w 76"/>
                <a:gd name="T41" fmla="*/ 169 h 169"/>
                <a:gd name="T42" fmla="*/ 76 w 76"/>
                <a:gd name="T43" fmla="*/ 159 h 169"/>
                <a:gd name="T44" fmla="*/ 60 w 76"/>
                <a:gd name="T45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69">
                  <a:moveTo>
                    <a:pt x="60" y="135"/>
                  </a:moveTo>
                  <a:cubicBezTo>
                    <a:pt x="60" y="135"/>
                    <a:pt x="66" y="122"/>
                    <a:pt x="59" y="111"/>
                  </a:cubicBezTo>
                  <a:cubicBezTo>
                    <a:pt x="52" y="101"/>
                    <a:pt x="37" y="111"/>
                    <a:pt x="43" y="103"/>
                  </a:cubicBezTo>
                  <a:cubicBezTo>
                    <a:pt x="49" y="94"/>
                    <a:pt x="47" y="98"/>
                    <a:pt x="51" y="90"/>
                  </a:cubicBezTo>
                  <a:cubicBezTo>
                    <a:pt x="55" y="82"/>
                    <a:pt x="46" y="82"/>
                    <a:pt x="37" y="7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6"/>
                    <a:pt x="37" y="76"/>
                    <a:pt x="38" y="75"/>
                  </a:cubicBezTo>
                  <a:cubicBezTo>
                    <a:pt x="41" y="70"/>
                    <a:pt x="41" y="68"/>
                    <a:pt x="39" y="66"/>
                  </a:cubicBezTo>
                  <a:cubicBezTo>
                    <a:pt x="40" y="63"/>
                    <a:pt x="38" y="59"/>
                    <a:pt x="37" y="57"/>
                  </a:cubicBezTo>
                  <a:cubicBezTo>
                    <a:pt x="36" y="56"/>
                    <a:pt x="34" y="55"/>
                    <a:pt x="33" y="53"/>
                  </a:cubicBezTo>
                  <a:cubicBezTo>
                    <a:pt x="34" y="51"/>
                    <a:pt x="36" y="51"/>
                    <a:pt x="38" y="51"/>
                  </a:cubicBezTo>
                  <a:cubicBezTo>
                    <a:pt x="43" y="51"/>
                    <a:pt x="40" y="44"/>
                    <a:pt x="41" y="41"/>
                  </a:cubicBezTo>
                  <a:cubicBezTo>
                    <a:pt x="41" y="39"/>
                    <a:pt x="48" y="35"/>
                    <a:pt x="53" y="34"/>
                  </a:cubicBezTo>
                  <a:cubicBezTo>
                    <a:pt x="54" y="34"/>
                    <a:pt x="55" y="35"/>
                    <a:pt x="56" y="35"/>
                  </a:cubicBezTo>
                  <a:cubicBezTo>
                    <a:pt x="30" y="0"/>
                    <a:pt x="26" y="68"/>
                    <a:pt x="23" y="77"/>
                  </a:cubicBezTo>
                  <a:cubicBezTo>
                    <a:pt x="20" y="87"/>
                    <a:pt x="10" y="83"/>
                    <a:pt x="5" y="87"/>
                  </a:cubicBezTo>
                  <a:cubicBezTo>
                    <a:pt x="0" y="91"/>
                    <a:pt x="7" y="96"/>
                    <a:pt x="12" y="102"/>
                  </a:cubicBezTo>
                  <a:cubicBezTo>
                    <a:pt x="18" y="108"/>
                    <a:pt x="16" y="111"/>
                    <a:pt x="16" y="111"/>
                  </a:cubicBezTo>
                  <a:cubicBezTo>
                    <a:pt x="16" y="111"/>
                    <a:pt x="25" y="137"/>
                    <a:pt x="25" y="141"/>
                  </a:cubicBezTo>
                  <a:cubicBezTo>
                    <a:pt x="25" y="144"/>
                    <a:pt x="21" y="144"/>
                    <a:pt x="1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6" y="159"/>
                    <a:pt x="76" y="159"/>
                    <a:pt x="76" y="159"/>
                  </a:cubicBezTo>
                  <a:lnTo>
                    <a:pt x="6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223"/>
            <p:cNvSpPr>
              <a:spLocks noChangeArrowheads="1"/>
            </p:cNvSpPr>
            <p:nvPr/>
          </p:nvSpPr>
          <p:spPr bwMode="auto">
            <a:xfrm>
              <a:off x="5535878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24"/>
            <p:cNvSpPr>
              <a:spLocks noChangeArrowheads="1"/>
            </p:cNvSpPr>
            <p:nvPr/>
          </p:nvSpPr>
          <p:spPr bwMode="auto">
            <a:xfrm>
              <a:off x="5463543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31"/>
            <p:cNvSpPr>
              <a:spLocks/>
            </p:cNvSpPr>
            <p:nvPr/>
          </p:nvSpPr>
          <p:spPr bwMode="auto">
            <a:xfrm>
              <a:off x="4822192" y="2891233"/>
              <a:ext cx="53046" cy="689576"/>
            </a:xfrm>
            <a:custGeom>
              <a:avLst/>
              <a:gdLst>
                <a:gd name="T0" fmla="*/ 6 w 9"/>
                <a:gd name="T1" fmla="*/ 112 h 122"/>
                <a:gd name="T2" fmla="*/ 9 w 9"/>
                <a:gd name="T3" fmla="*/ 67 h 122"/>
                <a:gd name="T4" fmla="*/ 4 w 9"/>
                <a:gd name="T5" fmla="*/ 0 h 122"/>
                <a:gd name="T6" fmla="*/ 0 w 9"/>
                <a:gd name="T7" fmla="*/ 67 h 122"/>
                <a:gd name="T8" fmla="*/ 3 w 9"/>
                <a:gd name="T9" fmla="*/ 112 h 122"/>
                <a:gd name="T10" fmla="*/ 4 w 9"/>
                <a:gd name="T11" fmla="*/ 122 h 122"/>
                <a:gd name="T12" fmla="*/ 6 w 9"/>
                <a:gd name="T1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2">
                  <a:moveTo>
                    <a:pt x="6" y="112"/>
                  </a:moveTo>
                  <a:cubicBezTo>
                    <a:pt x="8" y="103"/>
                    <a:pt x="9" y="88"/>
                    <a:pt x="9" y="67"/>
                  </a:cubicBezTo>
                  <a:cubicBezTo>
                    <a:pt x="9" y="30"/>
                    <a:pt x="4" y="0"/>
                    <a:pt x="4" y="0"/>
                  </a:cubicBezTo>
                  <a:cubicBezTo>
                    <a:pt x="4" y="0"/>
                    <a:pt x="0" y="30"/>
                    <a:pt x="0" y="67"/>
                  </a:cubicBezTo>
                  <a:cubicBezTo>
                    <a:pt x="0" y="88"/>
                    <a:pt x="2" y="103"/>
                    <a:pt x="3" y="112"/>
                  </a:cubicBezTo>
                  <a:cubicBezTo>
                    <a:pt x="4" y="119"/>
                    <a:pt x="4" y="122"/>
                    <a:pt x="4" y="122"/>
                  </a:cubicBezTo>
                  <a:cubicBezTo>
                    <a:pt x="4" y="122"/>
                    <a:pt x="5" y="119"/>
                    <a:pt x="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32"/>
            <p:cNvSpPr>
              <a:spLocks/>
            </p:cNvSpPr>
            <p:nvPr/>
          </p:nvSpPr>
          <p:spPr bwMode="auto">
            <a:xfrm>
              <a:off x="4426772" y="2891233"/>
              <a:ext cx="395420" cy="670287"/>
            </a:xfrm>
            <a:custGeom>
              <a:avLst/>
              <a:gdLst>
                <a:gd name="T0" fmla="*/ 24 w 71"/>
                <a:gd name="T1" fmla="*/ 47 h 119"/>
                <a:gd name="T2" fmla="*/ 30 w 71"/>
                <a:gd name="T3" fmla="*/ 119 h 119"/>
                <a:gd name="T4" fmla="*/ 47 w 71"/>
                <a:gd name="T5" fmla="*/ 119 h 119"/>
                <a:gd name="T6" fmla="*/ 46 w 71"/>
                <a:gd name="T7" fmla="*/ 112 h 119"/>
                <a:gd name="T8" fmla="*/ 22 w 71"/>
                <a:gd name="T9" fmla="*/ 75 h 119"/>
                <a:gd name="T10" fmla="*/ 53 w 71"/>
                <a:gd name="T11" fmla="*/ 24 h 119"/>
                <a:gd name="T12" fmla="*/ 35 w 71"/>
                <a:gd name="T13" fmla="*/ 51 h 119"/>
                <a:gd name="T14" fmla="*/ 43 w 71"/>
                <a:gd name="T15" fmla="*/ 102 h 119"/>
                <a:gd name="T16" fmla="*/ 48 w 71"/>
                <a:gd name="T17" fmla="*/ 112 h 119"/>
                <a:gd name="T18" fmla="*/ 47 w 71"/>
                <a:gd name="T19" fmla="*/ 119 h 119"/>
                <a:gd name="T20" fmla="*/ 65 w 71"/>
                <a:gd name="T21" fmla="*/ 119 h 119"/>
                <a:gd name="T22" fmla="*/ 61 w 71"/>
                <a:gd name="T23" fmla="*/ 112 h 119"/>
                <a:gd name="T24" fmla="*/ 41 w 71"/>
                <a:gd name="T25" fmla="*/ 69 h 119"/>
                <a:gd name="T26" fmla="*/ 71 w 71"/>
                <a:gd name="T27" fmla="*/ 0 h 119"/>
                <a:gd name="T28" fmla="*/ 64 w 71"/>
                <a:gd name="T29" fmla="*/ 0 h 119"/>
                <a:gd name="T30" fmla="*/ 24 w 71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9">
                  <a:moveTo>
                    <a:pt x="24" y="47"/>
                  </a:moveTo>
                  <a:cubicBezTo>
                    <a:pt x="0" y="73"/>
                    <a:pt x="10" y="100"/>
                    <a:pt x="30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6" y="114"/>
                    <a:pt x="46" y="112"/>
                  </a:cubicBezTo>
                  <a:cubicBezTo>
                    <a:pt x="41" y="99"/>
                    <a:pt x="22" y="94"/>
                    <a:pt x="22" y="75"/>
                  </a:cubicBezTo>
                  <a:cubicBezTo>
                    <a:pt x="22" y="53"/>
                    <a:pt x="41" y="34"/>
                    <a:pt x="53" y="24"/>
                  </a:cubicBezTo>
                  <a:cubicBezTo>
                    <a:pt x="53" y="24"/>
                    <a:pt x="46" y="33"/>
                    <a:pt x="35" y="51"/>
                  </a:cubicBezTo>
                  <a:cubicBezTo>
                    <a:pt x="20" y="74"/>
                    <a:pt x="35" y="92"/>
                    <a:pt x="43" y="102"/>
                  </a:cubicBezTo>
                  <a:cubicBezTo>
                    <a:pt x="46" y="106"/>
                    <a:pt x="47" y="109"/>
                    <a:pt x="48" y="112"/>
                  </a:cubicBezTo>
                  <a:cubicBezTo>
                    <a:pt x="48" y="116"/>
                    <a:pt x="47" y="119"/>
                    <a:pt x="47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6"/>
                    <a:pt x="62" y="114"/>
                    <a:pt x="61" y="112"/>
                  </a:cubicBezTo>
                  <a:cubicBezTo>
                    <a:pt x="52" y="102"/>
                    <a:pt x="41" y="93"/>
                    <a:pt x="41" y="69"/>
                  </a:cubicBezTo>
                  <a:cubicBezTo>
                    <a:pt x="41" y="38"/>
                    <a:pt x="68" y="13"/>
                    <a:pt x="7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20"/>
                    <a:pt x="41" y="29"/>
                    <a:pt x="24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33"/>
            <p:cNvSpPr>
              <a:spLocks/>
            </p:cNvSpPr>
            <p:nvPr/>
          </p:nvSpPr>
          <p:spPr bwMode="auto">
            <a:xfrm>
              <a:off x="4677526" y="2891233"/>
              <a:ext cx="607597" cy="670287"/>
            </a:xfrm>
            <a:custGeom>
              <a:avLst/>
              <a:gdLst>
                <a:gd name="T0" fmla="*/ 85 w 109"/>
                <a:gd name="T1" fmla="*/ 47 h 119"/>
                <a:gd name="T2" fmla="*/ 43 w 109"/>
                <a:gd name="T3" fmla="*/ 0 h 119"/>
                <a:gd name="T4" fmla="*/ 26 w 109"/>
                <a:gd name="T5" fmla="*/ 0 h 119"/>
                <a:gd name="T6" fmla="*/ 10 w 109"/>
                <a:gd name="T7" fmla="*/ 44 h 119"/>
                <a:gd name="T8" fmla="*/ 12 w 109"/>
                <a:gd name="T9" fmla="*/ 99 h 119"/>
                <a:gd name="T10" fmla="*/ 20 w 109"/>
                <a:gd name="T11" fmla="*/ 112 h 119"/>
                <a:gd name="T12" fmla="*/ 22 w 109"/>
                <a:gd name="T13" fmla="*/ 119 h 119"/>
                <a:gd name="T14" fmla="*/ 79 w 109"/>
                <a:gd name="T15" fmla="*/ 119 h 119"/>
                <a:gd name="T16" fmla="*/ 85 w 109"/>
                <a:gd name="T17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9">
                  <a:moveTo>
                    <a:pt x="85" y="47"/>
                  </a:moveTo>
                  <a:cubicBezTo>
                    <a:pt x="69" y="29"/>
                    <a:pt x="53" y="20"/>
                    <a:pt x="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0" y="24"/>
                    <a:pt x="10" y="44"/>
                  </a:cubicBezTo>
                  <a:cubicBezTo>
                    <a:pt x="0" y="63"/>
                    <a:pt x="0" y="85"/>
                    <a:pt x="12" y="99"/>
                  </a:cubicBezTo>
                  <a:cubicBezTo>
                    <a:pt x="17" y="104"/>
                    <a:pt x="19" y="108"/>
                    <a:pt x="20" y="112"/>
                  </a:cubicBezTo>
                  <a:cubicBezTo>
                    <a:pt x="21" y="115"/>
                    <a:pt x="22" y="117"/>
                    <a:pt x="22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9" y="100"/>
                    <a:pt x="109" y="73"/>
                    <a:pt x="85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34"/>
            <p:cNvSpPr>
              <a:spLocks/>
            </p:cNvSpPr>
            <p:nvPr/>
          </p:nvSpPr>
          <p:spPr bwMode="auto">
            <a:xfrm>
              <a:off x="4875235" y="2891233"/>
              <a:ext cx="163955" cy="689576"/>
            </a:xfrm>
            <a:custGeom>
              <a:avLst/>
              <a:gdLst>
                <a:gd name="T0" fmla="*/ 4 w 30"/>
                <a:gd name="T1" fmla="*/ 122 h 122"/>
                <a:gd name="T2" fmla="*/ 10 w 30"/>
                <a:gd name="T3" fmla="*/ 112 h 122"/>
                <a:gd name="T4" fmla="*/ 21 w 30"/>
                <a:gd name="T5" fmla="*/ 99 h 122"/>
                <a:gd name="T6" fmla="*/ 30 w 30"/>
                <a:gd name="T7" fmla="*/ 69 h 122"/>
                <a:gd name="T8" fmla="*/ 26 w 30"/>
                <a:gd name="T9" fmla="*/ 48 h 122"/>
                <a:gd name="T10" fmla="*/ 0 w 30"/>
                <a:gd name="T11" fmla="*/ 0 h 122"/>
                <a:gd name="T12" fmla="*/ 16 w 30"/>
                <a:gd name="T13" fmla="*/ 44 h 122"/>
                <a:gd name="T14" fmla="*/ 22 w 30"/>
                <a:gd name="T15" fmla="*/ 61 h 122"/>
                <a:gd name="T16" fmla="*/ 17 w 30"/>
                <a:gd name="T17" fmla="*/ 94 h 122"/>
                <a:gd name="T18" fmla="*/ 14 w 30"/>
                <a:gd name="T19" fmla="*/ 99 h 122"/>
                <a:gd name="T20" fmla="*/ 5 w 30"/>
                <a:gd name="T21" fmla="*/ 112 h 122"/>
                <a:gd name="T22" fmla="*/ 4 w 30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2">
                  <a:moveTo>
                    <a:pt x="4" y="122"/>
                  </a:moveTo>
                  <a:cubicBezTo>
                    <a:pt x="6" y="118"/>
                    <a:pt x="8" y="115"/>
                    <a:pt x="10" y="112"/>
                  </a:cubicBezTo>
                  <a:cubicBezTo>
                    <a:pt x="13" y="108"/>
                    <a:pt x="17" y="104"/>
                    <a:pt x="21" y="99"/>
                  </a:cubicBezTo>
                  <a:cubicBezTo>
                    <a:pt x="26" y="93"/>
                    <a:pt x="30" y="84"/>
                    <a:pt x="30" y="69"/>
                  </a:cubicBezTo>
                  <a:cubicBezTo>
                    <a:pt x="30" y="62"/>
                    <a:pt x="28" y="54"/>
                    <a:pt x="26" y="48"/>
                  </a:cubicBezTo>
                  <a:cubicBezTo>
                    <a:pt x="18" y="27"/>
                    <a:pt x="2" y="10"/>
                    <a:pt x="0" y="0"/>
                  </a:cubicBezTo>
                  <a:cubicBezTo>
                    <a:pt x="0" y="10"/>
                    <a:pt x="6" y="24"/>
                    <a:pt x="16" y="44"/>
                  </a:cubicBezTo>
                  <a:cubicBezTo>
                    <a:pt x="19" y="50"/>
                    <a:pt x="21" y="55"/>
                    <a:pt x="22" y="61"/>
                  </a:cubicBezTo>
                  <a:cubicBezTo>
                    <a:pt x="24" y="73"/>
                    <a:pt x="23" y="85"/>
                    <a:pt x="17" y="94"/>
                  </a:cubicBezTo>
                  <a:cubicBezTo>
                    <a:pt x="16" y="95"/>
                    <a:pt x="15" y="97"/>
                    <a:pt x="14" y="99"/>
                  </a:cubicBezTo>
                  <a:cubicBezTo>
                    <a:pt x="9" y="104"/>
                    <a:pt x="7" y="108"/>
                    <a:pt x="5" y="112"/>
                  </a:cubicBezTo>
                  <a:cubicBezTo>
                    <a:pt x="3" y="118"/>
                    <a:pt x="4" y="122"/>
                    <a:pt x="4" y="1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5"/>
            <p:cNvSpPr>
              <a:spLocks/>
            </p:cNvSpPr>
            <p:nvPr/>
          </p:nvSpPr>
          <p:spPr bwMode="auto">
            <a:xfrm>
              <a:off x="4971679" y="3026255"/>
              <a:ext cx="188067" cy="535266"/>
            </a:xfrm>
            <a:custGeom>
              <a:avLst/>
              <a:gdLst>
                <a:gd name="T0" fmla="*/ 10 w 33"/>
                <a:gd name="T1" fmla="*/ 78 h 95"/>
                <a:gd name="T2" fmla="*/ 6 w 33"/>
                <a:gd name="T3" fmla="*/ 95 h 95"/>
                <a:gd name="T4" fmla="*/ 30 w 33"/>
                <a:gd name="T5" fmla="*/ 51 h 95"/>
                <a:gd name="T6" fmla="*/ 11 w 33"/>
                <a:gd name="T7" fmla="*/ 10 h 95"/>
                <a:gd name="T8" fmla="*/ 0 w 33"/>
                <a:gd name="T9" fmla="*/ 0 h 95"/>
                <a:gd name="T10" fmla="*/ 10 w 33"/>
                <a:gd name="T11" fmla="*/ 14 h 95"/>
                <a:gd name="T12" fmla="*/ 18 w 33"/>
                <a:gd name="T13" fmla="*/ 27 h 95"/>
                <a:gd name="T14" fmla="*/ 10 w 33"/>
                <a:gd name="T15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5">
                  <a:moveTo>
                    <a:pt x="10" y="78"/>
                  </a:moveTo>
                  <a:cubicBezTo>
                    <a:pt x="2" y="88"/>
                    <a:pt x="6" y="95"/>
                    <a:pt x="6" y="95"/>
                  </a:cubicBezTo>
                  <a:cubicBezTo>
                    <a:pt x="6" y="76"/>
                    <a:pt x="30" y="73"/>
                    <a:pt x="30" y="51"/>
                  </a:cubicBezTo>
                  <a:cubicBezTo>
                    <a:pt x="30" y="36"/>
                    <a:pt x="21" y="21"/>
                    <a:pt x="11" y="10"/>
                  </a:cubicBezTo>
                  <a:cubicBezTo>
                    <a:pt x="7" y="6"/>
                    <a:pt x="3" y="2"/>
                    <a:pt x="0" y="0"/>
                  </a:cubicBezTo>
                  <a:cubicBezTo>
                    <a:pt x="0" y="0"/>
                    <a:pt x="3" y="5"/>
                    <a:pt x="10" y="14"/>
                  </a:cubicBezTo>
                  <a:cubicBezTo>
                    <a:pt x="12" y="18"/>
                    <a:pt x="15" y="22"/>
                    <a:pt x="18" y="27"/>
                  </a:cubicBezTo>
                  <a:cubicBezTo>
                    <a:pt x="33" y="50"/>
                    <a:pt x="18" y="68"/>
                    <a:pt x="10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37"/>
            <p:cNvSpPr>
              <a:spLocks/>
            </p:cNvSpPr>
            <p:nvPr/>
          </p:nvSpPr>
          <p:spPr bwMode="auto">
            <a:xfrm>
              <a:off x="6693205" y="2794789"/>
              <a:ext cx="33757" cy="43401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0 h 8"/>
                <a:gd name="T4" fmla="*/ 0 w 6"/>
                <a:gd name="T5" fmla="*/ 2 h 8"/>
                <a:gd name="T6" fmla="*/ 6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38"/>
            <p:cNvSpPr>
              <a:spLocks/>
            </p:cNvSpPr>
            <p:nvPr/>
          </p:nvSpPr>
          <p:spPr bwMode="auto">
            <a:xfrm>
              <a:off x="5164567" y="1343308"/>
              <a:ext cx="713685" cy="1089817"/>
            </a:xfrm>
            <a:custGeom>
              <a:avLst/>
              <a:gdLst>
                <a:gd name="T0" fmla="*/ 51 w 128"/>
                <a:gd name="T1" fmla="*/ 39 h 193"/>
                <a:gd name="T2" fmla="*/ 60 w 128"/>
                <a:gd name="T3" fmla="*/ 39 h 193"/>
                <a:gd name="T4" fmla="*/ 64 w 128"/>
                <a:gd name="T5" fmla="*/ 39 h 193"/>
                <a:gd name="T6" fmla="*/ 76 w 128"/>
                <a:gd name="T7" fmla="*/ 39 h 193"/>
                <a:gd name="T8" fmla="*/ 115 w 128"/>
                <a:gd name="T9" fmla="*/ 193 h 193"/>
                <a:gd name="T10" fmla="*/ 128 w 128"/>
                <a:gd name="T11" fmla="*/ 193 h 193"/>
                <a:gd name="T12" fmla="*/ 117 w 128"/>
                <a:gd name="T13" fmla="*/ 146 h 193"/>
                <a:gd name="T14" fmla="*/ 113 w 128"/>
                <a:gd name="T15" fmla="*/ 146 h 193"/>
                <a:gd name="T16" fmla="*/ 79 w 128"/>
                <a:gd name="T17" fmla="*/ 21 h 193"/>
                <a:gd name="T18" fmla="*/ 84 w 128"/>
                <a:gd name="T19" fmla="*/ 17 h 193"/>
                <a:gd name="T20" fmla="*/ 84 w 128"/>
                <a:gd name="T21" fmla="*/ 5 h 193"/>
                <a:gd name="T22" fmla="*/ 79 w 128"/>
                <a:gd name="T23" fmla="*/ 0 h 193"/>
                <a:gd name="T24" fmla="*/ 79 w 128"/>
                <a:gd name="T25" fmla="*/ 0 h 193"/>
                <a:gd name="T26" fmla="*/ 49 w 128"/>
                <a:gd name="T27" fmla="*/ 0 h 193"/>
                <a:gd name="T28" fmla="*/ 49 w 128"/>
                <a:gd name="T29" fmla="*/ 0 h 193"/>
                <a:gd name="T30" fmla="*/ 44 w 128"/>
                <a:gd name="T31" fmla="*/ 5 h 193"/>
                <a:gd name="T32" fmla="*/ 44 w 128"/>
                <a:gd name="T33" fmla="*/ 17 h 193"/>
                <a:gd name="T34" fmla="*/ 49 w 128"/>
                <a:gd name="T35" fmla="*/ 21 h 193"/>
                <a:gd name="T36" fmla="*/ 15 w 128"/>
                <a:gd name="T37" fmla="*/ 146 h 193"/>
                <a:gd name="T38" fmla="*/ 11 w 128"/>
                <a:gd name="T39" fmla="*/ 146 h 193"/>
                <a:gd name="T40" fmla="*/ 0 w 128"/>
                <a:gd name="T41" fmla="*/ 193 h 193"/>
                <a:gd name="T42" fmla="*/ 12 w 128"/>
                <a:gd name="T43" fmla="*/ 193 h 193"/>
                <a:gd name="T44" fmla="*/ 51 w 128"/>
                <a:gd name="T45" fmla="*/ 3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93">
                  <a:moveTo>
                    <a:pt x="51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9"/>
                    <a:pt x="84" y="5"/>
                  </a:cubicBezTo>
                  <a:cubicBezTo>
                    <a:pt x="84" y="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4" y="2"/>
                    <a:pt x="44" y="5"/>
                  </a:cubicBezTo>
                  <a:cubicBezTo>
                    <a:pt x="44" y="9"/>
                    <a:pt x="44" y="17"/>
                    <a:pt x="44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12" y="193"/>
                    <a:pt x="12" y="193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39"/>
            <p:cNvSpPr>
              <a:spLocks/>
            </p:cNvSpPr>
            <p:nvPr/>
          </p:nvSpPr>
          <p:spPr bwMode="auto">
            <a:xfrm>
              <a:off x="5063302" y="2457235"/>
              <a:ext cx="916218" cy="110912"/>
            </a:xfrm>
            <a:custGeom>
              <a:avLst/>
              <a:gdLst>
                <a:gd name="T0" fmla="*/ 177 w 190"/>
                <a:gd name="T1" fmla="*/ 23 h 23"/>
                <a:gd name="T2" fmla="*/ 190 w 190"/>
                <a:gd name="T3" fmla="*/ 3 h 23"/>
                <a:gd name="T4" fmla="*/ 169 w 190"/>
                <a:gd name="T5" fmla="*/ 0 h 23"/>
                <a:gd name="T6" fmla="*/ 21 w 190"/>
                <a:gd name="T7" fmla="*/ 0 h 23"/>
                <a:gd name="T8" fmla="*/ 0 w 190"/>
                <a:gd name="T9" fmla="*/ 3 h 23"/>
                <a:gd name="T10" fmla="*/ 13 w 190"/>
                <a:gd name="T11" fmla="*/ 23 h 23"/>
                <a:gd name="T12" fmla="*/ 177 w 19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3">
                  <a:moveTo>
                    <a:pt x="177" y="23"/>
                  </a:moveTo>
                  <a:lnTo>
                    <a:pt x="190" y="3"/>
                  </a:lnTo>
                  <a:lnTo>
                    <a:pt x="169" y="0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23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240"/>
            <p:cNvSpPr>
              <a:spLocks noChangeArrowheads="1"/>
            </p:cNvSpPr>
            <p:nvPr/>
          </p:nvSpPr>
          <p:spPr bwMode="auto">
            <a:xfrm>
              <a:off x="5478011" y="595866"/>
              <a:ext cx="77155" cy="723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41"/>
            <p:cNvSpPr>
              <a:spLocks/>
            </p:cNvSpPr>
            <p:nvPr/>
          </p:nvSpPr>
          <p:spPr bwMode="auto">
            <a:xfrm>
              <a:off x="5482832" y="364400"/>
              <a:ext cx="67511" cy="260399"/>
            </a:xfrm>
            <a:custGeom>
              <a:avLst/>
              <a:gdLst>
                <a:gd name="T0" fmla="*/ 14 w 14"/>
                <a:gd name="T1" fmla="*/ 11 h 54"/>
                <a:gd name="T2" fmla="*/ 8 w 14"/>
                <a:gd name="T3" fmla="*/ 8 h 54"/>
                <a:gd name="T4" fmla="*/ 8 w 14"/>
                <a:gd name="T5" fmla="*/ 0 h 54"/>
                <a:gd name="T6" fmla="*/ 6 w 14"/>
                <a:gd name="T7" fmla="*/ 0 h 54"/>
                <a:gd name="T8" fmla="*/ 6 w 14"/>
                <a:gd name="T9" fmla="*/ 8 h 54"/>
                <a:gd name="T10" fmla="*/ 0 w 14"/>
                <a:gd name="T11" fmla="*/ 6 h 54"/>
                <a:gd name="T12" fmla="*/ 0 w 14"/>
                <a:gd name="T13" fmla="*/ 9 h 54"/>
                <a:gd name="T14" fmla="*/ 6 w 14"/>
                <a:gd name="T15" fmla="*/ 12 h 54"/>
                <a:gd name="T16" fmla="*/ 6 w 14"/>
                <a:gd name="T17" fmla="*/ 54 h 54"/>
                <a:gd name="T18" fmla="*/ 8 w 14"/>
                <a:gd name="T19" fmla="*/ 54 h 54"/>
                <a:gd name="T20" fmla="*/ 8 w 14"/>
                <a:gd name="T21" fmla="*/ 12 h 54"/>
                <a:gd name="T22" fmla="*/ 14 w 14"/>
                <a:gd name="T23" fmla="*/ 14 h 54"/>
                <a:gd name="T24" fmla="*/ 14 w 14"/>
                <a:gd name="T2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4">
                  <a:moveTo>
                    <a:pt x="14" y="11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1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42"/>
            <p:cNvSpPr>
              <a:spLocks/>
            </p:cNvSpPr>
            <p:nvPr/>
          </p:nvSpPr>
          <p:spPr bwMode="auto">
            <a:xfrm>
              <a:off x="5342990" y="634443"/>
              <a:ext cx="347198" cy="496688"/>
            </a:xfrm>
            <a:custGeom>
              <a:avLst/>
              <a:gdLst>
                <a:gd name="T0" fmla="*/ 42 w 62"/>
                <a:gd name="T1" fmla="*/ 36 h 88"/>
                <a:gd name="T2" fmla="*/ 34 w 62"/>
                <a:gd name="T3" fmla="*/ 1 h 88"/>
                <a:gd name="T4" fmla="*/ 33 w 62"/>
                <a:gd name="T5" fmla="*/ 1 h 88"/>
                <a:gd name="T6" fmla="*/ 33 w 62"/>
                <a:gd name="T7" fmla="*/ 0 h 88"/>
                <a:gd name="T8" fmla="*/ 33 w 62"/>
                <a:gd name="T9" fmla="*/ 0 h 88"/>
                <a:gd name="T10" fmla="*/ 32 w 62"/>
                <a:gd name="T11" fmla="*/ 0 h 88"/>
                <a:gd name="T12" fmla="*/ 32 w 62"/>
                <a:gd name="T13" fmla="*/ 0 h 88"/>
                <a:gd name="T14" fmla="*/ 28 w 62"/>
                <a:gd name="T15" fmla="*/ 1 h 88"/>
                <a:gd name="T16" fmla="*/ 20 w 62"/>
                <a:gd name="T17" fmla="*/ 36 h 88"/>
                <a:gd name="T18" fmla="*/ 0 w 62"/>
                <a:gd name="T19" fmla="*/ 66 h 88"/>
                <a:gd name="T20" fmla="*/ 11 w 62"/>
                <a:gd name="T21" fmla="*/ 83 h 88"/>
                <a:gd name="T22" fmla="*/ 11 w 62"/>
                <a:gd name="T23" fmla="*/ 88 h 88"/>
                <a:gd name="T24" fmla="*/ 32 w 62"/>
                <a:gd name="T25" fmla="*/ 88 h 88"/>
                <a:gd name="T26" fmla="*/ 33 w 62"/>
                <a:gd name="T27" fmla="*/ 88 h 88"/>
                <a:gd name="T28" fmla="*/ 51 w 62"/>
                <a:gd name="T29" fmla="*/ 88 h 88"/>
                <a:gd name="T30" fmla="*/ 51 w 62"/>
                <a:gd name="T31" fmla="*/ 83 h 88"/>
                <a:gd name="T32" fmla="*/ 62 w 62"/>
                <a:gd name="T33" fmla="*/ 66 h 88"/>
                <a:gd name="T34" fmla="*/ 42 w 62"/>
                <a:gd name="T35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8">
                  <a:moveTo>
                    <a:pt x="42" y="36"/>
                  </a:moveTo>
                  <a:cubicBezTo>
                    <a:pt x="34" y="27"/>
                    <a:pt x="34" y="1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1"/>
                    <a:pt x="28" y="27"/>
                    <a:pt x="20" y="36"/>
                  </a:cubicBezTo>
                  <a:cubicBezTo>
                    <a:pt x="12" y="45"/>
                    <a:pt x="0" y="54"/>
                    <a:pt x="0" y="66"/>
                  </a:cubicBezTo>
                  <a:cubicBezTo>
                    <a:pt x="0" y="78"/>
                    <a:pt x="10" y="81"/>
                    <a:pt x="11" y="83"/>
                  </a:cubicBezTo>
                  <a:cubicBezTo>
                    <a:pt x="12" y="86"/>
                    <a:pt x="11" y="88"/>
                    <a:pt x="1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0" y="86"/>
                    <a:pt x="51" y="83"/>
                  </a:cubicBezTo>
                  <a:cubicBezTo>
                    <a:pt x="52" y="81"/>
                    <a:pt x="62" y="78"/>
                    <a:pt x="62" y="66"/>
                  </a:cubicBezTo>
                  <a:cubicBezTo>
                    <a:pt x="62" y="54"/>
                    <a:pt x="50" y="45"/>
                    <a:pt x="42" y="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243"/>
            <p:cNvSpPr>
              <a:spLocks/>
            </p:cNvSpPr>
            <p:nvPr/>
          </p:nvSpPr>
          <p:spPr bwMode="auto">
            <a:xfrm>
              <a:off x="6563004" y="2669412"/>
              <a:ext cx="125377" cy="72335"/>
            </a:xfrm>
            <a:custGeom>
              <a:avLst/>
              <a:gdLst>
                <a:gd name="T0" fmla="*/ 18 w 23"/>
                <a:gd name="T1" fmla="*/ 0 h 13"/>
                <a:gd name="T2" fmla="*/ 5 w 23"/>
                <a:gd name="T3" fmla="*/ 0 h 13"/>
                <a:gd name="T4" fmla="*/ 0 w 23"/>
                <a:gd name="T5" fmla="*/ 13 h 13"/>
                <a:gd name="T6" fmla="*/ 23 w 23"/>
                <a:gd name="T7" fmla="*/ 13 h 13"/>
                <a:gd name="T8" fmla="*/ 18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9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9"/>
                    <a:pt x="19" y="5"/>
                    <a:pt x="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246"/>
            <p:cNvSpPr>
              <a:spLocks/>
            </p:cNvSpPr>
            <p:nvPr/>
          </p:nvSpPr>
          <p:spPr bwMode="auto">
            <a:xfrm>
              <a:off x="5386388" y="1145596"/>
              <a:ext cx="270043" cy="183244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0 h 38"/>
                <a:gd name="T4" fmla="*/ 5 w 56"/>
                <a:gd name="T5" fmla="*/ 6 h 38"/>
                <a:gd name="T6" fmla="*/ 7 w 56"/>
                <a:gd name="T7" fmla="*/ 23 h 38"/>
                <a:gd name="T8" fmla="*/ 11 w 56"/>
                <a:gd name="T9" fmla="*/ 27 h 38"/>
                <a:gd name="T10" fmla="*/ 11 w 56"/>
                <a:gd name="T11" fmla="*/ 38 h 38"/>
                <a:gd name="T12" fmla="*/ 45 w 56"/>
                <a:gd name="T13" fmla="*/ 38 h 38"/>
                <a:gd name="T14" fmla="*/ 45 w 56"/>
                <a:gd name="T15" fmla="*/ 27 h 38"/>
                <a:gd name="T16" fmla="*/ 48 w 56"/>
                <a:gd name="T17" fmla="*/ 23 h 38"/>
                <a:gd name="T18" fmla="*/ 51 w 56"/>
                <a:gd name="T19" fmla="*/ 6 h 38"/>
                <a:gd name="T20" fmla="*/ 56 w 56"/>
                <a:gd name="T21" fmla="*/ 0 h 38"/>
                <a:gd name="T22" fmla="*/ 29 w 56"/>
                <a:gd name="T23" fmla="*/ 0 h 38"/>
                <a:gd name="T24" fmla="*/ 27 w 5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45" y="38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6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247"/>
            <p:cNvSpPr>
              <a:spLocks/>
            </p:cNvSpPr>
            <p:nvPr/>
          </p:nvSpPr>
          <p:spPr bwMode="auto">
            <a:xfrm>
              <a:off x="4807724" y="2654947"/>
              <a:ext cx="81979" cy="115733"/>
            </a:xfrm>
            <a:custGeom>
              <a:avLst/>
              <a:gdLst>
                <a:gd name="T0" fmla="*/ 3 w 15"/>
                <a:gd name="T1" fmla="*/ 1 h 21"/>
                <a:gd name="T2" fmla="*/ 0 w 15"/>
                <a:gd name="T3" fmla="*/ 21 h 21"/>
                <a:gd name="T4" fmla="*/ 15 w 15"/>
                <a:gd name="T5" fmla="*/ 21 h 21"/>
                <a:gd name="T6" fmla="*/ 12 w 15"/>
                <a:gd name="T7" fmla="*/ 0 h 21"/>
                <a:gd name="T8" fmla="*/ 7 w 15"/>
                <a:gd name="T9" fmla="*/ 2 h 21"/>
                <a:gd name="T10" fmla="*/ 3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3" y="1"/>
                  </a:moveTo>
                  <a:cubicBezTo>
                    <a:pt x="3" y="8"/>
                    <a:pt x="2" y="15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5"/>
                    <a:pt x="12" y="8"/>
                    <a:pt x="12" y="0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248"/>
            <p:cNvSpPr>
              <a:spLocks/>
            </p:cNvSpPr>
            <p:nvPr/>
          </p:nvSpPr>
          <p:spPr bwMode="auto">
            <a:xfrm>
              <a:off x="4108507" y="2529569"/>
              <a:ext cx="77155" cy="115733"/>
            </a:xfrm>
            <a:custGeom>
              <a:avLst/>
              <a:gdLst>
                <a:gd name="T0" fmla="*/ 3 w 14"/>
                <a:gd name="T1" fmla="*/ 1 h 21"/>
                <a:gd name="T2" fmla="*/ 0 w 14"/>
                <a:gd name="T3" fmla="*/ 21 h 21"/>
                <a:gd name="T4" fmla="*/ 14 w 14"/>
                <a:gd name="T5" fmla="*/ 21 h 21"/>
                <a:gd name="T6" fmla="*/ 11 w 14"/>
                <a:gd name="T7" fmla="*/ 0 h 21"/>
                <a:gd name="T8" fmla="*/ 7 w 14"/>
                <a:gd name="T9" fmla="*/ 2 h 21"/>
                <a:gd name="T10" fmla="*/ 3 w 1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2" y="8"/>
                    <a:pt x="1" y="15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15"/>
                    <a:pt x="12" y="8"/>
                    <a:pt x="11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49"/>
            <p:cNvSpPr>
              <a:spLocks/>
            </p:cNvSpPr>
            <p:nvPr/>
          </p:nvSpPr>
          <p:spPr bwMode="auto">
            <a:xfrm>
              <a:off x="6587117" y="2553679"/>
              <a:ext cx="72334" cy="106088"/>
            </a:xfrm>
            <a:custGeom>
              <a:avLst/>
              <a:gdLst>
                <a:gd name="T0" fmla="*/ 6 w 13"/>
                <a:gd name="T1" fmla="*/ 1 h 19"/>
                <a:gd name="T2" fmla="*/ 2 w 13"/>
                <a:gd name="T3" fmla="*/ 0 h 19"/>
                <a:gd name="T4" fmla="*/ 0 w 13"/>
                <a:gd name="T5" fmla="*/ 19 h 19"/>
                <a:gd name="T6" fmla="*/ 13 w 13"/>
                <a:gd name="T7" fmla="*/ 19 h 19"/>
                <a:gd name="T8" fmla="*/ 10 w 13"/>
                <a:gd name="T9" fmla="*/ 0 h 19"/>
                <a:gd name="T10" fmla="*/ 6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6" y="1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13"/>
                    <a:pt x="10" y="7"/>
                    <a:pt x="10" y="0"/>
                  </a:cubicBez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50"/>
            <p:cNvSpPr>
              <a:spLocks/>
            </p:cNvSpPr>
            <p:nvPr/>
          </p:nvSpPr>
          <p:spPr bwMode="auto">
            <a:xfrm>
              <a:off x="4798080" y="2273991"/>
              <a:ext cx="91623" cy="371311"/>
            </a:xfrm>
            <a:custGeom>
              <a:avLst/>
              <a:gdLst>
                <a:gd name="T0" fmla="*/ 10 w 16"/>
                <a:gd name="T1" fmla="*/ 50 h 66"/>
                <a:gd name="T2" fmla="*/ 10 w 16"/>
                <a:gd name="T3" fmla="*/ 12 h 66"/>
                <a:gd name="T4" fmla="*/ 16 w 16"/>
                <a:gd name="T5" fmla="*/ 13 h 66"/>
                <a:gd name="T6" fmla="*/ 16 w 16"/>
                <a:gd name="T7" fmla="*/ 10 h 66"/>
                <a:gd name="T8" fmla="*/ 10 w 16"/>
                <a:gd name="T9" fmla="*/ 8 h 66"/>
                <a:gd name="T10" fmla="*/ 10 w 16"/>
                <a:gd name="T11" fmla="*/ 0 h 66"/>
                <a:gd name="T12" fmla="*/ 6 w 16"/>
                <a:gd name="T13" fmla="*/ 0 h 66"/>
                <a:gd name="T14" fmla="*/ 6 w 16"/>
                <a:gd name="T15" fmla="*/ 7 h 66"/>
                <a:gd name="T16" fmla="*/ 1 w 16"/>
                <a:gd name="T17" fmla="*/ 6 h 66"/>
                <a:gd name="T18" fmla="*/ 1 w 16"/>
                <a:gd name="T19" fmla="*/ 9 h 66"/>
                <a:gd name="T20" fmla="*/ 6 w 16"/>
                <a:gd name="T21" fmla="*/ 11 h 66"/>
                <a:gd name="T22" fmla="*/ 6 w 16"/>
                <a:gd name="T23" fmla="*/ 50 h 66"/>
                <a:gd name="T24" fmla="*/ 0 w 16"/>
                <a:gd name="T25" fmla="*/ 58 h 66"/>
                <a:gd name="T26" fmla="*/ 4 w 16"/>
                <a:gd name="T27" fmla="*/ 65 h 66"/>
                <a:gd name="T28" fmla="*/ 8 w 16"/>
                <a:gd name="T29" fmla="*/ 66 h 66"/>
                <a:gd name="T30" fmla="*/ 13 w 16"/>
                <a:gd name="T31" fmla="*/ 65 h 66"/>
                <a:gd name="T32" fmla="*/ 16 w 16"/>
                <a:gd name="T33" fmla="*/ 58 h 66"/>
                <a:gd name="T34" fmla="*/ 10 w 16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4" y="65"/>
                  </a:cubicBezTo>
                  <a:cubicBezTo>
                    <a:pt x="6" y="66"/>
                    <a:pt x="7" y="66"/>
                    <a:pt x="8" y="66"/>
                  </a:cubicBezTo>
                  <a:cubicBezTo>
                    <a:pt x="10" y="66"/>
                    <a:pt x="11" y="66"/>
                    <a:pt x="13" y="65"/>
                  </a:cubicBezTo>
                  <a:cubicBezTo>
                    <a:pt x="15" y="63"/>
                    <a:pt x="16" y="61"/>
                    <a:pt x="16" y="58"/>
                  </a:cubicBezTo>
                  <a:cubicBezTo>
                    <a:pt x="16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251"/>
            <p:cNvSpPr>
              <a:spLocks/>
            </p:cNvSpPr>
            <p:nvPr/>
          </p:nvSpPr>
          <p:spPr bwMode="auto">
            <a:xfrm>
              <a:off x="4094039" y="2148614"/>
              <a:ext cx="96444" cy="376132"/>
            </a:xfrm>
            <a:custGeom>
              <a:avLst/>
              <a:gdLst>
                <a:gd name="T0" fmla="*/ 10 w 17"/>
                <a:gd name="T1" fmla="*/ 50 h 66"/>
                <a:gd name="T2" fmla="*/ 10 w 17"/>
                <a:gd name="T3" fmla="*/ 12 h 66"/>
                <a:gd name="T4" fmla="*/ 16 w 17"/>
                <a:gd name="T5" fmla="*/ 13 h 66"/>
                <a:gd name="T6" fmla="*/ 16 w 17"/>
                <a:gd name="T7" fmla="*/ 10 h 66"/>
                <a:gd name="T8" fmla="*/ 10 w 17"/>
                <a:gd name="T9" fmla="*/ 8 h 66"/>
                <a:gd name="T10" fmla="*/ 10 w 17"/>
                <a:gd name="T11" fmla="*/ 0 h 66"/>
                <a:gd name="T12" fmla="*/ 7 w 17"/>
                <a:gd name="T13" fmla="*/ 0 h 66"/>
                <a:gd name="T14" fmla="*/ 7 w 17"/>
                <a:gd name="T15" fmla="*/ 7 h 66"/>
                <a:gd name="T16" fmla="*/ 1 w 17"/>
                <a:gd name="T17" fmla="*/ 6 h 66"/>
                <a:gd name="T18" fmla="*/ 1 w 17"/>
                <a:gd name="T19" fmla="*/ 9 h 66"/>
                <a:gd name="T20" fmla="*/ 7 w 17"/>
                <a:gd name="T21" fmla="*/ 11 h 66"/>
                <a:gd name="T22" fmla="*/ 7 w 17"/>
                <a:gd name="T23" fmla="*/ 50 h 66"/>
                <a:gd name="T24" fmla="*/ 0 w 17"/>
                <a:gd name="T25" fmla="*/ 58 h 66"/>
                <a:gd name="T26" fmla="*/ 5 w 17"/>
                <a:gd name="T27" fmla="*/ 65 h 66"/>
                <a:gd name="T28" fmla="*/ 9 w 17"/>
                <a:gd name="T29" fmla="*/ 66 h 66"/>
                <a:gd name="T30" fmla="*/ 13 w 17"/>
                <a:gd name="T31" fmla="*/ 65 h 66"/>
                <a:gd name="T32" fmla="*/ 17 w 17"/>
                <a:gd name="T33" fmla="*/ 58 h 66"/>
                <a:gd name="T34" fmla="*/ 10 w 17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cubicBezTo>
                    <a:pt x="6" y="66"/>
                    <a:pt x="7" y="66"/>
                    <a:pt x="9" y="66"/>
                  </a:cubicBezTo>
                  <a:cubicBezTo>
                    <a:pt x="10" y="66"/>
                    <a:pt x="12" y="66"/>
                    <a:pt x="13" y="65"/>
                  </a:cubicBezTo>
                  <a:cubicBezTo>
                    <a:pt x="15" y="63"/>
                    <a:pt x="17" y="61"/>
                    <a:pt x="17" y="58"/>
                  </a:cubicBezTo>
                  <a:cubicBezTo>
                    <a:pt x="17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52"/>
            <p:cNvSpPr>
              <a:spLocks/>
            </p:cNvSpPr>
            <p:nvPr/>
          </p:nvSpPr>
          <p:spPr bwMode="auto">
            <a:xfrm>
              <a:off x="6582293" y="2206481"/>
              <a:ext cx="77155" cy="337554"/>
            </a:xfrm>
            <a:custGeom>
              <a:avLst/>
              <a:gdLst>
                <a:gd name="T0" fmla="*/ 9 w 14"/>
                <a:gd name="T1" fmla="*/ 45 h 60"/>
                <a:gd name="T2" fmla="*/ 9 w 14"/>
                <a:gd name="T3" fmla="*/ 11 h 60"/>
                <a:gd name="T4" fmla="*/ 14 w 14"/>
                <a:gd name="T5" fmla="*/ 12 h 60"/>
                <a:gd name="T6" fmla="*/ 14 w 14"/>
                <a:gd name="T7" fmla="*/ 9 h 60"/>
                <a:gd name="T8" fmla="*/ 9 w 14"/>
                <a:gd name="T9" fmla="*/ 8 h 60"/>
                <a:gd name="T10" fmla="*/ 9 w 14"/>
                <a:gd name="T11" fmla="*/ 0 h 60"/>
                <a:gd name="T12" fmla="*/ 5 w 14"/>
                <a:gd name="T13" fmla="*/ 0 h 60"/>
                <a:gd name="T14" fmla="*/ 5 w 14"/>
                <a:gd name="T15" fmla="*/ 7 h 60"/>
                <a:gd name="T16" fmla="*/ 0 w 14"/>
                <a:gd name="T17" fmla="*/ 5 h 60"/>
                <a:gd name="T18" fmla="*/ 0 w 14"/>
                <a:gd name="T19" fmla="*/ 9 h 60"/>
                <a:gd name="T20" fmla="*/ 5 w 14"/>
                <a:gd name="T21" fmla="*/ 10 h 60"/>
                <a:gd name="T22" fmla="*/ 5 w 14"/>
                <a:gd name="T23" fmla="*/ 45 h 60"/>
                <a:gd name="T24" fmla="*/ 0 w 14"/>
                <a:gd name="T25" fmla="*/ 52 h 60"/>
                <a:gd name="T26" fmla="*/ 3 w 14"/>
                <a:gd name="T27" fmla="*/ 59 h 60"/>
                <a:gd name="T28" fmla="*/ 7 w 14"/>
                <a:gd name="T29" fmla="*/ 60 h 60"/>
                <a:gd name="T30" fmla="*/ 11 w 14"/>
                <a:gd name="T31" fmla="*/ 59 h 60"/>
                <a:gd name="T32" fmla="*/ 14 w 14"/>
                <a:gd name="T33" fmla="*/ 52 h 60"/>
                <a:gd name="T34" fmla="*/ 9 w 14"/>
                <a:gd name="T3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60">
                  <a:moveTo>
                    <a:pt x="9" y="4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5"/>
                    <a:pt x="1" y="58"/>
                    <a:pt x="3" y="59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8" y="60"/>
                    <a:pt x="10" y="59"/>
                    <a:pt x="11" y="59"/>
                  </a:cubicBezTo>
                  <a:cubicBezTo>
                    <a:pt x="13" y="57"/>
                    <a:pt x="14" y="55"/>
                    <a:pt x="14" y="52"/>
                  </a:cubicBezTo>
                  <a:cubicBezTo>
                    <a:pt x="14" y="49"/>
                    <a:pt x="12" y="46"/>
                    <a:pt x="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53"/>
            <p:cNvSpPr>
              <a:spLocks/>
            </p:cNvSpPr>
            <p:nvPr/>
          </p:nvSpPr>
          <p:spPr bwMode="auto">
            <a:xfrm>
              <a:off x="5998809" y="5451823"/>
              <a:ext cx="163955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54"/>
            <p:cNvSpPr>
              <a:spLocks/>
            </p:cNvSpPr>
            <p:nvPr/>
          </p:nvSpPr>
          <p:spPr bwMode="auto">
            <a:xfrm>
              <a:off x="5738410" y="5451823"/>
              <a:ext cx="168778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" name="Picture 2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73" y="5934043"/>
              <a:ext cx="48222" cy="48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256"/>
            <p:cNvSpPr>
              <a:spLocks/>
            </p:cNvSpPr>
            <p:nvPr/>
          </p:nvSpPr>
          <p:spPr bwMode="auto">
            <a:xfrm>
              <a:off x="3944552" y="2823722"/>
              <a:ext cx="168778" cy="241110"/>
            </a:xfrm>
            <a:custGeom>
              <a:avLst/>
              <a:gdLst>
                <a:gd name="T0" fmla="*/ 30 w 30"/>
                <a:gd name="T1" fmla="*/ 0 h 43"/>
                <a:gd name="T2" fmla="*/ 24 w 30"/>
                <a:gd name="T3" fmla="*/ 0 h 43"/>
                <a:gd name="T4" fmla="*/ 0 w 30"/>
                <a:gd name="T5" fmla="*/ 43 h 43"/>
                <a:gd name="T6" fmla="*/ 30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4"/>
                    <a:pt x="11" y="29"/>
                    <a:pt x="0" y="43"/>
                  </a:cubicBezTo>
                  <a:cubicBezTo>
                    <a:pt x="15" y="31"/>
                    <a:pt x="27" y="22"/>
                    <a:pt x="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7"/>
            <p:cNvSpPr>
              <a:spLocks/>
            </p:cNvSpPr>
            <p:nvPr/>
          </p:nvSpPr>
          <p:spPr bwMode="auto">
            <a:xfrm>
              <a:off x="3867397" y="2871944"/>
              <a:ext cx="419533" cy="737798"/>
            </a:xfrm>
            <a:custGeom>
              <a:avLst/>
              <a:gdLst>
                <a:gd name="T0" fmla="*/ 75 w 75"/>
                <a:gd name="T1" fmla="*/ 14 h 130"/>
                <a:gd name="T2" fmla="*/ 67 w 75"/>
                <a:gd name="T3" fmla="*/ 0 h 130"/>
                <a:gd name="T4" fmla="*/ 27 w 75"/>
                <a:gd name="T5" fmla="*/ 68 h 130"/>
                <a:gd name="T6" fmla="*/ 0 w 75"/>
                <a:gd name="T7" fmla="*/ 130 h 130"/>
                <a:gd name="T8" fmla="*/ 7 w 75"/>
                <a:gd name="T9" fmla="*/ 130 h 130"/>
                <a:gd name="T10" fmla="*/ 55 w 75"/>
                <a:gd name="T11" fmla="*/ 75 h 130"/>
                <a:gd name="T12" fmla="*/ 75 w 75"/>
                <a:gd name="T13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0">
                  <a:moveTo>
                    <a:pt x="75" y="14"/>
                  </a:moveTo>
                  <a:cubicBezTo>
                    <a:pt x="72" y="9"/>
                    <a:pt x="70" y="5"/>
                    <a:pt x="67" y="0"/>
                  </a:cubicBezTo>
                  <a:cubicBezTo>
                    <a:pt x="69" y="33"/>
                    <a:pt x="38" y="51"/>
                    <a:pt x="27" y="68"/>
                  </a:cubicBezTo>
                  <a:cubicBezTo>
                    <a:pt x="15" y="85"/>
                    <a:pt x="0" y="111"/>
                    <a:pt x="0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9" y="116"/>
                    <a:pt x="37" y="102"/>
                    <a:pt x="55" y="75"/>
                  </a:cubicBezTo>
                  <a:cubicBezTo>
                    <a:pt x="67" y="56"/>
                    <a:pt x="75" y="33"/>
                    <a:pt x="75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58"/>
            <p:cNvSpPr>
              <a:spLocks/>
            </p:cNvSpPr>
            <p:nvPr/>
          </p:nvSpPr>
          <p:spPr bwMode="auto">
            <a:xfrm>
              <a:off x="4007239" y="2997321"/>
              <a:ext cx="453287" cy="612421"/>
            </a:xfrm>
            <a:custGeom>
              <a:avLst/>
              <a:gdLst>
                <a:gd name="T0" fmla="*/ 75 w 81"/>
                <a:gd name="T1" fmla="*/ 25 h 108"/>
                <a:gd name="T2" fmla="*/ 55 w 81"/>
                <a:gd name="T3" fmla="*/ 0 h 108"/>
                <a:gd name="T4" fmla="*/ 0 w 81"/>
                <a:gd name="T5" fmla="*/ 108 h 108"/>
                <a:gd name="T6" fmla="*/ 32 w 81"/>
                <a:gd name="T7" fmla="*/ 108 h 108"/>
                <a:gd name="T8" fmla="*/ 34 w 81"/>
                <a:gd name="T9" fmla="*/ 106 h 108"/>
                <a:gd name="T10" fmla="*/ 75 w 81"/>
                <a:gd name="T11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75" y="25"/>
                  </a:moveTo>
                  <a:cubicBezTo>
                    <a:pt x="67" y="17"/>
                    <a:pt x="61" y="9"/>
                    <a:pt x="55" y="0"/>
                  </a:cubicBezTo>
                  <a:cubicBezTo>
                    <a:pt x="65" y="32"/>
                    <a:pt x="52" y="80"/>
                    <a:pt x="0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3" y="107"/>
                    <a:pt x="33" y="107"/>
                    <a:pt x="34" y="106"/>
                  </a:cubicBezTo>
                  <a:cubicBezTo>
                    <a:pt x="51" y="94"/>
                    <a:pt x="81" y="72"/>
                    <a:pt x="7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59"/>
            <p:cNvSpPr>
              <a:spLocks/>
            </p:cNvSpPr>
            <p:nvPr/>
          </p:nvSpPr>
          <p:spPr bwMode="auto">
            <a:xfrm>
              <a:off x="4330328" y="3233611"/>
              <a:ext cx="270043" cy="376132"/>
            </a:xfrm>
            <a:custGeom>
              <a:avLst/>
              <a:gdLst>
                <a:gd name="T0" fmla="*/ 31 w 48"/>
                <a:gd name="T1" fmla="*/ 0 h 66"/>
                <a:gd name="T2" fmla="*/ 0 w 48"/>
                <a:gd name="T3" fmla="*/ 66 h 66"/>
                <a:gd name="T4" fmla="*/ 23 w 48"/>
                <a:gd name="T5" fmla="*/ 66 h 66"/>
                <a:gd name="T6" fmla="*/ 31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31" y="0"/>
                  </a:moveTo>
                  <a:cubicBezTo>
                    <a:pt x="37" y="25"/>
                    <a:pt x="30" y="47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1" y="50"/>
                    <a:pt x="48" y="23"/>
                    <a:pt x="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60"/>
            <p:cNvSpPr>
              <a:spLocks/>
            </p:cNvSpPr>
            <p:nvPr/>
          </p:nvSpPr>
          <p:spPr bwMode="auto">
            <a:xfrm>
              <a:off x="3703442" y="2823722"/>
              <a:ext cx="453287" cy="786020"/>
            </a:xfrm>
            <a:custGeom>
              <a:avLst/>
              <a:gdLst>
                <a:gd name="T0" fmla="*/ 43 w 81"/>
                <a:gd name="T1" fmla="*/ 60 h 139"/>
                <a:gd name="T2" fmla="*/ 81 w 81"/>
                <a:gd name="T3" fmla="*/ 0 h 139"/>
                <a:gd name="T4" fmla="*/ 73 w 81"/>
                <a:gd name="T5" fmla="*/ 0 h 139"/>
                <a:gd name="T6" fmla="*/ 43 w 81"/>
                <a:gd name="T7" fmla="*/ 43 h 139"/>
                <a:gd name="T8" fmla="*/ 27 w 81"/>
                <a:gd name="T9" fmla="*/ 60 h 139"/>
                <a:gd name="T10" fmla="*/ 25 w 81"/>
                <a:gd name="T11" fmla="*/ 139 h 139"/>
                <a:gd name="T12" fmla="*/ 26 w 81"/>
                <a:gd name="T13" fmla="*/ 139 h 139"/>
                <a:gd name="T14" fmla="*/ 43 w 81"/>
                <a:gd name="T15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43" y="60"/>
                  </a:moveTo>
                  <a:cubicBezTo>
                    <a:pt x="72" y="39"/>
                    <a:pt x="81" y="31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2"/>
                    <a:pt x="58" y="31"/>
                    <a:pt x="43" y="43"/>
                  </a:cubicBezTo>
                  <a:cubicBezTo>
                    <a:pt x="39" y="49"/>
                    <a:pt x="34" y="55"/>
                    <a:pt x="27" y="60"/>
                  </a:cubicBezTo>
                  <a:cubicBezTo>
                    <a:pt x="0" y="84"/>
                    <a:pt x="5" y="120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3" y="121"/>
                    <a:pt x="18" y="78"/>
                    <a:pt x="43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61"/>
            <p:cNvSpPr>
              <a:spLocks/>
            </p:cNvSpPr>
            <p:nvPr/>
          </p:nvSpPr>
          <p:spPr bwMode="auto">
            <a:xfrm>
              <a:off x="4079574" y="2669412"/>
              <a:ext cx="135022" cy="125377"/>
            </a:xfrm>
            <a:custGeom>
              <a:avLst/>
              <a:gdLst>
                <a:gd name="T0" fmla="*/ 19 w 24"/>
                <a:gd name="T1" fmla="*/ 0 h 22"/>
                <a:gd name="T2" fmla="*/ 5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19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2" y="18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18"/>
                    <a:pt x="21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62"/>
            <p:cNvSpPr>
              <a:spLocks/>
            </p:cNvSpPr>
            <p:nvPr/>
          </p:nvSpPr>
          <p:spPr bwMode="auto">
            <a:xfrm>
              <a:off x="4783615" y="2789968"/>
              <a:ext cx="135022" cy="77155"/>
            </a:xfrm>
            <a:custGeom>
              <a:avLst/>
              <a:gdLst>
                <a:gd name="T0" fmla="*/ 19 w 24"/>
                <a:gd name="T1" fmla="*/ 0 h 14"/>
                <a:gd name="T2" fmla="*/ 4 w 24"/>
                <a:gd name="T3" fmla="*/ 0 h 14"/>
                <a:gd name="T4" fmla="*/ 0 w 24"/>
                <a:gd name="T5" fmla="*/ 14 h 14"/>
                <a:gd name="T6" fmla="*/ 24 w 24"/>
                <a:gd name="T7" fmla="*/ 14 h 14"/>
                <a:gd name="T8" fmla="*/ 19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2" y="10"/>
                    <a:pt x="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0"/>
                    <a:pt x="20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63"/>
            <p:cNvSpPr>
              <a:spLocks/>
            </p:cNvSpPr>
            <p:nvPr/>
          </p:nvSpPr>
          <p:spPr bwMode="auto">
            <a:xfrm>
              <a:off x="6394229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64"/>
            <p:cNvSpPr>
              <a:spLocks/>
            </p:cNvSpPr>
            <p:nvPr/>
          </p:nvSpPr>
          <p:spPr bwMode="auto">
            <a:xfrm>
              <a:off x="6659448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7 w 28"/>
                <a:gd name="T3" fmla="*/ 0 h 15"/>
                <a:gd name="T4" fmla="*/ 0 w 28"/>
                <a:gd name="T5" fmla="*/ 8 h 15"/>
                <a:gd name="T6" fmla="*/ 7 w 28"/>
                <a:gd name="T7" fmla="*/ 15 h 15"/>
                <a:gd name="T8" fmla="*/ 14 w 28"/>
                <a:gd name="T9" fmla="*/ 8 h 15"/>
                <a:gd name="T10" fmla="*/ 21 w 28"/>
                <a:gd name="T11" fmla="*/ 15 h 15"/>
                <a:gd name="T12" fmla="*/ 28 w 28"/>
                <a:gd name="T13" fmla="*/ 8 h 15"/>
                <a:gd name="T14" fmla="*/ 21 w 28"/>
                <a:gd name="T15" fmla="*/ 0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265"/>
            <p:cNvSpPr>
              <a:spLocks/>
            </p:cNvSpPr>
            <p:nvPr/>
          </p:nvSpPr>
          <p:spPr bwMode="auto">
            <a:xfrm>
              <a:off x="6394229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66"/>
            <p:cNvSpPr>
              <a:spLocks/>
            </p:cNvSpPr>
            <p:nvPr/>
          </p:nvSpPr>
          <p:spPr bwMode="auto">
            <a:xfrm>
              <a:off x="6471384" y="2876768"/>
              <a:ext cx="57866" cy="62690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0 h 11"/>
                <a:gd name="T4" fmla="*/ 0 w 10"/>
                <a:gd name="T5" fmla="*/ 7 h 11"/>
                <a:gd name="T6" fmla="*/ 4 w 10"/>
                <a:gd name="T7" fmla="*/ 11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67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68"/>
            <p:cNvSpPr>
              <a:spLocks/>
            </p:cNvSpPr>
            <p:nvPr/>
          </p:nvSpPr>
          <p:spPr bwMode="auto">
            <a:xfrm>
              <a:off x="6659448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69"/>
            <p:cNvSpPr>
              <a:spLocks/>
            </p:cNvSpPr>
            <p:nvPr/>
          </p:nvSpPr>
          <p:spPr bwMode="auto">
            <a:xfrm>
              <a:off x="6413518" y="2939455"/>
              <a:ext cx="115733" cy="67511"/>
            </a:xfrm>
            <a:custGeom>
              <a:avLst/>
              <a:gdLst>
                <a:gd name="T0" fmla="*/ 14 w 20"/>
                <a:gd name="T1" fmla="*/ 12 h 12"/>
                <a:gd name="T2" fmla="*/ 20 w 20"/>
                <a:gd name="T3" fmla="*/ 6 h 12"/>
                <a:gd name="T4" fmla="*/ 14 w 20"/>
                <a:gd name="T5" fmla="*/ 0 h 12"/>
                <a:gd name="T6" fmla="*/ 8 w 20"/>
                <a:gd name="T7" fmla="*/ 6 h 12"/>
                <a:gd name="T8" fmla="*/ 5 w 20"/>
                <a:gd name="T9" fmla="*/ 3 h 12"/>
                <a:gd name="T10" fmla="*/ 0 w 20"/>
                <a:gd name="T11" fmla="*/ 10 h 12"/>
                <a:gd name="T12" fmla="*/ 2 w 20"/>
                <a:gd name="T13" fmla="*/ 12 h 12"/>
                <a:gd name="T14" fmla="*/ 8 w 20"/>
                <a:gd name="T15" fmla="*/ 6 h 12"/>
                <a:gd name="T16" fmla="*/ 14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2" y="8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70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71"/>
            <p:cNvSpPr>
              <a:spLocks/>
            </p:cNvSpPr>
            <p:nvPr/>
          </p:nvSpPr>
          <p:spPr bwMode="auto">
            <a:xfrm>
              <a:off x="6529250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72"/>
            <p:cNvSpPr>
              <a:spLocks/>
            </p:cNvSpPr>
            <p:nvPr/>
          </p:nvSpPr>
          <p:spPr bwMode="auto">
            <a:xfrm>
              <a:off x="6394229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73"/>
            <p:cNvSpPr>
              <a:spLocks/>
            </p:cNvSpPr>
            <p:nvPr/>
          </p:nvSpPr>
          <p:spPr bwMode="auto">
            <a:xfrm>
              <a:off x="6794470" y="3281833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74"/>
            <p:cNvSpPr>
              <a:spLocks/>
            </p:cNvSpPr>
            <p:nvPr/>
          </p:nvSpPr>
          <p:spPr bwMode="auto">
            <a:xfrm>
              <a:off x="6529250" y="2804433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75"/>
            <p:cNvSpPr>
              <a:spLocks/>
            </p:cNvSpPr>
            <p:nvPr/>
          </p:nvSpPr>
          <p:spPr bwMode="auto">
            <a:xfrm>
              <a:off x="6529250" y="3006966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76"/>
            <p:cNvSpPr>
              <a:spLocks/>
            </p:cNvSpPr>
            <p:nvPr/>
          </p:nvSpPr>
          <p:spPr bwMode="auto">
            <a:xfrm>
              <a:off x="6394229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77"/>
            <p:cNvSpPr>
              <a:spLocks/>
            </p:cNvSpPr>
            <p:nvPr/>
          </p:nvSpPr>
          <p:spPr bwMode="auto">
            <a:xfrm>
              <a:off x="6394229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7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79"/>
            <p:cNvSpPr>
              <a:spLocks/>
            </p:cNvSpPr>
            <p:nvPr/>
          </p:nvSpPr>
          <p:spPr bwMode="auto">
            <a:xfrm>
              <a:off x="6794470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80"/>
            <p:cNvSpPr>
              <a:spLocks/>
            </p:cNvSpPr>
            <p:nvPr/>
          </p:nvSpPr>
          <p:spPr bwMode="auto">
            <a:xfrm>
              <a:off x="6529250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81"/>
            <p:cNvSpPr>
              <a:spLocks/>
            </p:cNvSpPr>
            <p:nvPr/>
          </p:nvSpPr>
          <p:spPr bwMode="auto">
            <a:xfrm>
              <a:off x="6529250" y="2871944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2"/>
            <p:cNvSpPr>
              <a:spLocks/>
            </p:cNvSpPr>
            <p:nvPr/>
          </p:nvSpPr>
          <p:spPr bwMode="auto">
            <a:xfrm>
              <a:off x="6529250" y="3074477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83"/>
            <p:cNvSpPr>
              <a:spLocks/>
            </p:cNvSpPr>
            <p:nvPr/>
          </p:nvSpPr>
          <p:spPr bwMode="auto">
            <a:xfrm>
              <a:off x="6529250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84"/>
            <p:cNvSpPr>
              <a:spLocks/>
            </p:cNvSpPr>
            <p:nvPr/>
          </p:nvSpPr>
          <p:spPr bwMode="auto">
            <a:xfrm>
              <a:off x="6529250" y="2939455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85"/>
            <p:cNvSpPr>
              <a:spLocks/>
            </p:cNvSpPr>
            <p:nvPr/>
          </p:nvSpPr>
          <p:spPr bwMode="auto">
            <a:xfrm>
              <a:off x="6659448" y="2871944"/>
              <a:ext cx="125377" cy="67511"/>
            </a:xfrm>
            <a:custGeom>
              <a:avLst/>
              <a:gdLst>
                <a:gd name="T0" fmla="*/ 6 w 22"/>
                <a:gd name="T1" fmla="*/ 12 h 12"/>
                <a:gd name="T2" fmla="*/ 12 w 22"/>
                <a:gd name="T3" fmla="*/ 6 h 12"/>
                <a:gd name="T4" fmla="*/ 18 w 22"/>
                <a:gd name="T5" fmla="*/ 12 h 12"/>
                <a:gd name="T6" fmla="*/ 22 w 22"/>
                <a:gd name="T7" fmla="*/ 8 h 12"/>
                <a:gd name="T8" fmla="*/ 17 w 22"/>
                <a:gd name="T9" fmla="*/ 1 h 12"/>
                <a:gd name="T10" fmla="*/ 12 w 22"/>
                <a:gd name="T11" fmla="*/ 6 h 12"/>
                <a:gd name="T12" fmla="*/ 6 w 22"/>
                <a:gd name="T13" fmla="*/ 0 h 12"/>
                <a:gd name="T14" fmla="*/ 0 w 22"/>
                <a:gd name="T15" fmla="*/ 6 h 12"/>
                <a:gd name="T16" fmla="*/ 6 w 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4"/>
                    <a:pt x="17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86"/>
            <p:cNvSpPr>
              <a:spLocks/>
            </p:cNvSpPr>
            <p:nvPr/>
          </p:nvSpPr>
          <p:spPr bwMode="auto">
            <a:xfrm>
              <a:off x="6794470" y="3006966"/>
              <a:ext cx="110912" cy="67511"/>
            </a:xfrm>
            <a:custGeom>
              <a:avLst/>
              <a:gdLst>
                <a:gd name="T0" fmla="*/ 6 w 20"/>
                <a:gd name="T1" fmla="*/ 0 h 12"/>
                <a:gd name="T2" fmla="*/ 0 w 20"/>
                <a:gd name="T3" fmla="*/ 6 h 12"/>
                <a:gd name="T4" fmla="*/ 6 w 20"/>
                <a:gd name="T5" fmla="*/ 12 h 12"/>
                <a:gd name="T6" fmla="*/ 12 w 20"/>
                <a:gd name="T7" fmla="*/ 6 h 12"/>
                <a:gd name="T8" fmla="*/ 18 w 20"/>
                <a:gd name="T9" fmla="*/ 12 h 12"/>
                <a:gd name="T10" fmla="*/ 20 w 20"/>
                <a:gd name="T11" fmla="*/ 11 h 12"/>
                <a:gd name="T12" fmla="*/ 18 w 20"/>
                <a:gd name="T13" fmla="*/ 8 h 12"/>
                <a:gd name="T14" fmla="*/ 14 w 20"/>
                <a:gd name="T15" fmla="*/ 4 h 12"/>
                <a:gd name="T16" fmla="*/ 12 w 20"/>
                <a:gd name="T17" fmla="*/ 6 h 12"/>
                <a:gd name="T18" fmla="*/ 6 w 2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6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87"/>
            <p:cNvSpPr>
              <a:spLocks/>
            </p:cNvSpPr>
            <p:nvPr/>
          </p:nvSpPr>
          <p:spPr bwMode="auto">
            <a:xfrm>
              <a:off x="6794470" y="2958744"/>
              <a:ext cx="53046" cy="48222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3 w 9"/>
                <a:gd name="T5" fmla="*/ 0 h 9"/>
                <a:gd name="T6" fmla="*/ 0 w 9"/>
                <a:gd name="T7" fmla="*/ 3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88"/>
            <p:cNvSpPr>
              <a:spLocks/>
            </p:cNvSpPr>
            <p:nvPr/>
          </p:nvSpPr>
          <p:spPr bwMode="auto">
            <a:xfrm>
              <a:off x="6659448" y="2939455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289"/>
            <p:cNvSpPr>
              <a:spLocks/>
            </p:cNvSpPr>
            <p:nvPr/>
          </p:nvSpPr>
          <p:spPr bwMode="auto">
            <a:xfrm>
              <a:off x="6794470" y="3146811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290"/>
            <p:cNvSpPr>
              <a:spLocks/>
            </p:cNvSpPr>
            <p:nvPr/>
          </p:nvSpPr>
          <p:spPr bwMode="auto">
            <a:xfrm>
              <a:off x="6659448" y="2804433"/>
              <a:ext cx="67511" cy="67511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0 h 14"/>
                <a:gd name="T4" fmla="*/ 0 w 14"/>
                <a:gd name="T5" fmla="*/ 7 h 14"/>
                <a:gd name="T6" fmla="*/ 7 w 14"/>
                <a:gd name="T7" fmla="*/ 14 h 14"/>
                <a:gd name="T8" fmla="*/ 14 w 14"/>
                <a:gd name="T9" fmla="*/ 7 h 14"/>
                <a:gd name="T10" fmla="*/ 14 w 14"/>
                <a:gd name="T11" fmla="*/ 7 h 14"/>
                <a:gd name="T12" fmla="*/ 14 w 1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291"/>
            <p:cNvSpPr>
              <a:spLocks/>
            </p:cNvSpPr>
            <p:nvPr/>
          </p:nvSpPr>
          <p:spPr bwMode="auto">
            <a:xfrm>
              <a:off x="6929491" y="3156456"/>
              <a:ext cx="38578" cy="115733"/>
            </a:xfrm>
            <a:custGeom>
              <a:avLst/>
              <a:gdLst>
                <a:gd name="T0" fmla="*/ 6 w 7"/>
                <a:gd name="T1" fmla="*/ 10 h 21"/>
                <a:gd name="T2" fmla="*/ 0 w 7"/>
                <a:gd name="T3" fmla="*/ 16 h 21"/>
                <a:gd name="T4" fmla="*/ 5 w 7"/>
                <a:gd name="T5" fmla="*/ 21 h 21"/>
                <a:gd name="T6" fmla="*/ 5 w 7"/>
                <a:gd name="T7" fmla="*/ 0 h 21"/>
                <a:gd name="T8" fmla="*/ 0 w 7"/>
                <a:gd name="T9" fmla="*/ 4 h 21"/>
                <a:gd name="T10" fmla="*/ 6 w 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6" y="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14"/>
                    <a:pt x="7" y="7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92"/>
            <p:cNvSpPr>
              <a:spLocks/>
            </p:cNvSpPr>
            <p:nvPr/>
          </p:nvSpPr>
          <p:spPr bwMode="auto">
            <a:xfrm>
              <a:off x="6794470" y="3074477"/>
              <a:ext cx="135022" cy="72335"/>
            </a:xfrm>
            <a:custGeom>
              <a:avLst/>
              <a:gdLst>
                <a:gd name="T0" fmla="*/ 7 w 28"/>
                <a:gd name="T1" fmla="*/ 0 h 15"/>
                <a:gd name="T2" fmla="*/ 0 w 28"/>
                <a:gd name="T3" fmla="*/ 8 h 15"/>
                <a:gd name="T4" fmla="*/ 7 w 28"/>
                <a:gd name="T5" fmla="*/ 15 h 15"/>
                <a:gd name="T6" fmla="*/ 14 w 28"/>
                <a:gd name="T7" fmla="*/ 8 h 15"/>
                <a:gd name="T8" fmla="*/ 21 w 28"/>
                <a:gd name="T9" fmla="*/ 15 h 15"/>
                <a:gd name="T10" fmla="*/ 28 w 28"/>
                <a:gd name="T11" fmla="*/ 8 h 15"/>
                <a:gd name="T12" fmla="*/ 21 w 28"/>
                <a:gd name="T13" fmla="*/ 0 h 15"/>
                <a:gd name="T14" fmla="*/ 14 w 28"/>
                <a:gd name="T15" fmla="*/ 8 h 15"/>
                <a:gd name="T16" fmla="*/ 7 w 2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7" y="0"/>
                  </a:move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93"/>
            <p:cNvSpPr>
              <a:spLocks/>
            </p:cNvSpPr>
            <p:nvPr/>
          </p:nvSpPr>
          <p:spPr bwMode="auto">
            <a:xfrm>
              <a:off x="6321894" y="3074477"/>
              <a:ext cx="72334" cy="72335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6 h 12"/>
                <a:gd name="T4" fmla="*/ 7 w 13"/>
                <a:gd name="T5" fmla="*/ 0 h 12"/>
                <a:gd name="T6" fmla="*/ 1 w 13"/>
                <a:gd name="T7" fmla="*/ 6 h 12"/>
                <a:gd name="T8" fmla="*/ 1 w 13"/>
                <a:gd name="T9" fmla="*/ 6 h 12"/>
                <a:gd name="T10" fmla="*/ 0 w 13"/>
                <a:gd name="T11" fmla="*/ 7 h 12"/>
                <a:gd name="T12" fmla="*/ 1 w 13"/>
                <a:gd name="T13" fmla="*/ 6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94"/>
            <p:cNvSpPr>
              <a:spLocks/>
            </p:cNvSpPr>
            <p:nvPr/>
          </p:nvSpPr>
          <p:spPr bwMode="auto">
            <a:xfrm>
              <a:off x="6350828" y="3349344"/>
              <a:ext cx="564199" cy="62690"/>
            </a:xfrm>
            <a:custGeom>
              <a:avLst/>
              <a:gdLst>
                <a:gd name="T0" fmla="*/ 92 w 101"/>
                <a:gd name="T1" fmla="*/ 6 h 11"/>
                <a:gd name="T2" fmla="*/ 86 w 101"/>
                <a:gd name="T3" fmla="*/ 0 h 11"/>
                <a:gd name="T4" fmla="*/ 80 w 101"/>
                <a:gd name="T5" fmla="*/ 6 h 11"/>
                <a:gd name="T6" fmla="*/ 74 w 101"/>
                <a:gd name="T7" fmla="*/ 0 h 11"/>
                <a:gd name="T8" fmla="*/ 68 w 101"/>
                <a:gd name="T9" fmla="*/ 6 h 11"/>
                <a:gd name="T10" fmla="*/ 62 w 101"/>
                <a:gd name="T11" fmla="*/ 0 h 11"/>
                <a:gd name="T12" fmla="*/ 56 w 101"/>
                <a:gd name="T13" fmla="*/ 6 h 11"/>
                <a:gd name="T14" fmla="*/ 50 w 101"/>
                <a:gd name="T15" fmla="*/ 0 h 11"/>
                <a:gd name="T16" fmla="*/ 44 w 101"/>
                <a:gd name="T17" fmla="*/ 6 h 11"/>
                <a:gd name="T18" fmla="*/ 38 w 101"/>
                <a:gd name="T19" fmla="*/ 0 h 11"/>
                <a:gd name="T20" fmla="*/ 32 w 101"/>
                <a:gd name="T21" fmla="*/ 6 h 11"/>
                <a:gd name="T22" fmla="*/ 26 w 101"/>
                <a:gd name="T23" fmla="*/ 0 h 11"/>
                <a:gd name="T24" fmla="*/ 20 w 101"/>
                <a:gd name="T25" fmla="*/ 6 h 11"/>
                <a:gd name="T26" fmla="*/ 14 w 101"/>
                <a:gd name="T27" fmla="*/ 0 h 11"/>
                <a:gd name="T28" fmla="*/ 8 w 101"/>
                <a:gd name="T29" fmla="*/ 6 h 11"/>
                <a:gd name="T30" fmla="*/ 2 w 101"/>
                <a:gd name="T31" fmla="*/ 0 h 11"/>
                <a:gd name="T32" fmla="*/ 0 w 101"/>
                <a:gd name="T33" fmla="*/ 2 h 11"/>
                <a:gd name="T34" fmla="*/ 8 w 101"/>
                <a:gd name="T35" fmla="*/ 11 h 11"/>
                <a:gd name="T36" fmla="*/ 93 w 101"/>
                <a:gd name="T37" fmla="*/ 11 h 11"/>
                <a:gd name="T38" fmla="*/ 101 w 101"/>
                <a:gd name="T39" fmla="*/ 3 h 11"/>
                <a:gd name="T40" fmla="*/ 98 w 101"/>
                <a:gd name="T41" fmla="*/ 0 h 11"/>
                <a:gd name="T42" fmla="*/ 92 w 101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1">
                  <a:moveTo>
                    <a:pt x="92" y="6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8"/>
                    <a:pt x="8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6" y="8"/>
                    <a:pt x="98" y="6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2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95"/>
            <p:cNvSpPr>
              <a:spLocks/>
            </p:cNvSpPr>
            <p:nvPr/>
          </p:nvSpPr>
          <p:spPr bwMode="auto">
            <a:xfrm>
              <a:off x="6929491" y="3291477"/>
              <a:ext cx="24113" cy="33757"/>
            </a:xfrm>
            <a:custGeom>
              <a:avLst/>
              <a:gdLst>
                <a:gd name="T0" fmla="*/ 0 w 4"/>
                <a:gd name="T1" fmla="*/ 4 h 6"/>
                <a:gd name="T2" fmla="*/ 1 w 4"/>
                <a:gd name="T3" fmla="*/ 6 h 6"/>
                <a:gd name="T4" fmla="*/ 4 w 4"/>
                <a:gd name="T5" fmla="*/ 0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96"/>
            <p:cNvSpPr>
              <a:spLocks/>
            </p:cNvSpPr>
            <p:nvPr/>
          </p:nvSpPr>
          <p:spPr bwMode="auto">
            <a:xfrm>
              <a:off x="6355651" y="3035899"/>
              <a:ext cx="38578" cy="38578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2 w 7"/>
                <a:gd name="T5" fmla="*/ 3 h 7"/>
                <a:gd name="T6" fmla="*/ 0 w 7"/>
                <a:gd name="T7" fmla="*/ 6 h 7"/>
                <a:gd name="T8" fmla="*/ 1 w 7"/>
                <a:gd name="T9" fmla="*/ 7 h 7"/>
                <a:gd name="T10" fmla="*/ 7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97"/>
            <p:cNvSpPr>
              <a:spLocks/>
            </p:cNvSpPr>
            <p:nvPr/>
          </p:nvSpPr>
          <p:spPr bwMode="auto">
            <a:xfrm>
              <a:off x="6292961" y="3214322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2 w 18"/>
                <a:gd name="T11" fmla="*/ 11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298"/>
            <p:cNvSpPr>
              <a:spLocks/>
            </p:cNvSpPr>
            <p:nvPr/>
          </p:nvSpPr>
          <p:spPr bwMode="auto">
            <a:xfrm>
              <a:off x="6307429" y="3281833"/>
              <a:ext cx="86800" cy="67511"/>
            </a:xfrm>
            <a:custGeom>
              <a:avLst/>
              <a:gdLst>
                <a:gd name="T0" fmla="*/ 9 w 15"/>
                <a:gd name="T1" fmla="*/ 12 h 12"/>
                <a:gd name="T2" fmla="*/ 15 w 15"/>
                <a:gd name="T3" fmla="*/ 6 h 12"/>
                <a:gd name="T4" fmla="*/ 9 w 15"/>
                <a:gd name="T5" fmla="*/ 0 h 12"/>
                <a:gd name="T6" fmla="*/ 3 w 15"/>
                <a:gd name="T7" fmla="*/ 6 h 12"/>
                <a:gd name="T8" fmla="*/ 0 w 15"/>
                <a:gd name="T9" fmla="*/ 4 h 12"/>
                <a:gd name="T10" fmla="*/ 2 w 15"/>
                <a:gd name="T11" fmla="*/ 7 h 12"/>
                <a:gd name="T12" fmla="*/ 3 w 15"/>
                <a:gd name="T13" fmla="*/ 6 h 12"/>
                <a:gd name="T14" fmla="*/ 9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299"/>
            <p:cNvSpPr>
              <a:spLocks/>
            </p:cNvSpPr>
            <p:nvPr/>
          </p:nvSpPr>
          <p:spPr bwMode="auto">
            <a:xfrm>
              <a:off x="6548539" y="2761035"/>
              <a:ext cx="159134" cy="43401"/>
            </a:xfrm>
            <a:custGeom>
              <a:avLst/>
              <a:gdLst>
                <a:gd name="T0" fmla="*/ 8 w 28"/>
                <a:gd name="T1" fmla="*/ 2 h 8"/>
                <a:gd name="T2" fmla="*/ 14 w 28"/>
                <a:gd name="T3" fmla="*/ 8 h 8"/>
                <a:gd name="T4" fmla="*/ 20 w 28"/>
                <a:gd name="T5" fmla="*/ 2 h 8"/>
                <a:gd name="T6" fmla="*/ 26 w 28"/>
                <a:gd name="T7" fmla="*/ 8 h 8"/>
                <a:gd name="T8" fmla="*/ 28 w 28"/>
                <a:gd name="T9" fmla="*/ 6 h 8"/>
                <a:gd name="T10" fmla="*/ 25 w 28"/>
                <a:gd name="T11" fmla="*/ 0 h 8"/>
                <a:gd name="T12" fmla="*/ 2 w 28"/>
                <a:gd name="T13" fmla="*/ 0 h 8"/>
                <a:gd name="T14" fmla="*/ 0 w 28"/>
                <a:gd name="T15" fmla="*/ 6 h 8"/>
                <a:gd name="T16" fmla="*/ 2 w 28"/>
                <a:gd name="T17" fmla="*/ 8 h 8"/>
                <a:gd name="T18" fmla="*/ 8 w 2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8" y="2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6" y="2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300"/>
            <p:cNvSpPr>
              <a:spLocks/>
            </p:cNvSpPr>
            <p:nvPr/>
          </p:nvSpPr>
          <p:spPr bwMode="auto">
            <a:xfrm>
              <a:off x="6292961" y="3146811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2 w 18"/>
                <a:gd name="T9" fmla="*/ 2 h 12"/>
                <a:gd name="T10" fmla="*/ 0 w 18"/>
                <a:gd name="T11" fmla="*/ 12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301"/>
            <p:cNvSpPr>
              <a:spLocks/>
            </p:cNvSpPr>
            <p:nvPr/>
          </p:nvSpPr>
          <p:spPr bwMode="auto">
            <a:xfrm>
              <a:off x="6929491" y="3113054"/>
              <a:ext cx="19289" cy="1446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302"/>
            <p:cNvSpPr>
              <a:spLocks/>
            </p:cNvSpPr>
            <p:nvPr/>
          </p:nvSpPr>
          <p:spPr bwMode="auto">
            <a:xfrm>
              <a:off x="5752875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303"/>
            <p:cNvSpPr>
              <a:spLocks/>
            </p:cNvSpPr>
            <p:nvPr/>
          </p:nvSpPr>
          <p:spPr bwMode="auto">
            <a:xfrm>
              <a:off x="5873432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304"/>
            <p:cNvSpPr>
              <a:spLocks/>
            </p:cNvSpPr>
            <p:nvPr/>
          </p:nvSpPr>
          <p:spPr bwMode="auto">
            <a:xfrm>
              <a:off x="5998809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305"/>
            <p:cNvSpPr>
              <a:spLocks/>
            </p:cNvSpPr>
            <p:nvPr/>
          </p:nvSpPr>
          <p:spPr bwMode="auto">
            <a:xfrm>
              <a:off x="5984341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1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306"/>
            <p:cNvSpPr>
              <a:spLocks/>
            </p:cNvSpPr>
            <p:nvPr/>
          </p:nvSpPr>
          <p:spPr bwMode="auto">
            <a:xfrm>
              <a:off x="5830030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307"/>
            <p:cNvSpPr>
              <a:spLocks/>
            </p:cNvSpPr>
            <p:nvPr/>
          </p:nvSpPr>
          <p:spPr bwMode="auto">
            <a:xfrm>
              <a:off x="5670899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6" y="8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308"/>
            <p:cNvSpPr>
              <a:spLocks/>
            </p:cNvSpPr>
            <p:nvPr/>
          </p:nvSpPr>
          <p:spPr bwMode="auto">
            <a:xfrm>
              <a:off x="4436417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309"/>
            <p:cNvSpPr>
              <a:spLocks/>
            </p:cNvSpPr>
            <p:nvPr/>
          </p:nvSpPr>
          <p:spPr bwMode="auto">
            <a:xfrm>
              <a:off x="4335149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310"/>
            <p:cNvSpPr>
              <a:spLocks/>
            </p:cNvSpPr>
            <p:nvPr/>
          </p:nvSpPr>
          <p:spPr bwMode="auto">
            <a:xfrm>
              <a:off x="4243529" y="4207695"/>
              <a:ext cx="96444" cy="57866"/>
            </a:xfrm>
            <a:custGeom>
              <a:avLst/>
              <a:gdLst>
                <a:gd name="T0" fmla="*/ 8 w 18"/>
                <a:gd name="T1" fmla="*/ 2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2"/>
                  </a:moveTo>
                  <a:cubicBezTo>
                    <a:pt x="12" y="2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311"/>
            <p:cNvSpPr>
              <a:spLocks/>
            </p:cNvSpPr>
            <p:nvPr/>
          </p:nvSpPr>
          <p:spPr bwMode="auto">
            <a:xfrm>
              <a:off x="4436417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312"/>
            <p:cNvSpPr>
              <a:spLocks/>
            </p:cNvSpPr>
            <p:nvPr/>
          </p:nvSpPr>
          <p:spPr bwMode="auto">
            <a:xfrm>
              <a:off x="4335149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313"/>
            <p:cNvSpPr>
              <a:spLocks/>
            </p:cNvSpPr>
            <p:nvPr/>
          </p:nvSpPr>
          <p:spPr bwMode="auto">
            <a:xfrm>
              <a:off x="4243529" y="4304139"/>
              <a:ext cx="96444" cy="53046"/>
            </a:xfrm>
            <a:custGeom>
              <a:avLst/>
              <a:gdLst>
                <a:gd name="T0" fmla="*/ 8 w 18"/>
                <a:gd name="T1" fmla="*/ 3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3"/>
                  </a:moveTo>
                  <a:cubicBezTo>
                    <a:pt x="12" y="3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3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314"/>
            <p:cNvSpPr>
              <a:spLocks/>
            </p:cNvSpPr>
            <p:nvPr/>
          </p:nvSpPr>
          <p:spPr bwMode="auto">
            <a:xfrm>
              <a:off x="4436417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315"/>
            <p:cNvSpPr>
              <a:spLocks/>
            </p:cNvSpPr>
            <p:nvPr/>
          </p:nvSpPr>
          <p:spPr bwMode="auto">
            <a:xfrm>
              <a:off x="4335149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316"/>
            <p:cNvSpPr>
              <a:spLocks/>
            </p:cNvSpPr>
            <p:nvPr/>
          </p:nvSpPr>
          <p:spPr bwMode="auto">
            <a:xfrm>
              <a:off x="4243529" y="4405404"/>
              <a:ext cx="96444" cy="48222"/>
            </a:xfrm>
            <a:custGeom>
              <a:avLst/>
              <a:gdLst>
                <a:gd name="T0" fmla="*/ 8 w 18"/>
                <a:gd name="T1" fmla="*/ 2 h 9"/>
                <a:gd name="T2" fmla="*/ 16 w 18"/>
                <a:gd name="T3" fmla="*/ 9 h 9"/>
                <a:gd name="T4" fmla="*/ 18 w 18"/>
                <a:gd name="T5" fmla="*/ 9 h 9"/>
                <a:gd name="T6" fmla="*/ 9 w 18"/>
                <a:gd name="T7" fmla="*/ 0 h 9"/>
                <a:gd name="T8" fmla="*/ 0 w 18"/>
                <a:gd name="T9" fmla="*/ 9 h 9"/>
                <a:gd name="T10" fmla="*/ 0 w 18"/>
                <a:gd name="T11" fmla="*/ 9 h 9"/>
                <a:gd name="T12" fmla="*/ 8 w 18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8" y="2"/>
                  </a:moveTo>
                  <a:cubicBezTo>
                    <a:pt x="12" y="2"/>
                    <a:pt x="16" y="5"/>
                    <a:pt x="1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5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317"/>
            <p:cNvSpPr>
              <a:spLocks/>
            </p:cNvSpPr>
            <p:nvPr/>
          </p:nvSpPr>
          <p:spPr bwMode="auto">
            <a:xfrm>
              <a:off x="5984341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1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318"/>
            <p:cNvSpPr>
              <a:spLocks/>
            </p:cNvSpPr>
            <p:nvPr/>
          </p:nvSpPr>
          <p:spPr bwMode="auto">
            <a:xfrm>
              <a:off x="5830030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319"/>
            <p:cNvSpPr>
              <a:spLocks/>
            </p:cNvSpPr>
            <p:nvPr/>
          </p:nvSpPr>
          <p:spPr bwMode="auto">
            <a:xfrm>
              <a:off x="5670899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6" y="9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7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320"/>
            <p:cNvSpPr>
              <a:spLocks/>
            </p:cNvSpPr>
            <p:nvPr/>
          </p:nvSpPr>
          <p:spPr bwMode="auto">
            <a:xfrm>
              <a:off x="5984341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7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2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1" y="3"/>
                    <a:pt x="27" y="8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322"/>
            <p:cNvSpPr>
              <a:spLocks/>
            </p:cNvSpPr>
            <p:nvPr/>
          </p:nvSpPr>
          <p:spPr bwMode="auto">
            <a:xfrm>
              <a:off x="5670899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6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1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0" y="3"/>
                    <a:pt x="26" y="8"/>
                    <a:pt x="2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323"/>
            <p:cNvSpPr>
              <a:spLocks/>
            </p:cNvSpPr>
            <p:nvPr/>
          </p:nvSpPr>
          <p:spPr bwMode="auto">
            <a:xfrm>
              <a:off x="5261011" y="4236628"/>
              <a:ext cx="77155" cy="110912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8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324"/>
            <p:cNvSpPr>
              <a:spLocks/>
            </p:cNvSpPr>
            <p:nvPr/>
          </p:nvSpPr>
          <p:spPr bwMode="auto">
            <a:xfrm>
              <a:off x="5429789" y="4236628"/>
              <a:ext cx="77155" cy="110912"/>
            </a:xfrm>
            <a:custGeom>
              <a:avLst/>
              <a:gdLst>
                <a:gd name="T0" fmla="*/ 9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9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9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325"/>
            <p:cNvSpPr>
              <a:spLocks/>
            </p:cNvSpPr>
            <p:nvPr/>
          </p:nvSpPr>
          <p:spPr bwMode="auto">
            <a:xfrm>
              <a:off x="5603388" y="4236628"/>
              <a:ext cx="72334" cy="110912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23 h 23"/>
                <a:gd name="T4" fmla="*/ 15 w 15"/>
                <a:gd name="T5" fmla="*/ 23 h 23"/>
                <a:gd name="T6" fmla="*/ 7 w 1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7" y="0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327"/>
            <p:cNvSpPr>
              <a:spLocks noChangeArrowheads="1"/>
            </p:cNvSpPr>
            <p:nvPr/>
          </p:nvSpPr>
          <p:spPr bwMode="auto">
            <a:xfrm>
              <a:off x="4195307" y="4583827"/>
              <a:ext cx="385776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328"/>
            <p:cNvSpPr>
              <a:spLocks noChangeArrowheads="1"/>
            </p:cNvSpPr>
            <p:nvPr/>
          </p:nvSpPr>
          <p:spPr bwMode="auto">
            <a:xfrm>
              <a:off x="4195307" y="468027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329"/>
            <p:cNvSpPr>
              <a:spLocks noChangeArrowheads="1"/>
            </p:cNvSpPr>
            <p:nvPr/>
          </p:nvSpPr>
          <p:spPr bwMode="auto">
            <a:xfrm>
              <a:off x="4195307" y="477189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330"/>
            <p:cNvSpPr>
              <a:spLocks noEditPoints="1"/>
            </p:cNvSpPr>
            <p:nvPr/>
          </p:nvSpPr>
          <p:spPr bwMode="auto">
            <a:xfrm>
              <a:off x="5535878" y="1598883"/>
              <a:ext cx="236289" cy="834242"/>
            </a:xfrm>
            <a:custGeom>
              <a:avLst/>
              <a:gdLst>
                <a:gd name="T0" fmla="*/ 4 w 42"/>
                <a:gd name="T1" fmla="*/ 0 h 148"/>
                <a:gd name="T2" fmla="*/ 0 w 42"/>
                <a:gd name="T3" fmla="*/ 0 h 148"/>
                <a:gd name="T4" fmla="*/ 0 w 42"/>
                <a:gd name="T5" fmla="*/ 148 h 148"/>
                <a:gd name="T6" fmla="*/ 42 w 42"/>
                <a:gd name="T7" fmla="*/ 148 h 148"/>
                <a:gd name="T8" fmla="*/ 4 w 42"/>
                <a:gd name="T9" fmla="*/ 0 h 148"/>
                <a:gd name="T10" fmla="*/ 7 w 42"/>
                <a:gd name="T11" fmla="*/ 34 h 148"/>
                <a:gd name="T12" fmla="*/ 5 w 42"/>
                <a:gd name="T13" fmla="*/ 31 h 148"/>
                <a:gd name="T14" fmla="*/ 7 w 42"/>
                <a:gd name="T15" fmla="*/ 29 h 148"/>
                <a:gd name="T16" fmla="*/ 9 w 42"/>
                <a:gd name="T17" fmla="*/ 31 h 148"/>
                <a:gd name="T18" fmla="*/ 7 w 42"/>
                <a:gd name="T19" fmla="*/ 34 h 148"/>
                <a:gd name="T20" fmla="*/ 11 w 42"/>
                <a:gd name="T21" fmla="*/ 52 h 148"/>
                <a:gd name="T22" fmla="*/ 9 w 42"/>
                <a:gd name="T23" fmla="*/ 50 h 148"/>
                <a:gd name="T24" fmla="*/ 11 w 42"/>
                <a:gd name="T25" fmla="*/ 47 h 148"/>
                <a:gd name="T26" fmla="*/ 14 w 42"/>
                <a:gd name="T27" fmla="*/ 50 h 148"/>
                <a:gd name="T28" fmla="*/ 11 w 42"/>
                <a:gd name="T29" fmla="*/ 52 h 148"/>
                <a:gd name="T30" fmla="*/ 16 w 42"/>
                <a:gd name="T31" fmla="*/ 71 h 148"/>
                <a:gd name="T32" fmla="*/ 13 w 42"/>
                <a:gd name="T33" fmla="*/ 69 h 148"/>
                <a:gd name="T34" fmla="*/ 16 w 42"/>
                <a:gd name="T35" fmla="*/ 66 h 148"/>
                <a:gd name="T36" fmla="*/ 18 w 42"/>
                <a:gd name="T37" fmla="*/ 69 h 148"/>
                <a:gd name="T38" fmla="*/ 16 w 42"/>
                <a:gd name="T39" fmla="*/ 71 h 148"/>
                <a:gd name="T40" fmla="*/ 20 w 42"/>
                <a:gd name="T41" fmla="*/ 90 h 148"/>
                <a:gd name="T42" fmla="*/ 18 w 42"/>
                <a:gd name="T43" fmla="*/ 87 h 148"/>
                <a:gd name="T44" fmla="*/ 20 w 42"/>
                <a:gd name="T45" fmla="*/ 85 h 148"/>
                <a:gd name="T46" fmla="*/ 23 w 42"/>
                <a:gd name="T47" fmla="*/ 87 h 148"/>
                <a:gd name="T48" fmla="*/ 20 w 42"/>
                <a:gd name="T49" fmla="*/ 90 h 148"/>
                <a:gd name="T50" fmla="*/ 24 w 42"/>
                <a:gd name="T51" fmla="*/ 108 h 148"/>
                <a:gd name="T52" fmla="*/ 22 w 42"/>
                <a:gd name="T53" fmla="*/ 106 h 148"/>
                <a:gd name="T54" fmla="*/ 24 w 42"/>
                <a:gd name="T55" fmla="*/ 104 h 148"/>
                <a:gd name="T56" fmla="*/ 27 w 42"/>
                <a:gd name="T57" fmla="*/ 106 h 148"/>
                <a:gd name="T58" fmla="*/ 24 w 42"/>
                <a:gd name="T59" fmla="*/ 108 h 148"/>
                <a:gd name="T60" fmla="*/ 29 w 42"/>
                <a:gd name="T61" fmla="*/ 127 h 148"/>
                <a:gd name="T62" fmla="*/ 26 w 42"/>
                <a:gd name="T63" fmla="*/ 125 h 148"/>
                <a:gd name="T64" fmla="*/ 29 w 42"/>
                <a:gd name="T65" fmla="*/ 122 h 148"/>
                <a:gd name="T66" fmla="*/ 31 w 42"/>
                <a:gd name="T67" fmla="*/ 125 h 148"/>
                <a:gd name="T68" fmla="*/ 29 w 42"/>
                <a:gd name="T69" fmla="*/ 127 h 148"/>
                <a:gd name="T70" fmla="*/ 33 w 42"/>
                <a:gd name="T71" fmla="*/ 146 h 148"/>
                <a:gd name="T72" fmla="*/ 31 w 42"/>
                <a:gd name="T73" fmla="*/ 143 h 148"/>
                <a:gd name="T74" fmla="*/ 33 w 42"/>
                <a:gd name="T75" fmla="*/ 141 h 148"/>
                <a:gd name="T76" fmla="*/ 36 w 42"/>
                <a:gd name="T77" fmla="*/ 143 h 148"/>
                <a:gd name="T78" fmla="*/ 33 w 42"/>
                <a:gd name="T7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14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" y="0"/>
                  </a:lnTo>
                  <a:close/>
                  <a:moveTo>
                    <a:pt x="7" y="34"/>
                  </a:moveTo>
                  <a:cubicBezTo>
                    <a:pt x="6" y="34"/>
                    <a:pt x="5" y="32"/>
                    <a:pt x="5" y="31"/>
                  </a:cubicBezTo>
                  <a:cubicBezTo>
                    <a:pt x="5" y="30"/>
                    <a:pt x="6" y="29"/>
                    <a:pt x="7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4"/>
                    <a:pt x="7" y="34"/>
                  </a:cubicBezTo>
                  <a:close/>
                  <a:moveTo>
                    <a:pt x="11" y="52"/>
                  </a:moveTo>
                  <a:cubicBezTo>
                    <a:pt x="10" y="52"/>
                    <a:pt x="9" y="51"/>
                    <a:pt x="9" y="50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3" y="47"/>
                    <a:pt x="14" y="48"/>
                    <a:pt x="14" y="50"/>
                  </a:cubicBezTo>
                  <a:cubicBezTo>
                    <a:pt x="14" y="51"/>
                    <a:pt x="13" y="52"/>
                    <a:pt x="11" y="52"/>
                  </a:cubicBezTo>
                  <a:close/>
                  <a:moveTo>
                    <a:pt x="16" y="71"/>
                  </a:moveTo>
                  <a:cubicBezTo>
                    <a:pt x="14" y="71"/>
                    <a:pt x="13" y="70"/>
                    <a:pt x="13" y="69"/>
                  </a:cubicBezTo>
                  <a:cubicBezTo>
                    <a:pt x="13" y="67"/>
                    <a:pt x="14" y="66"/>
                    <a:pt x="16" y="66"/>
                  </a:cubicBezTo>
                  <a:cubicBezTo>
                    <a:pt x="17" y="66"/>
                    <a:pt x="18" y="67"/>
                    <a:pt x="18" y="69"/>
                  </a:cubicBezTo>
                  <a:cubicBezTo>
                    <a:pt x="18" y="70"/>
                    <a:pt x="17" y="71"/>
                    <a:pt x="16" y="71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4" y="108"/>
                  </a:moveTo>
                  <a:cubicBezTo>
                    <a:pt x="23" y="108"/>
                    <a:pt x="22" y="107"/>
                    <a:pt x="22" y="106"/>
                  </a:cubicBezTo>
                  <a:cubicBezTo>
                    <a:pt x="22" y="105"/>
                    <a:pt x="23" y="104"/>
                    <a:pt x="24" y="104"/>
                  </a:cubicBezTo>
                  <a:cubicBezTo>
                    <a:pt x="26" y="104"/>
                    <a:pt x="27" y="105"/>
                    <a:pt x="27" y="106"/>
                  </a:cubicBezTo>
                  <a:cubicBezTo>
                    <a:pt x="27" y="107"/>
                    <a:pt x="26" y="108"/>
                    <a:pt x="24" y="108"/>
                  </a:cubicBezTo>
                  <a:close/>
                  <a:moveTo>
                    <a:pt x="29" y="127"/>
                  </a:moveTo>
                  <a:cubicBezTo>
                    <a:pt x="28" y="127"/>
                    <a:pt x="26" y="126"/>
                    <a:pt x="26" y="125"/>
                  </a:cubicBezTo>
                  <a:cubicBezTo>
                    <a:pt x="26" y="123"/>
                    <a:pt x="28" y="122"/>
                    <a:pt x="29" y="122"/>
                  </a:cubicBezTo>
                  <a:cubicBezTo>
                    <a:pt x="30" y="122"/>
                    <a:pt x="31" y="123"/>
                    <a:pt x="31" y="125"/>
                  </a:cubicBezTo>
                  <a:cubicBezTo>
                    <a:pt x="31" y="126"/>
                    <a:pt x="30" y="127"/>
                    <a:pt x="29" y="127"/>
                  </a:cubicBezTo>
                  <a:close/>
                  <a:moveTo>
                    <a:pt x="33" y="146"/>
                  </a:moveTo>
                  <a:cubicBezTo>
                    <a:pt x="32" y="146"/>
                    <a:pt x="31" y="145"/>
                    <a:pt x="31" y="143"/>
                  </a:cubicBezTo>
                  <a:cubicBezTo>
                    <a:pt x="31" y="142"/>
                    <a:pt x="32" y="141"/>
                    <a:pt x="33" y="141"/>
                  </a:cubicBezTo>
                  <a:cubicBezTo>
                    <a:pt x="35" y="141"/>
                    <a:pt x="36" y="142"/>
                    <a:pt x="36" y="143"/>
                  </a:cubicBezTo>
                  <a:cubicBezTo>
                    <a:pt x="36" y="145"/>
                    <a:pt x="35" y="146"/>
                    <a:pt x="33" y="1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31"/>
            <p:cNvSpPr>
              <a:spLocks noEditPoints="1"/>
            </p:cNvSpPr>
            <p:nvPr/>
          </p:nvSpPr>
          <p:spPr bwMode="auto">
            <a:xfrm>
              <a:off x="5270655" y="1598883"/>
              <a:ext cx="226645" cy="834242"/>
            </a:xfrm>
            <a:custGeom>
              <a:avLst/>
              <a:gdLst>
                <a:gd name="T0" fmla="*/ 37 w 41"/>
                <a:gd name="T1" fmla="*/ 0 h 148"/>
                <a:gd name="T2" fmla="*/ 0 w 41"/>
                <a:gd name="T3" fmla="*/ 148 h 148"/>
                <a:gd name="T4" fmla="*/ 41 w 41"/>
                <a:gd name="T5" fmla="*/ 148 h 148"/>
                <a:gd name="T6" fmla="*/ 41 w 41"/>
                <a:gd name="T7" fmla="*/ 0 h 148"/>
                <a:gd name="T8" fmla="*/ 37 w 41"/>
                <a:gd name="T9" fmla="*/ 0 h 148"/>
                <a:gd name="T10" fmla="*/ 7 w 41"/>
                <a:gd name="T11" fmla="*/ 146 h 148"/>
                <a:gd name="T12" fmla="*/ 5 w 41"/>
                <a:gd name="T13" fmla="*/ 143 h 148"/>
                <a:gd name="T14" fmla="*/ 7 w 41"/>
                <a:gd name="T15" fmla="*/ 141 h 148"/>
                <a:gd name="T16" fmla="*/ 9 w 41"/>
                <a:gd name="T17" fmla="*/ 143 h 148"/>
                <a:gd name="T18" fmla="*/ 7 w 41"/>
                <a:gd name="T19" fmla="*/ 146 h 148"/>
                <a:gd name="T20" fmla="*/ 11 w 41"/>
                <a:gd name="T21" fmla="*/ 127 h 148"/>
                <a:gd name="T22" fmla="*/ 9 w 41"/>
                <a:gd name="T23" fmla="*/ 125 h 148"/>
                <a:gd name="T24" fmla="*/ 11 w 41"/>
                <a:gd name="T25" fmla="*/ 122 h 148"/>
                <a:gd name="T26" fmla="*/ 14 w 41"/>
                <a:gd name="T27" fmla="*/ 125 h 148"/>
                <a:gd name="T28" fmla="*/ 11 w 41"/>
                <a:gd name="T29" fmla="*/ 127 h 148"/>
                <a:gd name="T30" fmla="*/ 16 w 41"/>
                <a:gd name="T31" fmla="*/ 108 h 148"/>
                <a:gd name="T32" fmla="*/ 13 w 41"/>
                <a:gd name="T33" fmla="*/ 106 h 148"/>
                <a:gd name="T34" fmla="*/ 16 w 41"/>
                <a:gd name="T35" fmla="*/ 104 h 148"/>
                <a:gd name="T36" fmla="*/ 18 w 41"/>
                <a:gd name="T37" fmla="*/ 106 h 148"/>
                <a:gd name="T38" fmla="*/ 16 w 41"/>
                <a:gd name="T39" fmla="*/ 108 h 148"/>
                <a:gd name="T40" fmla="*/ 20 w 41"/>
                <a:gd name="T41" fmla="*/ 90 h 148"/>
                <a:gd name="T42" fmla="*/ 18 w 41"/>
                <a:gd name="T43" fmla="*/ 87 h 148"/>
                <a:gd name="T44" fmla="*/ 20 w 41"/>
                <a:gd name="T45" fmla="*/ 85 h 148"/>
                <a:gd name="T46" fmla="*/ 23 w 41"/>
                <a:gd name="T47" fmla="*/ 87 h 148"/>
                <a:gd name="T48" fmla="*/ 20 w 41"/>
                <a:gd name="T49" fmla="*/ 90 h 148"/>
                <a:gd name="T50" fmla="*/ 25 w 41"/>
                <a:gd name="T51" fmla="*/ 71 h 148"/>
                <a:gd name="T52" fmla="*/ 22 w 41"/>
                <a:gd name="T53" fmla="*/ 69 h 148"/>
                <a:gd name="T54" fmla="*/ 25 w 41"/>
                <a:gd name="T55" fmla="*/ 66 h 148"/>
                <a:gd name="T56" fmla="*/ 27 w 41"/>
                <a:gd name="T57" fmla="*/ 69 h 148"/>
                <a:gd name="T58" fmla="*/ 25 w 41"/>
                <a:gd name="T59" fmla="*/ 71 h 148"/>
                <a:gd name="T60" fmla="*/ 29 w 41"/>
                <a:gd name="T61" fmla="*/ 52 h 148"/>
                <a:gd name="T62" fmla="*/ 26 w 41"/>
                <a:gd name="T63" fmla="*/ 50 h 148"/>
                <a:gd name="T64" fmla="*/ 29 w 41"/>
                <a:gd name="T65" fmla="*/ 47 h 148"/>
                <a:gd name="T66" fmla="*/ 31 w 41"/>
                <a:gd name="T67" fmla="*/ 50 h 148"/>
                <a:gd name="T68" fmla="*/ 29 w 41"/>
                <a:gd name="T69" fmla="*/ 52 h 148"/>
                <a:gd name="T70" fmla="*/ 33 w 41"/>
                <a:gd name="T71" fmla="*/ 34 h 148"/>
                <a:gd name="T72" fmla="*/ 31 w 41"/>
                <a:gd name="T73" fmla="*/ 31 h 148"/>
                <a:gd name="T74" fmla="*/ 33 w 41"/>
                <a:gd name="T75" fmla="*/ 29 h 148"/>
                <a:gd name="T76" fmla="*/ 36 w 41"/>
                <a:gd name="T77" fmla="*/ 31 h 148"/>
                <a:gd name="T78" fmla="*/ 33 w 41"/>
                <a:gd name="T79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148">
                  <a:moveTo>
                    <a:pt x="37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7" y="0"/>
                  </a:lnTo>
                  <a:close/>
                  <a:moveTo>
                    <a:pt x="7" y="146"/>
                  </a:moveTo>
                  <a:cubicBezTo>
                    <a:pt x="6" y="146"/>
                    <a:pt x="5" y="145"/>
                    <a:pt x="5" y="143"/>
                  </a:cubicBezTo>
                  <a:cubicBezTo>
                    <a:pt x="5" y="142"/>
                    <a:pt x="6" y="141"/>
                    <a:pt x="7" y="141"/>
                  </a:cubicBezTo>
                  <a:cubicBezTo>
                    <a:pt x="8" y="141"/>
                    <a:pt x="9" y="142"/>
                    <a:pt x="9" y="143"/>
                  </a:cubicBezTo>
                  <a:cubicBezTo>
                    <a:pt x="9" y="145"/>
                    <a:pt x="8" y="146"/>
                    <a:pt x="7" y="146"/>
                  </a:cubicBezTo>
                  <a:close/>
                  <a:moveTo>
                    <a:pt x="11" y="127"/>
                  </a:moveTo>
                  <a:cubicBezTo>
                    <a:pt x="10" y="127"/>
                    <a:pt x="9" y="126"/>
                    <a:pt x="9" y="125"/>
                  </a:cubicBezTo>
                  <a:cubicBezTo>
                    <a:pt x="9" y="123"/>
                    <a:pt x="10" y="122"/>
                    <a:pt x="11" y="122"/>
                  </a:cubicBezTo>
                  <a:cubicBezTo>
                    <a:pt x="13" y="122"/>
                    <a:pt x="14" y="123"/>
                    <a:pt x="14" y="125"/>
                  </a:cubicBezTo>
                  <a:cubicBezTo>
                    <a:pt x="14" y="126"/>
                    <a:pt x="13" y="127"/>
                    <a:pt x="11" y="127"/>
                  </a:cubicBezTo>
                  <a:close/>
                  <a:moveTo>
                    <a:pt x="16" y="108"/>
                  </a:moveTo>
                  <a:cubicBezTo>
                    <a:pt x="14" y="108"/>
                    <a:pt x="13" y="107"/>
                    <a:pt x="13" y="106"/>
                  </a:cubicBezTo>
                  <a:cubicBezTo>
                    <a:pt x="13" y="105"/>
                    <a:pt x="14" y="104"/>
                    <a:pt x="16" y="104"/>
                  </a:cubicBezTo>
                  <a:cubicBezTo>
                    <a:pt x="17" y="104"/>
                    <a:pt x="18" y="105"/>
                    <a:pt x="18" y="106"/>
                  </a:cubicBezTo>
                  <a:cubicBezTo>
                    <a:pt x="18" y="107"/>
                    <a:pt x="17" y="108"/>
                    <a:pt x="16" y="108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5" y="71"/>
                  </a:moveTo>
                  <a:cubicBezTo>
                    <a:pt x="23" y="71"/>
                    <a:pt x="22" y="70"/>
                    <a:pt x="22" y="69"/>
                  </a:cubicBezTo>
                  <a:cubicBezTo>
                    <a:pt x="22" y="67"/>
                    <a:pt x="23" y="66"/>
                    <a:pt x="25" y="66"/>
                  </a:cubicBezTo>
                  <a:cubicBezTo>
                    <a:pt x="26" y="66"/>
                    <a:pt x="27" y="67"/>
                    <a:pt x="27" y="69"/>
                  </a:cubicBezTo>
                  <a:cubicBezTo>
                    <a:pt x="27" y="70"/>
                    <a:pt x="26" y="71"/>
                    <a:pt x="25" y="71"/>
                  </a:cubicBezTo>
                  <a:close/>
                  <a:moveTo>
                    <a:pt x="29" y="52"/>
                  </a:moveTo>
                  <a:cubicBezTo>
                    <a:pt x="28" y="52"/>
                    <a:pt x="26" y="51"/>
                    <a:pt x="26" y="50"/>
                  </a:cubicBezTo>
                  <a:cubicBezTo>
                    <a:pt x="26" y="48"/>
                    <a:pt x="28" y="47"/>
                    <a:pt x="29" y="47"/>
                  </a:cubicBezTo>
                  <a:cubicBezTo>
                    <a:pt x="30" y="47"/>
                    <a:pt x="31" y="48"/>
                    <a:pt x="31" y="50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33" y="34"/>
                  </a:moveTo>
                  <a:cubicBezTo>
                    <a:pt x="32" y="34"/>
                    <a:pt x="31" y="32"/>
                    <a:pt x="31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6" y="32"/>
                    <a:pt x="35" y="34"/>
                    <a:pt x="3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32"/>
            <p:cNvSpPr>
              <a:spLocks noEditPoints="1"/>
            </p:cNvSpPr>
            <p:nvPr/>
          </p:nvSpPr>
          <p:spPr bwMode="auto">
            <a:xfrm>
              <a:off x="5531054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333"/>
            <p:cNvSpPr>
              <a:spLocks noEditPoints="1"/>
            </p:cNvSpPr>
            <p:nvPr/>
          </p:nvSpPr>
          <p:spPr bwMode="auto">
            <a:xfrm>
              <a:off x="5429789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864519" y="2776457"/>
            <a:ext cx="3332946" cy="2221964"/>
            <a:chOff x="2163763" y="3554413"/>
            <a:chExt cx="1609725" cy="1073150"/>
          </a:xfrm>
          <a:solidFill>
            <a:schemeClr val="tx2"/>
          </a:solidFill>
        </p:grpSpPr>
        <p:sp>
          <p:nvSpPr>
            <p:cNvPr id="831" name="Freeform 401"/>
            <p:cNvSpPr>
              <a:spLocks/>
            </p:cNvSpPr>
            <p:nvPr/>
          </p:nvSpPr>
          <p:spPr bwMode="auto">
            <a:xfrm>
              <a:off x="2576514" y="3868738"/>
              <a:ext cx="42863" cy="100013"/>
            </a:xfrm>
            <a:custGeom>
              <a:avLst/>
              <a:gdLst>
                <a:gd name="T0" fmla="*/ 0 w 23"/>
                <a:gd name="T1" fmla="*/ 54 h 54"/>
                <a:gd name="T2" fmla="*/ 19 w 23"/>
                <a:gd name="T3" fmla="*/ 51 h 54"/>
                <a:gd name="T4" fmla="*/ 23 w 23"/>
                <a:gd name="T5" fmla="*/ 3 h 54"/>
                <a:gd name="T6" fmla="*/ 23 w 23"/>
                <a:gd name="T7" fmla="*/ 0 h 54"/>
                <a:gd name="T8" fmla="*/ 0 w 2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44"/>
                    <a:pt x="22" y="2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11" y="4"/>
                    <a:pt x="0" y="9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402"/>
            <p:cNvSpPr>
              <a:spLocks/>
            </p:cNvSpPr>
            <p:nvPr/>
          </p:nvSpPr>
          <p:spPr bwMode="auto">
            <a:xfrm>
              <a:off x="2217739" y="3771900"/>
              <a:ext cx="492125" cy="312738"/>
            </a:xfrm>
            <a:custGeom>
              <a:avLst/>
              <a:gdLst>
                <a:gd name="T0" fmla="*/ 11 w 267"/>
                <a:gd name="T1" fmla="*/ 120 h 168"/>
                <a:gd name="T2" fmla="*/ 14 w 267"/>
                <a:gd name="T3" fmla="*/ 121 h 168"/>
                <a:gd name="T4" fmla="*/ 16 w 267"/>
                <a:gd name="T5" fmla="*/ 136 h 168"/>
                <a:gd name="T6" fmla="*/ 14 w 267"/>
                <a:gd name="T7" fmla="*/ 168 h 168"/>
                <a:gd name="T8" fmla="*/ 19 w 267"/>
                <a:gd name="T9" fmla="*/ 165 h 168"/>
                <a:gd name="T10" fmla="*/ 22 w 267"/>
                <a:gd name="T11" fmla="*/ 131 h 168"/>
                <a:gd name="T12" fmla="*/ 39 w 267"/>
                <a:gd name="T13" fmla="*/ 102 h 168"/>
                <a:gd name="T14" fmla="*/ 43 w 267"/>
                <a:gd name="T15" fmla="*/ 103 h 168"/>
                <a:gd name="T16" fmla="*/ 43 w 267"/>
                <a:gd name="T17" fmla="*/ 115 h 168"/>
                <a:gd name="T18" fmla="*/ 40 w 267"/>
                <a:gd name="T19" fmla="*/ 153 h 168"/>
                <a:gd name="T20" fmla="*/ 42 w 267"/>
                <a:gd name="T21" fmla="*/ 152 h 168"/>
                <a:gd name="T22" fmla="*/ 48 w 267"/>
                <a:gd name="T23" fmla="*/ 112 h 168"/>
                <a:gd name="T24" fmla="*/ 69 w 267"/>
                <a:gd name="T25" fmla="*/ 82 h 168"/>
                <a:gd name="T26" fmla="*/ 75 w 267"/>
                <a:gd name="T27" fmla="*/ 85 h 168"/>
                <a:gd name="T28" fmla="*/ 77 w 267"/>
                <a:gd name="T29" fmla="*/ 96 h 168"/>
                <a:gd name="T30" fmla="*/ 72 w 267"/>
                <a:gd name="T31" fmla="*/ 139 h 168"/>
                <a:gd name="T32" fmla="*/ 77 w 267"/>
                <a:gd name="T33" fmla="*/ 137 h 168"/>
                <a:gd name="T34" fmla="*/ 83 w 267"/>
                <a:gd name="T35" fmla="*/ 96 h 168"/>
                <a:gd name="T36" fmla="*/ 104 w 267"/>
                <a:gd name="T37" fmla="*/ 66 h 168"/>
                <a:gd name="T38" fmla="*/ 110 w 267"/>
                <a:gd name="T39" fmla="*/ 69 h 168"/>
                <a:gd name="T40" fmla="*/ 113 w 267"/>
                <a:gd name="T41" fmla="*/ 80 h 168"/>
                <a:gd name="T42" fmla="*/ 106 w 267"/>
                <a:gd name="T43" fmla="*/ 127 h 168"/>
                <a:gd name="T44" fmla="*/ 113 w 267"/>
                <a:gd name="T45" fmla="*/ 125 h 168"/>
                <a:gd name="T46" fmla="*/ 118 w 267"/>
                <a:gd name="T47" fmla="*/ 77 h 168"/>
                <a:gd name="T48" fmla="*/ 146 w 267"/>
                <a:gd name="T49" fmla="*/ 51 h 168"/>
                <a:gd name="T50" fmla="*/ 158 w 267"/>
                <a:gd name="T51" fmla="*/ 55 h 168"/>
                <a:gd name="T52" fmla="*/ 161 w 267"/>
                <a:gd name="T53" fmla="*/ 67 h 168"/>
                <a:gd name="T54" fmla="*/ 158 w 267"/>
                <a:gd name="T55" fmla="*/ 114 h 168"/>
                <a:gd name="T56" fmla="*/ 172 w 267"/>
                <a:gd name="T57" fmla="*/ 111 h 168"/>
                <a:gd name="T58" fmla="*/ 177 w 267"/>
                <a:gd name="T59" fmla="*/ 61 h 168"/>
                <a:gd name="T60" fmla="*/ 203 w 267"/>
                <a:gd name="T61" fmla="*/ 37 h 168"/>
                <a:gd name="T62" fmla="*/ 219 w 267"/>
                <a:gd name="T63" fmla="*/ 43 h 168"/>
                <a:gd name="T64" fmla="*/ 223 w 267"/>
                <a:gd name="T65" fmla="*/ 56 h 168"/>
                <a:gd name="T66" fmla="*/ 219 w 267"/>
                <a:gd name="T67" fmla="*/ 103 h 168"/>
                <a:gd name="T68" fmla="*/ 267 w 267"/>
                <a:gd name="T69" fmla="*/ 97 h 168"/>
                <a:gd name="T70" fmla="*/ 244 w 267"/>
                <a:gd name="T71" fmla="*/ 30 h 168"/>
                <a:gd name="T72" fmla="*/ 247 w 267"/>
                <a:gd name="T73" fmla="*/ 1 h 168"/>
                <a:gd name="T74" fmla="*/ 14 w 267"/>
                <a:gd name="T75" fmla="*/ 106 h 168"/>
                <a:gd name="T76" fmla="*/ 0 w 267"/>
                <a:gd name="T77" fmla="*/ 144 h 168"/>
                <a:gd name="T78" fmla="*/ 11 w 267"/>
                <a:gd name="T79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168">
                  <a:moveTo>
                    <a:pt x="11" y="120"/>
                  </a:moveTo>
                  <a:cubicBezTo>
                    <a:pt x="12" y="120"/>
                    <a:pt x="13" y="120"/>
                    <a:pt x="14" y="121"/>
                  </a:cubicBezTo>
                  <a:cubicBezTo>
                    <a:pt x="16" y="123"/>
                    <a:pt x="16" y="128"/>
                    <a:pt x="16" y="136"/>
                  </a:cubicBezTo>
                  <a:cubicBezTo>
                    <a:pt x="15" y="149"/>
                    <a:pt x="14" y="161"/>
                    <a:pt x="14" y="168"/>
                  </a:cubicBezTo>
                  <a:cubicBezTo>
                    <a:pt x="15" y="167"/>
                    <a:pt x="17" y="166"/>
                    <a:pt x="19" y="165"/>
                  </a:cubicBezTo>
                  <a:cubicBezTo>
                    <a:pt x="18" y="160"/>
                    <a:pt x="18" y="151"/>
                    <a:pt x="22" y="131"/>
                  </a:cubicBezTo>
                  <a:cubicBezTo>
                    <a:pt x="26" y="114"/>
                    <a:pt x="32" y="102"/>
                    <a:pt x="39" y="102"/>
                  </a:cubicBezTo>
                  <a:cubicBezTo>
                    <a:pt x="41" y="102"/>
                    <a:pt x="42" y="102"/>
                    <a:pt x="43" y="103"/>
                  </a:cubicBezTo>
                  <a:cubicBezTo>
                    <a:pt x="45" y="106"/>
                    <a:pt x="44" y="109"/>
                    <a:pt x="43" y="115"/>
                  </a:cubicBezTo>
                  <a:cubicBezTo>
                    <a:pt x="42" y="130"/>
                    <a:pt x="41" y="146"/>
                    <a:pt x="40" y="153"/>
                  </a:cubicBezTo>
                  <a:cubicBezTo>
                    <a:pt x="41" y="153"/>
                    <a:pt x="41" y="152"/>
                    <a:pt x="42" y="152"/>
                  </a:cubicBezTo>
                  <a:cubicBezTo>
                    <a:pt x="42" y="150"/>
                    <a:pt x="43" y="139"/>
                    <a:pt x="48" y="112"/>
                  </a:cubicBezTo>
                  <a:cubicBezTo>
                    <a:pt x="51" y="93"/>
                    <a:pt x="61" y="82"/>
                    <a:pt x="69" y="82"/>
                  </a:cubicBezTo>
                  <a:cubicBezTo>
                    <a:pt x="71" y="82"/>
                    <a:pt x="73" y="83"/>
                    <a:pt x="75" y="85"/>
                  </a:cubicBezTo>
                  <a:cubicBezTo>
                    <a:pt x="77" y="87"/>
                    <a:pt x="78" y="91"/>
                    <a:pt x="77" y="96"/>
                  </a:cubicBezTo>
                  <a:cubicBezTo>
                    <a:pt x="76" y="112"/>
                    <a:pt x="73" y="131"/>
                    <a:pt x="72" y="139"/>
                  </a:cubicBezTo>
                  <a:cubicBezTo>
                    <a:pt x="73" y="139"/>
                    <a:pt x="75" y="138"/>
                    <a:pt x="77" y="137"/>
                  </a:cubicBezTo>
                  <a:cubicBezTo>
                    <a:pt x="77" y="133"/>
                    <a:pt x="79" y="119"/>
                    <a:pt x="83" y="96"/>
                  </a:cubicBezTo>
                  <a:cubicBezTo>
                    <a:pt x="87" y="77"/>
                    <a:pt x="97" y="66"/>
                    <a:pt x="104" y="66"/>
                  </a:cubicBezTo>
                  <a:cubicBezTo>
                    <a:pt x="106" y="66"/>
                    <a:pt x="108" y="67"/>
                    <a:pt x="110" y="69"/>
                  </a:cubicBezTo>
                  <a:cubicBezTo>
                    <a:pt x="112" y="71"/>
                    <a:pt x="113" y="75"/>
                    <a:pt x="113" y="80"/>
                  </a:cubicBezTo>
                  <a:cubicBezTo>
                    <a:pt x="111" y="97"/>
                    <a:pt x="107" y="119"/>
                    <a:pt x="106" y="127"/>
                  </a:cubicBezTo>
                  <a:cubicBezTo>
                    <a:pt x="108" y="127"/>
                    <a:pt x="111" y="126"/>
                    <a:pt x="113" y="125"/>
                  </a:cubicBezTo>
                  <a:cubicBezTo>
                    <a:pt x="113" y="122"/>
                    <a:pt x="113" y="104"/>
                    <a:pt x="118" y="77"/>
                  </a:cubicBezTo>
                  <a:cubicBezTo>
                    <a:pt x="122" y="59"/>
                    <a:pt x="135" y="51"/>
                    <a:pt x="146" y="51"/>
                  </a:cubicBezTo>
                  <a:cubicBezTo>
                    <a:pt x="151" y="51"/>
                    <a:pt x="155" y="52"/>
                    <a:pt x="158" y="55"/>
                  </a:cubicBezTo>
                  <a:cubicBezTo>
                    <a:pt x="161" y="58"/>
                    <a:pt x="162" y="62"/>
                    <a:pt x="161" y="67"/>
                  </a:cubicBezTo>
                  <a:cubicBezTo>
                    <a:pt x="160" y="83"/>
                    <a:pt x="158" y="106"/>
                    <a:pt x="158" y="114"/>
                  </a:cubicBezTo>
                  <a:cubicBezTo>
                    <a:pt x="162" y="113"/>
                    <a:pt x="167" y="112"/>
                    <a:pt x="172" y="111"/>
                  </a:cubicBezTo>
                  <a:cubicBezTo>
                    <a:pt x="172" y="106"/>
                    <a:pt x="173" y="86"/>
                    <a:pt x="177" y="61"/>
                  </a:cubicBezTo>
                  <a:cubicBezTo>
                    <a:pt x="181" y="43"/>
                    <a:pt x="193" y="37"/>
                    <a:pt x="203" y="37"/>
                  </a:cubicBezTo>
                  <a:cubicBezTo>
                    <a:pt x="210" y="37"/>
                    <a:pt x="215" y="40"/>
                    <a:pt x="219" y="43"/>
                  </a:cubicBezTo>
                  <a:cubicBezTo>
                    <a:pt x="222" y="47"/>
                    <a:pt x="223" y="51"/>
                    <a:pt x="223" y="56"/>
                  </a:cubicBezTo>
                  <a:cubicBezTo>
                    <a:pt x="222" y="72"/>
                    <a:pt x="220" y="95"/>
                    <a:pt x="219" y="103"/>
                  </a:cubicBezTo>
                  <a:cubicBezTo>
                    <a:pt x="234" y="101"/>
                    <a:pt x="250" y="99"/>
                    <a:pt x="267" y="9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6" y="0"/>
                    <a:pt x="57" y="45"/>
                    <a:pt x="14" y="106"/>
                  </a:cubicBezTo>
                  <a:cubicBezTo>
                    <a:pt x="13" y="107"/>
                    <a:pt x="0" y="132"/>
                    <a:pt x="0" y="144"/>
                  </a:cubicBezTo>
                  <a:cubicBezTo>
                    <a:pt x="4" y="145"/>
                    <a:pt x="5" y="120"/>
                    <a:pt x="1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403"/>
            <p:cNvSpPr>
              <a:spLocks/>
            </p:cNvSpPr>
            <p:nvPr/>
          </p:nvSpPr>
          <p:spPr bwMode="auto">
            <a:xfrm>
              <a:off x="2246314" y="3730625"/>
              <a:ext cx="430213" cy="220663"/>
            </a:xfrm>
            <a:custGeom>
              <a:avLst/>
              <a:gdLst>
                <a:gd name="T0" fmla="*/ 233 w 234"/>
                <a:gd name="T1" fmla="*/ 18 h 118"/>
                <a:gd name="T2" fmla="*/ 234 w 234"/>
                <a:gd name="T3" fmla="*/ 0 h 118"/>
                <a:gd name="T4" fmla="*/ 1 w 234"/>
                <a:gd name="T5" fmla="*/ 107 h 118"/>
                <a:gd name="T6" fmla="*/ 0 w 234"/>
                <a:gd name="T7" fmla="*/ 118 h 118"/>
                <a:gd name="T8" fmla="*/ 233 w 234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8">
                  <a:moveTo>
                    <a:pt x="233" y="18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52" y="4"/>
                    <a:pt x="31" y="72"/>
                    <a:pt x="1" y="10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8" y="60"/>
                    <a:pt x="163" y="17"/>
                    <a:pt x="2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04"/>
            <p:cNvSpPr>
              <a:spLocks noEditPoints="1"/>
            </p:cNvSpPr>
            <p:nvPr/>
          </p:nvSpPr>
          <p:spPr bwMode="auto">
            <a:xfrm>
              <a:off x="2249489" y="3554413"/>
              <a:ext cx="395288" cy="360363"/>
            </a:xfrm>
            <a:custGeom>
              <a:avLst/>
              <a:gdLst>
                <a:gd name="T0" fmla="*/ 199 w 215"/>
                <a:gd name="T1" fmla="*/ 19 h 194"/>
                <a:gd name="T2" fmla="*/ 190 w 215"/>
                <a:gd name="T3" fmla="*/ 11 h 194"/>
                <a:gd name="T4" fmla="*/ 188 w 215"/>
                <a:gd name="T5" fmla="*/ 3 h 194"/>
                <a:gd name="T6" fmla="*/ 174 w 215"/>
                <a:gd name="T7" fmla="*/ 0 h 194"/>
                <a:gd name="T8" fmla="*/ 30 w 215"/>
                <a:gd name="T9" fmla="*/ 93 h 194"/>
                <a:gd name="T10" fmla="*/ 4 w 215"/>
                <a:gd name="T11" fmla="*/ 159 h 194"/>
                <a:gd name="T12" fmla="*/ 2 w 215"/>
                <a:gd name="T13" fmla="*/ 172 h 194"/>
                <a:gd name="T14" fmla="*/ 188 w 215"/>
                <a:gd name="T15" fmla="*/ 43 h 194"/>
                <a:gd name="T16" fmla="*/ 189 w 215"/>
                <a:gd name="T17" fmla="*/ 48 h 194"/>
                <a:gd name="T18" fmla="*/ 45 w 215"/>
                <a:gd name="T19" fmla="*/ 124 h 194"/>
                <a:gd name="T20" fmla="*/ 43 w 215"/>
                <a:gd name="T21" fmla="*/ 154 h 194"/>
                <a:gd name="T22" fmla="*/ 31 w 215"/>
                <a:gd name="T23" fmla="*/ 164 h 194"/>
                <a:gd name="T24" fmla="*/ 33 w 215"/>
                <a:gd name="T25" fmla="*/ 137 h 194"/>
                <a:gd name="T26" fmla="*/ 1 w 215"/>
                <a:gd name="T27" fmla="*/ 185 h 194"/>
                <a:gd name="T28" fmla="*/ 0 w 215"/>
                <a:gd name="T29" fmla="*/ 194 h 194"/>
                <a:gd name="T30" fmla="*/ 215 w 215"/>
                <a:gd name="T31" fmla="*/ 92 h 194"/>
                <a:gd name="T32" fmla="*/ 199 w 215"/>
                <a:gd name="T33" fmla="*/ 19 h 194"/>
                <a:gd name="T34" fmla="*/ 108 w 215"/>
                <a:gd name="T35" fmla="*/ 112 h 194"/>
                <a:gd name="T36" fmla="*/ 92 w 215"/>
                <a:gd name="T37" fmla="*/ 120 h 194"/>
                <a:gd name="T38" fmla="*/ 94 w 215"/>
                <a:gd name="T39" fmla="*/ 91 h 194"/>
                <a:gd name="T40" fmla="*/ 110 w 215"/>
                <a:gd name="T41" fmla="*/ 83 h 194"/>
                <a:gd name="T42" fmla="*/ 108 w 215"/>
                <a:gd name="T43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94">
                  <a:moveTo>
                    <a:pt x="199" y="19"/>
                  </a:moveTo>
                  <a:cubicBezTo>
                    <a:pt x="190" y="11"/>
                    <a:pt x="190" y="11"/>
                    <a:pt x="190" y="11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4"/>
                    <a:pt x="51" y="50"/>
                    <a:pt x="30" y="93"/>
                  </a:cubicBezTo>
                  <a:cubicBezTo>
                    <a:pt x="8" y="139"/>
                    <a:pt x="4" y="159"/>
                    <a:pt x="4" y="159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8" y="108"/>
                    <a:pt x="108" y="59"/>
                    <a:pt x="188" y="43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33" y="59"/>
                    <a:pt x="83" y="86"/>
                    <a:pt x="45" y="12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0" y="152"/>
                    <a:pt x="9" y="168"/>
                    <a:pt x="1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4" y="160"/>
                    <a:pt x="136" y="103"/>
                    <a:pt x="215" y="92"/>
                  </a:cubicBezTo>
                  <a:lnTo>
                    <a:pt x="199" y="19"/>
                  </a:lnTo>
                  <a:close/>
                  <a:moveTo>
                    <a:pt x="108" y="112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0" y="83"/>
                    <a:pt x="110" y="83"/>
                    <a:pt x="110" y="83"/>
                  </a:cubicBezTo>
                  <a:lnTo>
                    <a:pt x="10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405"/>
            <p:cNvSpPr>
              <a:spLocks/>
            </p:cNvSpPr>
            <p:nvPr/>
          </p:nvSpPr>
          <p:spPr bwMode="auto">
            <a:xfrm>
              <a:off x="2811464" y="4379913"/>
              <a:ext cx="61913" cy="188913"/>
            </a:xfrm>
            <a:custGeom>
              <a:avLst/>
              <a:gdLst>
                <a:gd name="T0" fmla="*/ 31 w 34"/>
                <a:gd name="T1" fmla="*/ 5 h 101"/>
                <a:gd name="T2" fmla="*/ 10 w 34"/>
                <a:gd name="T3" fmla="*/ 3 h 101"/>
                <a:gd name="T4" fmla="*/ 1 w 34"/>
                <a:gd name="T5" fmla="*/ 26 h 101"/>
                <a:gd name="T6" fmla="*/ 0 w 34"/>
                <a:gd name="T7" fmla="*/ 101 h 101"/>
                <a:gd name="T8" fmla="*/ 34 w 34"/>
                <a:gd name="T9" fmla="*/ 100 h 101"/>
                <a:gd name="T10" fmla="*/ 33 w 34"/>
                <a:gd name="T11" fmla="*/ 16 h 101"/>
                <a:gd name="T12" fmla="*/ 31 w 34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1">
                  <a:moveTo>
                    <a:pt x="31" y="5"/>
                  </a:moveTo>
                  <a:cubicBezTo>
                    <a:pt x="22" y="1"/>
                    <a:pt x="15" y="0"/>
                    <a:pt x="10" y="3"/>
                  </a:cubicBezTo>
                  <a:cubicBezTo>
                    <a:pt x="2" y="8"/>
                    <a:pt x="1" y="22"/>
                    <a:pt x="1" y="26"/>
                  </a:cubicBezTo>
                  <a:cubicBezTo>
                    <a:pt x="1" y="37"/>
                    <a:pt x="0" y="92"/>
                    <a:pt x="0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0"/>
                    <a:pt x="34" y="49"/>
                    <a:pt x="33" y="16"/>
                  </a:cubicBezTo>
                  <a:cubicBezTo>
                    <a:pt x="33" y="12"/>
                    <a:pt x="32" y="8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407"/>
            <p:cNvSpPr>
              <a:spLocks/>
            </p:cNvSpPr>
            <p:nvPr/>
          </p:nvSpPr>
          <p:spPr bwMode="auto">
            <a:xfrm>
              <a:off x="2651126" y="4397375"/>
              <a:ext cx="63500" cy="165100"/>
            </a:xfrm>
            <a:custGeom>
              <a:avLst/>
              <a:gdLst>
                <a:gd name="T0" fmla="*/ 34 w 35"/>
                <a:gd name="T1" fmla="*/ 4 h 89"/>
                <a:gd name="T2" fmla="*/ 12 w 35"/>
                <a:gd name="T3" fmla="*/ 3 h 89"/>
                <a:gd name="T4" fmla="*/ 2 w 35"/>
                <a:gd name="T5" fmla="*/ 33 h 89"/>
                <a:gd name="T6" fmla="*/ 0 w 35"/>
                <a:gd name="T7" fmla="*/ 89 h 89"/>
                <a:gd name="T8" fmla="*/ 35 w 35"/>
                <a:gd name="T9" fmla="*/ 89 h 89"/>
                <a:gd name="T10" fmla="*/ 34 w 35"/>
                <a:gd name="T11" fmla="*/ 11 h 89"/>
                <a:gd name="T12" fmla="*/ 34 w 35"/>
                <a:gd name="T13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9">
                  <a:moveTo>
                    <a:pt x="34" y="4"/>
                  </a:moveTo>
                  <a:cubicBezTo>
                    <a:pt x="24" y="0"/>
                    <a:pt x="16" y="0"/>
                    <a:pt x="12" y="3"/>
                  </a:cubicBezTo>
                  <a:cubicBezTo>
                    <a:pt x="4" y="8"/>
                    <a:pt x="3" y="21"/>
                    <a:pt x="2" y="33"/>
                  </a:cubicBezTo>
                  <a:cubicBezTo>
                    <a:pt x="1" y="53"/>
                    <a:pt x="0" y="81"/>
                    <a:pt x="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0"/>
                    <a:pt x="35" y="43"/>
                    <a:pt x="34" y="11"/>
                  </a:cubicBezTo>
                  <a:cubicBezTo>
                    <a:pt x="34" y="8"/>
                    <a:pt x="34" y="6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08"/>
            <p:cNvSpPr>
              <a:spLocks noEditPoints="1"/>
            </p:cNvSpPr>
            <p:nvPr/>
          </p:nvSpPr>
          <p:spPr bwMode="auto">
            <a:xfrm>
              <a:off x="2163763" y="4271963"/>
              <a:ext cx="874713" cy="355600"/>
            </a:xfrm>
            <a:custGeom>
              <a:avLst/>
              <a:gdLst>
                <a:gd name="T0" fmla="*/ 5 w 476"/>
                <a:gd name="T1" fmla="*/ 38 h 191"/>
                <a:gd name="T2" fmla="*/ 7 w 476"/>
                <a:gd name="T3" fmla="*/ 141 h 191"/>
                <a:gd name="T4" fmla="*/ 12 w 476"/>
                <a:gd name="T5" fmla="*/ 89 h 191"/>
                <a:gd name="T6" fmla="*/ 29 w 476"/>
                <a:gd name="T7" fmla="*/ 63 h 191"/>
                <a:gd name="T8" fmla="*/ 28 w 476"/>
                <a:gd name="T9" fmla="*/ 146 h 191"/>
                <a:gd name="T10" fmla="*/ 27 w 476"/>
                <a:gd name="T11" fmla="*/ 148 h 191"/>
                <a:gd name="T12" fmla="*/ 429 w 476"/>
                <a:gd name="T13" fmla="*/ 191 h 191"/>
                <a:gd name="T14" fmla="*/ 413 w 476"/>
                <a:gd name="T15" fmla="*/ 30 h 191"/>
                <a:gd name="T16" fmla="*/ 64 w 476"/>
                <a:gd name="T17" fmla="*/ 148 h 191"/>
                <a:gd name="T18" fmla="*/ 37 w 476"/>
                <a:gd name="T19" fmla="*/ 144 h 191"/>
                <a:gd name="T20" fmla="*/ 57 w 476"/>
                <a:gd name="T21" fmla="*/ 56 h 191"/>
                <a:gd name="T22" fmla="*/ 65 w 476"/>
                <a:gd name="T23" fmla="*/ 146 h 191"/>
                <a:gd name="T24" fmla="*/ 103 w 476"/>
                <a:gd name="T25" fmla="*/ 148 h 191"/>
                <a:gd name="T26" fmla="*/ 68 w 476"/>
                <a:gd name="T27" fmla="*/ 147 h 191"/>
                <a:gd name="T28" fmla="*/ 75 w 476"/>
                <a:gd name="T29" fmla="*/ 83 h 191"/>
                <a:gd name="T30" fmla="*/ 107 w 476"/>
                <a:gd name="T31" fmla="*/ 80 h 191"/>
                <a:gd name="T32" fmla="*/ 153 w 476"/>
                <a:gd name="T33" fmla="*/ 153 h 191"/>
                <a:gd name="T34" fmla="*/ 114 w 476"/>
                <a:gd name="T35" fmla="*/ 153 h 191"/>
                <a:gd name="T36" fmla="*/ 121 w 476"/>
                <a:gd name="T37" fmla="*/ 77 h 191"/>
                <a:gd name="T38" fmla="*/ 159 w 476"/>
                <a:gd name="T39" fmla="*/ 76 h 191"/>
                <a:gd name="T40" fmla="*/ 219 w 476"/>
                <a:gd name="T41" fmla="*/ 157 h 191"/>
                <a:gd name="T42" fmla="*/ 169 w 476"/>
                <a:gd name="T43" fmla="*/ 156 h 191"/>
                <a:gd name="T44" fmla="*/ 176 w 476"/>
                <a:gd name="T45" fmla="*/ 72 h 191"/>
                <a:gd name="T46" fmla="*/ 225 w 476"/>
                <a:gd name="T47" fmla="*/ 76 h 191"/>
                <a:gd name="T48" fmla="*/ 305 w 476"/>
                <a:gd name="T49" fmla="*/ 159 h 191"/>
                <a:gd name="T50" fmla="*/ 244 w 476"/>
                <a:gd name="T51" fmla="*/ 161 h 191"/>
                <a:gd name="T52" fmla="*/ 247 w 476"/>
                <a:gd name="T53" fmla="*/ 72 h 191"/>
                <a:gd name="T54" fmla="*/ 304 w 476"/>
                <a:gd name="T55" fmla="*/ 78 h 191"/>
                <a:gd name="T56" fmla="*/ 391 w 476"/>
                <a:gd name="T57" fmla="*/ 161 h 191"/>
                <a:gd name="T58" fmla="*/ 327 w 476"/>
                <a:gd name="T59" fmla="*/ 164 h 191"/>
                <a:gd name="T60" fmla="*/ 330 w 476"/>
                <a:gd name="T61" fmla="*/ 67 h 191"/>
                <a:gd name="T62" fmla="*/ 387 w 476"/>
                <a:gd name="T63" fmla="*/ 59 h 191"/>
                <a:gd name="T64" fmla="*/ 387 w 476"/>
                <a:gd name="T65" fmla="*/ 59 h 191"/>
                <a:gd name="T66" fmla="*/ 391 w 476"/>
                <a:gd name="T67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6" h="191">
                  <a:moveTo>
                    <a:pt x="413" y="0"/>
                  </a:moveTo>
                  <a:cubicBezTo>
                    <a:pt x="314" y="3"/>
                    <a:pt x="71" y="11"/>
                    <a:pt x="5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" y="140"/>
                    <a:pt x="4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9" y="123"/>
                    <a:pt x="12" y="89"/>
                  </a:cubicBezTo>
                  <a:cubicBezTo>
                    <a:pt x="14" y="72"/>
                    <a:pt x="19" y="61"/>
                    <a:pt x="25" y="61"/>
                  </a:cubicBezTo>
                  <a:cubicBezTo>
                    <a:pt x="26" y="61"/>
                    <a:pt x="28" y="61"/>
                    <a:pt x="29" y="63"/>
                  </a:cubicBezTo>
                  <a:cubicBezTo>
                    <a:pt x="33" y="67"/>
                    <a:pt x="34" y="77"/>
                    <a:pt x="32" y="91"/>
                  </a:cubicBezTo>
                  <a:cubicBezTo>
                    <a:pt x="28" y="132"/>
                    <a:pt x="29" y="145"/>
                    <a:pt x="28" y="146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166" y="191"/>
                    <a:pt x="301" y="191"/>
                    <a:pt x="402" y="191"/>
                  </a:cubicBezTo>
                  <a:cubicBezTo>
                    <a:pt x="429" y="191"/>
                    <a:pt x="429" y="191"/>
                    <a:pt x="429" y="191"/>
                  </a:cubicBezTo>
                  <a:cubicBezTo>
                    <a:pt x="444" y="191"/>
                    <a:pt x="460" y="191"/>
                    <a:pt x="476" y="191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0"/>
                  </a:lnTo>
                  <a:close/>
                  <a:moveTo>
                    <a:pt x="64" y="148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4"/>
                    <a:pt x="38" y="120"/>
                    <a:pt x="41" y="86"/>
                  </a:cubicBezTo>
                  <a:cubicBezTo>
                    <a:pt x="42" y="68"/>
                    <a:pt x="49" y="56"/>
                    <a:pt x="57" y="56"/>
                  </a:cubicBezTo>
                  <a:cubicBezTo>
                    <a:pt x="64" y="56"/>
                    <a:pt x="68" y="66"/>
                    <a:pt x="68" y="84"/>
                  </a:cubicBezTo>
                  <a:cubicBezTo>
                    <a:pt x="68" y="124"/>
                    <a:pt x="65" y="145"/>
                    <a:pt x="65" y="146"/>
                  </a:cubicBezTo>
                  <a:lnTo>
                    <a:pt x="64" y="148"/>
                  </a:lnTo>
                  <a:close/>
                  <a:moveTo>
                    <a:pt x="103" y="148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8" y="145"/>
                    <a:pt x="72" y="116"/>
                    <a:pt x="75" y="83"/>
                  </a:cubicBezTo>
                  <a:cubicBezTo>
                    <a:pt x="77" y="62"/>
                    <a:pt x="86" y="52"/>
                    <a:pt x="93" y="52"/>
                  </a:cubicBezTo>
                  <a:cubicBezTo>
                    <a:pt x="100" y="52"/>
                    <a:pt x="107" y="59"/>
                    <a:pt x="107" y="80"/>
                  </a:cubicBezTo>
                  <a:cubicBezTo>
                    <a:pt x="107" y="119"/>
                    <a:pt x="103" y="148"/>
                    <a:pt x="103" y="148"/>
                  </a:cubicBezTo>
                  <a:close/>
                  <a:moveTo>
                    <a:pt x="153" y="153"/>
                  </a:moveTo>
                  <a:cubicBezTo>
                    <a:pt x="153" y="156"/>
                    <a:pt x="153" y="156"/>
                    <a:pt x="153" y="156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8" y="111"/>
                    <a:pt x="121" y="77"/>
                  </a:cubicBezTo>
                  <a:cubicBezTo>
                    <a:pt x="123" y="57"/>
                    <a:pt x="133" y="47"/>
                    <a:pt x="142" y="47"/>
                  </a:cubicBezTo>
                  <a:cubicBezTo>
                    <a:pt x="150" y="47"/>
                    <a:pt x="159" y="54"/>
                    <a:pt x="159" y="76"/>
                  </a:cubicBezTo>
                  <a:cubicBezTo>
                    <a:pt x="159" y="115"/>
                    <a:pt x="153" y="153"/>
                    <a:pt x="153" y="153"/>
                  </a:cubicBezTo>
                  <a:close/>
                  <a:moveTo>
                    <a:pt x="219" y="157"/>
                  </a:moveTo>
                  <a:cubicBezTo>
                    <a:pt x="219" y="159"/>
                    <a:pt x="219" y="159"/>
                    <a:pt x="219" y="15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3" y="106"/>
                    <a:pt x="176" y="72"/>
                  </a:cubicBezTo>
                  <a:cubicBezTo>
                    <a:pt x="177" y="54"/>
                    <a:pt x="190" y="45"/>
                    <a:pt x="201" y="45"/>
                  </a:cubicBezTo>
                  <a:cubicBezTo>
                    <a:pt x="212" y="45"/>
                    <a:pt x="225" y="55"/>
                    <a:pt x="225" y="76"/>
                  </a:cubicBezTo>
                  <a:cubicBezTo>
                    <a:pt x="225" y="116"/>
                    <a:pt x="219" y="157"/>
                    <a:pt x="219" y="157"/>
                  </a:cubicBezTo>
                  <a:close/>
                  <a:moveTo>
                    <a:pt x="305" y="159"/>
                  </a:moveTo>
                  <a:cubicBezTo>
                    <a:pt x="305" y="161"/>
                    <a:pt x="305" y="161"/>
                    <a:pt x="30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58"/>
                    <a:pt x="244" y="106"/>
                    <a:pt x="247" y="72"/>
                  </a:cubicBezTo>
                  <a:cubicBezTo>
                    <a:pt x="249" y="54"/>
                    <a:pt x="262" y="46"/>
                    <a:pt x="274" y="46"/>
                  </a:cubicBezTo>
                  <a:cubicBezTo>
                    <a:pt x="289" y="46"/>
                    <a:pt x="304" y="57"/>
                    <a:pt x="304" y="78"/>
                  </a:cubicBezTo>
                  <a:cubicBezTo>
                    <a:pt x="305" y="115"/>
                    <a:pt x="305" y="158"/>
                    <a:pt x="305" y="159"/>
                  </a:cubicBezTo>
                  <a:close/>
                  <a:moveTo>
                    <a:pt x="391" y="161"/>
                  </a:moveTo>
                  <a:cubicBezTo>
                    <a:pt x="391" y="163"/>
                    <a:pt x="391" y="163"/>
                    <a:pt x="391" y="163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7" y="161"/>
                    <a:pt x="327" y="101"/>
                    <a:pt x="330" y="67"/>
                  </a:cubicBezTo>
                  <a:cubicBezTo>
                    <a:pt x="332" y="49"/>
                    <a:pt x="345" y="41"/>
                    <a:pt x="358" y="41"/>
                  </a:cubicBezTo>
                  <a:cubicBezTo>
                    <a:pt x="369" y="41"/>
                    <a:pt x="381" y="47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9" y="64"/>
                    <a:pt x="390" y="69"/>
                    <a:pt x="390" y="74"/>
                  </a:cubicBezTo>
                  <a:cubicBezTo>
                    <a:pt x="391" y="112"/>
                    <a:pt x="391" y="160"/>
                    <a:pt x="39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409"/>
            <p:cNvSpPr>
              <a:spLocks/>
            </p:cNvSpPr>
            <p:nvPr/>
          </p:nvSpPr>
          <p:spPr bwMode="auto">
            <a:xfrm>
              <a:off x="2530476" y="4394200"/>
              <a:ext cx="38100" cy="165100"/>
            </a:xfrm>
            <a:custGeom>
              <a:avLst/>
              <a:gdLst>
                <a:gd name="T0" fmla="*/ 10 w 20"/>
                <a:gd name="T1" fmla="*/ 2 h 89"/>
                <a:gd name="T2" fmla="*/ 1 w 20"/>
                <a:gd name="T3" fmla="*/ 44 h 89"/>
                <a:gd name="T4" fmla="*/ 1 w 20"/>
                <a:gd name="T5" fmla="*/ 89 h 89"/>
                <a:gd name="T6" fmla="*/ 14 w 20"/>
                <a:gd name="T7" fmla="*/ 89 h 89"/>
                <a:gd name="T8" fmla="*/ 20 w 20"/>
                <a:gd name="T9" fmla="*/ 11 h 89"/>
                <a:gd name="T10" fmla="*/ 19 w 20"/>
                <a:gd name="T11" fmla="*/ 1 h 89"/>
                <a:gd name="T12" fmla="*/ 10 w 20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9">
                  <a:moveTo>
                    <a:pt x="10" y="2"/>
                  </a:moveTo>
                  <a:cubicBezTo>
                    <a:pt x="2" y="7"/>
                    <a:pt x="1" y="28"/>
                    <a:pt x="1" y="44"/>
                  </a:cubicBezTo>
                  <a:cubicBezTo>
                    <a:pt x="0" y="70"/>
                    <a:pt x="1" y="88"/>
                    <a:pt x="1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80"/>
                    <a:pt x="20" y="45"/>
                    <a:pt x="20" y="11"/>
                  </a:cubicBezTo>
                  <a:cubicBezTo>
                    <a:pt x="20" y="7"/>
                    <a:pt x="19" y="4"/>
                    <a:pt x="19" y="1"/>
                  </a:cubicBezTo>
                  <a:cubicBezTo>
                    <a:pt x="15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10"/>
            <p:cNvSpPr>
              <a:spLocks/>
            </p:cNvSpPr>
            <p:nvPr/>
          </p:nvSpPr>
          <p:spPr bwMode="auto">
            <a:xfrm>
              <a:off x="2422526" y="4397375"/>
              <a:ext cx="23813" cy="155575"/>
            </a:xfrm>
            <a:custGeom>
              <a:avLst/>
              <a:gdLst>
                <a:gd name="T0" fmla="*/ 8 w 13"/>
                <a:gd name="T1" fmla="*/ 84 h 84"/>
                <a:gd name="T2" fmla="*/ 13 w 13"/>
                <a:gd name="T3" fmla="*/ 9 h 84"/>
                <a:gd name="T4" fmla="*/ 12 w 13"/>
                <a:gd name="T5" fmla="*/ 0 h 84"/>
                <a:gd name="T6" fmla="*/ 0 w 13"/>
                <a:gd name="T7" fmla="*/ 83 h 84"/>
                <a:gd name="T8" fmla="*/ 8 w 1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4">
                  <a:moveTo>
                    <a:pt x="8" y="84"/>
                  </a:moveTo>
                  <a:cubicBezTo>
                    <a:pt x="9" y="75"/>
                    <a:pt x="13" y="4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6" y="7"/>
                    <a:pt x="3" y="45"/>
                    <a:pt x="0" y="83"/>
                  </a:cubicBezTo>
                  <a:lnTo>
                    <a:pt x="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11"/>
            <p:cNvSpPr>
              <a:spLocks/>
            </p:cNvSpPr>
            <p:nvPr/>
          </p:nvSpPr>
          <p:spPr bwMode="auto">
            <a:xfrm>
              <a:off x="2182813" y="3956050"/>
              <a:ext cx="668338" cy="204788"/>
            </a:xfrm>
            <a:custGeom>
              <a:avLst/>
              <a:gdLst>
                <a:gd name="T0" fmla="*/ 325 w 363"/>
                <a:gd name="T1" fmla="*/ 18 h 110"/>
                <a:gd name="T2" fmla="*/ 352 w 363"/>
                <a:gd name="T3" fmla="*/ 43 h 110"/>
                <a:gd name="T4" fmla="*/ 363 w 363"/>
                <a:gd name="T5" fmla="*/ 27 h 110"/>
                <a:gd name="T6" fmla="*/ 331 w 363"/>
                <a:gd name="T7" fmla="*/ 0 h 110"/>
                <a:gd name="T8" fmla="*/ 96 w 363"/>
                <a:gd name="T9" fmla="*/ 44 h 110"/>
                <a:gd name="T10" fmla="*/ 95 w 363"/>
                <a:gd name="T11" fmla="*/ 44 h 110"/>
                <a:gd name="T12" fmla="*/ 95 w 363"/>
                <a:gd name="T13" fmla="*/ 44 h 110"/>
                <a:gd name="T14" fmla="*/ 48 w 363"/>
                <a:gd name="T15" fmla="*/ 66 h 110"/>
                <a:gd name="T16" fmla="*/ 39 w 363"/>
                <a:gd name="T17" fmla="*/ 71 h 110"/>
                <a:gd name="T18" fmla="*/ 39 w 363"/>
                <a:gd name="T19" fmla="*/ 71 h 110"/>
                <a:gd name="T20" fmla="*/ 32 w 363"/>
                <a:gd name="T21" fmla="*/ 75 h 110"/>
                <a:gd name="T22" fmla="*/ 32 w 363"/>
                <a:gd name="T23" fmla="*/ 75 h 110"/>
                <a:gd name="T24" fmla="*/ 18 w 363"/>
                <a:gd name="T25" fmla="*/ 85 h 110"/>
                <a:gd name="T26" fmla="*/ 18 w 363"/>
                <a:gd name="T27" fmla="*/ 85 h 110"/>
                <a:gd name="T28" fmla="*/ 14 w 363"/>
                <a:gd name="T29" fmla="*/ 87 h 110"/>
                <a:gd name="T30" fmla="*/ 14 w 363"/>
                <a:gd name="T31" fmla="*/ 89 h 110"/>
                <a:gd name="T32" fmla="*/ 13 w 363"/>
                <a:gd name="T33" fmla="*/ 89 h 110"/>
                <a:gd name="T34" fmla="*/ 0 w 363"/>
                <a:gd name="T35" fmla="*/ 100 h 110"/>
                <a:gd name="T36" fmla="*/ 0 w 363"/>
                <a:gd name="T37" fmla="*/ 110 h 110"/>
                <a:gd name="T38" fmla="*/ 324 w 363"/>
                <a:gd name="T39" fmla="*/ 18 h 110"/>
                <a:gd name="T40" fmla="*/ 325 w 363"/>
                <a:gd name="T41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110">
                  <a:moveTo>
                    <a:pt x="325" y="18"/>
                  </a:moveTo>
                  <a:cubicBezTo>
                    <a:pt x="352" y="43"/>
                    <a:pt x="352" y="43"/>
                    <a:pt x="352" y="43"/>
                  </a:cubicBezTo>
                  <a:cubicBezTo>
                    <a:pt x="355" y="38"/>
                    <a:pt x="358" y="32"/>
                    <a:pt x="363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23" y="6"/>
                    <a:pt x="147" y="24"/>
                    <a:pt x="96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6" y="51"/>
                    <a:pt x="60" y="59"/>
                    <a:pt x="48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2"/>
                    <a:pt x="35" y="74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4" y="87"/>
                  </a:cubicBezTo>
                  <a:cubicBezTo>
                    <a:pt x="14" y="88"/>
                    <a:pt x="14" y="89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6" y="94"/>
                    <a:pt x="2" y="99"/>
                    <a:pt x="0" y="10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0" y="38"/>
                    <a:pt x="314" y="19"/>
                    <a:pt x="324" y="18"/>
                  </a:cubicBezTo>
                  <a:lnTo>
                    <a:pt x="32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412"/>
            <p:cNvSpPr>
              <a:spLocks/>
            </p:cNvSpPr>
            <p:nvPr/>
          </p:nvSpPr>
          <p:spPr bwMode="auto">
            <a:xfrm>
              <a:off x="2824163" y="4006850"/>
              <a:ext cx="293688" cy="73025"/>
            </a:xfrm>
            <a:custGeom>
              <a:avLst/>
              <a:gdLst>
                <a:gd name="T0" fmla="*/ 0 w 160"/>
                <a:gd name="T1" fmla="*/ 39 h 39"/>
                <a:gd name="T2" fmla="*/ 160 w 160"/>
                <a:gd name="T3" fmla="*/ 35 h 39"/>
                <a:gd name="T4" fmla="*/ 159 w 160"/>
                <a:gd name="T5" fmla="*/ 28 h 39"/>
                <a:gd name="T6" fmla="*/ 159 w 160"/>
                <a:gd name="T7" fmla="*/ 26 h 39"/>
                <a:gd name="T8" fmla="*/ 159 w 160"/>
                <a:gd name="T9" fmla="*/ 24 h 39"/>
                <a:gd name="T10" fmla="*/ 158 w 160"/>
                <a:gd name="T11" fmla="*/ 17 h 39"/>
                <a:gd name="T12" fmla="*/ 156 w 160"/>
                <a:gd name="T13" fmla="*/ 2 h 39"/>
                <a:gd name="T14" fmla="*/ 156 w 160"/>
                <a:gd name="T15" fmla="*/ 1 h 39"/>
                <a:gd name="T16" fmla="*/ 156 w 160"/>
                <a:gd name="T17" fmla="*/ 0 h 39"/>
                <a:gd name="T18" fmla="*/ 116 w 160"/>
                <a:gd name="T19" fmla="*/ 0 h 39"/>
                <a:gd name="T20" fmla="*/ 19 w 160"/>
                <a:gd name="T21" fmla="*/ 2 h 39"/>
                <a:gd name="T22" fmla="*/ 2 w 160"/>
                <a:gd name="T23" fmla="*/ 32 h 39"/>
                <a:gd name="T24" fmla="*/ 0 w 160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57" y="36"/>
                    <a:pt x="152" y="35"/>
                    <a:pt x="160" y="35"/>
                  </a:cubicBezTo>
                  <a:cubicBezTo>
                    <a:pt x="160" y="31"/>
                    <a:pt x="160" y="30"/>
                    <a:pt x="159" y="28"/>
                  </a:cubicBezTo>
                  <a:cubicBezTo>
                    <a:pt x="159" y="27"/>
                    <a:pt x="159" y="27"/>
                    <a:pt x="159" y="26"/>
                  </a:cubicBezTo>
                  <a:cubicBezTo>
                    <a:pt x="159" y="25"/>
                    <a:pt x="159" y="25"/>
                    <a:pt x="159" y="24"/>
                  </a:cubicBezTo>
                  <a:cubicBezTo>
                    <a:pt x="159" y="22"/>
                    <a:pt x="160" y="19"/>
                    <a:pt x="158" y="17"/>
                  </a:cubicBezTo>
                  <a:cubicBezTo>
                    <a:pt x="154" y="12"/>
                    <a:pt x="155" y="7"/>
                    <a:pt x="156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0"/>
                    <a:pt x="15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15"/>
                    <a:pt x="2" y="32"/>
                    <a:pt x="2" y="32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413"/>
            <p:cNvSpPr>
              <a:spLocks/>
            </p:cNvSpPr>
            <p:nvPr/>
          </p:nvSpPr>
          <p:spPr bwMode="auto">
            <a:xfrm>
              <a:off x="2482851" y="3906838"/>
              <a:ext cx="22225" cy="80963"/>
            </a:xfrm>
            <a:custGeom>
              <a:avLst/>
              <a:gdLst>
                <a:gd name="T0" fmla="*/ 9 w 12"/>
                <a:gd name="T1" fmla="*/ 42 h 44"/>
                <a:gd name="T2" fmla="*/ 12 w 12"/>
                <a:gd name="T3" fmla="*/ 0 h 44"/>
                <a:gd name="T4" fmla="*/ 0 w 12"/>
                <a:gd name="T5" fmla="*/ 44 h 44"/>
                <a:gd name="T6" fmla="*/ 9 w 12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9" y="42"/>
                  </a:moveTo>
                  <a:cubicBezTo>
                    <a:pt x="9" y="36"/>
                    <a:pt x="11" y="16"/>
                    <a:pt x="12" y="0"/>
                  </a:cubicBezTo>
                  <a:cubicBezTo>
                    <a:pt x="5" y="7"/>
                    <a:pt x="0" y="27"/>
                    <a:pt x="0" y="44"/>
                  </a:cubicBezTo>
                  <a:lnTo>
                    <a:pt x="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14"/>
            <p:cNvSpPr>
              <a:spLocks/>
            </p:cNvSpPr>
            <p:nvPr/>
          </p:nvSpPr>
          <p:spPr bwMode="auto">
            <a:xfrm>
              <a:off x="3651251" y="4205288"/>
              <a:ext cx="28575" cy="123825"/>
            </a:xfrm>
            <a:custGeom>
              <a:avLst/>
              <a:gdLst>
                <a:gd name="T0" fmla="*/ 3 w 15"/>
                <a:gd name="T1" fmla="*/ 0 h 66"/>
                <a:gd name="T2" fmla="*/ 0 w 15"/>
                <a:gd name="T3" fmla="*/ 2 h 66"/>
                <a:gd name="T4" fmla="*/ 7 w 15"/>
                <a:gd name="T5" fmla="*/ 37 h 66"/>
                <a:gd name="T6" fmla="*/ 8 w 15"/>
                <a:gd name="T7" fmla="*/ 41 h 66"/>
                <a:gd name="T8" fmla="*/ 11 w 15"/>
                <a:gd name="T9" fmla="*/ 65 h 66"/>
                <a:gd name="T10" fmla="*/ 15 w 15"/>
                <a:gd name="T11" fmla="*/ 66 h 66"/>
                <a:gd name="T12" fmla="*/ 10 w 15"/>
                <a:gd name="T13" fmla="*/ 20 h 66"/>
                <a:gd name="T14" fmla="*/ 3 w 15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6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3" y="6"/>
                    <a:pt x="5" y="18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9" y="49"/>
                    <a:pt x="10" y="61"/>
                    <a:pt x="11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56"/>
                    <a:pt x="11" y="28"/>
                    <a:pt x="10" y="20"/>
                  </a:cubicBezTo>
                  <a:cubicBezTo>
                    <a:pt x="8" y="6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415"/>
            <p:cNvSpPr>
              <a:spLocks/>
            </p:cNvSpPr>
            <p:nvPr/>
          </p:nvSpPr>
          <p:spPr bwMode="auto">
            <a:xfrm>
              <a:off x="3335338" y="4183063"/>
              <a:ext cx="38100" cy="114300"/>
            </a:xfrm>
            <a:custGeom>
              <a:avLst/>
              <a:gdLst>
                <a:gd name="T0" fmla="*/ 0 w 21"/>
                <a:gd name="T1" fmla="*/ 1 h 61"/>
                <a:gd name="T2" fmla="*/ 0 w 21"/>
                <a:gd name="T3" fmla="*/ 5 h 61"/>
                <a:gd name="T4" fmla="*/ 4 w 21"/>
                <a:gd name="T5" fmla="*/ 61 h 61"/>
                <a:gd name="T6" fmla="*/ 20 w 21"/>
                <a:gd name="T7" fmla="*/ 61 h 61"/>
                <a:gd name="T8" fmla="*/ 20 w 21"/>
                <a:gd name="T9" fmla="*/ 52 h 61"/>
                <a:gd name="T10" fmla="*/ 13 w 21"/>
                <a:gd name="T11" fmla="*/ 4 h 61"/>
                <a:gd name="T12" fmla="*/ 0 w 21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1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3" y="51"/>
                    <a:pt x="4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58"/>
                    <a:pt x="20" y="55"/>
                    <a:pt x="20" y="52"/>
                  </a:cubicBezTo>
                  <a:cubicBezTo>
                    <a:pt x="21" y="36"/>
                    <a:pt x="19" y="16"/>
                    <a:pt x="13" y="4"/>
                  </a:cubicBezTo>
                  <a:cubicBezTo>
                    <a:pt x="11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416"/>
            <p:cNvSpPr>
              <a:spLocks/>
            </p:cNvSpPr>
            <p:nvPr/>
          </p:nvSpPr>
          <p:spPr bwMode="auto">
            <a:xfrm>
              <a:off x="3698876" y="4211638"/>
              <a:ext cx="23813" cy="112713"/>
            </a:xfrm>
            <a:custGeom>
              <a:avLst/>
              <a:gdLst>
                <a:gd name="T0" fmla="*/ 13 w 13"/>
                <a:gd name="T1" fmla="*/ 61 h 61"/>
                <a:gd name="T2" fmla="*/ 8 w 13"/>
                <a:gd name="T3" fmla="*/ 7 h 61"/>
                <a:gd name="T4" fmla="*/ 1 w 13"/>
                <a:gd name="T5" fmla="*/ 0 h 61"/>
                <a:gd name="T6" fmla="*/ 0 w 13"/>
                <a:gd name="T7" fmla="*/ 0 h 61"/>
                <a:gd name="T8" fmla="*/ 1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2" y="51"/>
                    <a:pt x="10" y="16"/>
                    <a:pt x="8" y="7"/>
                  </a:cubicBezTo>
                  <a:cubicBezTo>
                    <a:pt x="7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11"/>
                    <a:pt x="10" y="41"/>
                    <a:pt x="10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17"/>
            <p:cNvSpPr>
              <a:spLocks/>
            </p:cNvSpPr>
            <p:nvPr/>
          </p:nvSpPr>
          <p:spPr bwMode="auto">
            <a:xfrm>
              <a:off x="3584576" y="4198938"/>
              <a:ext cx="15875" cy="87313"/>
            </a:xfrm>
            <a:custGeom>
              <a:avLst/>
              <a:gdLst>
                <a:gd name="T0" fmla="*/ 0 w 8"/>
                <a:gd name="T1" fmla="*/ 9 h 47"/>
                <a:gd name="T2" fmla="*/ 3 w 8"/>
                <a:gd name="T3" fmla="*/ 46 h 47"/>
                <a:gd name="T4" fmla="*/ 8 w 8"/>
                <a:gd name="T5" fmla="*/ 47 h 47"/>
                <a:gd name="T6" fmla="*/ 0 w 8"/>
                <a:gd name="T7" fmla="*/ 0 h 47"/>
                <a:gd name="T8" fmla="*/ 0 w 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7">
                  <a:moveTo>
                    <a:pt x="0" y="9"/>
                  </a:moveTo>
                  <a:cubicBezTo>
                    <a:pt x="1" y="20"/>
                    <a:pt x="2" y="40"/>
                    <a:pt x="3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28"/>
                    <a:pt x="5" y="7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8"/>
            <p:cNvSpPr>
              <a:spLocks/>
            </p:cNvSpPr>
            <p:nvPr/>
          </p:nvSpPr>
          <p:spPr bwMode="auto">
            <a:xfrm>
              <a:off x="3422651" y="4171950"/>
              <a:ext cx="38100" cy="127000"/>
            </a:xfrm>
            <a:custGeom>
              <a:avLst/>
              <a:gdLst>
                <a:gd name="T0" fmla="*/ 6 w 20"/>
                <a:gd name="T1" fmla="*/ 0 h 68"/>
                <a:gd name="T2" fmla="*/ 4 w 20"/>
                <a:gd name="T3" fmla="*/ 2 h 68"/>
                <a:gd name="T4" fmla="*/ 0 w 20"/>
                <a:gd name="T5" fmla="*/ 12 h 68"/>
                <a:gd name="T6" fmla="*/ 4 w 20"/>
                <a:gd name="T7" fmla="*/ 68 h 68"/>
                <a:gd name="T8" fmla="*/ 20 w 20"/>
                <a:gd name="T9" fmla="*/ 68 h 68"/>
                <a:gd name="T10" fmla="*/ 18 w 20"/>
                <a:gd name="T11" fmla="*/ 27 h 68"/>
                <a:gd name="T12" fmla="*/ 6 w 2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8">
                  <a:moveTo>
                    <a:pt x="6" y="0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1" y="19"/>
                    <a:pt x="3" y="58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1"/>
                    <a:pt x="19" y="40"/>
                    <a:pt x="18" y="27"/>
                  </a:cubicBezTo>
                  <a:cubicBezTo>
                    <a:pt x="17" y="11"/>
                    <a:pt x="15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19"/>
            <p:cNvSpPr>
              <a:spLocks noEditPoints="1"/>
            </p:cNvSpPr>
            <p:nvPr/>
          </p:nvSpPr>
          <p:spPr bwMode="auto">
            <a:xfrm>
              <a:off x="3043238" y="3956050"/>
              <a:ext cx="730250" cy="649288"/>
            </a:xfrm>
            <a:custGeom>
              <a:avLst/>
              <a:gdLst>
                <a:gd name="T0" fmla="*/ 0 w 397"/>
                <a:gd name="T1" fmla="*/ 22 h 349"/>
                <a:gd name="T2" fmla="*/ 42 w 397"/>
                <a:gd name="T3" fmla="*/ 29 h 349"/>
                <a:gd name="T4" fmla="*/ 45 w 397"/>
                <a:gd name="T5" fmla="*/ 52 h 349"/>
                <a:gd name="T6" fmla="*/ 46 w 397"/>
                <a:gd name="T7" fmla="*/ 66 h 349"/>
                <a:gd name="T8" fmla="*/ 55 w 397"/>
                <a:gd name="T9" fmla="*/ 98 h 349"/>
                <a:gd name="T10" fmla="*/ 81 w 397"/>
                <a:gd name="T11" fmla="*/ 120 h 349"/>
                <a:gd name="T12" fmla="*/ 98 w 397"/>
                <a:gd name="T13" fmla="*/ 154 h 349"/>
                <a:gd name="T14" fmla="*/ 129 w 397"/>
                <a:gd name="T15" fmla="*/ 105 h 349"/>
                <a:gd name="T16" fmla="*/ 124 w 397"/>
                <a:gd name="T17" fmla="*/ 177 h 349"/>
                <a:gd name="T18" fmla="*/ 127 w 397"/>
                <a:gd name="T19" fmla="*/ 194 h 349"/>
                <a:gd name="T20" fmla="*/ 124 w 397"/>
                <a:gd name="T21" fmla="*/ 219 h 349"/>
                <a:gd name="T22" fmla="*/ 132 w 397"/>
                <a:gd name="T23" fmla="*/ 236 h 349"/>
                <a:gd name="T24" fmla="*/ 146 w 397"/>
                <a:gd name="T25" fmla="*/ 279 h 349"/>
                <a:gd name="T26" fmla="*/ 163 w 397"/>
                <a:gd name="T27" fmla="*/ 236 h 349"/>
                <a:gd name="T28" fmla="*/ 205 w 397"/>
                <a:gd name="T29" fmla="*/ 329 h 349"/>
                <a:gd name="T30" fmla="*/ 176 w 397"/>
                <a:gd name="T31" fmla="*/ 349 h 349"/>
                <a:gd name="T32" fmla="*/ 103 w 397"/>
                <a:gd name="T33" fmla="*/ 38 h 349"/>
                <a:gd name="T34" fmla="*/ 126 w 397"/>
                <a:gd name="T35" fmla="*/ 39 h 349"/>
                <a:gd name="T36" fmla="*/ 156 w 397"/>
                <a:gd name="T37" fmla="*/ 65 h 349"/>
                <a:gd name="T38" fmla="*/ 188 w 397"/>
                <a:gd name="T39" fmla="*/ 100 h 349"/>
                <a:gd name="T40" fmla="*/ 151 w 397"/>
                <a:gd name="T41" fmla="*/ 99 h 349"/>
                <a:gd name="T42" fmla="*/ 158 w 397"/>
                <a:gd name="T43" fmla="*/ 187 h 349"/>
                <a:gd name="T44" fmla="*/ 159 w 397"/>
                <a:gd name="T45" fmla="*/ 114 h 349"/>
                <a:gd name="T46" fmla="*/ 195 w 397"/>
                <a:gd name="T47" fmla="*/ 185 h 349"/>
                <a:gd name="T48" fmla="*/ 370 w 397"/>
                <a:gd name="T49" fmla="*/ 143 h 349"/>
                <a:gd name="T50" fmla="*/ 356 w 397"/>
                <a:gd name="T51" fmla="*/ 202 h 349"/>
                <a:gd name="T52" fmla="*/ 352 w 397"/>
                <a:gd name="T53" fmla="*/ 134 h 349"/>
                <a:gd name="T54" fmla="*/ 330 w 397"/>
                <a:gd name="T55" fmla="*/ 204 h 349"/>
                <a:gd name="T56" fmla="*/ 333 w 397"/>
                <a:gd name="T57" fmla="*/ 129 h 349"/>
                <a:gd name="T58" fmla="*/ 351 w 397"/>
                <a:gd name="T59" fmla="*/ 202 h 349"/>
                <a:gd name="T60" fmla="*/ 328 w 397"/>
                <a:gd name="T61" fmla="*/ 87 h 349"/>
                <a:gd name="T62" fmla="*/ 342 w 397"/>
                <a:gd name="T63" fmla="*/ 124 h 349"/>
                <a:gd name="T64" fmla="*/ 321 w 397"/>
                <a:gd name="T65" fmla="*/ 91 h 349"/>
                <a:gd name="T66" fmla="*/ 319 w 397"/>
                <a:gd name="T67" fmla="*/ 182 h 349"/>
                <a:gd name="T68" fmla="*/ 290 w 397"/>
                <a:gd name="T69" fmla="*/ 140 h 349"/>
                <a:gd name="T70" fmla="*/ 318 w 397"/>
                <a:gd name="T71" fmla="*/ 141 h 349"/>
                <a:gd name="T72" fmla="*/ 287 w 397"/>
                <a:gd name="T73" fmla="*/ 65 h 349"/>
                <a:gd name="T74" fmla="*/ 253 w 397"/>
                <a:gd name="T75" fmla="*/ 116 h 349"/>
                <a:gd name="T76" fmla="*/ 285 w 397"/>
                <a:gd name="T77" fmla="*/ 186 h 349"/>
                <a:gd name="T78" fmla="*/ 253 w 397"/>
                <a:gd name="T79" fmla="*/ 186 h 349"/>
                <a:gd name="T80" fmla="*/ 219 w 397"/>
                <a:gd name="T81" fmla="*/ 20 h 349"/>
                <a:gd name="T82" fmla="*/ 202 w 397"/>
                <a:gd name="T83" fmla="*/ 16 h 349"/>
                <a:gd name="T84" fmla="*/ 202 w 397"/>
                <a:gd name="T85" fmla="*/ 128 h 349"/>
                <a:gd name="T86" fmla="*/ 241 w 397"/>
                <a:gd name="T87" fmla="*/ 128 h 349"/>
                <a:gd name="T88" fmla="*/ 206 w 397"/>
                <a:gd name="T89" fmla="*/ 189 h 349"/>
                <a:gd name="T90" fmla="*/ 218 w 397"/>
                <a:gd name="T91" fmla="*/ 327 h 349"/>
                <a:gd name="T92" fmla="*/ 235 w 397"/>
                <a:gd name="T93" fmla="*/ 224 h 349"/>
                <a:gd name="T94" fmla="*/ 259 w 397"/>
                <a:gd name="T95" fmla="*/ 327 h 349"/>
                <a:gd name="T96" fmla="*/ 266 w 397"/>
                <a:gd name="T97" fmla="*/ 317 h 349"/>
                <a:gd name="T98" fmla="*/ 279 w 397"/>
                <a:gd name="T99" fmla="*/ 235 h 349"/>
                <a:gd name="T100" fmla="*/ 300 w 397"/>
                <a:gd name="T101" fmla="*/ 317 h 349"/>
                <a:gd name="T102" fmla="*/ 307 w 397"/>
                <a:gd name="T103" fmla="*/ 314 h 349"/>
                <a:gd name="T104" fmla="*/ 315 w 397"/>
                <a:gd name="T105" fmla="*/ 233 h 349"/>
                <a:gd name="T106" fmla="*/ 334 w 397"/>
                <a:gd name="T107" fmla="*/ 315 h 349"/>
                <a:gd name="T108" fmla="*/ 342 w 397"/>
                <a:gd name="T109" fmla="*/ 306 h 349"/>
                <a:gd name="T110" fmla="*/ 350 w 397"/>
                <a:gd name="T111" fmla="*/ 240 h 349"/>
                <a:gd name="T112" fmla="*/ 365 w 397"/>
                <a:gd name="T113" fmla="*/ 307 h 349"/>
                <a:gd name="T114" fmla="*/ 370 w 397"/>
                <a:gd name="T115" fmla="*/ 298 h 349"/>
                <a:gd name="T116" fmla="*/ 376 w 397"/>
                <a:gd name="T117" fmla="*/ 246 h 349"/>
                <a:gd name="T118" fmla="*/ 389 w 397"/>
                <a:gd name="T11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49">
                  <a:moveTo>
                    <a:pt x="391" y="88"/>
                  </a:moveTo>
                  <a:cubicBezTo>
                    <a:pt x="388" y="83"/>
                    <a:pt x="343" y="0"/>
                    <a:pt x="9" y="0"/>
                  </a:cubicBezTo>
                  <a:cubicBezTo>
                    <a:pt x="5" y="0"/>
                    <a:pt x="2" y="12"/>
                    <a:pt x="0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2" y="24"/>
                    <a:pt x="42" y="26"/>
                    <a:pt x="42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5"/>
                    <a:pt x="40" y="38"/>
                    <a:pt x="42" y="41"/>
                  </a:cubicBezTo>
                  <a:cubicBezTo>
                    <a:pt x="45" y="44"/>
                    <a:pt x="45" y="49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6" y="56"/>
                    <a:pt x="46" y="59"/>
                    <a:pt x="46" y="66"/>
                  </a:cubicBezTo>
                  <a:cubicBezTo>
                    <a:pt x="45" y="75"/>
                    <a:pt x="47" y="79"/>
                    <a:pt x="50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90"/>
                    <a:pt x="53" y="94"/>
                    <a:pt x="55" y="98"/>
                  </a:cubicBezTo>
                  <a:cubicBezTo>
                    <a:pt x="55" y="99"/>
                    <a:pt x="55" y="99"/>
                    <a:pt x="55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67" y="100"/>
                    <a:pt x="81" y="101"/>
                    <a:pt x="81" y="120"/>
                  </a:cubicBezTo>
                  <a:cubicBezTo>
                    <a:pt x="82" y="135"/>
                    <a:pt x="82" y="151"/>
                    <a:pt x="82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6"/>
                    <a:pt x="99" y="155"/>
                    <a:pt x="98" y="154"/>
                  </a:cubicBezTo>
                  <a:cubicBezTo>
                    <a:pt x="97" y="137"/>
                    <a:pt x="96" y="116"/>
                    <a:pt x="105" y="106"/>
                  </a:cubicBezTo>
                  <a:cubicBezTo>
                    <a:pt x="109" y="103"/>
                    <a:pt x="113" y="101"/>
                    <a:pt x="119" y="101"/>
                  </a:cubicBezTo>
                  <a:cubicBezTo>
                    <a:pt x="122" y="101"/>
                    <a:pt x="126" y="103"/>
                    <a:pt x="129" y="105"/>
                  </a:cubicBezTo>
                  <a:cubicBezTo>
                    <a:pt x="143" y="121"/>
                    <a:pt x="140" y="172"/>
                    <a:pt x="140" y="174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80"/>
                    <a:pt x="126" y="184"/>
                    <a:pt x="126" y="186"/>
                  </a:cubicBezTo>
                  <a:cubicBezTo>
                    <a:pt x="127" y="189"/>
                    <a:pt x="127" y="191"/>
                    <a:pt x="127" y="192"/>
                  </a:cubicBezTo>
                  <a:cubicBezTo>
                    <a:pt x="127" y="193"/>
                    <a:pt x="127" y="193"/>
                    <a:pt x="127" y="194"/>
                  </a:cubicBezTo>
                  <a:cubicBezTo>
                    <a:pt x="128" y="198"/>
                    <a:pt x="128" y="201"/>
                    <a:pt x="127" y="203"/>
                  </a:cubicBezTo>
                  <a:cubicBezTo>
                    <a:pt x="126" y="205"/>
                    <a:pt x="123" y="211"/>
                    <a:pt x="123" y="213"/>
                  </a:cubicBezTo>
                  <a:cubicBezTo>
                    <a:pt x="122" y="214"/>
                    <a:pt x="123" y="219"/>
                    <a:pt x="124" y="219"/>
                  </a:cubicBezTo>
                  <a:cubicBezTo>
                    <a:pt x="125" y="220"/>
                    <a:pt x="128" y="225"/>
                    <a:pt x="133" y="234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5" y="236"/>
                    <a:pt x="137" y="237"/>
                    <a:pt x="139" y="238"/>
                  </a:cubicBezTo>
                  <a:cubicBezTo>
                    <a:pt x="145" y="241"/>
                    <a:pt x="146" y="251"/>
                    <a:pt x="146" y="258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62" y="314"/>
                    <a:pt x="162" y="310"/>
                    <a:pt x="162" y="306"/>
                  </a:cubicBezTo>
                  <a:cubicBezTo>
                    <a:pt x="159" y="268"/>
                    <a:pt x="157" y="243"/>
                    <a:pt x="163" y="236"/>
                  </a:cubicBezTo>
                  <a:cubicBezTo>
                    <a:pt x="167" y="232"/>
                    <a:pt x="174" y="229"/>
                    <a:pt x="180" y="229"/>
                  </a:cubicBezTo>
                  <a:cubicBezTo>
                    <a:pt x="189" y="229"/>
                    <a:pt x="196" y="234"/>
                    <a:pt x="198" y="242"/>
                  </a:cubicBezTo>
                  <a:cubicBezTo>
                    <a:pt x="201" y="257"/>
                    <a:pt x="204" y="326"/>
                    <a:pt x="205" y="32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249" y="340"/>
                    <a:pt x="324" y="325"/>
                    <a:pt x="397" y="299"/>
                  </a:cubicBezTo>
                  <a:lnTo>
                    <a:pt x="391" y="88"/>
                  </a:lnTo>
                  <a:close/>
                  <a:moveTo>
                    <a:pt x="103" y="3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39"/>
                    <a:pt x="126" y="39"/>
                    <a:pt x="126" y="39"/>
                  </a:cubicBezTo>
                  <a:lnTo>
                    <a:pt x="103" y="38"/>
                  </a:lnTo>
                  <a:close/>
                  <a:moveTo>
                    <a:pt x="151" y="99"/>
                  </a:moveTo>
                  <a:cubicBezTo>
                    <a:pt x="151" y="98"/>
                    <a:pt x="147" y="77"/>
                    <a:pt x="156" y="65"/>
                  </a:cubicBezTo>
                  <a:cubicBezTo>
                    <a:pt x="159" y="61"/>
                    <a:pt x="163" y="59"/>
                    <a:pt x="169" y="58"/>
                  </a:cubicBezTo>
                  <a:cubicBezTo>
                    <a:pt x="174" y="58"/>
                    <a:pt x="179" y="60"/>
                    <a:pt x="182" y="64"/>
                  </a:cubicBezTo>
                  <a:cubicBezTo>
                    <a:pt x="191" y="74"/>
                    <a:pt x="188" y="99"/>
                    <a:pt x="188" y="100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51" y="99"/>
                  </a:lnTo>
                  <a:close/>
                  <a:moveTo>
                    <a:pt x="195" y="185"/>
                  </a:moveTo>
                  <a:cubicBezTo>
                    <a:pt x="195" y="187"/>
                    <a:pt x="195" y="187"/>
                    <a:pt x="195" y="187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5" y="135"/>
                    <a:pt x="154" y="127"/>
                  </a:cubicBezTo>
                  <a:cubicBezTo>
                    <a:pt x="154" y="122"/>
                    <a:pt x="156" y="117"/>
                    <a:pt x="159" y="114"/>
                  </a:cubicBezTo>
                  <a:cubicBezTo>
                    <a:pt x="163" y="110"/>
                    <a:pt x="168" y="108"/>
                    <a:pt x="173" y="108"/>
                  </a:cubicBezTo>
                  <a:cubicBezTo>
                    <a:pt x="181" y="108"/>
                    <a:pt x="191" y="113"/>
                    <a:pt x="193" y="127"/>
                  </a:cubicBezTo>
                  <a:cubicBezTo>
                    <a:pt x="195" y="151"/>
                    <a:pt x="195" y="185"/>
                    <a:pt x="195" y="185"/>
                  </a:cubicBezTo>
                  <a:close/>
                  <a:moveTo>
                    <a:pt x="352" y="134"/>
                  </a:moveTo>
                  <a:cubicBezTo>
                    <a:pt x="354" y="133"/>
                    <a:pt x="356" y="132"/>
                    <a:pt x="358" y="132"/>
                  </a:cubicBezTo>
                  <a:cubicBezTo>
                    <a:pt x="363" y="132"/>
                    <a:pt x="368" y="136"/>
                    <a:pt x="370" y="143"/>
                  </a:cubicBezTo>
                  <a:cubicBezTo>
                    <a:pt x="372" y="154"/>
                    <a:pt x="375" y="198"/>
                    <a:pt x="375" y="200"/>
                  </a:cubicBezTo>
                  <a:cubicBezTo>
                    <a:pt x="375" y="203"/>
                    <a:pt x="375" y="203"/>
                    <a:pt x="375" y="203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6" y="199"/>
                    <a:pt x="352" y="154"/>
                    <a:pt x="350" y="143"/>
                  </a:cubicBezTo>
                  <a:cubicBezTo>
                    <a:pt x="350" y="138"/>
                    <a:pt x="351" y="136"/>
                    <a:pt x="352" y="134"/>
                  </a:cubicBezTo>
                  <a:close/>
                  <a:moveTo>
                    <a:pt x="351" y="202"/>
                  </a:moveTo>
                  <a:cubicBezTo>
                    <a:pt x="351" y="205"/>
                    <a:pt x="351" y="205"/>
                    <a:pt x="351" y="205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30" y="202"/>
                    <a:pt x="326" y="159"/>
                    <a:pt x="325" y="151"/>
                  </a:cubicBezTo>
                  <a:cubicBezTo>
                    <a:pt x="325" y="145"/>
                    <a:pt x="323" y="130"/>
                    <a:pt x="333" y="129"/>
                  </a:cubicBezTo>
                  <a:cubicBezTo>
                    <a:pt x="333" y="129"/>
                    <a:pt x="334" y="129"/>
                    <a:pt x="334" y="129"/>
                  </a:cubicBezTo>
                  <a:cubicBezTo>
                    <a:pt x="342" y="129"/>
                    <a:pt x="344" y="141"/>
                    <a:pt x="345" y="153"/>
                  </a:cubicBezTo>
                  <a:cubicBezTo>
                    <a:pt x="347" y="163"/>
                    <a:pt x="351" y="202"/>
                    <a:pt x="351" y="202"/>
                  </a:cubicBezTo>
                  <a:close/>
                  <a:moveTo>
                    <a:pt x="321" y="91"/>
                  </a:moveTo>
                  <a:cubicBezTo>
                    <a:pt x="322" y="88"/>
                    <a:pt x="325" y="87"/>
                    <a:pt x="328" y="87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2" y="87"/>
                    <a:pt x="334" y="89"/>
                    <a:pt x="336" y="91"/>
                  </a:cubicBezTo>
                  <a:cubicBezTo>
                    <a:pt x="344" y="99"/>
                    <a:pt x="343" y="120"/>
                    <a:pt x="342" y="121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0" y="116"/>
                    <a:pt x="315" y="98"/>
                    <a:pt x="321" y="91"/>
                  </a:cubicBezTo>
                  <a:close/>
                  <a:moveTo>
                    <a:pt x="318" y="141"/>
                  </a:moveTo>
                  <a:cubicBezTo>
                    <a:pt x="321" y="154"/>
                    <a:pt x="320" y="179"/>
                    <a:pt x="320" y="180"/>
                  </a:cubicBezTo>
                  <a:cubicBezTo>
                    <a:pt x="319" y="182"/>
                    <a:pt x="319" y="182"/>
                    <a:pt x="319" y="182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3" y="179"/>
                    <a:pt x="293" y="179"/>
                    <a:pt x="293" y="179"/>
                  </a:cubicBezTo>
                  <a:cubicBezTo>
                    <a:pt x="293" y="179"/>
                    <a:pt x="291" y="153"/>
                    <a:pt x="290" y="140"/>
                  </a:cubicBezTo>
                  <a:cubicBezTo>
                    <a:pt x="289" y="130"/>
                    <a:pt x="291" y="123"/>
                    <a:pt x="294" y="120"/>
                  </a:cubicBezTo>
                  <a:cubicBezTo>
                    <a:pt x="296" y="118"/>
                    <a:pt x="299" y="116"/>
                    <a:pt x="302" y="116"/>
                  </a:cubicBezTo>
                  <a:cubicBezTo>
                    <a:pt x="309" y="116"/>
                    <a:pt x="314" y="125"/>
                    <a:pt x="318" y="141"/>
                  </a:cubicBezTo>
                  <a:close/>
                  <a:moveTo>
                    <a:pt x="302" y="40"/>
                  </a:moveTo>
                  <a:cubicBezTo>
                    <a:pt x="305" y="68"/>
                    <a:pt x="305" y="68"/>
                    <a:pt x="305" y="68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3" y="35"/>
                    <a:pt x="283" y="35"/>
                    <a:pt x="283" y="35"/>
                  </a:cubicBezTo>
                  <a:lnTo>
                    <a:pt x="302" y="40"/>
                  </a:lnTo>
                  <a:close/>
                  <a:moveTo>
                    <a:pt x="253" y="116"/>
                  </a:moveTo>
                  <a:cubicBezTo>
                    <a:pt x="255" y="114"/>
                    <a:pt x="259" y="112"/>
                    <a:pt x="262" y="112"/>
                  </a:cubicBezTo>
                  <a:cubicBezTo>
                    <a:pt x="271" y="112"/>
                    <a:pt x="280" y="120"/>
                    <a:pt x="282" y="135"/>
                  </a:cubicBezTo>
                  <a:cubicBezTo>
                    <a:pt x="284" y="159"/>
                    <a:pt x="285" y="186"/>
                    <a:pt x="285" y="186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0" y="136"/>
                    <a:pt x="249" y="128"/>
                  </a:cubicBezTo>
                  <a:cubicBezTo>
                    <a:pt x="249" y="122"/>
                    <a:pt x="251" y="118"/>
                    <a:pt x="253" y="116"/>
                  </a:cubicBezTo>
                  <a:close/>
                  <a:moveTo>
                    <a:pt x="219" y="20"/>
                  </a:moveTo>
                  <a:cubicBezTo>
                    <a:pt x="221" y="48"/>
                    <a:pt x="221" y="48"/>
                    <a:pt x="221" y="48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2" y="16"/>
                    <a:pt x="202" y="16"/>
                    <a:pt x="202" y="16"/>
                  </a:cubicBezTo>
                  <a:lnTo>
                    <a:pt x="219" y="20"/>
                  </a:lnTo>
                  <a:close/>
                  <a:moveTo>
                    <a:pt x="206" y="186"/>
                  </a:moveTo>
                  <a:cubicBezTo>
                    <a:pt x="206" y="186"/>
                    <a:pt x="203" y="136"/>
                    <a:pt x="202" y="128"/>
                  </a:cubicBezTo>
                  <a:cubicBezTo>
                    <a:pt x="202" y="123"/>
                    <a:pt x="204" y="118"/>
                    <a:pt x="207" y="115"/>
                  </a:cubicBezTo>
                  <a:cubicBezTo>
                    <a:pt x="211" y="111"/>
                    <a:pt x="216" y="109"/>
                    <a:pt x="222" y="109"/>
                  </a:cubicBezTo>
                  <a:cubicBezTo>
                    <a:pt x="229" y="109"/>
                    <a:pt x="239" y="114"/>
                    <a:pt x="241" y="128"/>
                  </a:cubicBezTo>
                  <a:cubicBezTo>
                    <a:pt x="243" y="152"/>
                    <a:pt x="243" y="186"/>
                    <a:pt x="243" y="186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06" y="189"/>
                    <a:pt x="206" y="189"/>
                    <a:pt x="206" y="189"/>
                  </a:cubicBezTo>
                  <a:lnTo>
                    <a:pt x="206" y="186"/>
                  </a:lnTo>
                  <a:close/>
                  <a:moveTo>
                    <a:pt x="218" y="329"/>
                  </a:moveTo>
                  <a:cubicBezTo>
                    <a:pt x="218" y="327"/>
                    <a:pt x="218" y="327"/>
                    <a:pt x="218" y="327"/>
                  </a:cubicBezTo>
                  <a:cubicBezTo>
                    <a:pt x="218" y="319"/>
                    <a:pt x="217" y="310"/>
                    <a:pt x="216" y="301"/>
                  </a:cubicBezTo>
                  <a:cubicBezTo>
                    <a:pt x="213" y="263"/>
                    <a:pt x="212" y="238"/>
                    <a:pt x="218" y="231"/>
                  </a:cubicBezTo>
                  <a:cubicBezTo>
                    <a:pt x="221" y="227"/>
                    <a:pt x="228" y="224"/>
                    <a:pt x="235" y="224"/>
                  </a:cubicBezTo>
                  <a:cubicBezTo>
                    <a:pt x="244" y="224"/>
                    <a:pt x="251" y="229"/>
                    <a:pt x="253" y="238"/>
                  </a:cubicBezTo>
                  <a:cubicBezTo>
                    <a:pt x="256" y="252"/>
                    <a:pt x="259" y="321"/>
                    <a:pt x="259" y="324"/>
                  </a:cubicBezTo>
                  <a:cubicBezTo>
                    <a:pt x="259" y="327"/>
                    <a:pt x="259" y="327"/>
                    <a:pt x="259" y="327"/>
                  </a:cubicBezTo>
                  <a:lnTo>
                    <a:pt x="218" y="329"/>
                  </a:lnTo>
                  <a:close/>
                  <a:moveTo>
                    <a:pt x="266" y="319"/>
                  </a:moveTo>
                  <a:cubicBezTo>
                    <a:pt x="266" y="317"/>
                    <a:pt x="266" y="317"/>
                    <a:pt x="266" y="317"/>
                  </a:cubicBezTo>
                  <a:cubicBezTo>
                    <a:pt x="265" y="311"/>
                    <a:pt x="265" y="304"/>
                    <a:pt x="264" y="297"/>
                  </a:cubicBezTo>
                  <a:cubicBezTo>
                    <a:pt x="262" y="266"/>
                    <a:pt x="261" y="246"/>
                    <a:pt x="265" y="240"/>
                  </a:cubicBezTo>
                  <a:cubicBezTo>
                    <a:pt x="269" y="237"/>
                    <a:pt x="274" y="235"/>
                    <a:pt x="279" y="235"/>
                  </a:cubicBezTo>
                  <a:cubicBezTo>
                    <a:pt x="287" y="235"/>
                    <a:pt x="293" y="239"/>
                    <a:pt x="294" y="245"/>
                  </a:cubicBezTo>
                  <a:cubicBezTo>
                    <a:pt x="297" y="257"/>
                    <a:pt x="299" y="313"/>
                    <a:pt x="299" y="315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266" y="319"/>
                  </a:lnTo>
                  <a:close/>
                  <a:moveTo>
                    <a:pt x="307" y="317"/>
                  </a:moveTo>
                  <a:cubicBezTo>
                    <a:pt x="307" y="314"/>
                    <a:pt x="307" y="314"/>
                    <a:pt x="307" y="314"/>
                  </a:cubicBezTo>
                  <a:cubicBezTo>
                    <a:pt x="306" y="308"/>
                    <a:pt x="306" y="301"/>
                    <a:pt x="305" y="294"/>
                  </a:cubicBezTo>
                  <a:cubicBezTo>
                    <a:pt x="303" y="264"/>
                    <a:pt x="302" y="243"/>
                    <a:pt x="307" y="238"/>
                  </a:cubicBezTo>
                  <a:cubicBezTo>
                    <a:pt x="309" y="235"/>
                    <a:pt x="312" y="233"/>
                    <a:pt x="315" y="233"/>
                  </a:cubicBezTo>
                  <a:cubicBezTo>
                    <a:pt x="321" y="233"/>
                    <a:pt x="326" y="239"/>
                    <a:pt x="328" y="247"/>
                  </a:cubicBezTo>
                  <a:cubicBezTo>
                    <a:pt x="330" y="258"/>
                    <a:pt x="333" y="311"/>
                    <a:pt x="333" y="313"/>
                  </a:cubicBezTo>
                  <a:cubicBezTo>
                    <a:pt x="334" y="315"/>
                    <a:pt x="334" y="315"/>
                    <a:pt x="334" y="315"/>
                  </a:cubicBezTo>
                  <a:lnTo>
                    <a:pt x="307" y="317"/>
                  </a:lnTo>
                  <a:close/>
                  <a:moveTo>
                    <a:pt x="343" y="308"/>
                  </a:moveTo>
                  <a:cubicBezTo>
                    <a:pt x="342" y="306"/>
                    <a:pt x="342" y="306"/>
                    <a:pt x="342" y="306"/>
                  </a:cubicBezTo>
                  <a:cubicBezTo>
                    <a:pt x="342" y="301"/>
                    <a:pt x="342" y="295"/>
                    <a:pt x="341" y="289"/>
                  </a:cubicBezTo>
                  <a:cubicBezTo>
                    <a:pt x="339" y="265"/>
                    <a:pt x="338" y="249"/>
                    <a:pt x="342" y="244"/>
                  </a:cubicBezTo>
                  <a:cubicBezTo>
                    <a:pt x="345" y="242"/>
                    <a:pt x="347" y="240"/>
                    <a:pt x="350" y="240"/>
                  </a:cubicBezTo>
                  <a:cubicBezTo>
                    <a:pt x="355" y="240"/>
                    <a:pt x="359" y="245"/>
                    <a:pt x="360" y="252"/>
                  </a:cubicBezTo>
                  <a:cubicBezTo>
                    <a:pt x="362" y="261"/>
                    <a:pt x="365" y="303"/>
                    <a:pt x="365" y="304"/>
                  </a:cubicBezTo>
                  <a:cubicBezTo>
                    <a:pt x="365" y="307"/>
                    <a:pt x="365" y="307"/>
                    <a:pt x="365" y="307"/>
                  </a:cubicBezTo>
                  <a:lnTo>
                    <a:pt x="343" y="308"/>
                  </a:lnTo>
                  <a:close/>
                  <a:moveTo>
                    <a:pt x="370" y="301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70" y="295"/>
                    <a:pt x="370" y="290"/>
                    <a:pt x="369" y="285"/>
                  </a:cubicBezTo>
                  <a:cubicBezTo>
                    <a:pt x="368" y="265"/>
                    <a:pt x="367" y="253"/>
                    <a:pt x="370" y="249"/>
                  </a:cubicBezTo>
                  <a:cubicBezTo>
                    <a:pt x="372" y="247"/>
                    <a:pt x="374" y="246"/>
                    <a:pt x="376" y="246"/>
                  </a:cubicBezTo>
                  <a:cubicBezTo>
                    <a:pt x="381" y="246"/>
                    <a:pt x="384" y="249"/>
                    <a:pt x="385" y="255"/>
                  </a:cubicBezTo>
                  <a:cubicBezTo>
                    <a:pt x="387" y="262"/>
                    <a:pt x="389" y="296"/>
                    <a:pt x="389" y="297"/>
                  </a:cubicBezTo>
                  <a:cubicBezTo>
                    <a:pt x="389" y="300"/>
                    <a:pt x="389" y="300"/>
                    <a:pt x="389" y="300"/>
                  </a:cubicBezTo>
                  <a:lnTo>
                    <a:pt x="37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20"/>
            <p:cNvSpPr>
              <a:spLocks/>
            </p:cNvSpPr>
            <p:nvPr/>
          </p:nvSpPr>
          <p:spPr bwMode="auto">
            <a:xfrm>
              <a:off x="3509963" y="4191000"/>
              <a:ext cx="22225" cy="107950"/>
            </a:xfrm>
            <a:custGeom>
              <a:avLst/>
              <a:gdLst>
                <a:gd name="T0" fmla="*/ 12 w 12"/>
                <a:gd name="T1" fmla="*/ 58 h 58"/>
                <a:gd name="T2" fmla="*/ 11 w 12"/>
                <a:gd name="T3" fmla="*/ 33 h 58"/>
                <a:gd name="T4" fmla="*/ 11 w 12"/>
                <a:gd name="T5" fmla="*/ 33 h 58"/>
                <a:gd name="T6" fmla="*/ 0 w 12"/>
                <a:gd name="T7" fmla="*/ 0 h 58"/>
                <a:gd name="T8" fmla="*/ 0 w 12"/>
                <a:gd name="T9" fmla="*/ 2 h 58"/>
                <a:gd name="T10" fmla="*/ 4 w 12"/>
                <a:gd name="T11" fmla="*/ 58 h 58"/>
                <a:gd name="T12" fmla="*/ 12 w 1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">
                  <a:moveTo>
                    <a:pt x="12" y="58"/>
                  </a:moveTo>
                  <a:cubicBezTo>
                    <a:pt x="12" y="53"/>
                    <a:pt x="12" y="4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16"/>
                    <a:pt x="9" y="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9"/>
                    <a:pt x="3" y="48"/>
                    <a:pt x="4" y="58"/>
                  </a:cubicBez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21"/>
            <p:cNvSpPr>
              <a:spLocks/>
            </p:cNvSpPr>
            <p:nvPr/>
          </p:nvSpPr>
          <p:spPr bwMode="auto">
            <a:xfrm>
              <a:off x="2873376" y="4135438"/>
              <a:ext cx="44450" cy="68263"/>
            </a:xfrm>
            <a:custGeom>
              <a:avLst/>
              <a:gdLst>
                <a:gd name="T0" fmla="*/ 5 w 24"/>
                <a:gd name="T1" fmla="*/ 5 h 37"/>
                <a:gd name="T2" fmla="*/ 0 w 24"/>
                <a:gd name="T3" fmla="*/ 18 h 37"/>
                <a:gd name="T4" fmla="*/ 0 w 24"/>
                <a:gd name="T5" fmla="*/ 37 h 37"/>
                <a:gd name="T6" fmla="*/ 24 w 24"/>
                <a:gd name="T7" fmla="*/ 37 h 37"/>
                <a:gd name="T8" fmla="*/ 24 w 24"/>
                <a:gd name="T9" fmla="*/ 7 h 37"/>
                <a:gd name="T10" fmla="*/ 22 w 24"/>
                <a:gd name="T11" fmla="*/ 0 h 37"/>
                <a:gd name="T12" fmla="*/ 5 w 2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5" y="5"/>
                  </a:moveTo>
                  <a:cubicBezTo>
                    <a:pt x="2" y="8"/>
                    <a:pt x="0" y="12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ubicBezTo>
                    <a:pt x="15" y="0"/>
                    <a:pt x="9" y="1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22"/>
            <p:cNvSpPr>
              <a:spLocks noEditPoints="1"/>
            </p:cNvSpPr>
            <p:nvPr/>
          </p:nvSpPr>
          <p:spPr bwMode="auto">
            <a:xfrm>
              <a:off x="2173288" y="3998913"/>
              <a:ext cx="749300" cy="333375"/>
            </a:xfrm>
            <a:custGeom>
              <a:avLst/>
              <a:gdLst>
                <a:gd name="T0" fmla="*/ 365 w 407"/>
                <a:gd name="T1" fmla="*/ 115 h 179"/>
                <a:gd name="T2" fmla="*/ 351 w 407"/>
                <a:gd name="T3" fmla="*/ 35 h 179"/>
                <a:gd name="T4" fmla="*/ 329 w 407"/>
                <a:gd name="T5" fmla="*/ 0 h 179"/>
                <a:gd name="T6" fmla="*/ 4 w 407"/>
                <a:gd name="T7" fmla="*/ 94 h 179"/>
                <a:gd name="T8" fmla="*/ 407 w 407"/>
                <a:gd name="T9" fmla="*/ 142 h 179"/>
                <a:gd name="T10" fmla="*/ 43 w 407"/>
                <a:gd name="T11" fmla="*/ 155 h 179"/>
                <a:gd name="T12" fmla="*/ 22 w 407"/>
                <a:gd name="T13" fmla="*/ 155 h 179"/>
                <a:gd name="T14" fmla="*/ 40 w 407"/>
                <a:gd name="T15" fmla="*/ 92 h 179"/>
                <a:gd name="T16" fmla="*/ 47 w 407"/>
                <a:gd name="T17" fmla="*/ 108 h 179"/>
                <a:gd name="T18" fmla="*/ 43 w 407"/>
                <a:gd name="T19" fmla="*/ 155 h 179"/>
                <a:gd name="T20" fmla="*/ 74 w 407"/>
                <a:gd name="T21" fmla="*/ 146 h 179"/>
                <a:gd name="T22" fmla="*/ 45 w 407"/>
                <a:gd name="T23" fmla="*/ 153 h 179"/>
                <a:gd name="T24" fmla="*/ 53 w 407"/>
                <a:gd name="T25" fmla="*/ 106 h 179"/>
                <a:gd name="T26" fmla="*/ 75 w 407"/>
                <a:gd name="T27" fmla="*/ 80 h 179"/>
                <a:gd name="T28" fmla="*/ 115 w 407"/>
                <a:gd name="T29" fmla="*/ 83 h 179"/>
                <a:gd name="T30" fmla="*/ 111 w 407"/>
                <a:gd name="T31" fmla="*/ 142 h 179"/>
                <a:gd name="T32" fmla="*/ 80 w 407"/>
                <a:gd name="T33" fmla="*/ 143 h 179"/>
                <a:gd name="T34" fmla="*/ 106 w 407"/>
                <a:gd name="T35" fmla="*/ 68 h 179"/>
                <a:gd name="T36" fmla="*/ 115 w 407"/>
                <a:gd name="T37" fmla="*/ 83 h 179"/>
                <a:gd name="T38" fmla="*/ 164 w 407"/>
                <a:gd name="T39" fmla="*/ 134 h 179"/>
                <a:gd name="T40" fmla="*/ 125 w 407"/>
                <a:gd name="T41" fmla="*/ 137 h 179"/>
                <a:gd name="T42" fmla="*/ 153 w 407"/>
                <a:gd name="T43" fmla="*/ 57 h 179"/>
                <a:gd name="T44" fmla="*/ 169 w 407"/>
                <a:gd name="T45" fmla="*/ 75 h 179"/>
                <a:gd name="T46" fmla="*/ 229 w 407"/>
                <a:gd name="T47" fmla="*/ 127 h 179"/>
                <a:gd name="T48" fmla="*/ 183 w 407"/>
                <a:gd name="T49" fmla="*/ 131 h 179"/>
                <a:gd name="T50" fmla="*/ 184 w 407"/>
                <a:gd name="T51" fmla="*/ 70 h 179"/>
                <a:gd name="T52" fmla="*/ 230 w 407"/>
                <a:gd name="T53" fmla="*/ 53 h 179"/>
                <a:gd name="T54" fmla="*/ 229 w 407"/>
                <a:gd name="T55" fmla="*/ 127 h 179"/>
                <a:gd name="T56" fmla="*/ 301 w 407"/>
                <a:gd name="T57" fmla="*/ 125 h 179"/>
                <a:gd name="T58" fmla="*/ 249 w 407"/>
                <a:gd name="T59" fmla="*/ 125 h 179"/>
                <a:gd name="T60" fmla="*/ 284 w 407"/>
                <a:gd name="T61" fmla="*/ 42 h 179"/>
                <a:gd name="T62" fmla="*/ 305 w 407"/>
                <a:gd name="T63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79">
                  <a:moveTo>
                    <a:pt x="407" y="115"/>
                  </a:moveTo>
                  <a:cubicBezTo>
                    <a:pt x="365" y="115"/>
                    <a:pt x="365" y="115"/>
                    <a:pt x="365" y="115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4"/>
                    <a:pt x="352" y="30"/>
                    <a:pt x="355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10" y="1"/>
                    <a:pt x="66" y="22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9" y="153"/>
                    <a:pt x="309" y="145"/>
                    <a:pt x="407" y="142"/>
                  </a:cubicBezTo>
                  <a:lnTo>
                    <a:pt x="407" y="115"/>
                  </a:lnTo>
                  <a:close/>
                  <a:moveTo>
                    <a:pt x="43" y="15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4" y="147"/>
                    <a:pt x="27" y="118"/>
                  </a:cubicBezTo>
                  <a:cubicBezTo>
                    <a:pt x="29" y="102"/>
                    <a:pt x="34" y="92"/>
                    <a:pt x="40" y="92"/>
                  </a:cubicBezTo>
                  <a:cubicBezTo>
                    <a:pt x="42" y="92"/>
                    <a:pt x="43" y="92"/>
                    <a:pt x="44" y="94"/>
                  </a:cubicBezTo>
                  <a:cubicBezTo>
                    <a:pt x="47" y="96"/>
                    <a:pt x="48" y="101"/>
                    <a:pt x="47" y="108"/>
                  </a:cubicBezTo>
                  <a:cubicBezTo>
                    <a:pt x="45" y="128"/>
                    <a:pt x="43" y="153"/>
                    <a:pt x="43" y="153"/>
                  </a:cubicBezTo>
                  <a:lnTo>
                    <a:pt x="43" y="155"/>
                  </a:lnTo>
                  <a:close/>
                  <a:moveTo>
                    <a:pt x="77" y="93"/>
                  </a:moveTo>
                  <a:cubicBezTo>
                    <a:pt x="76" y="113"/>
                    <a:pt x="74" y="145"/>
                    <a:pt x="74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50" y="136"/>
                    <a:pt x="53" y="106"/>
                  </a:cubicBezTo>
                  <a:cubicBezTo>
                    <a:pt x="55" y="88"/>
                    <a:pt x="63" y="78"/>
                    <a:pt x="69" y="78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77" y="83"/>
                    <a:pt x="78" y="87"/>
                    <a:pt x="77" y="93"/>
                  </a:cubicBezTo>
                  <a:close/>
                  <a:moveTo>
                    <a:pt x="115" y="83"/>
                  </a:moveTo>
                  <a:cubicBezTo>
                    <a:pt x="114" y="102"/>
                    <a:pt x="111" y="140"/>
                    <a:pt x="111" y="140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2"/>
                    <a:pt x="79" y="127"/>
                    <a:pt x="85" y="97"/>
                  </a:cubicBezTo>
                  <a:cubicBezTo>
                    <a:pt x="89" y="78"/>
                    <a:pt x="98" y="68"/>
                    <a:pt x="106" y="68"/>
                  </a:cubicBezTo>
                  <a:cubicBezTo>
                    <a:pt x="109" y="68"/>
                    <a:pt x="111" y="69"/>
                    <a:pt x="112" y="71"/>
                  </a:cubicBezTo>
                  <a:cubicBezTo>
                    <a:pt x="115" y="73"/>
                    <a:pt x="116" y="78"/>
                    <a:pt x="115" y="83"/>
                  </a:cubicBezTo>
                  <a:close/>
                  <a:moveTo>
                    <a:pt x="164" y="132"/>
                  </a:moveTo>
                  <a:cubicBezTo>
                    <a:pt x="164" y="134"/>
                    <a:pt x="164" y="134"/>
                    <a:pt x="164" y="134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4" y="112"/>
                    <a:pt x="130" y="82"/>
                  </a:cubicBezTo>
                  <a:cubicBezTo>
                    <a:pt x="133" y="65"/>
                    <a:pt x="144" y="57"/>
                    <a:pt x="153" y="57"/>
                  </a:cubicBezTo>
                  <a:cubicBezTo>
                    <a:pt x="158" y="57"/>
                    <a:pt x="162" y="59"/>
                    <a:pt x="165" y="62"/>
                  </a:cubicBezTo>
                  <a:cubicBezTo>
                    <a:pt x="168" y="65"/>
                    <a:pt x="169" y="70"/>
                    <a:pt x="169" y="75"/>
                  </a:cubicBezTo>
                  <a:cubicBezTo>
                    <a:pt x="167" y="94"/>
                    <a:pt x="164" y="132"/>
                    <a:pt x="164" y="132"/>
                  </a:cubicBezTo>
                  <a:close/>
                  <a:moveTo>
                    <a:pt x="229" y="127"/>
                  </a:moveTo>
                  <a:cubicBezTo>
                    <a:pt x="229" y="129"/>
                    <a:pt x="229" y="129"/>
                    <a:pt x="229" y="129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78" y="100"/>
                    <a:pt x="184" y="70"/>
                  </a:cubicBezTo>
                  <a:cubicBezTo>
                    <a:pt x="187" y="53"/>
                    <a:pt x="200" y="46"/>
                    <a:pt x="212" y="46"/>
                  </a:cubicBezTo>
                  <a:cubicBezTo>
                    <a:pt x="219" y="46"/>
                    <a:pt x="226" y="48"/>
                    <a:pt x="230" y="53"/>
                  </a:cubicBezTo>
                  <a:cubicBezTo>
                    <a:pt x="232" y="56"/>
                    <a:pt x="234" y="60"/>
                    <a:pt x="233" y="64"/>
                  </a:cubicBezTo>
                  <a:cubicBezTo>
                    <a:pt x="232" y="84"/>
                    <a:pt x="229" y="127"/>
                    <a:pt x="229" y="127"/>
                  </a:cubicBezTo>
                  <a:close/>
                  <a:moveTo>
                    <a:pt x="301" y="123"/>
                  </a:moveTo>
                  <a:cubicBezTo>
                    <a:pt x="301" y="125"/>
                    <a:pt x="301" y="125"/>
                    <a:pt x="301" y="125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95"/>
                    <a:pt x="255" y="66"/>
                  </a:cubicBezTo>
                  <a:cubicBezTo>
                    <a:pt x="258" y="49"/>
                    <a:pt x="272" y="42"/>
                    <a:pt x="284" y="42"/>
                  </a:cubicBezTo>
                  <a:cubicBezTo>
                    <a:pt x="291" y="42"/>
                    <a:pt x="297" y="44"/>
                    <a:pt x="301" y="49"/>
                  </a:cubicBezTo>
                  <a:cubicBezTo>
                    <a:pt x="304" y="52"/>
                    <a:pt x="305" y="56"/>
                    <a:pt x="305" y="60"/>
                  </a:cubicBezTo>
                  <a:cubicBezTo>
                    <a:pt x="303" y="80"/>
                    <a:pt x="301" y="123"/>
                    <a:pt x="30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23"/>
            <p:cNvSpPr>
              <a:spLocks/>
            </p:cNvSpPr>
            <p:nvPr/>
          </p:nvSpPr>
          <p:spPr bwMode="auto">
            <a:xfrm>
              <a:off x="2670176" y="4098925"/>
              <a:ext cx="55563" cy="127000"/>
            </a:xfrm>
            <a:custGeom>
              <a:avLst/>
              <a:gdLst>
                <a:gd name="T0" fmla="*/ 14 w 30"/>
                <a:gd name="T1" fmla="*/ 5 h 68"/>
                <a:gd name="T2" fmla="*/ 2 w 30"/>
                <a:gd name="T3" fmla="*/ 68 h 68"/>
                <a:gd name="T4" fmla="*/ 26 w 30"/>
                <a:gd name="T5" fmla="*/ 67 h 68"/>
                <a:gd name="T6" fmla="*/ 30 w 30"/>
                <a:gd name="T7" fmla="*/ 6 h 68"/>
                <a:gd name="T8" fmla="*/ 29 w 30"/>
                <a:gd name="T9" fmla="*/ 1 h 68"/>
                <a:gd name="T10" fmla="*/ 14 w 30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8">
                  <a:moveTo>
                    <a:pt x="14" y="5"/>
                  </a:moveTo>
                  <a:cubicBezTo>
                    <a:pt x="5" y="14"/>
                    <a:pt x="0" y="36"/>
                    <a:pt x="2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8"/>
                    <a:pt x="28" y="23"/>
                    <a:pt x="30" y="6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3" y="0"/>
                    <a:pt x="18" y="2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24"/>
            <p:cNvSpPr>
              <a:spLocks/>
            </p:cNvSpPr>
            <p:nvPr/>
          </p:nvSpPr>
          <p:spPr bwMode="auto">
            <a:xfrm>
              <a:off x="2457451" y="4146550"/>
              <a:ext cx="15875" cy="96838"/>
            </a:xfrm>
            <a:custGeom>
              <a:avLst/>
              <a:gdLst>
                <a:gd name="T0" fmla="*/ 0 w 9"/>
                <a:gd name="T1" fmla="*/ 52 h 52"/>
                <a:gd name="T2" fmla="*/ 6 w 9"/>
                <a:gd name="T3" fmla="*/ 51 h 52"/>
                <a:gd name="T4" fmla="*/ 9 w 9"/>
                <a:gd name="T5" fmla="*/ 0 h 52"/>
                <a:gd name="T6" fmla="*/ 0 w 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2">
                  <a:moveTo>
                    <a:pt x="0" y="52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44"/>
                    <a:pt x="8" y="18"/>
                    <a:pt x="9" y="0"/>
                  </a:cubicBezTo>
                  <a:cubicBezTo>
                    <a:pt x="2" y="9"/>
                    <a:pt x="1" y="3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25"/>
            <p:cNvSpPr>
              <a:spLocks/>
            </p:cNvSpPr>
            <p:nvPr/>
          </p:nvSpPr>
          <p:spPr bwMode="auto">
            <a:xfrm>
              <a:off x="2552701" y="4110038"/>
              <a:ext cx="42863" cy="122238"/>
            </a:xfrm>
            <a:custGeom>
              <a:avLst/>
              <a:gdLst>
                <a:gd name="T0" fmla="*/ 0 w 23"/>
                <a:gd name="T1" fmla="*/ 65 h 65"/>
                <a:gd name="T2" fmla="*/ 19 w 23"/>
                <a:gd name="T3" fmla="*/ 65 h 65"/>
                <a:gd name="T4" fmla="*/ 23 w 23"/>
                <a:gd name="T5" fmla="*/ 4 h 65"/>
                <a:gd name="T6" fmla="*/ 22 w 23"/>
                <a:gd name="T7" fmla="*/ 0 h 65"/>
                <a:gd name="T8" fmla="*/ 0 w 2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56"/>
                    <a:pt x="21" y="21"/>
                    <a:pt x="23" y="4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" y="8"/>
                    <a:pt x="0" y="56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26"/>
            <p:cNvSpPr>
              <a:spLocks noEditPoints="1"/>
            </p:cNvSpPr>
            <p:nvPr/>
          </p:nvSpPr>
          <p:spPr bwMode="auto">
            <a:xfrm>
              <a:off x="2932113" y="4217988"/>
              <a:ext cx="425450" cy="409575"/>
            </a:xfrm>
            <a:custGeom>
              <a:avLst/>
              <a:gdLst>
                <a:gd name="T0" fmla="*/ 224 w 231"/>
                <a:gd name="T1" fmla="*/ 193 h 220"/>
                <a:gd name="T2" fmla="*/ 224 w 231"/>
                <a:gd name="T3" fmla="*/ 191 h 220"/>
                <a:gd name="T4" fmla="*/ 203 w 231"/>
                <a:gd name="T5" fmla="*/ 143 h 220"/>
                <a:gd name="T6" fmla="*/ 201 w 231"/>
                <a:gd name="T7" fmla="*/ 139 h 220"/>
                <a:gd name="T8" fmla="*/ 184 w 231"/>
                <a:gd name="T9" fmla="*/ 100 h 220"/>
                <a:gd name="T10" fmla="*/ 188 w 231"/>
                <a:gd name="T11" fmla="*/ 94 h 220"/>
                <a:gd name="T12" fmla="*/ 181 w 231"/>
                <a:gd name="T13" fmla="*/ 82 h 220"/>
                <a:gd name="T14" fmla="*/ 178 w 231"/>
                <a:gd name="T15" fmla="*/ 70 h 220"/>
                <a:gd name="T16" fmla="*/ 182 w 231"/>
                <a:gd name="T17" fmla="*/ 59 h 220"/>
                <a:gd name="T18" fmla="*/ 182 w 231"/>
                <a:gd name="T19" fmla="*/ 54 h 220"/>
                <a:gd name="T20" fmla="*/ 182 w 231"/>
                <a:gd name="T21" fmla="*/ 51 h 220"/>
                <a:gd name="T22" fmla="*/ 181 w 231"/>
                <a:gd name="T23" fmla="*/ 46 h 220"/>
                <a:gd name="T24" fmla="*/ 180 w 231"/>
                <a:gd name="T25" fmla="*/ 31 h 220"/>
                <a:gd name="T26" fmla="*/ 179 w 231"/>
                <a:gd name="T27" fmla="*/ 21 h 220"/>
                <a:gd name="T28" fmla="*/ 133 w 231"/>
                <a:gd name="T29" fmla="*/ 21 h 220"/>
                <a:gd name="T30" fmla="*/ 17 w 231"/>
                <a:gd name="T31" fmla="*/ 21 h 220"/>
                <a:gd name="T32" fmla="*/ 10 w 231"/>
                <a:gd name="T33" fmla="*/ 11 h 220"/>
                <a:gd name="T34" fmla="*/ 3 w 231"/>
                <a:gd name="T35" fmla="*/ 11 h 220"/>
                <a:gd name="T36" fmla="*/ 3 w 231"/>
                <a:gd name="T37" fmla="*/ 3 h 220"/>
                <a:gd name="T38" fmla="*/ 0 w 231"/>
                <a:gd name="T39" fmla="*/ 0 h 220"/>
                <a:gd name="T40" fmla="*/ 0 w 231"/>
                <a:gd name="T41" fmla="*/ 27 h 220"/>
                <a:gd name="T42" fmla="*/ 0 w 231"/>
                <a:gd name="T43" fmla="*/ 29 h 220"/>
                <a:gd name="T44" fmla="*/ 0 w 231"/>
                <a:gd name="T45" fmla="*/ 29 h 220"/>
                <a:gd name="T46" fmla="*/ 0 w 231"/>
                <a:gd name="T47" fmla="*/ 58 h 220"/>
                <a:gd name="T48" fmla="*/ 18 w 231"/>
                <a:gd name="T49" fmla="*/ 104 h 220"/>
                <a:gd name="T50" fmla="*/ 51 w 231"/>
                <a:gd name="T51" fmla="*/ 81 h 220"/>
                <a:gd name="T52" fmla="*/ 84 w 231"/>
                <a:gd name="T53" fmla="*/ 116 h 220"/>
                <a:gd name="T54" fmla="*/ 84 w 231"/>
                <a:gd name="T55" fmla="*/ 209 h 220"/>
                <a:gd name="T56" fmla="*/ 61 w 231"/>
                <a:gd name="T57" fmla="*/ 208 h 220"/>
                <a:gd name="T58" fmla="*/ 59 w 231"/>
                <a:gd name="T59" fmla="*/ 208 h 220"/>
                <a:gd name="T60" fmla="*/ 63 w 231"/>
                <a:gd name="T61" fmla="*/ 220 h 220"/>
                <a:gd name="T62" fmla="*/ 231 w 231"/>
                <a:gd name="T63" fmla="*/ 209 h 220"/>
                <a:gd name="T64" fmla="*/ 224 w 231"/>
                <a:gd name="T65" fmla="*/ 193 h 220"/>
                <a:gd name="T66" fmla="*/ 162 w 231"/>
                <a:gd name="T67" fmla="*/ 207 h 220"/>
                <a:gd name="T68" fmla="*/ 104 w 231"/>
                <a:gd name="T69" fmla="*/ 206 h 220"/>
                <a:gd name="T70" fmla="*/ 104 w 231"/>
                <a:gd name="T71" fmla="*/ 111 h 220"/>
                <a:gd name="T72" fmla="*/ 133 w 231"/>
                <a:gd name="T73" fmla="*/ 80 h 220"/>
                <a:gd name="T74" fmla="*/ 162 w 231"/>
                <a:gd name="T75" fmla="*/ 112 h 220"/>
                <a:gd name="T76" fmla="*/ 162 w 231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20">
                  <a:moveTo>
                    <a:pt x="224" y="193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89"/>
                    <a:pt x="181" y="83"/>
                    <a:pt x="181" y="82"/>
                  </a:cubicBezTo>
                  <a:cubicBezTo>
                    <a:pt x="178" y="80"/>
                    <a:pt x="177" y="72"/>
                    <a:pt x="178" y="70"/>
                  </a:cubicBezTo>
                  <a:cubicBezTo>
                    <a:pt x="179" y="69"/>
                    <a:pt x="181" y="62"/>
                    <a:pt x="182" y="59"/>
                  </a:cubicBezTo>
                  <a:cubicBezTo>
                    <a:pt x="183" y="59"/>
                    <a:pt x="183" y="55"/>
                    <a:pt x="182" y="54"/>
                  </a:cubicBezTo>
                  <a:cubicBezTo>
                    <a:pt x="182" y="53"/>
                    <a:pt x="182" y="52"/>
                    <a:pt x="182" y="51"/>
                  </a:cubicBezTo>
                  <a:cubicBezTo>
                    <a:pt x="182" y="50"/>
                    <a:pt x="182" y="48"/>
                    <a:pt x="181" y="46"/>
                  </a:cubicBezTo>
                  <a:cubicBezTo>
                    <a:pt x="180" y="41"/>
                    <a:pt x="179" y="35"/>
                    <a:pt x="180" y="31"/>
                  </a:cubicBezTo>
                  <a:cubicBezTo>
                    <a:pt x="180" y="29"/>
                    <a:pt x="179" y="24"/>
                    <a:pt x="17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8" y="84"/>
                    <a:pt x="40" y="81"/>
                    <a:pt x="51" y="81"/>
                  </a:cubicBezTo>
                  <a:cubicBezTo>
                    <a:pt x="62" y="81"/>
                    <a:pt x="84" y="94"/>
                    <a:pt x="84" y="116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115" y="219"/>
                    <a:pt x="172" y="216"/>
                    <a:pt x="231" y="209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162" y="207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96"/>
                    <a:pt x="114" y="80"/>
                    <a:pt x="133" y="80"/>
                  </a:cubicBezTo>
                  <a:cubicBezTo>
                    <a:pt x="151" y="80"/>
                    <a:pt x="162" y="99"/>
                    <a:pt x="162" y="112"/>
                  </a:cubicBezTo>
                  <a:lnTo>
                    <a:pt x="16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27"/>
            <p:cNvSpPr>
              <a:spLocks/>
            </p:cNvSpPr>
            <p:nvPr/>
          </p:nvSpPr>
          <p:spPr bwMode="auto">
            <a:xfrm>
              <a:off x="2997201" y="4159250"/>
              <a:ext cx="74613" cy="65088"/>
            </a:xfrm>
            <a:custGeom>
              <a:avLst/>
              <a:gdLst>
                <a:gd name="T0" fmla="*/ 17 w 41"/>
                <a:gd name="T1" fmla="*/ 2 h 35"/>
                <a:gd name="T2" fmla="*/ 2 w 41"/>
                <a:gd name="T3" fmla="*/ 13 h 35"/>
                <a:gd name="T4" fmla="*/ 1 w 41"/>
                <a:gd name="T5" fmla="*/ 35 h 35"/>
                <a:gd name="T6" fmla="*/ 41 w 41"/>
                <a:gd name="T7" fmla="*/ 35 h 35"/>
                <a:gd name="T8" fmla="*/ 41 w 41"/>
                <a:gd name="T9" fmla="*/ 9 h 35"/>
                <a:gd name="T10" fmla="*/ 17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17" y="2"/>
                  </a:moveTo>
                  <a:cubicBezTo>
                    <a:pt x="9" y="4"/>
                    <a:pt x="4" y="9"/>
                    <a:pt x="2" y="13"/>
                  </a:cubicBezTo>
                  <a:cubicBezTo>
                    <a:pt x="0" y="21"/>
                    <a:pt x="1" y="31"/>
                    <a:pt x="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0"/>
                    <a:pt x="41" y="19"/>
                    <a:pt x="41" y="9"/>
                  </a:cubicBezTo>
                  <a:cubicBezTo>
                    <a:pt x="31" y="0"/>
                    <a:pt x="22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428"/>
            <p:cNvSpPr>
              <a:spLocks noEditPoints="1"/>
            </p:cNvSpPr>
            <p:nvPr/>
          </p:nvSpPr>
          <p:spPr bwMode="auto">
            <a:xfrm>
              <a:off x="2817813" y="4079875"/>
              <a:ext cx="357188" cy="169863"/>
            </a:xfrm>
            <a:custGeom>
              <a:avLst/>
              <a:gdLst>
                <a:gd name="T0" fmla="*/ 75 w 194"/>
                <a:gd name="T1" fmla="*/ 81 h 92"/>
                <a:gd name="T2" fmla="*/ 82 w 194"/>
                <a:gd name="T3" fmla="*/ 92 h 92"/>
                <a:gd name="T4" fmla="*/ 194 w 194"/>
                <a:gd name="T5" fmla="*/ 92 h 92"/>
                <a:gd name="T6" fmla="*/ 178 w 194"/>
                <a:gd name="T7" fmla="*/ 48 h 92"/>
                <a:gd name="T8" fmla="*/ 172 w 194"/>
                <a:gd name="T9" fmla="*/ 34 h 92"/>
                <a:gd name="T10" fmla="*/ 168 w 194"/>
                <a:gd name="T11" fmla="*/ 22 h 92"/>
                <a:gd name="T12" fmla="*/ 167 w 194"/>
                <a:gd name="T13" fmla="*/ 21 h 92"/>
                <a:gd name="T14" fmla="*/ 163 w 194"/>
                <a:gd name="T15" fmla="*/ 0 h 92"/>
                <a:gd name="T16" fmla="*/ 1 w 194"/>
                <a:gd name="T17" fmla="*/ 4 h 92"/>
                <a:gd name="T18" fmla="*/ 0 w 194"/>
                <a:gd name="T19" fmla="*/ 9 h 92"/>
                <a:gd name="T20" fmla="*/ 17 w 194"/>
                <a:gd name="T21" fmla="*/ 61 h 92"/>
                <a:gd name="T22" fmla="*/ 17 w 194"/>
                <a:gd name="T23" fmla="*/ 36 h 92"/>
                <a:gd name="T24" fmla="*/ 39 w 194"/>
                <a:gd name="T25" fmla="*/ 17 h 92"/>
                <a:gd name="T26" fmla="*/ 59 w 194"/>
                <a:gd name="T27" fmla="*/ 37 h 92"/>
                <a:gd name="T28" fmla="*/ 59 w 194"/>
                <a:gd name="T29" fmla="*/ 67 h 92"/>
                <a:gd name="T30" fmla="*/ 62 w 194"/>
                <a:gd name="T31" fmla="*/ 67 h 92"/>
                <a:gd name="T32" fmla="*/ 62 w 194"/>
                <a:gd name="T33" fmla="*/ 68 h 92"/>
                <a:gd name="T34" fmla="*/ 70 w 194"/>
                <a:gd name="T35" fmla="*/ 75 h 92"/>
                <a:gd name="T36" fmla="*/ 70 w 194"/>
                <a:gd name="T37" fmla="*/ 81 h 92"/>
                <a:gd name="T38" fmla="*/ 75 w 194"/>
                <a:gd name="T39" fmla="*/ 81 h 92"/>
                <a:gd name="T40" fmla="*/ 81 w 194"/>
                <a:gd name="T41" fmla="*/ 36 h 92"/>
                <a:gd name="T42" fmla="*/ 113 w 194"/>
                <a:gd name="T43" fmla="*/ 10 h 92"/>
                <a:gd name="T44" fmla="*/ 142 w 194"/>
                <a:gd name="T45" fmla="*/ 32 h 92"/>
                <a:gd name="T46" fmla="*/ 143 w 194"/>
                <a:gd name="T47" fmla="*/ 80 h 92"/>
                <a:gd name="T48" fmla="*/ 143 w 194"/>
                <a:gd name="T49" fmla="*/ 82 h 92"/>
                <a:gd name="T50" fmla="*/ 81 w 194"/>
                <a:gd name="T51" fmla="*/ 82 h 92"/>
                <a:gd name="T52" fmla="*/ 81 w 194"/>
                <a:gd name="T5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92">
                  <a:moveTo>
                    <a:pt x="75" y="81"/>
                  </a:moveTo>
                  <a:cubicBezTo>
                    <a:pt x="82" y="92"/>
                    <a:pt x="82" y="92"/>
                    <a:pt x="82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0" y="82"/>
                    <a:pt x="181" y="56"/>
                    <a:pt x="178" y="48"/>
                  </a:cubicBezTo>
                  <a:cubicBezTo>
                    <a:pt x="176" y="43"/>
                    <a:pt x="174" y="38"/>
                    <a:pt x="172" y="34"/>
                  </a:cubicBezTo>
                  <a:cubicBezTo>
                    <a:pt x="171" y="30"/>
                    <a:pt x="169" y="26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5" y="15"/>
                    <a:pt x="163" y="10"/>
                    <a:pt x="163" y="0"/>
                  </a:cubicBezTo>
                  <a:cubicBezTo>
                    <a:pt x="154" y="0"/>
                    <a:pt x="58" y="2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1"/>
                    <a:pt x="32" y="17"/>
                    <a:pt x="39" y="17"/>
                  </a:cubicBezTo>
                  <a:cubicBezTo>
                    <a:pt x="47" y="17"/>
                    <a:pt x="59" y="26"/>
                    <a:pt x="59" y="3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81"/>
                    <a:pt x="70" y="81"/>
                    <a:pt x="70" y="81"/>
                  </a:cubicBezTo>
                  <a:lnTo>
                    <a:pt x="75" y="81"/>
                  </a:lnTo>
                  <a:close/>
                  <a:moveTo>
                    <a:pt x="81" y="36"/>
                  </a:moveTo>
                  <a:cubicBezTo>
                    <a:pt x="81" y="21"/>
                    <a:pt x="97" y="10"/>
                    <a:pt x="113" y="10"/>
                  </a:cubicBezTo>
                  <a:cubicBezTo>
                    <a:pt x="129" y="10"/>
                    <a:pt x="142" y="24"/>
                    <a:pt x="142" y="32"/>
                  </a:cubicBezTo>
                  <a:cubicBezTo>
                    <a:pt x="142" y="40"/>
                    <a:pt x="143" y="80"/>
                    <a:pt x="143" y="80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8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23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19525" y="3414849"/>
            <a:ext cx="2034202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Answer questions related to personal experiences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3376" y="1738883"/>
            <a:ext cx="306842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Produce the reduction of /TD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5" y="2376103"/>
            <a:ext cx="2314841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Discuss a common situations 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0" y="1094861"/>
            <a:ext cx="3122765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1C82A8"/>
                </a:solidFill>
              </a:rPr>
              <a:t>Extract some gestures from listening audio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931F61-ABDA-4E09-B7F8-70959A08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0" y="181174"/>
            <a:ext cx="5017225" cy="2552271"/>
          </a:xfrm>
          <a:prstGeom prst="rect">
            <a:avLst/>
          </a:prstGeom>
        </p:spPr>
      </p:pic>
      <p:sp>
        <p:nvSpPr>
          <p:cNvPr id="4" name="مستطيل 2">
            <a:extLst>
              <a:ext uri="{FF2B5EF4-FFF2-40B4-BE49-F238E27FC236}">
                <a16:creationId xmlns:a16="http://schemas.microsoft.com/office/drawing/2014/main" id="{93502086-5557-4038-B298-F9F6D5B0B475}"/>
              </a:ext>
            </a:extLst>
          </p:cNvPr>
          <p:cNvSpPr/>
          <p:nvPr/>
        </p:nvSpPr>
        <p:spPr>
          <a:xfrm>
            <a:off x="3602399" y="2571750"/>
            <a:ext cx="513982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1-It’s a good idea to tip the waiters in S.A.</a:t>
            </a:r>
          </a:p>
          <a:p>
            <a:pPr algn="l" rtl="0">
              <a:lnSpc>
                <a:spcPct val="120000"/>
              </a:lnSpc>
            </a:pPr>
            <a:r>
              <a:rPr lang="en-US" sz="1600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-Tipping the waiter is a good idea in S.A.</a:t>
            </a:r>
          </a:p>
          <a:p>
            <a:pPr algn="l" rtl="0"/>
            <a:r>
              <a:rPr lang="en-US" sz="1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2-It’s polite for businessmen to shake hands. </a:t>
            </a:r>
          </a:p>
          <a:p>
            <a:pPr algn="l" rtl="0"/>
            <a:r>
              <a:rPr lang="en-US" sz="1600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-Shaking hands is polite in my country </a:t>
            </a:r>
          </a:p>
          <a:p>
            <a:pPr algn="l" rtl="0"/>
            <a:r>
              <a:rPr lang="en-US" sz="1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3-It’s not a good idea to  arrive late in Germany.</a:t>
            </a:r>
          </a:p>
          <a:p>
            <a:pPr algn="l" rtl="0"/>
            <a:r>
              <a:rPr lang="en-US" sz="1600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-Arriving late is not a good idea in Germany</a:t>
            </a:r>
          </a:p>
          <a:p>
            <a:pPr algn="l" rtl="0">
              <a:lnSpc>
                <a:spcPct val="120000"/>
              </a:lnSpc>
            </a:pPr>
            <a:r>
              <a:rPr lang="en-US" sz="1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4-It’s not advisable to eat late at night.</a:t>
            </a:r>
          </a:p>
          <a:p>
            <a:pPr algn="l" rtl="0">
              <a:lnSpc>
                <a:spcPct val="120000"/>
              </a:lnSpc>
            </a:pPr>
            <a:r>
              <a:rPr lang="en-US" sz="1600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-Eating late at night is not advisable.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96D3D-F7F6-EF51-66D4-0D1C5ABB1B65}"/>
              </a:ext>
            </a:extLst>
          </p:cNvPr>
          <p:cNvSpPr/>
          <p:nvPr/>
        </p:nvSpPr>
        <p:spPr>
          <a:xfrm>
            <a:off x="-791032" y="4587686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128</a:t>
            </a:r>
          </a:p>
        </p:txBody>
      </p:sp>
    </p:spTree>
    <p:extLst>
      <p:ext uri="{BB962C8B-B14F-4D97-AF65-F5344CB8AC3E}">
        <p14:creationId xmlns:p14="http://schemas.microsoft.com/office/powerpoint/2010/main" val="34493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A7A4BF7-7C51-4E2B-B256-E4682A5E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67" y="284031"/>
            <a:ext cx="7896386" cy="4575437"/>
          </a:xfrm>
          <a:prstGeom prst="rect">
            <a:avLst/>
          </a:prstGeom>
        </p:spPr>
      </p:pic>
      <p:pic>
        <p:nvPicPr>
          <p:cNvPr id="3" name="SG Bk 6 F-SA_2020_2-16">
            <a:hlinkClick r:id="" action="ppaction://media"/>
            <a:extLst>
              <a:ext uri="{FF2B5EF4-FFF2-40B4-BE49-F238E27FC236}">
                <a16:creationId xmlns:a16="http://schemas.microsoft.com/office/drawing/2014/main" id="{8541C2FA-799E-4A4F-97E4-D1EBAFE10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660" y="284031"/>
            <a:ext cx="760655" cy="75493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450FAC3-9034-4154-9106-7405078BFDFB}"/>
              </a:ext>
            </a:extLst>
          </p:cNvPr>
          <p:cNvSpPr txBox="1"/>
          <p:nvPr/>
        </p:nvSpPr>
        <p:spPr>
          <a:xfrm>
            <a:off x="1368850" y="1731003"/>
            <a:ext cx="352985" cy="21929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F 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F 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2100" b="1" dirty="0">
                <a:solidFill>
                  <a:srgbClr val="FF0000"/>
                </a:solidFill>
              </a:rPr>
              <a:t>F </a:t>
            </a:r>
          </a:p>
          <a:p>
            <a:endParaRPr lang="en-US" sz="900" b="1" dirty="0"/>
          </a:p>
          <a:p>
            <a:r>
              <a:rPr lang="en-US" sz="2100" b="1" dirty="0">
                <a:solidFill>
                  <a:srgbClr val="000099"/>
                </a:solidFill>
              </a:rPr>
              <a:t>T </a:t>
            </a:r>
          </a:p>
          <a:p>
            <a:endParaRPr lang="en-US" sz="1050" b="1" dirty="0">
              <a:solidFill>
                <a:srgbClr val="000099"/>
              </a:solidFill>
            </a:endParaRPr>
          </a:p>
          <a:p>
            <a:r>
              <a:rPr lang="en-US" sz="2100" b="1" dirty="0">
                <a:solidFill>
                  <a:srgbClr val="000099"/>
                </a:solidFill>
              </a:rPr>
              <a:t>T </a:t>
            </a:r>
            <a:endParaRPr lang="ar-SA" sz="2100" b="1" dirty="0">
              <a:solidFill>
                <a:srgbClr val="0000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ECECD-85F0-2513-BC9D-53F27FDC599E}"/>
              </a:ext>
            </a:extLst>
          </p:cNvPr>
          <p:cNvSpPr/>
          <p:nvPr/>
        </p:nvSpPr>
        <p:spPr>
          <a:xfrm>
            <a:off x="-791032" y="4587686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128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>
            <a:extLst>
              <a:ext uri="{FF2B5EF4-FFF2-40B4-BE49-F238E27FC236}">
                <a16:creationId xmlns:a16="http://schemas.microsoft.com/office/drawing/2014/main" id="{7100E1B4-ACDB-47DB-8BE4-2246B0B4F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53" y="1300955"/>
            <a:ext cx="7294209" cy="2541589"/>
          </a:xfrm>
          <a:prstGeom prst="rect">
            <a:avLst/>
          </a:prstGeom>
        </p:spPr>
      </p:pic>
      <p:pic>
        <p:nvPicPr>
          <p:cNvPr id="5" name="SG Bk 6 F-SA_2020_2-17">
            <a:hlinkClick r:id="" action="ppaction://media"/>
            <a:extLst>
              <a:ext uri="{FF2B5EF4-FFF2-40B4-BE49-F238E27FC236}">
                <a16:creationId xmlns:a16="http://schemas.microsoft.com/office/drawing/2014/main" id="{C06B3E4C-0442-4148-A4E7-B727A0A46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678" y="1432921"/>
            <a:ext cx="815788" cy="8096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0F2403-A4C4-CAF3-5484-D057A3F291AC}"/>
              </a:ext>
            </a:extLst>
          </p:cNvPr>
          <p:cNvSpPr/>
          <p:nvPr/>
        </p:nvSpPr>
        <p:spPr>
          <a:xfrm>
            <a:off x="-791032" y="4587686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128</a:t>
            </a:r>
          </a:p>
        </p:txBody>
      </p:sp>
    </p:spTree>
    <p:extLst>
      <p:ext uri="{BB962C8B-B14F-4D97-AF65-F5344CB8AC3E}">
        <p14:creationId xmlns:p14="http://schemas.microsoft.com/office/powerpoint/2010/main" val="1601283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">
            <a:extLst>
              <a:ext uri="{FF2B5EF4-FFF2-40B4-BE49-F238E27FC236}">
                <a16:creationId xmlns:a16="http://schemas.microsoft.com/office/drawing/2014/main" id="{A3DCB50F-FFC7-4A9A-9FCE-28C074BC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49" y="1158498"/>
            <a:ext cx="6852901" cy="26396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42B48D-DC1D-BBB9-E203-75A194D8D2DB}"/>
              </a:ext>
            </a:extLst>
          </p:cNvPr>
          <p:cNvSpPr/>
          <p:nvPr/>
        </p:nvSpPr>
        <p:spPr>
          <a:xfrm>
            <a:off x="-791032" y="4587686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128</a:t>
            </a:r>
          </a:p>
        </p:txBody>
      </p:sp>
    </p:spTree>
    <p:extLst>
      <p:ext uri="{BB962C8B-B14F-4D97-AF65-F5344CB8AC3E}">
        <p14:creationId xmlns:p14="http://schemas.microsoft.com/office/powerpoint/2010/main" val="334662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247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27"/>
          <a:stretch/>
        </p:blipFill>
        <p:spPr bwMode="auto">
          <a:xfrm>
            <a:off x="1723428" y="197940"/>
            <a:ext cx="5738299" cy="22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039937" y="712266"/>
            <a:ext cx="3085952" cy="151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It’s wrong to believe</a:t>
            </a:r>
          </a:p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It’s important to read </a:t>
            </a:r>
          </a:p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It’s</a:t>
            </a:r>
            <a:r>
              <a:rPr lang="en-US" sz="1099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 good idea to learn         </a:t>
            </a:r>
          </a:p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It’s advisable to look</a:t>
            </a:r>
          </a:p>
          <a:p>
            <a:pPr algn="l" rtl="0"/>
            <a:endParaRPr lang="en-US" sz="385" b="1" dirty="0">
              <a:solidFill>
                <a:srgbClr val="CC0066"/>
              </a:solidFill>
              <a:effectLst>
                <a:glow rad="101600">
                  <a:schemeClr val="bg1">
                    <a:alpha val="65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It’s rude to point</a:t>
            </a:r>
          </a:p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It’s not polite to refuse </a:t>
            </a:r>
          </a:p>
          <a:p>
            <a:pPr algn="l" rtl="0"/>
            <a:r>
              <a:rPr lang="en-US" sz="1264" b="1" dirty="0">
                <a:solidFill>
                  <a:srgbClr val="CC0066"/>
                </a:solidFill>
                <a:effectLst>
                  <a:glow rad="101600">
                    <a:schemeClr val="bg1">
                      <a:alpha val="65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It’s a good idea to avoid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6" r="11798" b="29066"/>
          <a:stretch/>
        </p:blipFill>
        <p:spPr bwMode="auto">
          <a:xfrm>
            <a:off x="1644301" y="2373933"/>
            <a:ext cx="5182818" cy="26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514698" y="3086076"/>
            <a:ext cx="5459762" cy="182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264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believe  that only your culture does things the “right” way. </a:t>
            </a:r>
          </a:p>
          <a:p>
            <a:pPr algn="l" rtl="0">
              <a:lnSpc>
                <a:spcPct val="130000"/>
              </a:lnSpc>
            </a:pPr>
            <a:r>
              <a:rPr lang="en-US" sz="1264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read about a place before you travel there. </a:t>
            </a:r>
          </a:p>
          <a:p>
            <a:pPr algn="l" rtl="0">
              <a:lnSpc>
                <a:spcPct val="130000"/>
              </a:lnSpc>
            </a:pPr>
            <a:r>
              <a:rPr lang="en-US" sz="1264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 a little of the language. </a:t>
            </a:r>
          </a:p>
          <a:p>
            <a:pPr algn="l" rtl="0">
              <a:lnSpc>
                <a:spcPct val="130000"/>
              </a:lnSpc>
            </a:pPr>
            <a:r>
              <a:rPr lang="en-US" sz="1209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look at what people from the country are doing and not doing. </a:t>
            </a:r>
          </a:p>
          <a:p>
            <a:pPr algn="l" rtl="0">
              <a:lnSpc>
                <a:spcPct val="130000"/>
              </a:lnSpc>
            </a:pPr>
            <a:r>
              <a:rPr lang="en-US" sz="1264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point at people in any country. </a:t>
            </a:r>
          </a:p>
          <a:p>
            <a:pPr algn="l" rtl="0">
              <a:lnSpc>
                <a:spcPct val="130000"/>
              </a:lnSpc>
            </a:pPr>
            <a:r>
              <a:rPr lang="en-US" sz="1264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refuse an offer for coffee or tea from a business colleague. </a:t>
            </a:r>
          </a:p>
          <a:p>
            <a:pPr algn="l" rtl="0">
              <a:lnSpc>
                <a:spcPct val="130000"/>
              </a:lnSpc>
            </a:pPr>
            <a:r>
              <a:rPr lang="en-US" sz="1209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avoid jokes that people in other cultures might not understand. </a:t>
            </a:r>
          </a:p>
        </p:txBody>
      </p:sp>
    </p:spTree>
    <p:extLst>
      <p:ext uri="{BB962C8B-B14F-4D97-AF65-F5344CB8AC3E}">
        <p14:creationId xmlns:p14="http://schemas.microsoft.com/office/powerpoint/2010/main" val="11284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10321</TotalTime>
  <Words>262</Words>
  <Application>Microsoft Office PowerPoint</Application>
  <PresentationFormat>On-screen Show (16:9)</PresentationFormat>
  <Paragraphs>54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Cavolini</vt:lpstr>
      <vt:lpstr>Century Gothic</vt:lpstr>
      <vt:lpstr>Franklin Gothic Heavy</vt:lpstr>
      <vt:lpstr>Lato Light</vt:lpstr>
      <vt:lpstr>MV Boli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nadia alghamdi</cp:lastModifiedBy>
  <cp:revision>237</cp:revision>
  <dcterms:created xsi:type="dcterms:W3CDTF">2016-11-27T11:39:23Z</dcterms:created>
  <dcterms:modified xsi:type="dcterms:W3CDTF">2023-03-13T08:26:23Z</dcterms:modified>
</cp:coreProperties>
</file>