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Default Extension="mp4" ContentType="video/unknown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</p:sldMasterIdLst>
  <p:notesMasterIdLst>
    <p:notesMasterId r:id="rId24"/>
  </p:notesMasterIdLst>
  <p:sldIdLst>
    <p:sldId id="425" r:id="rId3"/>
    <p:sldId id="285" r:id="rId4"/>
    <p:sldId id="260" r:id="rId5"/>
    <p:sldId id="422" r:id="rId6"/>
    <p:sldId id="424" r:id="rId7"/>
    <p:sldId id="423" r:id="rId8"/>
    <p:sldId id="416" r:id="rId9"/>
    <p:sldId id="417" r:id="rId10"/>
    <p:sldId id="418" r:id="rId11"/>
    <p:sldId id="420" r:id="rId12"/>
    <p:sldId id="419" r:id="rId13"/>
    <p:sldId id="421" r:id="rId14"/>
    <p:sldId id="286" r:id="rId15"/>
    <p:sldId id="414" r:id="rId16"/>
    <p:sldId id="280" r:id="rId17"/>
    <p:sldId id="256" r:id="rId18"/>
    <p:sldId id="303" r:id="rId19"/>
    <p:sldId id="304" r:id="rId20"/>
    <p:sldId id="411" r:id="rId21"/>
    <p:sldId id="272" r:id="rId22"/>
    <p:sldId id="275" r:id="rId23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82A8"/>
    <a:srgbClr val="FFC000"/>
    <a:srgbClr val="59AAA8"/>
    <a:srgbClr val="C1DFCD"/>
    <a:srgbClr val="478761"/>
    <a:srgbClr val="DA838B"/>
    <a:srgbClr val="C6404C"/>
    <a:srgbClr val="C9EAF6"/>
    <a:srgbClr val="93D5ED"/>
    <a:srgbClr val="BDDDD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353" autoAdjust="0"/>
    <p:restoredTop sz="96404" autoAdjust="0"/>
  </p:normalViewPr>
  <p:slideViewPr>
    <p:cSldViewPr snapToGrid="0">
      <p:cViewPr>
        <p:scale>
          <a:sx n="64" d="100"/>
          <a:sy n="64" d="100"/>
        </p:scale>
        <p:origin x="-468" y="4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viewProps" Target="viewProp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adia alghamdi" userId="ff15695cc4030d6b" providerId="LiveId" clId="{036ECA4A-9946-4A27-8EB8-B1CAA3C3E669}"/>
    <pc:docChg chg="custSel modSld">
      <pc:chgData name="nadia alghamdi" userId="ff15695cc4030d6b" providerId="LiveId" clId="{036ECA4A-9946-4A27-8EB8-B1CAA3C3E669}" dt="2022-05-30T04:47:30.235" v="14" actId="14826"/>
      <pc:docMkLst>
        <pc:docMk/>
      </pc:docMkLst>
      <pc:sldChg chg="addSp delSp modSp mod delAnim modAnim">
        <pc:chgData name="nadia alghamdi" userId="ff15695cc4030d6b" providerId="LiveId" clId="{036ECA4A-9946-4A27-8EB8-B1CAA3C3E669}" dt="2022-05-30T04:47:30.235" v="14" actId="14826"/>
        <pc:sldMkLst>
          <pc:docMk/>
          <pc:sldMk cId="3286803083" sldId="280"/>
        </pc:sldMkLst>
        <pc:picChg chg="add mod modCrop">
          <ac:chgData name="nadia alghamdi" userId="ff15695cc4030d6b" providerId="LiveId" clId="{036ECA4A-9946-4A27-8EB8-B1CAA3C3E669}" dt="2022-05-30T04:46:00.379" v="10" actId="1076"/>
          <ac:picMkLst>
            <pc:docMk/>
            <pc:sldMk cId="3286803083" sldId="280"/>
            <ac:picMk id="3" creationId="{1DD88A4F-B58E-D4CC-F76A-A5EF2F0465F3}"/>
          </ac:picMkLst>
        </pc:picChg>
        <pc:picChg chg="del">
          <ac:chgData name="nadia alghamdi" userId="ff15695cc4030d6b" providerId="LiveId" clId="{036ECA4A-9946-4A27-8EB8-B1CAA3C3E669}" dt="2022-05-30T04:45:24.986" v="0" actId="478"/>
          <ac:picMkLst>
            <pc:docMk/>
            <pc:sldMk cId="3286803083" sldId="280"/>
            <ac:picMk id="4" creationId="{0266EDDD-40F8-461A-93FF-C30F7EA0069C}"/>
          </ac:picMkLst>
        </pc:picChg>
        <pc:picChg chg="del">
          <ac:chgData name="nadia alghamdi" userId="ff15695cc4030d6b" providerId="LiveId" clId="{036ECA4A-9946-4A27-8EB8-B1CAA3C3E669}" dt="2022-05-30T04:45:54.256" v="8" actId="478"/>
          <ac:picMkLst>
            <pc:docMk/>
            <pc:sldMk cId="3286803083" sldId="280"/>
            <ac:picMk id="5" creationId="{4D7C0CC6-75D8-461B-B57E-AF3CE7C90946}"/>
          </ac:picMkLst>
        </pc:picChg>
        <pc:picChg chg="add mod">
          <ac:chgData name="nadia alghamdi" userId="ff15695cc4030d6b" providerId="LiveId" clId="{036ECA4A-9946-4A27-8EB8-B1CAA3C3E669}" dt="2022-05-30T04:47:30.235" v="14" actId="14826"/>
          <ac:picMkLst>
            <pc:docMk/>
            <pc:sldMk cId="3286803083" sldId="280"/>
            <ac:picMk id="6" creationId="{D917547C-A6DE-5B11-646C-E0057C5E82D3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DC7745-31C2-4034-87C7-3462E1FD71C4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6887279-0BF6-4096-B0A0-DC3E9ED74B7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21340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40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035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769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7894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10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lumMod val="10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3886205"/>
            <a:ext cx="7772400" cy="700088"/>
          </a:xfrm>
        </p:spPr>
        <p:txBody>
          <a:bodyPr anchor="b">
            <a:normAutofit/>
          </a:bodyPr>
          <a:lstStyle>
            <a:lvl1pPr algn="ctr">
              <a:defRPr sz="1800"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572000"/>
            <a:ext cx="6400800" cy="514350"/>
          </a:xfrm>
        </p:spPr>
        <p:txBody>
          <a:bodyPr>
            <a:normAutofit/>
          </a:bodyPr>
          <a:lstStyle>
            <a:lvl1pPr marL="0" indent="0" algn="ctr">
              <a:buNone/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 marL="3428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6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5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4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2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1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06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210725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26128" y="120259"/>
            <a:ext cx="6019802" cy="394097"/>
          </a:xfrm>
        </p:spPr>
        <p:txBody>
          <a:bodyPr/>
          <a:lstStyle>
            <a:lvl1pPr algn="l"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3"/>
          </p:nvPr>
        </p:nvSpPr>
        <p:spPr>
          <a:xfrm>
            <a:off x="1524001" y="819150"/>
            <a:ext cx="5181602" cy="3886200"/>
          </a:xfrm>
        </p:spPr>
        <p:txBody>
          <a:bodyPr/>
          <a:lstStyle>
            <a:lvl1pPr>
              <a:defRPr>
                <a:solidFill>
                  <a:schemeClr val="bg1">
                    <a:lumMod val="95000"/>
                  </a:schemeClr>
                </a:solidFill>
              </a:defRPr>
            </a:lvl1pPr>
            <a:lvl2pPr>
              <a:defRPr>
                <a:solidFill>
                  <a:schemeClr val="bg1">
                    <a:lumMod val="95000"/>
                  </a:schemeClr>
                </a:solidFill>
              </a:defRPr>
            </a:lvl2pPr>
            <a:lvl3pPr>
              <a:defRPr>
                <a:solidFill>
                  <a:schemeClr val="bg1">
                    <a:lumMod val="95000"/>
                  </a:schemeClr>
                </a:solidFill>
              </a:defRPr>
            </a:lvl3pPr>
            <a:lvl4pPr>
              <a:defRPr>
                <a:solidFill>
                  <a:schemeClr val="bg1">
                    <a:lumMod val="95000"/>
                  </a:schemeClr>
                </a:solidFill>
              </a:defRPr>
            </a:lvl4pPr>
            <a:lvl5pPr>
              <a:defRPr>
                <a:solidFill>
                  <a:schemeClr val="bg1">
                    <a:lumMod val="9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18662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ulleted 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71800" y="971550"/>
            <a:ext cx="6019800" cy="3733800"/>
          </a:xfrm>
        </p:spPr>
        <p:txBody>
          <a:bodyPr>
            <a:normAutofit/>
          </a:bodyPr>
          <a:lstStyle>
            <a:lvl1pPr marL="128582" indent="-128582">
              <a:buFont typeface="Arial" pitchFamily="34" charset="0"/>
              <a:buChar char="•"/>
              <a:defRPr sz="18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 marL="471464" indent="-128582">
              <a:buFont typeface="Arial" pitchFamily="34" charset="0"/>
              <a:buChar char="•"/>
              <a:defRPr sz="1500"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 marL="814347" indent="-128582">
              <a:buFont typeface="Arial" pitchFamily="34" charset="0"/>
              <a:buChar char="•"/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 marL="1157231" indent="-128582">
              <a:buFont typeface="Arial" pitchFamily="34" charset="0"/>
              <a:buChar char="•"/>
              <a:defRPr sz="1200"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 marL="1500113" indent="-128582">
              <a:buFont typeface="Arial" pitchFamily="34" charset="0"/>
              <a:buChar char="•"/>
              <a:defRPr sz="1200"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2685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ight Backgrou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8"/>
            <a:ext cx="2895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2971800" y="971550"/>
            <a:ext cx="5943600" cy="37338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24339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No Sid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8"/>
            <a:ext cx="2895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2819400" y="971550"/>
            <a:ext cx="6172200" cy="36576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287548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38400" y="1563296"/>
            <a:ext cx="7086600" cy="1021556"/>
          </a:xfrm>
        </p:spPr>
        <p:txBody>
          <a:bodyPr anchor="t"/>
          <a:lstStyle>
            <a:lvl1pPr algn="l">
              <a:defRPr sz="3000" b="0" cap="all">
                <a:solidFill>
                  <a:schemeClr val="bg1">
                    <a:lumMod val="1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438400" y="438154"/>
            <a:ext cx="70866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bg1">
                    <a:lumMod val="10000"/>
                  </a:schemeClr>
                </a:solidFill>
              </a:defRPr>
            </a:lvl1pPr>
            <a:lvl2pPr marL="34288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857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64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371532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71441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2057298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400180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7430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39145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438400" y="1123950"/>
            <a:ext cx="1929114" cy="2286000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123950"/>
            <a:ext cx="1929114" cy="2286000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025736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19400" y="228605"/>
            <a:ext cx="3732334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84" indent="0">
              <a:buNone/>
              <a:defRPr sz="1500" b="1"/>
            </a:lvl2pPr>
            <a:lvl3pPr marL="685766" indent="0">
              <a:buNone/>
              <a:defRPr sz="1400" b="1"/>
            </a:lvl3pPr>
            <a:lvl4pPr marL="1028649" indent="0">
              <a:buNone/>
              <a:defRPr sz="1200" b="1"/>
            </a:lvl4pPr>
            <a:lvl5pPr marL="1371532" indent="0">
              <a:buNone/>
              <a:defRPr sz="1200" b="1"/>
            </a:lvl5pPr>
            <a:lvl6pPr marL="1714415" indent="0">
              <a:buNone/>
              <a:defRPr sz="1200" b="1"/>
            </a:lvl6pPr>
            <a:lvl7pPr marL="2057298" indent="0">
              <a:buNone/>
              <a:defRPr sz="1200" b="1"/>
            </a:lvl7pPr>
            <a:lvl8pPr marL="2400180" indent="0">
              <a:buNone/>
              <a:defRPr sz="1200" b="1"/>
            </a:lvl8pPr>
            <a:lvl9pPr marL="2743064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819400" y="800105"/>
            <a:ext cx="3732334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58000" y="228605"/>
            <a:ext cx="3733800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84" indent="0">
              <a:buNone/>
              <a:defRPr sz="1500" b="1"/>
            </a:lvl2pPr>
            <a:lvl3pPr marL="685766" indent="0">
              <a:buNone/>
              <a:defRPr sz="1400" b="1"/>
            </a:lvl3pPr>
            <a:lvl4pPr marL="1028649" indent="0">
              <a:buNone/>
              <a:defRPr sz="1200" b="1"/>
            </a:lvl4pPr>
            <a:lvl5pPr marL="1371532" indent="0">
              <a:buNone/>
              <a:defRPr sz="1200" b="1"/>
            </a:lvl5pPr>
            <a:lvl6pPr marL="1714415" indent="0">
              <a:buNone/>
              <a:defRPr sz="1200" b="1"/>
            </a:lvl6pPr>
            <a:lvl7pPr marL="2057298" indent="0">
              <a:buNone/>
              <a:defRPr sz="1200" b="1"/>
            </a:lvl7pPr>
            <a:lvl8pPr marL="2400180" indent="0">
              <a:buNone/>
              <a:defRPr sz="1200" b="1"/>
            </a:lvl8pPr>
            <a:lvl9pPr marL="2743064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58000" y="800105"/>
            <a:ext cx="3733800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266865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0930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8732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72500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6" y="17603"/>
            <a:ext cx="5726575" cy="506016"/>
          </a:xfrm>
        </p:spPr>
        <p:txBody>
          <a:bodyPr anchor="ctr" anchorCtr="0"/>
          <a:lstStyle>
            <a:lvl1pPr algn="l">
              <a:defRPr sz="1500" b="1">
                <a:solidFill>
                  <a:schemeClr val="bg1">
                    <a:lumMod val="9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38600" y="1286648"/>
            <a:ext cx="3962400" cy="2570205"/>
          </a:xfrm>
        </p:spPr>
        <p:txBody>
          <a:bodyPr>
            <a:normAutofit/>
          </a:bodyPr>
          <a:lstStyle>
            <a:lvl1pPr>
              <a:defRPr sz="1500"/>
            </a:lvl1pPr>
            <a:lvl2pPr>
              <a:defRPr sz="1500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1352550"/>
            <a:ext cx="2286000" cy="2743200"/>
          </a:xfrm>
        </p:spPr>
        <p:txBody>
          <a:bodyPr anchor="ctr" anchorCtr="0"/>
          <a:lstStyle>
            <a:lvl1pPr marL="0" indent="0" algn="ctr">
              <a:buNone/>
              <a:defRPr sz="1100">
                <a:solidFill>
                  <a:schemeClr val="bg1">
                    <a:lumMod val="90000"/>
                  </a:schemeClr>
                </a:solidFill>
              </a:defRPr>
            </a:lvl1pPr>
            <a:lvl2pPr marL="342884" indent="0">
              <a:buNone/>
              <a:defRPr sz="900"/>
            </a:lvl2pPr>
            <a:lvl3pPr marL="685766" indent="0">
              <a:buNone/>
              <a:defRPr sz="700"/>
            </a:lvl3pPr>
            <a:lvl4pPr marL="1028649" indent="0">
              <a:buNone/>
              <a:defRPr sz="700"/>
            </a:lvl4pPr>
            <a:lvl5pPr marL="1371532" indent="0">
              <a:buNone/>
              <a:defRPr sz="700"/>
            </a:lvl5pPr>
            <a:lvl6pPr marL="1714415" indent="0">
              <a:buNone/>
              <a:defRPr sz="700"/>
            </a:lvl6pPr>
            <a:lvl7pPr marL="2057298" indent="0">
              <a:buNone/>
              <a:defRPr sz="700"/>
            </a:lvl7pPr>
            <a:lvl8pPr marL="2400180" indent="0">
              <a:buNone/>
              <a:defRPr sz="700"/>
            </a:lvl8pPr>
            <a:lvl9pPr marL="2743064" indent="0">
              <a:buNone/>
              <a:defRPr sz="7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2454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24200" y="3594502"/>
            <a:ext cx="5486400" cy="425054"/>
          </a:xfrm>
        </p:spPr>
        <p:txBody>
          <a:bodyPr anchor="b"/>
          <a:lstStyle>
            <a:lvl1pPr algn="l">
              <a:defRPr sz="15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971800" y="133350"/>
            <a:ext cx="5943600" cy="3352800"/>
          </a:xfrm>
        </p:spPr>
        <p:txBody>
          <a:bodyPr/>
          <a:lstStyle>
            <a:lvl1pPr marL="0" indent="0">
              <a:buNone/>
              <a:defRPr sz="2400"/>
            </a:lvl1pPr>
            <a:lvl2pPr marL="342884" indent="0">
              <a:buNone/>
              <a:defRPr sz="2100"/>
            </a:lvl2pPr>
            <a:lvl3pPr marL="685766" indent="0">
              <a:buNone/>
              <a:defRPr sz="1800"/>
            </a:lvl3pPr>
            <a:lvl4pPr marL="1028649" indent="0">
              <a:buNone/>
              <a:defRPr sz="1500"/>
            </a:lvl4pPr>
            <a:lvl5pPr marL="1371532" indent="0">
              <a:buNone/>
              <a:defRPr sz="1500"/>
            </a:lvl5pPr>
            <a:lvl6pPr marL="1714415" indent="0">
              <a:buNone/>
              <a:defRPr sz="1500"/>
            </a:lvl6pPr>
            <a:lvl7pPr marL="2057298" indent="0">
              <a:buNone/>
              <a:defRPr sz="1500"/>
            </a:lvl7pPr>
            <a:lvl8pPr marL="2400180" indent="0">
              <a:buNone/>
              <a:defRPr sz="1500"/>
            </a:lvl8pPr>
            <a:lvl9pPr marL="2743064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124200" y="4019556"/>
            <a:ext cx="5486400" cy="603647"/>
          </a:xfrm>
        </p:spPr>
        <p:txBody>
          <a:bodyPr/>
          <a:lstStyle>
            <a:lvl1pPr marL="0" indent="0">
              <a:buNone/>
              <a:defRPr sz="1100">
                <a:solidFill>
                  <a:schemeClr val="bg1">
                    <a:lumMod val="90000"/>
                  </a:schemeClr>
                </a:solidFill>
              </a:defRPr>
            </a:lvl1pPr>
            <a:lvl2pPr marL="342884" indent="0">
              <a:buNone/>
              <a:defRPr sz="900"/>
            </a:lvl2pPr>
            <a:lvl3pPr marL="685766" indent="0">
              <a:buNone/>
              <a:defRPr sz="700"/>
            </a:lvl3pPr>
            <a:lvl4pPr marL="1028649" indent="0">
              <a:buNone/>
              <a:defRPr sz="700"/>
            </a:lvl4pPr>
            <a:lvl5pPr marL="1371532" indent="0">
              <a:buNone/>
              <a:defRPr sz="700"/>
            </a:lvl5pPr>
            <a:lvl6pPr marL="1714415" indent="0">
              <a:buNone/>
              <a:defRPr sz="700"/>
            </a:lvl6pPr>
            <a:lvl7pPr marL="2057298" indent="0">
              <a:buNone/>
              <a:defRPr sz="700"/>
            </a:lvl7pPr>
            <a:lvl8pPr marL="2400180" indent="0">
              <a:buNone/>
              <a:defRPr sz="700"/>
            </a:lvl8pPr>
            <a:lvl9pPr marL="2743064" indent="0">
              <a:buNone/>
              <a:defRPr sz="7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98458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5228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696200" y="228604"/>
            <a:ext cx="990600" cy="4388644"/>
          </a:xfrm>
        </p:spPr>
        <p:txBody>
          <a:bodyPr vert="eaVert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3"/>
            <a:ext cx="7162800" cy="4388644"/>
          </a:xfrm>
        </p:spPr>
        <p:txBody>
          <a:bodyPr vert="eaVert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9570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2362200" y="106680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2362200" y="169545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2362200" y="232410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8"/>
          </p:nvPr>
        </p:nvSpPr>
        <p:spPr>
          <a:xfrm>
            <a:off x="2362200" y="295275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>
                <a:solidFill>
                  <a:schemeClr val="bg1">
                    <a:lumMod val="9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1" y="133354"/>
            <a:ext cx="6553202" cy="394097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5441002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6629400" y="1675895"/>
            <a:ext cx="1905000" cy="2953257"/>
          </a:xfrm>
        </p:spPr>
        <p:txBody>
          <a:bodyPr anchor="ctr" anchorCtr="0">
            <a:normAutofit/>
          </a:bodyPr>
          <a:lstStyle>
            <a:lvl1pPr marL="42861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3581400" y="1657354"/>
            <a:ext cx="1905000" cy="2983204"/>
          </a:xfrm>
        </p:spPr>
        <p:txBody>
          <a:bodyPr anchor="ctr" anchorCtr="0">
            <a:normAutofit/>
          </a:bodyPr>
          <a:lstStyle>
            <a:lvl1pPr marL="42861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533400" y="1675895"/>
            <a:ext cx="1905000" cy="2953257"/>
          </a:xfrm>
        </p:spPr>
        <p:txBody>
          <a:bodyPr anchor="ctr" anchorCtr="0">
            <a:normAutofit/>
          </a:bodyPr>
          <a:lstStyle>
            <a:lvl1pPr marL="42861" indent="0" algn="ctr">
              <a:buFontTx/>
              <a:buNone/>
              <a:defRPr sz="1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1" y="133354"/>
            <a:ext cx="6553202" cy="394097"/>
          </a:xfrm>
        </p:spPr>
        <p:txBody>
          <a:bodyPr/>
          <a:lstStyle>
            <a:lvl1pPr algn="l"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2674308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>
          <a:xfrm>
            <a:off x="914400" y="228600"/>
            <a:ext cx="3276600" cy="23431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>
          <a:xfrm>
            <a:off x="4343400" y="228604"/>
            <a:ext cx="4495800" cy="2343986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4"/>
          </p:nvPr>
        </p:nvSpPr>
        <p:spPr>
          <a:xfrm>
            <a:off x="914400" y="2571750"/>
            <a:ext cx="3276600" cy="22860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15"/>
          </p:nvPr>
        </p:nvSpPr>
        <p:spPr>
          <a:xfrm>
            <a:off x="4191000" y="2571750"/>
            <a:ext cx="4648200" cy="2286000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994559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3124200" y="5669756"/>
            <a:ext cx="2895600" cy="273844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endParaRPr lang="en-US" dirty="0">
              <a:solidFill>
                <a:srgbClr val="F7291E">
                  <a:lumMod val="60000"/>
                  <a:lumOff val="4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553200" y="5669756"/>
            <a:ext cx="2133600" cy="273844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fld id="{81582BD6-FC20-4557-852B-8433F8572D30}" type="slidenum">
              <a:rPr lang="en-US" smtClean="0">
                <a:solidFill>
                  <a:srgbClr val="F7291E">
                    <a:lumMod val="60000"/>
                    <a:lumOff val="40000"/>
                  </a:srgbClr>
                </a:solidFill>
              </a:rPr>
              <a:pPr/>
              <a:t>‹#›</a:t>
            </a:fld>
            <a:endParaRPr lang="en-US" dirty="0">
              <a:solidFill>
                <a:srgbClr val="F7291E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5" name="Content Placeholder 2"/>
          <p:cNvSpPr>
            <a:spLocks noGrp="1"/>
          </p:cNvSpPr>
          <p:nvPr>
            <p:ph sz="half" idx="15"/>
          </p:nvPr>
        </p:nvSpPr>
        <p:spPr>
          <a:xfrm>
            <a:off x="685805" y="-1676399"/>
            <a:ext cx="2514597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Content Placeholder 3"/>
          <p:cNvSpPr>
            <a:spLocks noGrp="1"/>
          </p:cNvSpPr>
          <p:nvPr>
            <p:ph sz="half" idx="16"/>
          </p:nvPr>
        </p:nvSpPr>
        <p:spPr>
          <a:xfrm>
            <a:off x="3390896" y="-1676399"/>
            <a:ext cx="251460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3"/>
          <p:cNvSpPr>
            <a:spLocks noGrp="1"/>
          </p:cNvSpPr>
          <p:nvPr>
            <p:ph sz="half" idx="17"/>
          </p:nvPr>
        </p:nvSpPr>
        <p:spPr>
          <a:xfrm>
            <a:off x="6095996" y="-1676399"/>
            <a:ext cx="251460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1" y="133354"/>
            <a:ext cx="6553202" cy="394097"/>
          </a:xfrm>
        </p:spPr>
        <p:txBody>
          <a:bodyPr/>
          <a:lstStyle>
            <a:lvl1pPr algn="l"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984279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35040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2971801" y="133354"/>
            <a:ext cx="6019802" cy="394097"/>
          </a:xfrm>
        </p:spPr>
        <p:txBody>
          <a:bodyPr/>
          <a:lstStyle>
            <a:lvl1pPr algn="l">
              <a:defRPr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3"/>
          </p:nvPr>
        </p:nvSpPr>
        <p:spPr>
          <a:xfrm>
            <a:off x="2971800" y="742950"/>
            <a:ext cx="6019800" cy="38862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3645241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Light Backgrou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8"/>
            <a:ext cx="2895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0"/>
          </p:nvPr>
        </p:nvSpPr>
        <p:spPr>
          <a:xfrm>
            <a:off x="2971800" y="971550"/>
            <a:ext cx="5943600" cy="37338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246717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No Sid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8"/>
            <a:ext cx="2895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0"/>
          </p:nvPr>
        </p:nvSpPr>
        <p:spPr>
          <a:xfrm>
            <a:off x="3276598" y="971550"/>
            <a:ext cx="6172200" cy="3657600"/>
          </a:xfrm>
        </p:spPr>
        <p:txBody>
          <a:bodyPr/>
          <a:lstStyle>
            <a:lvl1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2pPr>
            <a:lvl3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3pPr>
            <a:lvl4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4pPr>
            <a:lvl5pPr>
              <a:defRPr>
                <a:solidFill>
                  <a:schemeClr val="accent2">
                    <a:lumMod val="60000"/>
                    <a:lumOff val="4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00398" y="285756"/>
            <a:ext cx="6553202" cy="394097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472281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19400" y="228605"/>
            <a:ext cx="3732334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84" indent="0">
              <a:buNone/>
              <a:defRPr sz="1500" b="1"/>
            </a:lvl2pPr>
            <a:lvl3pPr marL="685766" indent="0">
              <a:buNone/>
              <a:defRPr sz="1400" b="1"/>
            </a:lvl3pPr>
            <a:lvl4pPr marL="1028649" indent="0">
              <a:buNone/>
              <a:defRPr sz="1200" b="1"/>
            </a:lvl4pPr>
            <a:lvl5pPr marL="1371532" indent="0">
              <a:buNone/>
              <a:defRPr sz="1200" b="1"/>
            </a:lvl5pPr>
            <a:lvl6pPr marL="1714415" indent="0">
              <a:buNone/>
              <a:defRPr sz="1200" b="1"/>
            </a:lvl6pPr>
            <a:lvl7pPr marL="2057298" indent="0">
              <a:buNone/>
              <a:defRPr sz="1200" b="1"/>
            </a:lvl7pPr>
            <a:lvl8pPr marL="2400180" indent="0">
              <a:buNone/>
              <a:defRPr sz="1200" b="1"/>
            </a:lvl8pPr>
            <a:lvl9pPr marL="2743064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819400" y="800105"/>
            <a:ext cx="3732334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858000" y="228605"/>
            <a:ext cx="3733800" cy="479822"/>
          </a:xfrm>
        </p:spPr>
        <p:txBody>
          <a:bodyPr anchor="b">
            <a:noAutofit/>
          </a:bodyPr>
          <a:lstStyle>
            <a:lvl1pPr marL="0" indent="0">
              <a:buNone/>
              <a:defRPr sz="1500" b="1"/>
            </a:lvl1pPr>
            <a:lvl2pPr marL="342884" indent="0">
              <a:buNone/>
              <a:defRPr sz="1500" b="1"/>
            </a:lvl2pPr>
            <a:lvl3pPr marL="685766" indent="0">
              <a:buNone/>
              <a:defRPr sz="1400" b="1"/>
            </a:lvl3pPr>
            <a:lvl4pPr marL="1028649" indent="0">
              <a:buNone/>
              <a:defRPr sz="1200" b="1"/>
            </a:lvl4pPr>
            <a:lvl5pPr marL="1371532" indent="0">
              <a:buNone/>
              <a:defRPr sz="1200" b="1"/>
            </a:lvl5pPr>
            <a:lvl6pPr marL="1714415" indent="0">
              <a:buNone/>
              <a:defRPr sz="1200" b="1"/>
            </a:lvl6pPr>
            <a:lvl7pPr marL="2057298" indent="0">
              <a:buNone/>
              <a:defRPr sz="1200" b="1"/>
            </a:lvl7pPr>
            <a:lvl8pPr marL="2400180" indent="0">
              <a:buNone/>
              <a:defRPr sz="1200" b="1"/>
            </a:lvl8pPr>
            <a:lvl9pPr marL="2743064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858000" y="800105"/>
            <a:ext cx="3733800" cy="3829049"/>
          </a:xfrm>
        </p:spPr>
        <p:txBody>
          <a:bodyPr/>
          <a:lstStyle>
            <a:lvl1pPr>
              <a:defRPr sz="1500"/>
            </a:lvl1pPr>
            <a:lvl2pPr>
              <a:defRPr sz="15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302193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/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/>
          </p:nvPr>
        </p:nvSpPr>
        <p:spPr>
          <a:xfrm>
            <a:off x="2362200" y="106680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Text Placeholder 8"/>
          <p:cNvSpPr>
            <a:spLocks noGrp="1"/>
          </p:cNvSpPr>
          <p:nvPr>
            <p:ph type="body" sz="quarter" idx="16"/>
          </p:nvPr>
        </p:nvSpPr>
        <p:spPr>
          <a:xfrm>
            <a:off x="2362200" y="169545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7"/>
          </p:nvPr>
        </p:nvSpPr>
        <p:spPr>
          <a:xfrm>
            <a:off x="2362200" y="232410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8"/>
          </p:nvPr>
        </p:nvSpPr>
        <p:spPr>
          <a:xfrm>
            <a:off x="2362200" y="2952750"/>
            <a:ext cx="4648200" cy="628650"/>
          </a:xfrm>
        </p:spPr>
        <p:txBody>
          <a:bodyPr anchor="ctr">
            <a:normAutofit/>
          </a:bodyPr>
          <a:lstStyle>
            <a:lvl1pPr marL="42861" indent="0">
              <a:buFontTx/>
              <a:buNone/>
              <a:defRPr sz="1400" baseline="0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597381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>
          <a:xfrm>
            <a:off x="914400" y="228600"/>
            <a:ext cx="3276600" cy="23431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>
          <a:xfrm>
            <a:off x="4343400" y="228604"/>
            <a:ext cx="4495800" cy="2343986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4"/>
          </p:nvPr>
        </p:nvSpPr>
        <p:spPr>
          <a:xfrm>
            <a:off x="914400" y="2571750"/>
            <a:ext cx="3276600" cy="22860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15"/>
          </p:nvPr>
        </p:nvSpPr>
        <p:spPr>
          <a:xfrm>
            <a:off x="4191000" y="2571750"/>
            <a:ext cx="4648200" cy="2286000"/>
          </a:xfrm>
        </p:spPr>
        <p:txBody>
          <a:bodyPr anchor="ctr">
            <a:normAutofit/>
          </a:bodyPr>
          <a:lstStyle>
            <a:lvl1pPr>
              <a:defRPr sz="1500"/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30631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hre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3124200" y="5669756"/>
            <a:ext cx="2895600" cy="273844"/>
          </a:xfrm>
        </p:spPr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6553200" y="5669756"/>
            <a:ext cx="2133600" cy="273844"/>
          </a:xfrm>
        </p:spPr>
        <p:txBody>
          <a:bodyPr/>
          <a:lstStyle/>
          <a:p>
            <a:fld id="{81582BD6-FC20-4557-852B-8433F8572D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Content Placeholder 2"/>
          <p:cNvSpPr>
            <a:spLocks noGrp="1"/>
          </p:cNvSpPr>
          <p:nvPr>
            <p:ph sz="half" idx="1"/>
          </p:nvPr>
        </p:nvSpPr>
        <p:spPr>
          <a:xfrm>
            <a:off x="381004" y="2419357"/>
            <a:ext cx="2514597" cy="2514599"/>
          </a:xfrm>
        </p:spPr>
        <p:txBody>
          <a:bodyPr lIns="274307" tIns="0" rIns="182872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half" idx="2"/>
          </p:nvPr>
        </p:nvSpPr>
        <p:spPr>
          <a:xfrm>
            <a:off x="3086102" y="2419357"/>
            <a:ext cx="2514597" cy="2514599"/>
          </a:xfrm>
        </p:spPr>
        <p:txBody>
          <a:bodyPr lIns="274307" tIns="0" rIns="182872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3"/>
          <p:cNvSpPr>
            <a:spLocks noGrp="1"/>
          </p:cNvSpPr>
          <p:nvPr>
            <p:ph sz="half" idx="14"/>
          </p:nvPr>
        </p:nvSpPr>
        <p:spPr>
          <a:xfrm>
            <a:off x="5791199" y="2419357"/>
            <a:ext cx="2514597" cy="2514599"/>
          </a:xfrm>
        </p:spPr>
        <p:txBody>
          <a:bodyPr lIns="274307" tIns="0" rIns="182872">
            <a:normAutofit/>
          </a:bodyPr>
          <a:lstStyle>
            <a:lvl1pPr>
              <a:lnSpc>
                <a:spcPts val="1500"/>
              </a:lnSpc>
              <a:defRPr sz="14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Content Placeholder 2"/>
          <p:cNvSpPr>
            <a:spLocks noGrp="1"/>
          </p:cNvSpPr>
          <p:nvPr>
            <p:ph sz="half" idx="15"/>
          </p:nvPr>
        </p:nvSpPr>
        <p:spPr>
          <a:xfrm>
            <a:off x="381004" y="533401"/>
            <a:ext cx="2514597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6" name="Content Placeholder 3"/>
          <p:cNvSpPr>
            <a:spLocks noGrp="1"/>
          </p:cNvSpPr>
          <p:nvPr>
            <p:ph sz="half" idx="16"/>
          </p:nvPr>
        </p:nvSpPr>
        <p:spPr>
          <a:xfrm>
            <a:off x="3086096" y="533401"/>
            <a:ext cx="251460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3"/>
          <p:cNvSpPr>
            <a:spLocks noGrp="1"/>
          </p:cNvSpPr>
          <p:nvPr>
            <p:ph sz="half" idx="17"/>
          </p:nvPr>
        </p:nvSpPr>
        <p:spPr>
          <a:xfrm>
            <a:off x="5791196" y="533401"/>
            <a:ext cx="2514600" cy="1885950"/>
          </a:xfrm>
        </p:spPr>
        <p:txBody>
          <a:bodyPr/>
          <a:lstStyle>
            <a:lvl1pPr>
              <a:defRPr sz="2100">
                <a:solidFill>
                  <a:schemeClr val="accent2">
                    <a:lumMod val="60000"/>
                    <a:lumOff val="40000"/>
                  </a:schemeClr>
                </a:solidFill>
              </a:defRPr>
            </a:lvl1pPr>
            <a:lvl2pPr>
              <a:defRPr sz="1800"/>
            </a:lvl2pPr>
            <a:lvl3pPr>
              <a:defRPr sz="15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1" y="133354"/>
            <a:ext cx="6553202" cy="394097"/>
          </a:xfrm>
        </p:spPr>
        <p:txBody>
          <a:bodyPr/>
          <a:lstStyle>
            <a:lvl1pPr algn="l">
              <a:defRPr>
                <a:solidFill>
                  <a:schemeClr val="accent2">
                    <a:lumMod val="7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879840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6577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40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284593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9569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83005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9464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100"/>
            </a:lvl2pPr>
            <a:lvl3pPr marL="685800" indent="0">
              <a:buNone/>
              <a:defRPr sz="900"/>
            </a:lvl3pPr>
            <a:lvl4pPr marL="1028700" indent="0">
              <a:buNone/>
              <a:defRPr sz="800"/>
            </a:lvl4pPr>
            <a:lvl5pPr marL="1371600" indent="0">
              <a:buNone/>
              <a:defRPr sz="800"/>
            </a:lvl5pPr>
            <a:lvl6pPr marL="1714500" indent="0">
              <a:buNone/>
              <a:defRPr sz="800"/>
            </a:lvl6pPr>
            <a:lvl7pPr marL="2057400" indent="0">
              <a:buNone/>
              <a:defRPr sz="800"/>
            </a:lvl7pPr>
            <a:lvl8pPr marL="2400300" indent="0">
              <a:buNone/>
              <a:defRPr sz="800"/>
            </a:lvl8pPr>
            <a:lvl9pPr marL="2743200" indent="0">
              <a:buNone/>
              <a:defRPr sz="8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9533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2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2044954-6F52-4D0C-AB76-C40240B21AFA}" type="datetimeFigureOut">
              <a:rPr lang="en-US" smtClean="0"/>
              <a:t>5/19/2023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D25840-534F-4477-8EC5-1C604712A3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708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chemeClr val="tx1">
                <a:lumMod val="95000"/>
                <a:lumOff val="5000"/>
              </a:schemeClr>
            </a:gs>
            <a:gs pos="82000">
              <a:schemeClr val="tx1">
                <a:lumMod val="85000"/>
                <a:lumOff val="15000"/>
              </a:schemeClr>
            </a:gs>
            <a:gs pos="99167">
              <a:schemeClr val="tx1">
                <a:lumMod val="95000"/>
                <a:lumOff val="5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5867400" y="2876550"/>
            <a:ext cx="9525000" cy="5257800"/>
          </a:xfrm>
          <a:prstGeom prst="rect">
            <a:avLst/>
          </a:prstGeom>
          <a:solidFill>
            <a:schemeClr val="accent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7" tIns="34289" rIns="68577" bIns="34289" rtlCol="0" anchor="ctr"/>
          <a:lstStyle/>
          <a:p>
            <a:pPr algn="ctr" defTabSz="685766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66"/>
            <a:fld id="{6EB7948D-65B7-4FEC-80B5-36D7629B101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66"/>
              <a:t>5/19/2023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8"/>
            <a:ext cx="2895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66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8"/>
            <a:ext cx="2133600" cy="273844"/>
          </a:xfrm>
          <a:prstGeom prst="rect">
            <a:avLst/>
          </a:prstGeom>
        </p:spPr>
        <p:txBody>
          <a:bodyPr vert="horz" lIns="91436" tIns="45718" rIns="91436" bIns="45718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66"/>
            <a:fld id="{FD99AA8B-2E7A-4BBC-8FDE-CA7CF71DD330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766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124200" y="742950"/>
            <a:ext cx="5638800" cy="3886200"/>
          </a:xfrm>
          <a:prstGeom prst="rect">
            <a:avLst/>
          </a:prstGeom>
        </p:spPr>
        <p:txBody>
          <a:bodyPr vert="horz" lIns="91436" tIns="45718" rIns="91436" bIns="45718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09801" y="133354"/>
            <a:ext cx="6553202" cy="394097"/>
          </a:xfrm>
          <a:prstGeom prst="rect">
            <a:avLst/>
          </a:prstGeom>
        </p:spPr>
        <p:txBody>
          <a:bodyPr vert="horz" lIns="91436" tIns="45718" rIns="91436" bIns="45718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42665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</p:sldLayoutIdLst>
  <p:txStyles>
    <p:titleStyle>
      <a:lvl1pPr algn="r" defTabSz="685766" rtl="0" eaLnBrk="1" latinLnBrk="0" hangingPunct="1">
        <a:spcBef>
          <a:spcPct val="0"/>
        </a:spcBef>
        <a:buNone/>
        <a:defRPr sz="2100" kern="1200">
          <a:solidFill>
            <a:schemeClr val="bg1">
              <a:lumMod val="95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685766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1pPr>
      <a:lvl2pPr marL="0" indent="0" algn="l" defTabSz="685766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2pPr>
      <a:lvl3pPr marL="0" indent="0" algn="l" defTabSz="685766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3pPr>
      <a:lvl4pPr marL="0" indent="0" algn="l" defTabSz="685766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4pPr>
      <a:lvl5pPr marL="0" indent="0" algn="l" defTabSz="685766" rtl="0" eaLnBrk="1" latinLnBrk="0" hangingPunct="1">
        <a:spcBef>
          <a:spcPct val="20000"/>
        </a:spcBef>
        <a:buFontTx/>
        <a:buNone/>
        <a:defRPr sz="1800" kern="1200">
          <a:solidFill>
            <a:schemeClr val="bg1">
              <a:lumMod val="10000"/>
            </a:schemeClr>
          </a:solidFill>
          <a:latin typeface="+mn-lt"/>
          <a:ea typeface="+mn-ea"/>
          <a:cs typeface="+mn-cs"/>
        </a:defRPr>
      </a:lvl5pPr>
      <a:lvl6pPr marL="1885856" indent="-171441" algn="l" defTabSz="68576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39" indent="-171441" algn="l" defTabSz="68576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22" indent="-171441" algn="l" defTabSz="68576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05" indent="-171441" algn="l" defTabSz="685766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84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766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49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32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15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298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180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064" algn="l" defTabSz="68576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25.jpg"/><Relationship Id="rId5" Type="http://schemas.openxmlformats.org/officeDocument/2006/relationships/image" Target="../media/image31.png"/><Relationship Id="rId4" Type="http://schemas.openxmlformats.org/officeDocument/2006/relationships/image" Target="../media/image22.jp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microsoft.com/office/2007/relationships/hdphoto" Target="../media/hdphoto15.wdp"/><Relationship Id="rId7" Type="http://schemas.microsoft.com/office/2007/relationships/hdphoto" Target="../media/hdphoto17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microsoft.com/office/2007/relationships/hdphoto" Target="../media/hdphoto16.wdp"/><Relationship Id="rId10" Type="http://schemas.openxmlformats.org/officeDocument/2006/relationships/image" Target="../media/image21.png"/><Relationship Id="rId4" Type="http://schemas.openxmlformats.org/officeDocument/2006/relationships/image" Target="../media/image18.png"/><Relationship Id="rId9" Type="http://schemas.microsoft.com/office/2007/relationships/hdphoto" Target="../media/hdphoto18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7.xml"/><Relationship Id="rId4" Type="http://schemas.microsoft.com/office/2007/relationships/hdphoto" Target="../media/hdphoto19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4.png"/><Relationship Id="rId4" Type="http://schemas.microsoft.com/office/2007/relationships/hdphoto" Target="../media/hdphoto20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5.png"/><Relationship Id="rId7" Type="http://schemas.openxmlformats.org/officeDocument/2006/relationships/image" Target="../media/image38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37.png"/><Relationship Id="rId11" Type="http://schemas.openxmlformats.org/officeDocument/2006/relationships/image" Target="../media/image41.png"/><Relationship Id="rId5" Type="http://schemas.microsoft.com/office/2007/relationships/hdphoto" Target="../media/hdphoto21.wdp"/><Relationship Id="rId10" Type="http://schemas.microsoft.com/office/2007/relationships/hdphoto" Target="../media/hdphoto22.wdp"/><Relationship Id="rId4" Type="http://schemas.openxmlformats.org/officeDocument/2006/relationships/image" Target="../media/image36.png"/><Relationship Id="rId9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microsoft.com/office/2007/relationships/hdphoto" Target="../media/hdphoto6.wdp"/><Relationship Id="rId18" Type="http://schemas.microsoft.com/office/2007/relationships/hdphoto" Target="../media/hdphoto8.wdp"/><Relationship Id="rId3" Type="http://schemas.microsoft.com/office/2007/relationships/hdphoto" Target="../media/hdphoto1.wdp"/><Relationship Id="rId21" Type="http://schemas.openxmlformats.org/officeDocument/2006/relationships/image" Target="../media/image12.png"/><Relationship Id="rId7" Type="http://schemas.microsoft.com/office/2007/relationships/hdphoto" Target="../media/hdphoto3.wdp"/><Relationship Id="rId12" Type="http://schemas.openxmlformats.org/officeDocument/2006/relationships/image" Target="../media/image7.png"/><Relationship Id="rId17" Type="http://schemas.openxmlformats.org/officeDocument/2006/relationships/image" Target="../media/image10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microsoft.com/office/2007/relationships/hdphoto" Target="../media/hdphoto9.wdp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microsoft.com/office/2007/relationships/hdphoto" Target="../media/hdphoto5.wdp"/><Relationship Id="rId5" Type="http://schemas.microsoft.com/office/2007/relationships/hdphoto" Target="../media/hdphoto2.wdp"/><Relationship Id="rId15" Type="http://schemas.microsoft.com/office/2007/relationships/hdphoto" Target="../media/hdphoto7.wdp"/><Relationship Id="rId10" Type="http://schemas.openxmlformats.org/officeDocument/2006/relationships/image" Target="../media/image6.png"/><Relationship Id="rId19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microsoft.com/office/2007/relationships/hdphoto" Target="../media/hdphoto4.wdp"/><Relationship Id="rId14" Type="http://schemas.openxmlformats.org/officeDocument/2006/relationships/image" Target="../media/image8.png"/><Relationship Id="rId22" Type="http://schemas.microsoft.com/office/2007/relationships/hdphoto" Target="../media/hdphoto10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Relationship Id="rId6" Type="http://schemas.microsoft.com/office/2007/relationships/hdphoto" Target="../media/hdphoto12.wdp"/><Relationship Id="rId5" Type="http://schemas.openxmlformats.org/officeDocument/2006/relationships/image" Target="../media/image14.png"/><Relationship Id="rId10" Type="http://schemas.microsoft.com/office/2007/relationships/hdphoto" Target="../media/hdphoto14.wdp"/><Relationship Id="rId4" Type="http://schemas.microsoft.com/office/2007/relationships/hdphoto" Target="../media/hdphoto11.wdp"/><Relationship Id="rId9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microsoft.com/office/2007/relationships/hdphoto" Target="../media/hdphoto15.wdp"/><Relationship Id="rId7" Type="http://schemas.microsoft.com/office/2007/relationships/hdphoto" Target="../media/hdphoto17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microsoft.com/office/2007/relationships/hdphoto" Target="../media/hdphoto16.wdp"/><Relationship Id="rId10" Type="http://schemas.openxmlformats.org/officeDocument/2006/relationships/image" Target="../media/image21.png"/><Relationship Id="rId4" Type="http://schemas.openxmlformats.org/officeDocument/2006/relationships/image" Target="../media/image18.png"/><Relationship Id="rId9" Type="http://schemas.microsoft.com/office/2007/relationships/hdphoto" Target="../media/hdphoto18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23.png"/><Relationship Id="rId4" Type="http://schemas.openxmlformats.org/officeDocument/2006/relationships/image" Target="../media/image22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5.jpg"/><Relationship Id="rId5" Type="http://schemas.openxmlformats.org/officeDocument/2006/relationships/image" Target="../media/image24.png"/><Relationship Id="rId4" Type="http://schemas.openxmlformats.org/officeDocument/2006/relationships/image" Target="../media/image22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25.jp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roup 275"/>
          <p:cNvGrpSpPr/>
          <p:nvPr/>
        </p:nvGrpSpPr>
        <p:grpSpPr>
          <a:xfrm>
            <a:off x="4841504" y="182654"/>
            <a:ext cx="3994239" cy="1055915"/>
            <a:chOff x="-4354285" y="-2206171"/>
            <a:chExt cx="4229812" cy="1407886"/>
          </a:xfrm>
        </p:grpSpPr>
        <p:sp>
          <p:nvSpPr>
            <p:cNvPr id="277" name="Freeform 276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8" name="Freeform 277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4350678" y="1360918"/>
            <a:ext cx="3994239" cy="1055915"/>
            <a:chOff x="-4354285" y="-2206171"/>
            <a:chExt cx="4229812" cy="1407886"/>
          </a:xfrm>
        </p:grpSpPr>
        <p:sp>
          <p:nvSpPr>
            <p:cNvPr id="274" name="Freeform 273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3917327" y="2539181"/>
            <a:ext cx="3994239" cy="1055915"/>
            <a:chOff x="-4354285" y="-2206171"/>
            <a:chExt cx="4229812" cy="1407886"/>
          </a:xfrm>
        </p:grpSpPr>
        <p:sp>
          <p:nvSpPr>
            <p:cNvPr id="271" name="Freeform 270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3437837" y="3717445"/>
            <a:ext cx="4542381" cy="1055915"/>
            <a:chOff x="-4354285" y="-2206171"/>
            <a:chExt cx="4229812" cy="1407886"/>
          </a:xfrm>
        </p:grpSpPr>
        <p:sp>
          <p:nvSpPr>
            <p:cNvPr id="268" name="Freeform 267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57" name="Freeform 256"/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xmlns="" id="{77E47486-91F9-4259-ADF0-9B1255106EE2}"/>
              </a:ext>
            </a:extLst>
          </p:cNvPr>
          <p:cNvSpPr txBox="1"/>
          <p:nvPr/>
        </p:nvSpPr>
        <p:spPr>
          <a:xfrm>
            <a:off x="6186056" y="442422"/>
            <a:ext cx="160184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volini" panose="03000502040302020204" pitchFamily="66" charset="0"/>
                <a:cs typeface="Cavolini" panose="03000502040302020204" pitchFamily="66" charset="0"/>
              </a:rPr>
              <a:t>Unit 12</a:t>
            </a:r>
            <a:endParaRPr lang="en-US" sz="2400" dirty="0"/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xmlns="" id="{25FE834B-0680-4377-BDDA-95AC5ADB596F}"/>
              </a:ext>
            </a:extLst>
          </p:cNvPr>
          <p:cNvSpPr txBox="1"/>
          <p:nvPr/>
        </p:nvSpPr>
        <p:spPr>
          <a:xfrm>
            <a:off x="5509668" y="1613866"/>
            <a:ext cx="214225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volini" panose="03000502040302020204" pitchFamily="66" charset="0"/>
                <a:cs typeface="Cavolini" panose="03000502040302020204" pitchFamily="66" charset="0"/>
              </a:rPr>
              <a:t>Culture Shock</a:t>
            </a:r>
            <a:endParaRPr lang="en-US" sz="1800" dirty="0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xmlns="" id="{7E8ACD36-9E81-4CB6-8F0A-DF55622152AE}"/>
              </a:ext>
            </a:extLst>
          </p:cNvPr>
          <p:cNvSpPr txBox="1"/>
          <p:nvPr/>
        </p:nvSpPr>
        <p:spPr>
          <a:xfrm>
            <a:off x="5124362" y="2817070"/>
            <a:ext cx="20461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volini" panose="03000502040302020204" pitchFamily="66" charset="0"/>
                <a:cs typeface="Cavolini" panose="03000502040302020204" pitchFamily="66" charset="0"/>
              </a:rPr>
              <a:t>Lesson 1 </a:t>
            </a:r>
            <a:endParaRPr lang="en-US" sz="2000" dirty="0"/>
          </a:p>
        </p:txBody>
      </p:sp>
      <p:sp>
        <p:nvSpPr>
          <p:cNvPr id="283" name="TextBox 282">
            <a:extLst>
              <a:ext uri="{FF2B5EF4-FFF2-40B4-BE49-F238E27FC236}">
                <a16:creationId xmlns:a16="http://schemas.microsoft.com/office/drawing/2014/main" xmlns="" id="{9361CBCC-271C-40FC-8CF2-C835D935F839}"/>
              </a:ext>
            </a:extLst>
          </p:cNvPr>
          <p:cNvSpPr txBox="1"/>
          <p:nvPr/>
        </p:nvSpPr>
        <p:spPr>
          <a:xfrm>
            <a:off x="4422217" y="3977213"/>
            <a:ext cx="469322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volini" panose="03000502040302020204" pitchFamily="66" charset="0"/>
                <a:cs typeface="Cavolini" panose="03000502040302020204" pitchFamily="66" charset="0"/>
              </a:rPr>
              <a:t>Listen and Discuss</a:t>
            </a:r>
            <a:endParaRPr lang="en-US" sz="18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ED6DD171-7F9E-C4C8-8DE7-9EADAB412C6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51940">
            <a:off x="668641" y="376263"/>
            <a:ext cx="3032875" cy="398673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12940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صورة 3">
            <a:extLst>
              <a:ext uri="{FF2B5EF4-FFF2-40B4-BE49-F238E27FC236}">
                <a16:creationId xmlns:a16="http://schemas.microsoft.com/office/drawing/2014/main" xmlns="" id="{F6F68050-6855-4872-81B8-52BEDCB17D0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6396"/>
          <a:stretch/>
        </p:blipFill>
        <p:spPr>
          <a:xfrm>
            <a:off x="5312151" y="625351"/>
            <a:ext cx="3643707" cy="4145056"/>
          </a:xfrm>
          <a:prstGeom prst="rect">
            <a:avLst/>
          </a:prstGeom>
        </p:spPr>
      </p:pic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27" name="unit6-2">
            <a:hlinkClick r:id="" action="ppaction://media"/>
            <a:extLst>
              <a:ext uri="{FF2B5EF4-FFF2-40B4-BE49-F238E27FC236}">
                <a16:creationId xmlns:a16="http://schemas.microsoft.com/office/drawing/2014/main" xmlns="" id="{DF7212AE-A0E0-41C2-9DEA-7B0622E8E71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652" end="0.625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783212" y="135838"/>
            <a:ext cx="571500" cy="567203"/>
          </a:xfrm>
          <a:prstGeom prst="rect">
            <a:avLst/>
          </a:prstGeom>
        </p:spPr>
      </p:pic>
      <p:sp>
        <p:nvSpPr>
          <p:cNvPr id="229" name="TextBox 228">
            <a:extLst>
              <a:ext uri="{FF2B5EF4-FFF2-40B4-BE49-F238E27FC236}">
                <a16:creationId xmlns:a16="http://schemas.microsoft.com/office/drawing/2014/main" xmlns="" id="{0365ABD5-9735-484E-B279-89D40BA23141}"/>
              </a:ext>
            </a:extLst>
          </p:cNvPr>
          <p:cNvSpPr txBox="1"/>
          <p:nvPr/>
        </p:nvSpPr>
        <p:spPr>
          <a:xfrm>
            <a:off x="589181" y="1768994"/>
            <a:ext cx="4214199" cy="661720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900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 many Asian cultures use to eat with?</a:t>
            </a:r>
          </a:p>
          <a:p>
            <a:r>
              <a:rPr lang="en-US" sz="1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xmlns="" id="{979218AF-B2EE-9A78-8542-06E782CC7396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124</a:t>
            </a:r>
          </a:p>
        </p:txBody>
      </p:sp>
    </p:spTree>
    <p:extLst>
      <p:ext uri="{BB962C8B-B14F-4D97-AF65-F5344CB8AC3E}">
        <p14:creationId xmlns:p14="http://schemas.microsoft.com/office/powerpoint/2010/main" val="2025907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7"/>
                </p:tgtEl>
              </p:cMediaNode>
            </p:audio>
          </p:childTnLst>
        </p:cTn>
      </p:par>
    </p:tnLst>
    <p:bldLst>
      <p:bldP spid="22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26" name="صورة 3">
            <a:extLst>
              <a:ext uri="{FF2B5EF4-FFF2-40B4-BE49-F238E27FC236}">
                <a16:creationId xmlns:a16="http://schemas.microsoft.com/office/drawing/2014/main" xmlns="" id="{49135785-B341-4A7A-8453-B5BF2CF4009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53160"/>
          <a:stretch/>
        </p:blipFill>
        <p:spPr>
          <a:xfrm>
            <a:off x="1968132" y="1638917"/>
            <a:ext cx="6994901" cy="2311126"/>
          </a:xfrm>
          <a:prstGeom prst="rect">
            <a:avLst/>
          </a:prstGeom>
        </p:spPr>
      </p:pic>
      <p:pic>
        <p:nvPicPr>
          <p:cNvPr id="227" name="unit6-3">
            <a:hlinkClick r:id="" action="ppaction://media"/>
            <a:extLst>
              <a:ext uri="{FF2B5EF4-FFF2-40B4-BE49-F238E27FC236}">
                <a16:creationId xmlns:a16="http://schemas.microsoft.com/office/drawing/2014/main" xmlns="" id="{2CE3F1B1-CD0A-446D-A905-F25141C91C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3299.875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61896" y="343686"/>
            <a:ext cx="561415" cy="557193"/>
          </a:xfrm>
          <a:prstGeom prst="rect">
            <a:avLst/>
          </a:prstGeom>
        </p:spPr>
      </p:pic>
      <p:sp>
        <p:nvSpPr>
          <p:cNvPr id="229" name="TextBox 228">
            <a:extLst>
              <a:ext uri="{FF2B5EF4-FFF2-40B4-BE49-F238E27FC236}">
                <a16:creationId xmlns:a16="http://schemas.microsoft.com/office/drawing/2014/main" xmlns="" id="{7B967FA5-3463-4EAB-9C3A-31D21C8EB19F}"/>
              </a:ext>
            </a:extLst>
          </p:cNvPr>
          <p:cNvSpPr txBox="1"/>
          <p:nvPr/>
        </p:nvSpPr>
        <p:spPr>
          <a:xfrm>
            <a:off x="1230193" y="285052"/>
            <a:ext cx="3917088" cy="73866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removing shoes only a custom in India? </a:t>
            </a:r>
          </a:p>
          <a:p>
            <a:endParaRPr 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xmlns="" id="{592F9441-7A0F-A8E5-81C4-6508F4FAE009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125</a:t>
            </a:r>
          </a:p>
        </p:txBody>
      </p:sp>
    </p:spTree>
    <p:extLst>
      <p:ext uri="{BB962C8B-B14F-4D97-AF65-F5344CB8AC3E}">
        <p14:creationId xmlns:p14="http://schemas.microsoft.com/office/powerpoint/2010/main" val="564296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7"/>
                </p:tgtEl>
              </p:cMediaNode>
            </p:audio>
          </p:childTnLst>
        </p:cTn>
      </p:par>
    </p:tnLst>
    <p:bldLst>
      <p:bldP spid="2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26" name="صورة 3">
            <a:extLst>
              <a:ext uri="{FF2B5EF4-FFF2-40B4-BE49-F238E27FC236}">
                <a16:creationId xmlns:a16="http://schemas.microsoft.com/office/drawing/2014/main" xmlns="" id="{49135785-B341-4A7A-8453-B5BF2CF4009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-317" t="45047" r="317" b="605"/>
          <a:stretch/>
        </p:blipFill>
        <p:spPr>
          <a:xfrm>
            <a:off x="2020626" y="1595056"/>
            <a:ext cx="6867397" cy="2632699"/>
          </a:xfrm>
          <a:prstGeom prst="rect">
            <a:avLst/>
          </a:prstGeom>
        </p:spPr>
      </p:pic>
      <p:pic>
        <p:nvPicPr>
          <p:cNvPr id="227" name="unit6-3">
            <a:hlinkClick r:id="" action="ppaction://media"/>
            <a:extLst>
              <a:ext uri="{FF2B5EF4-FFF2-40B4-BE49-F238E27FC236}">
                <a16:creationId xmlns:a16="http://schemas.microsoft.com/office/drawing/2014/main" xmlns="" id="{2CE3F1B1-CD0A-446D-A905-F25141C91C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807" end="527.875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061896" y="343686"/>
            <a:ext cx="561415" cy="557193"/>
          </a:xfrm>
          <a:prstGeom prst="rect">
            <a:avLst/>
          </a:prstGeom>
        </p:spPr>
      </p:pic>
      <p:sp>
        <p:nvSpPr>
          <p:cNvPr id="228" name="مربع نص 3">
            <a:extLst>
              <a:ext uri="{FF2B5EF4-FFF2-40B4-BE49-F238E27FC236}">
                <a16:creationId xmlns:a16="http://schemas.microsoft.com/office/drawing/2014/main" xmlns="" id="{E3217EBA-3634-4EC0-9F6D-0D879FB83447}"/>
              </a:ext>
            </a:extLst>
          </p:cNvPr>
          <p:cNvSpPr txBox="1"/>
          <p:nvPr/>
        </p:nvSpPr>
        <p:spPr>
          <a:xfrm>
            <a:off x="626106" y="196547"/>
            <a:ext cx="4968500" cy="877163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1">
            <a:spAutoFit/>
          </a:bodyPr>
          <a:lstStyle/>
          <a:p>
            <a:endParaRPr lang="en-US" sz="1100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b="1" dirty="0">
                <a:solidFill>
                  <a:srgbClr val="00009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When do cab drivers get angry in the United States? </a:t>
            </a:r>
            <a:endParaRPr lang="en-US" sz="1100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9" name="Rectangle 228">
            <a:extLst>
              <a:ext uri="{FF2B5EF4-FFF2-40B4-BE49-F238E27FC236}">
                <a16:creationId xmlns:a16="http://schemas.microsoft.com/office/drawing/2014/main" xmlns="" id="{57288D8B-0216-32C7-282B-5B7014D1EA2E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125</a:t>
            </a:r>
          </a:p>
        </p:txBody>
      </p:sp>
    </p:spTree>
    <p:extLst>
      <p:ext uri="{BB962C8B-B14F-4D97-AF65-F5344CB8AC3E}">
        <p14:creationId xmlns:p14="http://schemas.microsoft.com/office/powerpoint/2010/main" val="3683104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7"/>
                </p:tgtEl>
              </p:cMediaNode>
            </p:audio>
          </p:childTnLst>
        </p:cTn>
      </p:par>
    </p:tnLst>
    <p:bldLst>
      <p:bldP spid="22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xmlns="" id="{8A5E8371-3240-4BE0-BC9A-C66C3F3667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0543" y="1169404"/>
            <a:ext cx="4939549" cy="200502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A519E6C2-0049-43CD-96BB-F47203CF1BFA}"/>
              </a:ext>
            </a:extLst>
          </p:cNvPr>
          <p:cNvSpPr txBox="1"/>
          <p:nvPr/>
        </p:nvSpPr>
        <p:spPr>
          <a:xfrm>
            <a:off x="5638799" y="1760561"/>
            <a:ext cx="3096808" cy="255454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600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It’s customary to say…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Remember to …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Don’t forget to …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Be prepared to…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It is impolite not to do so.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Try not to …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It’s rude to  ...</a:t>
            </a:r>
          </a:p>
          <a:p>
            <a:r>
              <a:rPr lang="en-US" sz="1600" dirty="0">
                <a:solidFill>
                  <a:schemeClr val="tx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It’s advisable to...</a:t>
            </a:r>
          </a:p>
          <a:p>
            <a:endParaRPr lang="en-US" sz="1600" dirty="0">
              <a:solidFill>
                <a:srgbClr val="FF0000"/>
              </a:solidFill>
              <a:latin typeface="Comic Sans MS" panose="030F0702030302020204" pitchFamily="66" charset="0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E3C5056F-5AF4-47C1-205F-369ACD921673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125</a:t>
            </a:r>
          </a:p>
        </p:txBody>
      </p:sp>
    </p:spTree>
    <p:extLst>
      <p:ext uri="{BB962C8B-B14F-4D97-AF65-F5344CB8AC3E}">
        <p14:creationId xmlns:p14="http://schemas.microsoft.com/office/powerpoint/2010/main" val="334662985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xmlns="" id="{E085864C-11E4-46CC-881F-387E123B50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7596" y="907676"/>
            <a:ext cx="4588809" cy="3640792"/>
          </a:xfrm>
          <a:prstGeom prst="rect">
            <a:avLst/>
          </a:prstGeom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xmlns="" id="{384DE072-6E6D-4A64-AD3F-01316C285BDF}"/>
              </a:ext>
            </a:extLst>
          </p:cNvPr>
          <p:cNvSpPr txBox="1"/>
          <p:nvPr/>
        </p:nvSpPr>
        <p:spPr>
          <a:xfrm>
            <a:off x="3069291" y="1520223"/>
            <a:ext cx="463924" cy="286232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sz="3000" b="1" dirty="0">
                <a:solidFill>
                  <a:srgbClr val="FF0000"/>
                </a:solidFill>
              </a:rPr>
              <a:t>F</a:t>
            </a:r>
            <a:r>
              <a:rPr lang="en-US" sz="3000" b="1" dirty="0">
                <a:solidFill>
                  <a:srgbClr val="000099"/>
                </a:solidFill>
              </a:rPr>
              <a:t>  </a:t>
            </a:r>
          </a:p>
          <a:p>
            <a:r>
              <a:rPr lang="en-US" sz="3000" b="1" dirty="0">
                <a:solidFill>
                  <a:srgbClr val="000099"/>
                </a:solidFill>
              </a:rPr>
              <a:t>T </a:t>
            </a:r>
          </a:p>
          <a:p>
            <a:r>
              <a:rPr lang="en-US" sz="3000" b="1" dirty="0">
                <a:solidFill>
                  <a:srgbClr val="FF0000"/>
                </a:solidFill>
              </a:rPr>
              <a:t>F </a:t>
            </a:r>
            <a:endParaRPr lang="en-US" sz="2100" b="1" dirty="0"/>
          </a:p>
          <a:p>
            <a:r>
              <a:rPr lang="en-US" sz="3000" b="1" dirty="0">
                <a:solidFill>
                  <a:srgbClr val="000099"/>
                </a:solidFill>
              </a:rPr>
              <a:t>T</a:t>
            </a:r>
            <a:r>
              <a:rPr lang="en-US" sz="3000" b="1" dirty="0">
                <a:solidFill>
                  <a:srgbClr val="FF0000"/>
                </a:solidFill>
              </a:rPr>
              <a:t> </a:t>
            </a:r>
            <a:endParaRPr lang="en-US" sz="2100" b="1" dirty="0"/>
          </a:p>
          <a:p>
            <a:r>
              <a:rPr lang="en-US" sz="3000" b="1" dirty="0">
                <a:solidFill>
                  <a:srgbClr val="000099"/>
                </a:solidFill>
              </a:rPr>
              <a:t>T</a:t>
            </a:r>
            <a:r>
              <a:rPr lang="en-US" sz="3000" b="1" dirty="0">
                <a:solidFill>
                  <a:srgbClr val="FF0000"/>
                </a:solidFill>
              </a:rPr>
              <a:t> </a:t>
            </a:r>
          </a:p>
          <a:p>
            <a:r>
              <a:rPr lang="en-US" sz="3000" b="1" dirty="0">
                <a:solidFill>
                  <a:srgbClr val="FF0000"/>
                </a:solidFill>
              </a:rPr>
              <a:t>F</a:t>
            </a:r>
            <a:r>
              <a:rPr lang="en-US" sz="3000" b="1" dirty="0">
                <a:solidFill>
                  <a:srgbClr val="000099"/>
                </a:solidFill>
              </a:rPr>
              <a:t> </a:t>
            </a:r>
            <a:endParaRPr lang="ar-SA" sz="3000" b="1" dirty="0">
              <a:solidFill>
                <a:srgbClr val="000099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6CF0DA1-A689-E6E9-D8F2-45CF6C0FCCA2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125</a:t>
            </a:r>
          </a:p>
        </p:txBody>
      </p:sp>
    </p:spTree>
    <p:extLst>
      <p:ext uri="{BB962C8B-B14F-4D97-AF65-F5344CB8AC3E}">
        <p14:creationId xmlns:p14="http://schemas.microsoft.com/office/powerpoint/2010/main" val="409395359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1DD88A4F-B58E-D4CC-F76A-A5EF2F0465F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9394" t="31111" r="29166" b="12188"/>
          <a:stretch/>
        </p:blipFill>
        <p:spPr>
          <a:xfrm>
            <a:off x="1959098" y="248516"/>
            <a:ext cx="4580247" cy="4646468"/>
          </a:xfrm>
          <a:prstGeom prst="rect">
            <a:avLst/>
          </a:prstGeom>
        </p:spPr>
      </p:pic>
      <p:pic>
        <p:nvPicPr>
          <p:cNvPr id="6" name="SG Bk 6 F-SA_2021_2-15">
            <a:hlinkClick r:id="" action="ppaction://media"/>
            <a:extLst>
              <a:ext uri="{FF2B5EF4-FFF2-40B4-BE49-F238E27FC236}">
                <a16:creationId xmlns:a16="http://schemas.microsoft.com/office/drawing/2014/main" xmlns="" id="{D917547C-A6DE-5B11-646C-E0057C5E82D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883977" y="251656"/>
            <a:ext cx="835314" cy="829033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D106B7E-88D2-E092-AB29-6CE65922B922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125</a:t>
            </a:r>
          </a:p>
        </p:txBody>
      </p:sp>
    </p:spTree>
    <p:extLst>
      <p:ext uri="{BB962C8B-B14F-4D97-AF65-F5344CB8AC3E}">
        <p14:creationId xmlns:p14="http://schemas.microsoft.com/office/powerpoint/2010/main" val="328680308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696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Rectangle 143"/>
          <p:cNvSpPr/>
          <p:nvPr/>
        </p:nvSpPr>
        <p:spPr>
          <a:xfrm>
            <a:off x="0" y="2343150"/>
            <a:ext cx="9144000" cy="280035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4391025" y="1469231"/>
            <a:ext cx="357188" cy="876300"/>
          </a:xfrm>
          <a:custGeom>
            <a:avLst/>
            <a:gdLst>
              <a:gd name="T0" fmla="*/ 298 w 300"/>
              <a:gd name="T1" fmla="*/ 732 h 736"/>
              <a:gd name="T2" fmla="*/ 298 w 300"/>
              <a:gd name="T3" fmla="*/ 0 h 736"/>
              <a:gd name="T4" fmla="*/ 2 w 300"/>
              <a:gd name="T5" fmla="*/ 0 h 736"/>
              <a:gd name="T6" fmla="*/ 2 w 300"/>
              <a:gd name="T7" fmla="*/ 732 h 736"/>
              <a:gd name="T8" fmla="*/ 0 w 300"/>
              <a:gd name="T9" fmla="*/ 736 h 736"/>
              <a:gd name="T10" fmla="*/ 300 w 300"/>
              <a:gd name="T11" fmla="*/ 736 h 736"/>
              <a:gd name="T12" fmla="*/ 298 w 300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0" h="736">
                <a:moveTo>
                  <a:pt x="298" y="732"/>
                </a:moveTo>
                <a:lnTo>
                  <a:pt x="298" y="0"/>
                </a:lnTo>
                <a:lnTo>
                  <a:pt x="2" y="0"/>
                </a:lnTo>
                <a:lnTo>
                  <a:pt x="2" y="732"/>
                </a:lnTo>
                <a:lnTo>
                  <a:pt x="0" y="736"/>
                </a:lnTo>
                <a:lnTo>
                  <a:pt x="300" y="736"/>
                </a:lnTo>
                <a:lnTo>
                  <a:pt x="298" y="73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867150" y="2345532"/>
            <a:ext cx="1409700" cy="2797969"/>
          </a:xfrm>
          <a:custGeom>
            <a:avLst/>
            <a:gdLst>
              <a:gd name="T0" fmla="*/ 440 w 1184"/>
              <a:gd name="T1" fmla="*/ 0 h 2350"/>
              <a:gd name="T2" fmla="*/ 0 w 1184"/>
              <a:gd name="T3" fmla="*/ 2350 h 2350"/>
              <a:gd name="T4" fmla="*/ 1184 w 1184"/>
              <a:gd name="T5" fmla="*/ 2350 h 2350"/>
              <a:gd name="T6" fmla="*/ 740 w 1184"/>
              <a:gd name="T7" fmla="*/ 0 h 2350"/>
              <a:gd name="T8" fmla="*/ 440 w 1184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4" h="2350">
                <a:moveTo>
                  <a:pt x="440" y="0"/>
                </a:moveTo>
                <a:lnTo>
                  <a:pt x="0" y="2350"/>
                </a:lnTo>
                <a:lnTo>
                  <a:pt x="1184" y="2350"/>
                </a:lnTo>
                <a:lnTo>
                  <a:pt x="740" y="0"/>
                </a:lnTo>
                <a:lnTo>
                  <a:pt x="44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shade val="30000"/>
                  <a:satMod val="115000"/>
                </a:schemeClr>
              </a:gs>
              <a:gs pos="50000">
                <a:schemeClr val="accent6">
                  <a:shade val="67500"/>
                  <a:satMod val="115000"/>
                </a:schemeClr>
              </a:gs>
              <a:gs pos="100000">
                <a:schemeClr val="accent6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3999310" y="1469231"/>
            <a:ext cx="336947" cy="876300"/>
          </a:xfrm>
          <a:custGeom>
            <a:avLst/>
            <a:gdLst>
              <a:gd name="T0" fmla="*/ 283 w 283"/>
              <a:gd name="T1" fmla="*/ 732 h 736"/>
              <a:gd name="T2" fmla="*/ 283 w 283"/>
              <a:gd name="T3" fmla="*/ 0 h 736"/>
              <a:gd name="T4" fmla="*/ 4 w 283"/>
              <a:gd name="T5" fmla="*/ 0 h 736"/>
              <a:gd name="T6" fmla="*/ 4 w 283"/>
              <a:gd name="T7" fmla="*/ 732 h 736"/>
              <a:gd name="T8" fmla="*/ 2 w 283"/>
              <a:gd name="T9" fmla="*/ 732 h 736"/>
              <a:gd name="T10" fmla="*/ 0 w 283"/>
              <a:gd name="T11" fmla="*/ 736 h 736"/>
              <a:gd name="T12" fmla="*/ 281 w 283"/>
              <a:gd name="T13" fmla="*/ 736 h 736"/>
              <a:gd name="T14" fmla="*/ 283 w 283"/>
              <a:gd name="T15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3" h="736">
                <a:moveTo>
                  <a:pt x="283" y="732"/>
                </a:moveTo>
                <a:lnTo>
                  <a:pt x="283" y="0"/>
                </a:lnTo>
                <a:lnTo>
                  <a:pt x="4" y="0"/>
                </a:lnTo>
                <a:lnTo>
                  <a:pt x="4" y="732"/>
                </a:lnTo>
                <a:lnTo>
                  <a:pt x="2" y="732"/>
                </a:lnTo>
                <a:lnTo>
                  <a:pt x="0" y="736"/>
                </a:lnTo>
                <a:lnTo>
                  <a:pt x="281" y="736"/>
                </a:lnTo>
                <a:lnTo>
                  <a:pt x="283" y="7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2400300" y="2345532"/>
            <a:ext cx="1933575" cy="2797969"/>
          </a:xfrm>
          <a:custGeom>
            <a:avLst/>
            <a:gdLst>
              <a:gd name="T0" fmla="*/ 1343 w 1624"/>
              <a:gd name="T1" fmla="*/ 0 h 2350"/>
              <a:gd name="T2" fmla="*/ 0 w 1624"/>
              <a:gd name="T3" fmla="*/ 2350 h 2350"/>
              <a:gd name="T4" fmla="*/ 1184 w 1624"/>
              <a:gd name="T5" fmla="*/ 2350 h 2350"/>
              <a:gd name="T6" fmla="*/ 1624 w 1624"/>
              <a:gd name="T7" fmla="*/ 0 h 2350"/>
              <a:gd name="T8" fmla="*/ 1343 w 1624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4" h="2350">
                <a:moveTo>
                  <a:pt x="1343" y="0"/>
                </a:moveTo>
                <a:lnTo>
                  <a:pt x="0" y="2350"/>
                </a:lnTo>
                <a:lnTo>
                  <a:pt x="1184" y="2350"/>
                </a:lnTo>
                <a:lnTo>
                  <a:pt x="1624" y="0"/>
                </a:lnTo>
                <a:lnTo>
                  <a:pt x="134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3583186" y="1469231"/>
            <a:ext cx="348854" cy="876300"/>
          </a:xfrm>
          <a:custGeom>
            <a:avLst/>
            <a:gdLst>
              <a:gd name="T0" fmla="*/ 293 w 293"/>
              <a:gd name="T1" fmla="*/ 732 h 736"/>
              <a:gd name="T2" fmla="*/ 293 w 293"/>
              <a:gd name="T3" fmla="*/ 0 h 736"/>
              <a:gd name="T4" fmla="*/ 6 w 293"/>
              <a:gd name="T5" fmla="*/ 0 h 736"/>
              <a:gd name="T6" fmla="*/ 6 w 293"/>
              <a:gd name="T7" fmla="*/ 732 h 736"/>
              <a:gd name="T8" fmla="*/ 4 w 293"/>
              <a:gd name="T9" fmla="*/ 732 h 736"/>
              <a:gd name="T10" fmla="*/ 0 w 293"/>
              <a:gd name="T11" fmla="*/ 736 h 736"/>
              <a:gd name="T12" fmla="*/ 291 w 293"/>
              <a:gd name="T13" fmla="*/ 736 h 736"/>
              <a:gd name="T14" fmla="*/ 293 w 293"/>
              <a:gd name="T15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3" h="736">
                <a:moveTo>
                  <a:pt x="293" y="732"/>
                </a:moveTo>
                <a:lnTo>
                  <a:pt x="293" y="0"/>
                </a:lnTo>
                <a:lnTo>
                  <a:pt x="6" y="0"/>
                </a:lnTo>
                <a:lnTo>
                  <a:pt x="6" y="732"/>
                </a:lnTo>
                <a:lnTo>
                  <a:pt x="4" y="732"/>
                </a:lnTo>
                <a:lnTo>
                  <a:pt x="0" y="736"/>
                </a:lnTo>
                <a:lnTo>
                  <a:pt x="291" y="736"/>
                </a:lnTo>
                <a:lnTo>
                  <a:pt x="293" y="7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931069" y="2345532"/>
            <a:ext cx="3000375" cy="2797969"/>
          </a:xfrm>
          <a:custGeom>
            <a:avLst/>
            <a:gdLst>
              <a:gd name="T0" fmla="*/ 2229 w 2520"/>
              <a:gd name="T1" fmla="*/ 0 h 2350"/>
              <a:gd name="T2" fmla="*/ 0 w 2520"/>
              <a:gd name="T3" fmla="*/ 2350 h 2350"/>
              <a:gd name="T4" fmla="*/ 1184 w 2520"/>
              <a:gd name="T5" fmla="*/ 2350 h 2350"/>
              <a:gd name="T6" fmla="*/ 2520 w 2520"/>
              <a:gd name="T7" fmla="*/ 0 h 2350"/>
              <a:gd name="T8" fmla="*/ 2229 w 2520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0" h="2350">
                <a:moveTo>
                  <a:pt x="2229" y="0"/>
                </a:moveTo>
                <a:lnTo>
                  <a:pt x="0" y="2350"/>
                </a:lnTo>
                <a:lnTo>
                  <a:pt x="1184" y="2350"/>
                </a:lnTo>
                <a:lnTo>
                  <a:pt x="2520" y="0"/>
                </a:lnTo>
                <a:lnTo>
                  <a:pt x="2229" y="0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shade val="30000"/>
                  <a:satMod val="115000"/>
                </a:schemeClr>
              </a:gs>
              <a:gs pos="50000">
                <a:schemeClr val="tx2">
                  <a:shade val="67500"/>
                  <a:satMod val="115000"/>
                </a:schemeClr>
              </a:gs>
              <a:gs pos="100000">
                <a:schemeClr val="tx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4802981" y="1469231"/>
            <a:ext cx="344091" cy="876300"/>
          </a:xfrm>
          <a:custGeom>
            <a:avLst/>
            <a:gdLst>
              <a:gd name="T0" fmla="*/ 287 w 289"/>
              <a:gd name="T1" fmla="*/ 732 h 736"/>
              <a:gd name="T2" fmla="*/ 287 w 289"/>
              <a:gd name="T3" fmla="*/ 0 h 736"/>
              <a:gd name="T4" fmla="*/ 0 w 289"/>
              <a:gd name="T5" fmla="*/ 0 h 736"/>
              <a:gd name="T6" fmla="*/ 0 w 289"/>
              <a:gd name="T7" fmla="*/ 732 h 736"/>
              <a:gd name="T8" fmla="*/ 2 w 289"/>
              <a:gd name="T9" fmla="*/ 736 h 736"/>
              <a:gd name="T10" fmla="*/ 289 w 289"/>
              <a:gd name="T11" fmla="*/ 736 h 736"/>
              <a:gd name="T12" fmla="*/ 287 w 289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9" h="736">
                <a:moveTo>
                  <a:pt x="287" y="732"/>
                </a:moveTo>
                <a:lnTo>
                  <a:pt x="287" y="0"/>
                </a:lnTo>
                <a:lnTo>
                  <a:pt x="0" y="0"/>
                </a:lnTo>
                <a:lnTo>
                  <a:pt x="0" y="732"/>
                </a:lnTo>
                <a:lnTo>
                  <a:pt x="2" y="736"/>
                </a:lnTo>
                <a:lnTo>
                  <a:pt x="289" y="736"/>
                </a:lnTo>
                <a:lnTo>
                  <a:pt x="287" y="73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4805363" y="2345532"/>
            <a:ext cx="1935956" cy="2797969"/>
          </a:xfrm>
          <a:custGeom>
            <a:avLst/>
            <a:gdLst>
              <a:gd name="T0" fmla="*/ 1626 w 1626"/>
              <a:gd name="T1" fmla="*/ 2350 h 2350"/>
              <a:gd name="T2" fmla="*/ 287 w 1626"/>
              <a:gd name="T3" fmla="*/ 0 h 2350"/>
              <a:gd name="T4" fmla="*/ 0 w 1626"/>
              <a:gd name="T5" fmla="*/ 0 h 2350"/>
              <a:gd name="T6" fmla="*/ 444 w 1626"/>
              <a:gd name="T7" fmla="*/ 2350 h 2350"/>
              <a:gd name="T8" fmla="*/ 1626 w 1626"/>
              <a:gd name="T9" fmla="*/ 235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6" h="2350">
                <a:moveTo>
                  <a:pt x="1626" y="2350"/>
                </a:moveTo>
                <a:lnTo>
                  <a:pt x="287" y="0"/>
                </a:lnTo>
                <a:lnTo>
                  <a:pt x="0" y="0"/>
                </a:lnTo>
                <a:lnTo>
                  <a:pt x="444" y="2350"/>
                </a:lnTo>
                <a:lnTo>
                  <a:pt x="1626" y="235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5212556" y="1469231"/>
            <a:ext cx="329804" cy="876300"/>
          </a:xfrm>
          <a:custGeom>
            <a:avLst/>
            <a:gdLst>
              <a:gd name="T0" fmla="*/ 273 w 277"/>
              <a:gd name="T1" fmla="*/ 732 h 736"/>
              <a:gd name="T2" fmla="*/ 273 w 277"/>
              <a:gd name="T3" fmla="*/ 0 h 736"/>
              <a:gd name="T4" fmla="*/ 0 w 277"/>
              <a:gd name="T5" fmla="*/ 0 h 736"/>
              <a:gd name="T6" fmla="*/ 0 w 277"/>
              <a:gd name="T7" fmla="*/ 732 h 736"/>
              <a:gd name="T8" fmla="*/ 2 w 277"/>
              <a:gd name="T9" fmla="*/ 736 h 736"/>
              <a:gd name="T10" fmla="*/ 277 w 277"/>
              <a:gd name="T11" fmla="*/ 736 h 736"/>
              <a:gd name="T12" fmla="*/ 273 w 277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" h="736">
                <a:moveTo>
                  <a:pt x="273" y="732"/>
                </a:moveTo>
                <a:lnTo>
                  <a:pt x="273" y="0"/>
                </a:lnTo>
                <a:lnTo>
                  <a:pt x="0" y="0"/>
                </a:lnTo>
                <a:lnTo>
                  <a:pt x="0" y="732"/>
                </a:lnTo>
                <a:lnTo>
                  <a:pt x="2" y="736"/>
                </a:lnTo>
                <a:lnTo>
                  <a:pt x="277" y="736"/>
                </a:lnTo>
                <a:lnTo>
                  <a:pt x="273" y="73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5214938" y="2345532"/>
            <a:ext cx="3009900" cy="2797969"/>
          </a:xfrm>
          <a:custGeom>
            <a:avLst/>
            <a:gdLst>
              <a:gd name="T0" fmla="*/ 2528 w 2528"/>
              <a:gd name="T1" fmla="*/ 2350 h 2350"/>
              <a:gd name="T2" fmla="*/ 275 w 2528"/>
              <a:gd name="T3" fmla="*/ 0 h 2350"/>
              <a:gd name="T4" fmla="*/ 0 w 2528"/>
              <a:gd name="T5" fmla="*/ 0 h 2350"/>
              <a:gd name="T6" fmla="*/ 1344 w 2528"/>
              <a:gd name="T7" fmla="*/ 2350 h 2350"/>
              <a:gd name="T8" fmla="*/ 2528 w 2528"/>
              <a:gd name="T9" fmla="*/ 235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8" h="2350">
                <a:moveTo>
                  <a:pt x="2528" y="2350"/>
                </a:moveTo>
                <a:lnTo>
                  <a:pt x="275" y="0"/>
                </a:lnTo>
                <a:lnTo>
                  <a:pt x="0" y="0"/>
                </a:lnTo>
                <a:lnTo>
                  <a:pt x="1344" y="2350"/>
                </a:lnTo>
                <a:lnTo>
                  <a:pt x="2528" y="235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210" name="Group 209"/>
          <p:cNvGrpSpPr/>
          <p:nvPr/>
        </p:nvGrpSpPr>
        <p:grpSpPr>
          <a:xfrm>
            <a:off x="547687" y="1869622"/>
            <a:ext cx="452438" cy="481405"/>
            <a:chOff x="1397000" y="1958975"/>
            <a:chExt cx="1041401" cy="1108076"/>
          </a:xfrm>
          <a:solidFill>
            <a:schemeClr val="bg1">
              <a:lumMod val="75000"/>
            </a:schemeClr>
          </a:solidFill>
        </p:grpSpPr>
        <p:sp>
          <p:nvSpPr>
            <p:cNvPr id="149" name="Freeform 139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1" name="Rectangle 141"/>
            <p:cNvSpPr>
              <a:spLocks noChangeArrowheads="1"/>
            </p:cNvSpPr>
            <p:nvPr/>
          </p:nvSpPr>
          <p:spPr bwMode="auto">
            <a:xfrm>
              <a:off x="1751013" y="1958975"/>
              <a:ext cx="122238" cy="1079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2" name="Freeform 142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3" name="Freeform 143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4" name="Rectangle 144"/>
            <p:cNvSpPr>
              <a:spLocks noChangeArrowheads="1"/>
            </p:cNvSpPr>
            <p:nvPr/>
          </p:nvSpPr>
          <p:spPr bwMode="auto">
            <a:xfrm>
              <a:off x="1644650" y="1993900"/>
              <a:ext cx="334963" cy="3587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5" name="Freeform 145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7" name="Rectangle 147"/>
            <p:cNvSpPr>
              <a:spLocks noChangeArrowheads="1"/>
            </p:cNvSpPr>
            <p:nvPr/>
          </p:nvSpPr>
          <p:spPr bwMode="auto">
            <a:xfrm>
              <a:off x="1573213" y="2119313"/>
              <a:ext cx="477838" cy="947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58" name="Rectangle 148"/>
            <p:cNvSpPr>
              <a:spLocks noChangeArrowheads="1"/>
            </p:cNvSpPr>
            <p:nvPr/>
          </p:nvSpPr>
          <p:spPr bwMode="auto">
            <a:xfrm>
              <a:off x="1768475" y="2208213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9" name="Freeform 149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0" name="Freeform 150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1" name="Rectangle 151"/>
            <p:cNvSpPr>
              <a:spLocks noChangeArrowheads="1"/>
            </p:cNvSpPr>
            <p:nvPr/>
          </p:nvSpPr>
          <p:spPr bwMode="auto">
            <a:xfrm>
              <a:off x="1768475" y="233521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2" name="Freeform 152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4" name="Rectangle 154"/>
            <p:cNvSpPr>
              <a:spLocks noChangeArrowheads="1"/>
            </p:cNvSpPr>
            <p:nvPr/>
          </p:nvSpPr>
          <p:spPr bwMode="auto">
            <a:xfrm>
              <a:off x="1768475" y="245903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5" name="Freeform 155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6" name="Freeform 156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7" name="Rectangle 157"/>
            <p:cNvSpPr>
              <a:spLocks noChangeArrowheads="1"/>
            </p:cNvSpPr>
            <p:nvPr/>
          </p:nvSpPr>
          <p:spPr bwMode="auto">
            <a:xfrm>
              <a:off x="1768475" y="2584450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8" name="Freeform 158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9" name="Freeform 159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0" name="Rectangle 160"/>
            <p:cNvSpPr>
              <a:spLocks noChangeArrowheads="1"/>
            </p:cNvSpPr>
            <p:nvPr/>
          </p:nvSpPr>
          <p:spPr bwMode="auto">
            <a:xfrm>
              <a:off x="1768475" y="270986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1" name="Freeform 161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2" name="Freeform 162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3" name="Rectangle 163"/>
            <p:cNvSpPr>
              <a:spLocks noChangeArrowheads="1"/>
            </p:cNvSpPr>
            <p:nvPr/>
          </p:nvSpPr>
          <p:spPr bwMode="auto">
            <a:xfrm>
              <a:off x="164465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4" name="Freeform 164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5" name="Freeform 165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6" name="Rectangle 166"/>
            <p:cNvSpPr>
              <a:spLocks noChangeArrowheads="1"/>
            </p:cNvSpPr>
            <p:nvPr/>
          </p:nvSpPr>
          <p:spPr bwMode="auto">
            <a:xfrm>
              <a:off x="164465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7" name="Freeform 167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9" name="Rectangle 169"/>
            <p:cNvSpPr>
              <a:spLocks noChangeArrowheads="1"/>
            </p:cNvSpPr>
            <p:nvPr/>
          </p:nvSpPr>
          <p:spPr bwMode="auto">
            <a:xfrm>
              <a:off x="164465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0" name="Freeform 170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1" name="Freeform 171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2" name="Rectangle 172"/>
            <p:cNvSpPr>
              <a:spLocks noChangeArrowheads="1"/>
            </p:cNvSpPr>
            <p:nvPr/>
          </p:nvSpPr>
          <p:spPr bwMode="auto">
            <a:xfrm>
              <a:off x="164465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3" name="Freeform 173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4" name="Freeform 174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5" name="Rectangle 175"/>
            <p:cNvSpPr>
              <a:spLocks noChangeArrowheads="1"/>
            </p:cNvSpPr>
            <p:nvPr/>
          </p:nvSpPr>
          <p:spPr bwMode="auto">
            <a:xfrm>
              <a:off x="164465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6" name="Freeform 176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7" name="Freeform 177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8" name="Rectangle 178"/>
            <p:cNvSpPr>
              <a:spLocks noChangeArrowheads="1"/>
            </p:cNvSpPr>
            <p:nvPr/>
          </p:nvSpPr>
          <p:spPr bwMode="auto">
            <a:xfrm>
              <a:off x="189230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9" name="Rectangle 179"/>
            <p:cNvSpPr>
              <a:spLocks noChangeArrowheads="1"/>
            </p:cNvSpPr>
            <p:nvPr/>
          </p:nvSpPr>
          <p:spPr bwMode="auto">
            <a:xfrm>
              <a:off x="189230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0" name="Freeform 180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1" name="Freeform 181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2" name="Rectangle 182"/>
            <p:cNvSpPr>
              <a:spLocks noChangeArrowheads="1"/>
            </p:cNvSpPr>
            <p:nvPr/>
          </p:nvSpPr>
          <p:spPr bwMode="auto">
            <a:xfrm>
              <a:off x="189230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3" name="Freeform 183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4" name="Freeform 184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5" name="Rectangle 185"/>
            <p:cNvSpPr>
              <a:spLocks noChangeArrowheads="1"/>
            </p:cNvSpPr>
            <p:nvPr/>
          </p:nvSpPr>
          <p:spPr bwMode="auto">
            <a:xfrm>
              <a:off x="189230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6" name="Freeform 186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7" name="Freeform 187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8" name="Rectangle 188"/>
            <p:cNvSpPr>
              <a:spLocks noChangeArrowheads="1"/>
            </p:cNvSpPr>
            <p:nvPr/>
          </p:nvSpPr>
          <p:spPr bwMode="auto">
            <a:xfrm>
              <a:off x="189230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9" name="Freeform 189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0" name="Freeform 190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1" name="Freeform 191"/>
            <p:cNvSpPr>
              <a:spLocks noEditPoints="1"/>
            </p:cNvSpPr>
            <p:nvPr/>
          </p:nvSpPr>
          <p:spPr bwMode="auto">
            <a:xfrm>
              <a:off x="1751013" y="2887663"/>
              <a:ext cx="122238" cy="161925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2" name="Rectangle 192"/>
            <p:cNvSpPr>
              <a:spLocks noChangeArrowheads="1"/>
            </p:cNvSpPr>
            <p:nvPr/>
          </p:nvSpPr>
          <p:spPr bwMode="auto">
            <a:xfrm>
              <a:off x="2103438" y="2406650"/>
              <a:ext cx="334963" cy="66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203" name="Rectangle 193"/>
            <p:cNvSpPr>
              <a:spLocks noChangeArrowheads="1"/>
            </p:cNvSpPr>
            <p:nvPr/>
          </p:nvSpPr>
          <p:spPr bwMode="auto">
            <a:xfrm>
              <a:off x="2157413" y="2298700"/>
              <a:ext cx="22860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4" name="Rectangle 194"/>
            <p:cNvSpPr>
              <a:spLocks noChangeArrowheads="1"/>
            </p:cNvSpPr>
            <p:nvPr/>
          </p:nvSpPr>
          <p:spPr bwMode="auto">
            <a:xfrm>
              <a:off x="2209800" y="2173288"/>
              <a:ext cx="123825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6" name="Freeform 196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7" name="Rectangle 197"/>
            <p:cNvSpPr>
              <a:spLocks noChangeArrowheads="1"/>
            </p:cNvSpPr>
            <p:nvPr/>
          </p:nvSpPr>
          <p:spPr bwMode="auto">
            <a:xfrm>
              <a:off x="217487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8" name="Rectangle 198"/>
            <p:cNvSpPr>
              <a:spLocks noChangeArrowheads="1"/>
            </p:cNvSpPr>
            <p:nvPr/>
          </p:nvSpPr>
          <p:spPr bwMode="auto">
            <a:xfrm>
              <a:off x="2262188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9" name="Rectangle 199"/>
            <p:cNvSpPr>
              <a:spLocks noChangeArrowheads="1"/>
            </p:cNvSpPr>
            <p:nvPr/>
          </p:nvSpPr>
          <p:spPr bwMode="auto">
            <a:xfrm>
              <a:off x="233362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103585" y="1968837"/>
            <a:ext cx="378619" cy="382190"/>
            <a:chOff x="42863" y="2643188"/>
            <a:chExt cx="504825" cy="509587"/>
          </a:xfrm>
          <a:solidFill>
            <a:schemeClr val="bg1">
              <a:lumMod val="75000"/>
            </a:schemeClr>
          </a:solidFill>
        </p:grpSpPr>
        <p:sp>
          <p:nvSpPr>
            <p:cNvPr id="213" name="Freeform 203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close/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close/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close/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close/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close/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close/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close/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close/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close/>
                  <a:moveTo>
                    <a:pt x="179" y="321"/>
                  </a:moveTo>
                  <a:lnTo>
                    <a:pt x="179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14" name="Freeform 204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moveTo>
                    <a:pt x="179" y="321"/>
                  </a:moveTo>
                  <a:lnTo>
                    <a:pt x="179" y="3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2377540" y="1873088"/>
            <a:ext cx="391745" cy="481405"/>
            <a:chOff x="2540001" y="1644204"/>
            <a:chExt cx="522326" cy="641873"/>
          </a:xfrm>
          <a:solidFill>
            <a:schemeClr val="bg1">
              <a:lumMod val="75000"/>
            </a:schemeClr>
          </a:solidFill>
        </p:grpSpPr>
        <p:sp>
          <p:nvSpPr>
            <p:cNvPr id="217" name="Freeform 139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18" name="Freeform 140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19" name="Rectangle 141"/>
            <p:cNvSpPr>
              <a:spLocks noChangeArrowheads="1"/>
            </p:cNvSpPr>
            <p:nvPr/>
          </p:nvSpPr>
          <p:spPr bwMode="auto">
            <a:xfrm>
              <a:off x="2745069" y="1644204"/>
              <a:ext cx="70809" cy="625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0" name="Freeform 142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1" name="Freeform 143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2" name="Rectangle 144"/>
            <p:cNvSpPr>
              <a:spLocks noChangeArrowheads="1"/>
            </p:cNvSpPr>
            <p:nvPr/>
          </p:nvSpPr>
          <p:spPr bwMode="auto">
            <a:xfrm>
              <a:off x="2683457" y="1664435"/>
              <a:ext cx="194033" cy="2078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3" name="Freeform 145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4" name="Freeform 146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5" name="Rectangle 147"/>
            <p:cNvSpPr>
              <a:spLocks noChangeArrowheads="1"/>
            </p:cNvSpPr>
            <p:nvPr/>
          </p:nvSpPr>
          <p:spPr bwMode="auto">
            <a:xfrm>
              <a:off x="2642076" y="1737083"/>
              <a:ext cx="276796" cy="5489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26" name="Rectangle 148"/>
            <p:cNvSpPr>
              <a:spLocks noChangeArrowheads="1"/>
            </p:cNvSpPr>
            <p:nvPr/>
          </p:nvSpPr>
          <p:spPr bwMode="auto">
            <a:xfrm>
              <a:off x="2755184" y="1788580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7" name="Freeform 149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8" name="Freeform 150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9" name="Rectangle 151"/>
            <p:cNvSpPr>
              <a:spLocks noChangeArrowheads="1"/>
            </p:cNvSpPr>
            <p:nvPr/>
          </p:nvSpPr>
          <p:spPr bwMode="auto">
            <a:xfrm>
              <a:off x="2755184" y="1862147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0" name="Freeform 152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1" name="Freeform 153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2" name="Rectangle 154"/>
            <p:cNvSpPr>
              <a:spLocks noChangeArrowheads="1"/>
            </p:cNvSpPr>
            <p:nvPr/>
          </p:nvSpPr>
          <p:spPr bwMode="auto">
            <a:xfrm>
              <a:off x="2755184" y="1933875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3" name="Freeform 155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4" name="Freeform 156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5" name="Rectangle 157"/>
            <p:cNvSpPr>
              <a:spLocks noChangeArrowheads="1"/>
            </p:cNvSpPr>
            <p:nvPr/>
          </p:nvSpPr>
          <p:spPr bwMode="auto">
            <a:xfrm>
              <a:off x="2755184" y="2006522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6" name="Freeform 158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7" name="Freeform 159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8" name="Rectangle 160"/>
            <p:cNvSpPr>
              <a:spLocks noChangeArrowheads="1"/>
            </p:cNvSpPr>
            <p:nvPr/>
          </p:nvSpPr>
          <p:spPr bwMode="auto">
            <a:xfrm>
              <a:off x="2755184" y="2079169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9" name="Freeform 161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0" name="Freeform 162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1" name="Rectangle 163"/>
            <p:cNvSpPr>
              <a:spLocks noChangeArrowheads="1"/>
            </p:cNvSpPr>
            <p:nvPr/>
          </p:nvSpPr>
          <p:spPr bwMode="auto">
            <a:xfrm>
              <a:off x="2683457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2" name="Freeform 164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3" name="Freeform 165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4" name="Rectangle 166"/>
            <p:cNvSpPr>
              <a:spLocks noChangeArrowheads="1"/>
            </p:cNvSpPr>
            <p:nvPr/>
          </p:nvSpPr>
          <p:spPr bwMode="auto">
            <a:xfrm>
              <a:off x="2683457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5" name="Freeform 167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6" name="Freeform 168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7" name="Rectangle 169"/>
            <p:cNvSpPr>
              <a:spLocks noChangeArrowheads="1"/>
            </p:cNvSpPr>
            <p:nvPr/>
          </p:nvSpPr>
          <p:spPr bwMode="auto">
            <a:xfrm>
              <a:off x="2683457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8" name="Freeform 170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9" name="Freeform 171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0" name="Rectangle 172"/>
            <p:cNvSpPr>
              <a:spLocks noChangeArrowheads="1"/>
            </p:cNvSpPr>
            <p:nvPr/>
          </p:nvSpPr>
          <p:spPr bwMode="auto">
            <a:xfrm>
              <a:off x="2683457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1" name="Freeform 173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2" name="Freeform 174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3" name="Rectangle 175"/>
            <p:cNvSpPr>
              <a:spLocks noChangeArrowheads="1"/>
            </p:cNvSpPr>
            <p:nvPr/>
          </p:nvSpPr>
          <p:spPr bwMode="auto">
            <a:xfrm>
              <a:off x="2683457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4" name="Freeform 176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5" name="Freeform 177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6" name="Rectangle 178"/>
            <p:cNvSpPr>
              <a:spLocks noChangeArrowheads="1"/>
            </p:cNvSpPr>
            <p:nvPr/>
          </p:nvSpPr>
          <p:spPr bwMode="auto">
            <a:xfrm>
              <a:off x="2826912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7" name="Rectangle 179"/>
            <p:cNvSpPr>
              <a:spLocks noChangeArrowheads="1"/>
            </p:cNvSpPr>
            <p:nvPr/>
          </p:nvSpPr>
          <p:spPr bwMode="auto">
            <a:xfrm>
              <a:off x="2826912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8" name="Freeform 180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9" name="Freeform 181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0" name="Rectangle 182"/>
            <p:cNvSpPr>
              <a:spLocks noChangeArrowheads="1"/>
            </p:cNvSpPr>
            <p:nvPr/>
          </p:nvSpPr>
          <p:spPr bwMode="auto">
            <a:xfrm>
              <a:off x="2826912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1" name="Freeform 183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2" name="Freeform 184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3" name="Rectangle 185"/>
            <p:cNvSpPr>
              <a:spLocks noChangeArrowheads="1"/>
            </p:cNvSpPr>
            <p:nvPr/>
          </p:nvSpPr>
          <p:spPr bwMode="auto">
            <a:xfrm>
              <a:off x="2826912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4" name="Freeform 186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5" name="Freeform 187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6" name="Rectangle 188"/>
            <p:cNvSpPr>
              <a:spLocks noChangeArrowheads="1"/>
            </p:cNvSpPr>
            <p:nvPr/>
          </p:nvSpPr>
          <p:spPr bwMode="auto">
            <a:xfrm>
              <a:off x="2826912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7" name="Freeform 189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8" name="Freeform 190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9" name="Freeform 191"/>
            <p:cNvSpPr>
              <a:spLocks noEditPoints="1"/>
            </p:cNvSpPr>
            <p:nvPr/>
          </p:nvSpPr>
          <p:spPr bwMode="auto">
            <a:xfrm>
              <a:off x="2745069" y="2182163"/>
              <a:ext cx="70809" cy="93798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1611555" y="1882957"/>
            <a:ext cx="145525" cy="471059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70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271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72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73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4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5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6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7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sp>
        <p:nvSpPr>
          <p:cNvPr id="279" name="Freeform 203"/>
          <p:cNvSpPr>
            <a:spLocks noEditPoints="1"/>
          </p:cNvSpPr>
          <p:nvPr/>
        </p:nvSpPr>
        <p:spPr bwMode="auto">
          <a:xfrm>
            <a:off x="1862225" y="1964422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280" name="Freeform 204"/>
          <p:cNvSpPr>
            <a:spLocks noEditPoints="1"/>
          </p:cNvSpPr>
          <p:nvPr/>
        </p:nvSpPr>
        <p:spPr bwMode="auto">
          <a:xfrm>
            <a:off x="1100819" y="1965605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moveTo>
                  <a:pt x="179" y="321"/>
                </a:moveTo>
                <a:lnTo>
                  <a:pt x="179" y="321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283" name="Group 282"/>
          <p:cNvGrpSpPr/>
          <p:nvPr/>
        </p:nvGrpSpPr>
        <p:grpSpPr>
          <a:xfrm>
            <a:off x="2931076" y="1606232"/>
            <a:ext cx="231093" cy="748041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84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5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  <p:sp>
          <p:nvSpPr>
            <p:cNvPr id="286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87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8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9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90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91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158440" y="2033079"/>
            <a:ext cx="96860" cy="313533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93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55000" lnSpcReduction="20000"/>
            </a:bodyPr>
            <a:lstStyle/>
            <a:p>
              <a:endParaRPr lang="en-US"/>
            </a:p>
          </p:txBody>
        </p:sp>
        <p:sp>
          <p:nvSpPr>
            <p:cNvPr id="294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5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6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7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8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9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0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449" name="Group 448"/>
          <p:cNvGrpSpPr/>
          <p:nvPr/>
        </p:nvGrpSpPr>
        <p:grpSpPr>
          <a:xfrm>
            <a:off x="6035193" y="1879495"/>
            <a:ext cx="452438" cy="481405"/>
            <a:chOff x="1397000" y="1958975"/>
            <a:chExt cx="1041401" cy="1108076"/>
          </a:xfrm>
          <a:solidFill>
            <a:schemeClr val="bg1">
              <a:lumMod val="75000"/>
            </a:schemeClr>
          </a:solidFill>
        </p:grpSpPr>
        <p:sp>
          <p:nvSpPr>
            <p:cNvPr id="450" name="Freeform 139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1" name="Freeform 140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2" name="Rectangle 141"/>
            <p:cNvSpPr>
              <a:spLocks noChangeArrowheads="1"/>
            </p:cNvSpPr>
            <p:nvPr/>
          </p:nvSpPr>
          <p:spPr bwMode="auto">
            <a:xfrm>
              <a:off x="1751013" y="1958975"/>
              <a:ext cx="122238" cy="1079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3" name="Freeform 142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4" name="Freeform 143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5" name="Rectangle 144"/>
            <p:cNvSpPr>
              <a:spLocks noChangeArrowheads="1"/>
            </p:cNvSpPr>
            <p:nvPr/>
          </p:nvSpPr>
          <p:spPr bwMode="auto">
            <a:xfrm>
              <a:off x="1644650" y="1993900"/>
              <a:ext cx="334963" cy="3587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6" name="Freeform 145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7" name="Freeform 146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8" name="Rectangle 147"/>
            <p:cNvSpPr>
              <a:spLocks noChangeArrowheads="1"/>
            </p:cNvSpPr>
            <p:nvPr/>
          </p:nvSpPr>
          <p:spPr bwMode="auto">
            <a:xfrm>
              <a:off x="1573213" y="2119313"/>
              <a:ext cx="477838" cy="947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59" name="Rectangle 148"/>
            <p:cNvSpPr>
              <a:spLocks noChangeArrowheads="1"/>
            </p:cNvSpPr>
            <p:nvPr/>
          </p:nvSpPr>
          <p:spPr bwMode="auto">
            <a:xfrm>
              <a:off x="1768475" y="2208213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0" name="Freeform 149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1" name="Freeform 150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2" name="Rectangle 151"/>
            <p:cNvSpPr>
              <a:spLocks noChangeArrowheads="1"/>
            </p:cNvSpPr>
            <p:nvPr/>
          </p:nvSpPr>
          <p:spPr bwMode="auto">
            <a:xfrm>
              <a:off x="1768475" y="233521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3" name="Freeform 152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4" name="Freeform 153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5" name="Rectangle 154"/>
            <p:cNvSpPr>
              <a:spLocks noChangeArrowheads="1"/>
            </p:cNvSpPr>
            <p:nvPr/>
          </p:nvSpPr>
          <p:spPr bwMode="auto">
            <a:xfrm>
              <a:off x="1768475" y="245903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6" name="Freeform 155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7" name="Freeform 156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8" name="Rectangle 157"/>
            <p:cNvSpPr>
              <a:spLocks noChangeArrowheads="1"/>
            </p:cNvSpPr>
            <p:nvPr/>
          </p:nvSpPr>
          <p:spPr bwMode="auto">
            <a:xfrm>
              <a:off x="1768475" y="2584450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9" name="Freeform 158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0" name="Freeform 159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1" name="Rectangle 160"/>
            <p:cNvSpPr>
              <a:spLocks noChangeArrowheads="1"/>
            </p:cNvSpPr>
            <p:nvPr/>
          </p:nvSpPr>
          <p:spPr bwMode="auto">
            <a:xfrm>
              <a:off x="1768475" y="270986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2" name="Freeform 161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3" name="Freeform 162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4" name="Rectangle 163"/>
            <p:cNvSpPr>
              <a:spLocks noChangeArrowheads="1"/>
            </p:cNvSpPr>
            <p:nvPr/>
          </p:nvSpPr>
          <p:spPr bwMode="auto">
            <a:xfrm>
              <a:off x="164465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5" name="Freeform 164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6" name="Freeform 165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7" name="Rectangle 166"/>
            <p:cNvSpPr>
              <a:spLocks noChangeArrowheads="1"/>
            </p:cNvSpPr>
            <p:nvPr/>
          </p:nvSpPr>
          <p:spPr bwMode="auto">
            <a:xfrm>
              <a:off x="164465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8" name="Freeform 167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9" name="Freeform 168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0" name="Rectangle 169"/>
            <p:cNvSpPr>
              <a:spLocks noChangeArrowheads="1"/>
            </p:cNvSpPr>
            <p:nvPr/>
          </p:nvSpPr>
          <p:spPr bwMode="auto">
            <a:xfrm>
              <a:off x="164465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1" name="Freeform 170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2" name="Freeform 171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3" name="Rectangle 172"/>
            <p:cNvSpPr>
              <a:spLocks noChangeArrowheads="1"/>
            </p:cNvSpPr>
            <p:nvPr/>
          </p:nvSpPr>
          <p:spPr bwMode="auto">
            <a:xfrm>
              <a:off x="164465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4" name="Freeform 173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5" name="Freeform 174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6" name="Rectangle 175"/>
            <p:cNvSpPr>
              <a:spLocks noChangeArrowheads="1"/>
            </p:cNvSpPr>
            <p:nvPr/>
          </p:nvSpPr>
          <p:spPr bwMode="auto">
            <a:xfrm>
              <a:off x="164465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7" name="Freeform 176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8" name="Freeform 177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9" name="Rectangle 178"/>
            <p:cNvSpPr>
              <a:spLocks noChangeArrowheads="1"/>
            </p:cNvSpPr>
            <p:nvPr/>
          </p:nvSpPr>
          <p:spPr bwMode="auto">
            <a:xfrm>
              <a:off x="189230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0" name="Rectangle 179"/>
            <p:cNvSpPr>
              <a:spLocks noChangeArrowheads="1"/>
            </p:cNvSpPr>
            <p:nvPr/>
          </p:nvSpPr>
          <p:spPr bwMode="auto">
            <a:xfrm>
              <a:off x="189230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1" name="Freeform 180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2" name="Freeform 181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3" name="Rectangle 182"/>
            <p:cNvSpPr>
              <a:spLocks noChangeArrowheads="1"/>
            </p:cNvSpPr>
            <p:nvPr/>
          </p:nvSpPr>
          <p:spPr bwMode="auto">
            <a:xfrm>
              <a:off x="189230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4" name="Freeform 183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5" name="Freeform 184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6" name="Rectangle 185"/>
            <p:cNvSpPr>
              <a:spLocks noChangeArrowheads="1"/>
            </p:cNvSpPr>
            <p:nvPr/>
          </p:nvSpPr>
          <p:spPr bwMode="auto">
            <a:xfrm>
              <a:off x="189230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7" name="Freeform 186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8" name="Freeform 187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9" name="Rectangle 188"/>
            <p:cNvSpPr>
              <a:spLocks noChangeArrowheads="1"/>
            </p:cNvSpPr>
            <p:nvPr/>
          </p:nvSpPr>
          <p:spPr bwMode="auto">
            <a:xfrm>
              <a:off x="189230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0" name="Freeform 189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1" name="Freeform 190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2" name="Freeform 191"/>
            <p:cNvSpPr>
              <a:spLocks noEditPoints="1"/>
            </p:cNvSpPr>
            <p:nvPr/>
          </p:nvSpPr>
          <p:spPr bwMode="auto">
            <a:xfrm>
              <a:off x="1751013" y="2887663"/>
              <a:ext cx="122238" cy="161925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3" name="Rectangle 192"/>
            <p:cNvSpPr>
              <a:spLocks noChangeArrowheads="1"/>
            </p:cNvSpPr>
            <p:nvPr/>
          </p:nvSpPr>
          <p:spPr bwMode="auto">
            <a:xfrm>
              <a:off x="2103438" y="2406650"/>
              <a:ext cx="334963" cy="66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504" name="Rectangle 193"/>
            <p:cNvSpPr>
              <a:spLocks noChangeArrowheads="1"/>
            </p:cNvSpPr>
            <p:nvPr/>
          </p:nvSpPr>
          <p:spPr bwMode="auto">
            <a:xfrm>
              <a:off x="2157413" y="2298700"/>
              <a:ext cx="22860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5" name="Rectangle 194"/>
            <p:cNvSpPr>
              <a:spLocks noChangeArrowheads="1"/>
            </p:cNvSpPr>
            <p:nvPr/>
          </p:nvSpPr>
          <p:spPr bwMode="auto">
            <a:xfrm>
              <a:off x="2209800" y="2173288"/>
              <a:ext cx="123825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6" name="Freeform 195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7" name="Freeform 196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8" name="Rectangle 197"/>
            <p:cNvSpPr>
              <a:spLocks noChangeArrowheads="1"/>
            </p:cNvSpPr>
            <p:nvPr/>
          </p:nvSpPr>
          <p:spPr bwMode="auto">
            <a:xfrm>
              <a:off x="217487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9" name="Rectangle 198"/>
            <p:cNvSpPr>
              <a:spLocks noChangeArrowheads="1"/>
            </p:cNvSpPr>
            <p:nvPr/>
          </p:nvSpPr>
          <p:spPr bwMode="auto">
            <a:xfrm>
              <a:off x="2262188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10" name="Rectangle 199"/>
            <p:cNvSpPr>
              <a:spLocks noChangeArrowheads="1"/>
            </p:cNvSpPr>
            <p:nvPr/>
          </p:nvSpPr>
          <p:spPr bwMode="auto">
            <a:xfrm>
              <a:off x="233362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grpSp>
        <p:nvGrpSpPr>
          <p:cNvPr id="511" name="Group 510"/>
          <p:cNvGrpSpPr/>
          <p:nvPr/>
        </p:nvGrpSpPr>
        <p:grpSpPr>
          <a:xfrm>
            <a:off x="5591091" y="1978710"/>
            <a:ext cx="378619" cy="382190"/>
            <a:chOff x="42863" y="2643188"/>
            <a:chExt cx="504825" cy="509587"/>
          </a:xfrm>
          <a:solidFill>
            <a:schemeClr val="bg1">
              <a:lumMod val="75000"/>
            </a:schemeClr>
          </a:solidFill>
        </p:grpSpPr>
        <p:sp>
          <p:nvSpPr>
            <p:cNvPr id="512" name="Freeform 203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close/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close/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close/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close/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close/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close/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close/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close/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close/>
                  <a:moveTo>
                    <a:pt x="179" y="321"/>
                  </a:moveTo>
                  <a:lnTo>
                    <a:pt x="179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13" name="Freeform 204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moveTo>
                    <a:pt x="179" y="321"/>
                  </a:moveTo>
                  <a:lnTo>
                    <a:pt x="179" y="3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7865046" y="1882961"/>
            <a:ext cx="391745" cy="481405"/>
            <a:chOff x="2540001" y="1644204"/>
            <a:chExt cx="522326" cy="641873"/>
          </a:xfrm>
          <a:solidFill>
            <a:schemeClr val="bg1">
              <a:lumMod val="75000"/>
            </a:schemeClr>
          </a:solidFill>
        </p:grpSpPr>
        <p:sp>
          <p:nvSpPr>
            <p:cNvPr id="515" name="Freeform 139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16" name="Freeform 140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17" name="Rectangle 141"/>
            <p:cNvSpPr>
              <a:spLocks noChangeArrowheads="1"/>
            </p:cNvSpPr>
            <p:nvPr/>
          </p:nvSpPr>
          <p:spPr bwMode="auto">
            <a:xfrm>
              <a:off x="2745069" y="1644204"/>
              <a:ext cx="70809" cy="625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18" name="Freeform 142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19" name="Freeform 143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0" name="Rectangle 144"/>
            <p:cNvSpPr>
              <a:spLocks noChangeArrowheads="1"/>
            </p:cNvSpPr>
            <p:nvPr/>
          </p:nvSpPr>
          <p:spPr bwMode="auto">
            <a:xfrm>
              <a:off x="2683457" y="1664435"/>
              <a:ext cx="194033" cy="2078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1" name="Freeform 145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2" name="Freeform 146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3" name="Rectangle 147"/>
            <p:cNvSpPr>
              <a:spLocks noChangeArrowheads="1"/>
            </p:cNvSpPr>
            <p:nvPr/>
          </p:nvSpPr>
          <p:spPr bwMode="auto">
            <a:xfrm>
              <a:off x="2642076" y="1737083"/>
              <a:ext cx="276796" cy="5489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24" name="Rectangle 148"/>
            <p:cNvSpPr>
              <a:spLocks noChangeArrowheads="1"/>
            </p:cNvSpPr>
            <p:nvPr/>
          </p:nvSpPr>
          <p:spPr bwMode="auto">
            <a:xfrm>
              <a:off x="2755184" y="1788580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5" name="Freeform 149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6" name="Freeform 150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7" name="Rectangle 151"/>
            <p:cNvSpPr>
              <a:spLocks noChangeArrowheads="1"/>
            </p:cNvSpPr>
            <p:nvPr/>
          </p:nvSpPr>
          <p:spPr bwMode="auto">
            <a:xfrm>
              <a:off x="2755184" y="1862147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8" name="Freeform 152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9" name="Freeform 153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0" name="Rectangle 154"/>
            <p:cNvSpPr>
              <a:spLocks noChangeArrowheads="1"/>
            </p:cNvSpPr>
            <p:nvPr/>
          </p:nvSpPr>
          <p:spPr bwMode="auto">
            <a:xfrm>
              <a:off x="2755184" y="1933875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1" name="Freeform 155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2" name="Freeform 156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3" name="Rectangle 157"/>
            <p:cNvSpPr>
              <a:spLocks noChangeArrowheads="1"/>
            </p:cNvSpPr>
            <p:nvPr/>
          </p:nvSpPr>
          <p:spPr bwMode="auto">
            <a:xfrm>
              <a:off x="2755184" y="2006522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4" name="Freeform 158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5" name="Freeform 159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6" name="Rectangle 160"/>
            <p:cNvSpPr>
              <a:spLocks noChangeArrowheads="1"/>
            </p:cNvSpPr>
            <p:nvPr/>
          </p:nvSpPr>
          <p:spPr bwMode="auto">
            <a:xfrm>
              <a:off x="2755184" y="2079169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7" name="Freeform 161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8" name="Freeform 162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9" name="Rectangle 163"/>
            <p:cNvSpPr>
              <a:spLocks noChangeArrowheads="1"/>
            </p:cNvSpPr>
            <p:nvPr/>
          </p:nvSpPr>
          <p:spPr bwMode="auto">
            <a:xfrm>
              <a:off x="2683457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0" name="Freeform 164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1" name="Freeform 165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2" name="Rectangle 166"/>
            <p:cNvSpPr>
              <a:spLocks noChangeArrowheads="1"/>
            </p:cNvSpPr>
            <p:nvPr/>
          </p:nvSpPr>
          <p:spPr bwMode="auto">
            <a:xfrm>
              <a:off x="2683457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3" name="Freeform 167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4" name="Freeform 168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5" name="Rectangle 169"/>
            <p:cNvSpPr>
              <a:spLocks noChangeArrowheads="1"/>
            </p:cNvSpPr>
            <p:nvPr/>
          </p:nvSpPr>
          <p:spPr bwMode="auto">
            <a:xfrm>
              <a:off x="2683457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6" name="Freeform 170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7" name="Freeform 171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8" name="Rectangle 172"/>
            <p:cNvSpPr>
              <a:spLocks noChangeArrowheads="1"/>
            </p:cNvSpPr>
            <p:nvPr/>
          </p:nvSpPr>
          <p:spPr bwMode="auto">
            <a:xfrm>
              <a:off x="2683457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9" name="Freeform 173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0" name="Freeform 174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1" name="Rectangle 175"/>
            <p:cNvSpPr>
              <a:spLocks noChangeArrowheads="1"/>
            </p:cNvSpPr>
            <p:nvPr/>
          </p:nvSpPr>
          <p:spPr bwMode="auto">
            <a:xfrm>
              <a:off x="2683457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2" name="Freeform 176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3" name="Freeform 177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4" name="Rectangle 178"/>
            <p:cNvSpPr>
              <a:spLocks noChangeArrowheads="1"/>
            </p:cNvSpPr>
            <p:nvPr/>
          </p:nvSpPr>
          <p:spPr bwMode="auto">
            <a:xfrm>
              <a:off x="2826912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5" name="Rectangle 179"/>
            <p:cNvSpPr>
              <a:spLocks noChangeArrowheads="1"/>
            </p:cNvSpPr>
            <p:nvPr/>
          </p:nvSpPr>
          <p:spPr bwMode="auto">
            <a:xfrm>
              <a:off x="2826912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6" name="Freeform 180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7" name="Freeform 181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8" name="Rectangle 182"/>
            <p:cNvSpPr>
              <a:spLocks noChangeArrowheads="1"/>
            </p:cNvSpPr>
            <p:nvPr/>
          </p:nvSpPr>
          <p:spPr bwMode="auto">
            <a:xfrm>
              <a:off x="2826912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9" name="Freeform 183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0" name="Freeform 184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1" name="Rectangle 185"/>
            <p:cNvSpPr>
              <a:spLocks noChangeArrowheads="1"/>
            </p:cNvSpPr>
            <p:nvPr/>
          </p:nvSpPr>
          <p:spPr bwMode="auto">
            <a:xfrm>
              <a:off x="2826912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2" name="Freeform 186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3" name="Freeform 187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4" name="Rectangle 188"/>
            <p:cNvSpPr>
              <a:spLocks noChangeArrowheads="1"/>
            </p:cNvSpPr>
            <p:nvPr/>
          </p:nvSpPr>
          <p:spPr bwMode="auto">
            <a:xfrm>
              <a:off x="2826912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5" name="Freeform 189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6" name="Freeform 190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7" name="Freeform 191"/>
            <p:cNvSpPr>
              <a:spLocks noEditPoints="1"/>
            </p:cNvSpPr>
            <p:nvPr/>
          </p:nvSpPr>
          <p:spPr bwMode="auto">
            <a:xfrm>
              <a:off x="2745069" y="2182163"/>
              <a:ext cx="70809" cy="93798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568" name="Group 567"/>
          <p:cNvGrpSpPr/>
          <p:nvPr/>
        </p:nvGrpSpPr>
        <p:grpSpPr>
          <a:xfrm>
            <a:off x="7099060" y="1892830"/>
            <a:ext cx="145525" cy="471059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69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570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71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72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3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4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5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6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sp>
        <p:nvSpPr>
          <p:cNvPr id="577" name="Freeform 203"/>
          <p:cNvSpPr>
            <a:spLocks noEditPoints="1"/>
          </p:cNvSpPr>
          <p:nvPr/>
        </p:nvSpPr>
        <p:spPr bwMode="auto">
          <a:xfrm>
            <a:off x="7349730" y="1974295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578" name="Freeform 204"/>
          <p:cNvSpPr>
            <a:spLocks noEditPoints="1"/>
          </p:cNvSpPr>
          <p:nvPr/>
        </p:nvSpPr>
        <p:spPr bwMode="auto">
          <a:xfrm>
            <a:off x="6588324" y="1969069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moveTo>
                  <a:pt x="179" y="321"/>
                </a:moveTo>
                <a:lnTo>
                  <a:pt x="179" y="321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579" name="Group 578"/>
          <p:cNvGrpSpPr/>
          <p:nvPr/>
        </p:nvGrpSpPr>
        <p:grpSpPr>
          <a:xfrm>
            <a:off x="8418581" y="1601817"/>
            <a:ext cx="231093" cy="748041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80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1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  <p:sp>
          <p:nvSpPr>
            <p:cNvPr id="582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83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4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5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6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7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588" name="Group 587"/>
          <p:cNvGrpSpPr/>
          <p:nvPr/>
        </p:nvGrpSpPr>
        <p:grpSpPr>
          <a:xfrm>
            <a:off x="8645946" y="2048667"/>
            <a:ext cx="96860" cy="313533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89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55000" lnSpcReduction="20000"/>
            </a:bodyPr>
            <a:lstStyle/>
            <a:p>
              <a:endParaRPr lang="en-US"/>
            </a:p>
          </p:txBody>
        </p:sp>
        <p:sp>
          <p:nvSpPr>
            <p:cNvPr id="590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1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2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3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4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5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6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64384" y="491955"/>
            <a:ext cx="2958517" cy="835581"/>
            <a:chOff x="-1023142" y="206918"/>
            <a:chExt cx="5286376" cy="1020763"/>
          </a:xfrm>
        </p:grpSpPr>
        <p:sp>
          <p:nvSpPr>
            <p:cNvPr id="600" name="Freeform 208"/>
            <p:cNvSpPr>
              <a:spLocks noEditPoints="1"/>
            </p:cNvSpPr>
            <p:nvPr/>
          </p:nvSpPr>
          <p:spPr bwMode="auto">
            <a:xfrm>
              <a:off x="3647283" y="206918"/>
              <a:ext cx="73025" cy="1020763"/>
            </a:xfrm>
            <a:custGeom>
              <a:avLst/>
              <a:gdLst>
                <a:gd name="T0" fmla="*/ 19 w 23"/>
                <a:gd name="T1" fmla="*/ 9 h 314"/>
                <a:gd name="T2" fmla="*/ 15 w 23"/>
                <a:gd name="T3" fmla="*/ 2 h 314"/>
                <a:gd name="T4" fmla="*/ 5 w 23"/>
                <a:gd name="T5" fmla="*/ 0 h 314"/>
                <a:gd name="T6" fmla="*/ 0 w 23"/>
                <a:gd name="T7" fmla="*/ 0 h 314"/>
                <a:gd name="T8" fmla="*/ 6 w 23"/>
                <a:gd name="T9" fmla="*/ 14 h 314"/>
                <a:gd name="T10" fmla="*/ 23 w 23"/>
                <a:gd name="T11" fmla="*/ 14 h 314"/>
                <a:gd name="T12" fmla="*/ 19 w 23"/>
                <a:gd name="T13" fmla="*/ 9 h 314"/>
                <a:gd name="T14" fmla="*/ 6 w 23"/>
                <a:gd name="T15" fmla="*/ 299 h 314"/>
                <a:gd name="T16" fmla="*/ 0 w 23"/>
                <a:gd name="T17" fmla="*/ 314 h 314"/>
                <a:gd name="T18" fmla="*/ 15 w 23"/>
                <a:gd name="T19" fmla="*/ 311 h 314"/>
                <a:gd name="T20" fmla="*/ 23 w 23"/>
                <a:gd name="T21" fmla="*/ 299 h 314"/>
                <a:gd name="T22" fmla="*/ 6 w 23"/>
                <a:gd name="T23" fmla="*/ 29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14">
                  <a:moveTo>
                    <a:pt x="19" y="9"/>
                  </a:moveTo>
                  <a:cubicBezTo>
                    <a:pt x="17" y="5"/>
                    <a:pt x="15" y="2"/>
                    <a:pt x="15" y="2"/>
                  </a:cubicBezTo>
                  <a:cubicBezTo>
                    <a:pt x="14" y="1"/>
                    <a:pt x="9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2"/>
                    <a:pt x="21" y="10"/>
                    <a:pt x="19" y="9"/>
                  </a:cubicBezTo>
                  <a:close/>
                  <a:moveTo>
                    <a:pt x="6" y="299"/>
                  </a:moveTo>
                  <a:cubicBezTo>
                    <a:pt x="0" y="314"/>
                    <a:pt x="0" y="314"/>
                    <a:pt x="0" y="314"/>
                  </a:cubicBezTo>
                  <a:cubicBezTo>
                    <a:pt x="3" y="313"/>
                    <a:pt x="14" y="313"/>
                    <a:pt x="15" y="311"/>
                  </a:cubicBezTo>
                  <a:cubicBezTo>
                    <a:pt x="15" y="311"/>
                    <a:pt x="19" y="306"/>
                    <a:pt x="23" y="299"/>
                  </a:cubicBezTo>
                  <a:lnTo>
                    <a:pt x="6" y="299"/>
                  </a:lnTo>
                  <a:close/>
                </a:path>
              </a:pathLst>
            </a:custGeom>
            <a:solidFill>
              <a:srgbClr val="8D8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601" name="Freeform 209"/>
            <p:cNvSpPr>
              <a:spLocks/>
            </p:cNvSpPr>
            <p:nvPr/>
          </p:nvSpPr>
          <p:spPr bwMode="auto">
            <a:xfrm>
              <a:off x="3320259" y="206918"/>
              <a:ext cx="942975" cy="1020763"/>
            </a:xfrm>
            <a:custGeom>
              <a:avLst/>
              <a:gdLst>
                <a:gd name="T0" fmla="*/ 169 w 295"/>
                <a:gd name="T1" fmla="*/ 254 h 314"/>
                <a:gd name="T2" fmla="*/ 155 w 295"/>
                <a:gd name="T3" fmla="*/ 255 h 314"/>
                <a:gd name="T4" fmla="*/ 165 w 295"/>
                <a:gd name="T5" fmla="*/ 240 h 314"/>
                <a:gd name="T6" fmla="*/ 177 w 295"/>
                <a:gd name="T7" fmla="*/ 223 h 314"/>
                <a:gd name="T8" fmla="*/ 201 w 295"/>
                <a:gd name="T9" fmla="*/ 223 h 314"/>
                <a:gd name="T10" fmla="*/ 201 w 295"/>
                <a:gd name="T11" fmla="*/ 208 h 314"/>
                <a:gd name="T12" fmla="*/ 222 w 295"/>
                <a:gd name="T13" fmla="*/ 172 h 314"/>
                <a:gd name="T14" fmla="*/ 270 w 295"/>
                <a:gd name="T15" fmla="*/ 168 h 314"/>
                <a:gd name="T16" fmla="*/ 295 w 295"/>
                <a:gd name="T17" fmla="*/ 157 h 314"/>
                <a:gd name="T18" fmla="*/ 241 w 295"/>
                <a:gd name="T19" fmla="*/ 142 h 314"/>
                <a:gd name="T20" fmla="*/ 187 w 295"/>
                <a:gd name="T21" fmla="*/ 104 h 314"/>
                <a:gd name="T22" fmla="*/ 205 w 295"/>
                <a:gd name="T23" fmla="*/ 98 h 314"/>
                <a:gd name="T24" fmla="*/ 179 w 295"/>
                <a:gd name="T25" fmla="*/ 94 h 314"/>
                <a:gd name="T26" fmla="*/ 165 w 295"/>
                <a:gd name="T27" fmla="*/ 74 h 314"/>
                <a:gd name="T28" fmla="*/ 155 w 295"/>
                <a:gd name="T29" fmla="*/ 59 h 314"/>
                <a:gd name="T30" fmla="*/ 169 w 295"/>
                <a:gd name="T31" fmla="*/ 59 h 314"/>
                <a:gd name="T32" fmla="*/ 171 w 295"/>
                <a:gd name="T33" fmla="*/ 46 h 314"/>
                <a:gd name="T34" fmla="*/ 164 w 295"/>
                <a:gd name="T35" fmla="*/ 45 h 314"/>
                <a:gd name="T36" fmla="*/ 164 w 295"/>
                <a:gd name="T37" fmla="*/ 45 h 314"/>
                <a:gd name="T38" fmla="*/ 148 w 295"/>
                <a:gd name="T39" fmla="*/ 48 h 314"/>
                <a:gd name="T40" fmla="*/ 121 w 295"/>
                <a:gd name="T41" fmla="*/ 9 h 314"/>
                <a:gd name="T42" fmla="*/ 107 w 295"/>
                <a:gd name="T43" fmla="*/ 0 h 314"/>
                <a:gd name="T44" fmla="*/ 119 w 295"/>
                <a:gd name="T45" fmla="*/ 42 h 314"/>
                <a:gd name="T46" fmla="*/ 131 w 295"/>
                <a:gd name="T47" fmla="*/ 71 h 314"/>
                <a:gd name="T48" fmla="*/ 148 w 295"/>
                <a:gd name="T49" fmla="*/ 110 h 314"/>
                <a:gd name="T50" fmla="*/ 160 w 295"/>
                <a:gd name="T51" fmla="*/ 140 h 314"/>
                <a:gd name="T52" fmla="*/ 116 w 295"/>
                <a:gd name="T53" fmla="*/ 141 h 314"/>
                <a:gd name="T54" fmla="*/ 65 w 295"/>
                <a:gd name="T55" fmla="*/ 147 h 314"/>
                <a:gd name="T56" fmla="*/ 18 w 295"/>
                <a:gd name="T57" fmla="*/ 104 h 314"/>
                <a:gd name="T58" fmla="*/ 28 w 295"/>
                <a:gd name="T59" fmla="*/ 154 h 314"/>
                <a:gd name="T60" fmla="*/ 0 w 295"/>
                <a:gd name="T61" fmla="*/ 158 h 314"/>
                <a:gd name="T62" fmla="*/ 32 w 295"/>
                <a:gd name="T63" fmla="*/ 160 h 314"/>
                <a:gd name="T64" fmla="*/ 31 w 295"/>
                <a:gd name="T65" fmla="*/ 162 h 314"/>
                <a:gd name="T66" fmla="*/ 18 w 295"/>
                <a:gd name="T67" fmla="*/ 209 h 314"/>
                <a:gd name="T68" fmla="*/ 65 w 295"/>
                <a:gd name="T69" fmla="*/ 166 h 314"/>
                <a:gd name="T70" fmla="*/ 113 w 295"/>
                <a:gd name="T71" fmla="*/ 172 h 314"/>
                <a:gd name="T72" fmla="*/ 131 w 295"/>
                <a:gd name="T73" fmla="*/ 172 h 314"/>
                <a:gd name="T74" fmla="*/ 161 w 295"/>
                <a:gd name="T75" fmla="*/ 172 h 314"/>
                <a:gd name="T76" fmla="*/ 159 w 295"/>
                <a:gd name="T77" fmla="*/ 176 h 314"/>
                <a:gd name="T78" fmla="*/ 132 w 295"/>
                <a:gd name="T79" fmla="*/ 240 h 314"/>
                <a:gd name="T80" fmla="*/ 131 w 295"/>
                <a:gd name="T81" fmla="*/ 243 h 314"/>
                <a:gd name="T82" fmla="*/ 117 w 295"/>
                <a:gd name="T83" fmla="*/ 311 h 314"/>
                <a:gd name="T84" fmla="*/ 169 w 295"/>
                <a:gd name="T85" fmla="*/ 268 h 314"/>
                <a:gd name="T86" fmla="*/ 174 w 295"/>
                <a:gd name="T87" fmla="*/ 26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5" h="314">
                  <a:moveTo>
                    <a:pt x="174" y="261"/>
                  </a:moveTo>
                  <a:cubicBezTo>
                    <a:pt x="174" y="257"/>
                    <a:pt x="172" y="254"/>
                    <a:pt x="169" y="254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67" y="254"/>
                    <a:pt x="161" y="254"/>
                    <a:pt x="155" y="255"/>
                  </a:cubicBezTo>
                  <a:cubicBezTo>
                    <a:pt x="159" y="250"/>
                    <a:pt x="162" y="245"/>
                    <a:pt x="165" y="240"/>
                  </a:cubicBezTo>
                  <a:cubicBezTo>
                    <a:pt x="165" y="240"/>
                    <a:pt x="165" y="240"/>
                    <a:pt x="165" y="240"/>
                  </a:cubicBezTo>
                  <a:cubicBezTo>
                    <a:pt x="165" y="240"/>
                    <a:pt x="165" y="240"/>
                    <a:pt x="165" y="240"/>
                  </a:cubicBezTo>
                  <a:cubicBezTo>
                    <a:pt x="165" y="240"/>
                    <a:pt x="175" y="226"/>
                    <a:pt x="177" y="223"/>
                  </a:cubicBezTo>
                  <a:cubicBezTo>
                    <a:pt x="178" y="222"/>
                    <a:pt x="179" y="221"/>
                    <a:pt x="179" y="220"/>
                  </a:cubicBezTo>
                  <a:cubicBezTo>
                    <a:pt x="185" y="223"/>
                    <a:pt x="199" y="223"/>
                    <a:pt x="201" y="223"/>
                  </a:cubicBezTo>
                  <a:cubicBezTo>
                    <a:pt x="203" y="223"/>
                    <a:pt x="206" y="219"/>
                    <a:pt x="206" y="215"/>
                  </a:cubicBezTo>
                  <a:cubicBezTo>
                    <a:pt x="206" y="211"/>
                    <a:pt x="203" y="208"/>
                    <a:pt x="201" y="208"/>
                  </a:cubicBezTo>
                  <a:cubicBezTo>
                    <a:pt x="199" y="208"/>
                    <a:pt x="193" y="208"/>
                    <a:pt x="187" y="209"/>
                  </a:cubicBezTo>
                  <a:cubicBezTo>
                    <a:pt x="199" y="193"/>
                    <a:pt x="216" y="173"/>
                    <a:pt x="222" y="172"/>
                  </a:cubicBezTo>
                  <a:cubicBezTo>
                    <a:pt x="234" y="172"/>
                    <a:pt x="242" y="171"/>
                    <a:pt x="250" y="171"/>
                  </a:cubicBezTo>
                  <a:cubicBezTo>
                    <a:pt x="257" y="171"/>
                    <a:pt x="263" y="170"/>
                    <a:pt x="270" y="168"/>
                  </a:cubicBezTo>
                  <a:cubicBezTo>
                    <a:pt x="272" y="168"/>
                    <a:pt x="274" y="167"/>
                    <a:pt x="276" y="167"/>
                  </a:cubicBezTo>
                  <a:cubicBezTo>
                    <a:pt x="288" y="163"/>
                    <a:pt x="295" y="160"/>
                    <a:pt x="295" y="157"/>
                  </a:cubicBezTo>
                  <a:cubicBezTo>
                    <a:pt x="295" y="152"/>
                    <a:pt x="286" y="149"/>
                    <a:pt x="270" y="145"/>
                  </a:cubicBezTo>
                  <a:cubicBezTo>
                    <a:pt x="260" y="142"/>
                    <a:pt x="251" y="142"/>
                    <a:pt x="241" y="142"/>
                  </a:cubicBezTo>
                  <a:cubicBezTo>
                    <a:pt x="235" y="141"/>
                    <a:pt x="229" y="141"/>
                    <a:pt x="222" y="141"/>
                  </a:cubicBezTo>
                  <a:cubicBezTo>
                    <a:pt x="215" y="140"/>
                    <a:pt x="199" y="120"/>
                    <a:pt x="187" y="104"/>
                  </a:cubicBezTo>
                  <a:cubicBezTo>
                    <a:pt x="193" y="105"/>
                    <a:pt x="199" y="105"/>
                    <a:pt x="201" y="105"/>
                  </a:cubicBezTo>
                  <a:cubicBezTo>
                    <a:pt x="203" y="105"/>
                    <a:pt x="205" y="102"/>
                    <a:pt x="205" y="98"/>
                  </a:cubicBezTo>
                  <a:cubicBezTo>
                    <a:pt x="205" y="94"/>
                    <a:pt x="203" y="90"/>
                    <a:pt x="201" y="90"/>
                  </a:cubicBezTo>
                  <a:cubicBezTo>
                    <a:pt x="199" y="90"/>
                    <a:pt x="185" y="90"/>
                    <a:pt x="179" y="94"/>
                  </a:cubicBezTo>
                  <a:cubicBezTo>
                    <a:pt x="179" y="92"/>
                    <a:pt x="178" y="91"/>
                    <a:pt x="177" y="90"/>
                  </a:cubicBezTo>
                  <a:cubicBezTo>
                    <a:pt x="175" y="87"/>
                    <a:pt x="171" y="81"/>
                    <a:pt x="165" y="74"/>
                  </a:cubicBezTo>
                  <a:cubicBezTo>
                    <a:pt x="163" y="70"/>
                    <a:pt x="160" y="65"/>
                    <a:pt x="157" y="61"/>
                  </a:cubicBezTo>
                  <a:cubicBezTo>
                    <a:pt x="156" y="60"/>
                    <a:pt x="156" y="59"/>
                    <a:pt x="155" y="59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62" y="59"/>
                    <a:pt x="167" y="59"/>
                    <a:pt x="169" y="59"/>
                  </a:cubicBezTo>
                  <a:cubicBezTo>
                    <a:pt x="171" y="59"/>
                    <a:pt x="173" y="56"/>
                    <a:pt x="173" y="52"/>
                  </a:cubicBezTo>
                  <a:cubicBezTo>
                    <a:pt x="173" y="49"/>
                    <a:pt x="172" y="47"/>
                    <a:pt x="171" y="46"/>
                  </a:cubicBezTo>
                  <a:cubicBezTo>
                    <a:pt x="170" y="45"/>
                    <a:pt x="169" y="45"/>
                    <a:pt x="169" y="45"/>
                  </a:cubicBezTo>
                  <a:cubicBezTo>
                    <a:pt x="168" y="45"/>
                    <a:pt x="166" y="45"/>
                    <a:pt x="164" y="45"/>
                  </a:cubicBezTo>
                  <a:cubicBezTo>
                    <a:pt x="166" y="46"/>
                    <a:pt x="168" y="46"/>
                    <a:pt x="170" y="46"/>
                  </a:cubicBezTo>
                  <a:cubicBezTo>
                    <a:pt x="168" y="46"/>
                    <a:pt x="166" y="46"/>
                    <a:pt x="164" y="45"/>
                  </a:cubicBezTo>
                  <a:cubicBezTo>
                    <a:pt x="162" y="45"/>
                    <a:pt x="159" y="45"/>
                    <a:pt x="156" y="46"/>
                  </a:cubicBezTo>
                  <a:cubicBezTo>
                    <a:pt x="153" y="46"/>
                    <a:pt x="150" y="47"/>
                    <a:pt x="148" y="48"/>
                  </a:cubicBezTo>
                  <a:cubicBezTo>
                    <a:pt x="142" y="39"/>
                    <a:pt x="136" y="30"/>
                    <a:pt x="130" y="22"/>
                  </a:cubicBezTo>
                  <a:cubicBezTo>
                    <a:pt x="127" y="17"/>
                    <a:pt x="124" y="12"/>
                    <a:pt x="121" y="9"/>
                  </a:cubicBezTo>
                  <a:cubicBezTo>
                    <a:pt x="119" y="5"/>
                    <a:pt x="117" y="2"/>
                    <a:pt x="117" y="2"/>
                  </a:cubicBezTo>
                  <a:cubicBezTo>
                    <a:pt x="116" y="1"/>
                    <a:pt x="111" y="0"/>
                    <a:pt x="107" y="0"/>
                  </a:cubicBezTo>
                  <a:cubicBezTo>
                    <a:pt x="105" y="0"/>
                    <a:pt x="103" y="0"/>
                    <a:pt x="102" y="0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61" y="141"/>
                    <a:pt x="161" y="141"/>
                    <a:pt x="161" y="141"/>
                  </a:cubicBezTo>
                  <a:cubicBezTo>
                    <a:pt x="161" y="141"/>
                    <a:pt x="139" y="141"/>
                    <a:pt x="116" y="141"/>
                  </a:cubicBezTo>
                  <a:cubicBezTo>
                    <a:pt x="101" y="142"/>
                    <a:pt x="89" y="143"/>
                    <a:pt x="77" y="145"/>
                  </a:cubicBezTo>
                  <a:cubicBezTo>
                    <a:pt x="73" y="146"/>
                    <a:pt x="69" y="147"/>
                    <a:pt x="65" y="147"/>
                  </a:cubicBezTo>
                  <a:cubicBezTo>
                    <a:pt x="56" y="140"/>
                    <a:pt x="27" y="104"/>
                    <a:pt x="27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4"/>
                    <a:pt x="30" y="154"/>
                    <a:pt x="28" y="154"/>
                  </a:cubicBezTo>
                  <a:cubicBezTo>
                    <a:pt x="21" y="154"/>
                    <a:pt x="7" y="155"/>
                    <a:pt x="1" y="156"/>
                  </a:cubicBezTo>
                  <a:cubicBezTo>
                    <a:pt x="0" y="156"/>
                    <a:pt x="0" y="157"/>
                    <a:pt x="0" y="158"/>
                  </a:cubicBezTo>
                  <a:cubicBezTo>
                    <a:pt x="8" y="159"/>
                    <a:pt x="26" y="159"/>
                    <a:pt x="31" y="160"/>
                  </a:cubicBezTo>
                  <a:cubicBezTo>
                    <a:pt x="31" y="160"/>
                    <a:pt x="31" y="160"/>
                    <a:pt x="32" y="160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1" y="163"/>
                    <a:pt x="31" y="163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09"/>
                    <a:pt x="56" y="173"/>
                    <a:pt x="65" y="166"/>
                  </a:cubicBezTo>
                  <a:cubicBezTo>
                    <a:pt x="71" y="167"/>
                    <a:pt x="78" y="168"/>
                    <a:pt x="84" y="169"/>
                  </a:cubicBezTo>
                  <a:cubicBezTo>
                    <a:pt x="93" y="171"/>
                    <a:pt x="102" y="172"/>
                    <a:pt x="113" y="172"/>
                  </a:cubicBezTo>
                  <a:cubicBezTo>
                    <a:pt x="114" y="172"/>
                    <a:pt x="115" y="172"/>
                    <a:pt x="116" y="172"/>
                  </a:cubicBezTo>
                  <a:cubicBezTo>
                    <a:pt x="121" y="172"/>
                    <a:pt x="126" y="172"/>
                    <a:pt x="131" y="172"/>
                  </a:cubicBezTo>
                  <a:cubicBezTo>
                    <a:pt x="144" y="172"/>
                    <a:pt x="155" y="172"/>
                    <a:pt x="159" y="172"/>
                  </a:cubicBezTo>
                  <a:cubicBezTo>
                    <a:pt x="161" y="172"/>
                    <a:pt x="161" y="172"/>
                    <a:pt x="161" y="172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3"/>
                    <a:pt x="131" y="243"/>
                    <a:pt x="131" y="243"/>
                  </a:cubicBezTo>
                  <a:cubicBezTo>
                    <a:pt x="102" y="314"/>
                    <a:pt x="102" y="314"/>
                    <a:pt x="102" y="314"/>
                  </a:cubicBezTo>
                  <a:cubicBezTo>
                    <a:pt x="105" y="313"/>
                    <a:pt x="116" y="313"/>
                    <a:pt x="117" y="311"/>
                  </a:cubicBezTo>
                  <a:cubicBezTo>
                    <a:pt x="118" y="310"/>
                    <a:pt x="133" y="288"/>
                    <a:pt x="148" y="266"/>
                  </a:cubicBezTo>
                  <a:cubicBezTo>
                    <a:pt x="154" y="269"/>
                    <a:pt x="167" y="268"/>
                    <a:pt x="169" y="268"/>
                  </a:cubicBezTo>
                  <a:cubicBezTo>
                    <a:pt x="169" y="268"/>
                    <a:pt x="170" y="268"/>
                    <a:pt x="171" y="268"/>
                  </a:cubicBezTo>
                  <a:cubicBezTo>
                    <a:pt x="172" y="267"/>
                    <a:pt x="174" y="264"/>
                    <a:pt x="174" y="26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602" name="Freeform 210"/>
            <p:cNvSpPr>
              <a:spLocks/>
            </p:cNvSpPr>
            <p:nvPr/>
          </p:nvSpPr>
          <p:spPr bwMode="auto">
            <a:xfrm>
              <a:off x="-742155" y="252956"/>
              <a:ext cx="814388" cy="925513"/>
            </a:xfrm>
            <a:custGeom>
              <a:avLst/>
              <a:gdLst>
                <a:gd name="T0" fmla="*/ 457 w 513"/>
                <a:gd name="T1" fmla="*/ 0 h 583"/>
                <a:gd name="T2" fmla="*/ 0 w 513"/>
                <a:gd name="T3" fmla="*/ 583 h 583"/>
                <a:gd name="T4" fmla="*/ 56 w 513"/>
                <a:gd name="T5" fmla="*/ 583 h 583"/>
                <a:gd name="T6" fmla="*/ 513 w 513"/>
                <a:gd name="T7" fmla="*/ 0 h 583"/>
                <a:gd name="T8" fmla="*/ 457 w 513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3" h="583">
                  <a:moveTo>
                    <a:pt x="457" y="0"/>
                  </a:moveTo>
                  <a:lnTo>
                    <a:pt x="0" y="583"/>
                  </a:lnTo>
                  <a:lnTo>
                    <a:pt x="56" y="583"/>
                  </a:lnTo>
                  <a:lnTo>
                    <a:pt x="513" y="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603" name="Freeform 211"/>
            <p:cNvSpPr>
              <a:spLocks/>
            </p:cNvSpPr>
            <p:nvPr/>
          </p:nvSpPr>
          <p:spPr bwMode="auto">
            <a:xfrm>
              <a:off x="-872330" y="252956"/>
              <a:ext cx="811213" cy="925513"/>
            </a:xfrm>
            <a:custGeom>
              <a:avLst/>
              <a:gdLst>
                <a:gd name="T0" fmla="*/ 454 w 511"/>
                <a:gd name="T1" fmla="*/ 0 h 583"/>
                <a:gd name="T2" fmla="*/ 0 w 511"/>
                <a:gd name="T3" fmla="*/ 583 h 583"/>
                <a:gd name="T4" fmla="*/ 54 w 511"/>
                <a:gd name="T5" fmla="*/ 583 h 583"/>
                <a:gd name="T6" fmla="*/ 511 w 511"/>
                <a:gd name="T7" fmla="*/ 0 h 583"/>
                <a:gd name="T8" fmla="*/ 454 w 511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583">
                  <a:moveTo>
                    <a:pt x="454" y="0"/>
                  </a:moveTo>
                  <a:lnTo>
                    <a:pt x="0" y="583"/>
                  </a:lnTo>
                  <a:lnTo>
                    <a:pt x="54" y="583"/>
                  </a:lnTo>
                  <a:lnTo>
                    <a:pt x="511" y="0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604" name="Freeform 212"/>
            <p:cNvSpPr>
              <a:spLocks/>
            </p:cNvSpPr>
            <p:nvPr/>
          </p:nvSpPr>
          <p:spPr bwMode="auto">
            <a:xfrm>
              <a:off x="-1023142" y="252956"/>
              <a:ext cx="811213" cy="925513"/>
            </a:xfrm>
            <a:custGeom>
              <a:avLst/>
              <a:gdLst>
                <a:gd name="T0" fmla="*/ 455 w 511"/>
                <a:gd name="T1" fmla="*/ 0 h 583"/>
                <a:gd name="T2" fmla="*/ 0 w 511"/>
                <a:gd name="T3" fmla="*/ 583 h 583"/>
                <a:gd name="T4" fmla="*/ 54 w 511"/>
                <a:gd name="T5" fmla="*/ 583 h 583"/>
                <a:gd name="T6" fmla="*/ 511 w 511"/>
                <a:gd name="T7" fmla="*/ 0 h 583"/>
                <a:gd name="T8" fmla="*/ 455 w 511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583">
                  <a:moveTo>
                    <a:pt x="455" y="0"/>
                  </a:moveTo>
                  <a:lnTo>
                    <a:pt x="0" y="583"/>
                  </a:lnTo>
                  <a:lnTo>
                    <a:pt x="54" y="583"/>
                  </a:lnTo>
                  <a:lnTo>
                    <a:pt x="511" y="0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605" name="Freeform 213"/>
            <p:cNvSpPr>
              <a:spLocks/>
            </p:cNvSpPr>
            <p:nvPr/>
          </p:nvSpPr>
          <p:spPr bwMode="auto">
            <a:xfrm>
              <a:off x="-607217" y="252956"/>
              <a:ext cx="4441825" cy="925513"/>
            </a:xfrm>
            <a:custGeom>
              <a:avLst/>
              <a:gdLst>
                <a:gd name="T0" fmla="*/ 1361 w 1391"/>
                <a:gd name="T1" fmla="*/ 158 h 285"/>
                <a:gd name="T2" fmla="*/ 1346 w 1391"/>
                <a:gd name="T3" fmla="*/ 158 h 285"/>
                <a:gd name="T4" fmla="*/ 1343 w 1391"/>
                <a:gd name="T5" fmla="*/ 158 h 285"/>
                <a:gd name="T6" fmla="*/ 1314 w 1391"/>
                <a:gd name="T7" fmla="*/ 155 h 285"/>
                <a:gd name="T8" fmla="*/ 1295 w 1391"/>
                <a:gd name="T9" fmla="*/ 152 h 285"/>
                <a:gd name="T10" fmla="*/ 1257 w 1391"/>
                <a:gd name="T11" fmla="*/ 195 h 285"/>
                <a:gd name="T12" fmla="*/ 1248 w 1391"/>
                <a:gd name="T13" fmla="*/ 195 h 285"/>
                <a:gd name="T14" fmla="*/ 1261 w 1391"/>
                <a:gd name="T15" fmla="*/ 149 h 285"/>
                <a:gd name="T16" fmla="*/ 1261 w 1391"/>
                <a:gd name="T17" fmla="*/ 148 h 285"/>
                <a:gd name="T18" fmla="*/ 1261 w 1391"/>
                <a:gd name="T19" fmla="*/ 147 h 285"/>
                <a:gd name="T20" fmla="*/ 1262 w 1391"/>
                <a:gd name="T21" fmla="*/ 146 h 285"/>
                <a:gd name="T22" fmla="*/ 1261 w 1391"/>
                <a:gd name="T23" fmla="*/ 146 h 285"/>
                <a:gd name="T24" fmla="*/ 1230 w 1391"/>
                <a:gd name="T25" fmla="*/ 144 h 285"/>
                <a:gd name="T26" fmla="*/ 1231 w 1391"/>
                <a:gd name="T27" fmla="*/ 142 h 285"/>
                <a:gd name="T28" fmla="*/ 1258 w 1391"/>
                <a:gd name="T29" fmla="*/ 140 h 285"/>
                <a:gd name="T30" fmla="*/ 1262 w 1391"/>
                <a:gd name="T31" fmla="*/ 140 h 285"/>
                <a:gd name="T32" fmla="*/ 1248 w 1391"/>
                <a:gd name="T33" fmla="*/ 90 h 285"/>
                <a:gd name="T34" fmla="*/ 1257 w 1391"/>
                <a:gd name="T35" fmla="*/ 90 h 285"/>
                <a:gd name="T36" fmla="*/ 1295 w 1391"/>
                <a:gd name="T37" fmla="*/ 133 h 285"/>
                <a:gd name="T38" fmla="*/ 1307 w 1391"/>
                <a:gd name="T39" fmla="*/ 131 h 285"/>
                <a:gd name="T40" fmla="*/ 1346 w 1391"/>
                <a:gd name="T41" fmla="*/ 127 h 285"/>
                <a:gd name="T42" fmla="*/ 1391 w 1391"/>
                <a:gd name="T43" fmla="*/ 127 h 285"/>
                <a:gd name="T44" fmla="*/ 1390 w 1391"/>
                <a:gd name="T45" fmla="*/ 126 h 285"/>
                <a:gd name="T46" fmla="*/ 1385 w 1391"/>
                <a:gd name="T47" fmla="*/ 115 h 285"/>
                <a:gd name="T48" fmla="*/ 1378 w 1391"/>
                <a:gd name="T49" fmla="*/ 96 h 285"/>
                <a:gd name="T50" fmla="*/ 1365 w 1391"/>
                <a:gd name="T51" fmla="*/ 67 h 285"/>
                <a:gd name="T52" fmla="*/ 1361 w 1391"/>
                <a:gd name="T53" fmla="*/ 57 h 285"/>
                <a:gd name="T54" fmla="*/ 1358 w 1391"/>
                <a:gd name="T55" fmla="*/ 48 h 285"/>
                <a:gd name="T56" fmla="*/ 1349 w 1391"/>
                <a:gd name="T57" fmla="*/ 29 h 285"/>
                <a:gd name="T58" fmla="*/ 1338 w 1391"/>
                <a:gd name="T59" fmla="*/ 0 h 285"/>
                <a:gd name="T60" fmla="*/ 227 w 1391"/>
                <a:gd name="T61" fmla="*/ 0 h 285"/>
                <a:gd name="T62" fmla="*/ 0 w 1391"/>
                <a:gd name="T63" fmla="*/ 285 h 285"/>
                <a:gd name="T64" fmla="*/ 1338 w 1391"/>
                <a:gd name="T65" fmla="*/ 285 h 285"/>
                <a:gd name="T66" fmla="*/ 1361 w 1391"/>
                <a:gd name="T67" fmla="*/ 229 h 285"/>
                <a:gd name="T68" fmla="*/ 1362 w 1391"/>
                <a:gd name="T69" fmla="*/ 226 h 285"/>
                <a:gd name="T70" fmla="*/ 1362 w 1391"/>
                <a:gd name="T71" fmla="*/ 226 h 285"/>
                <a:gd name="T72" fmla="*/ 1389 w 1391"/>
                <a:gd name="T73" fmla="*/ 162 h 285"/>
                <a:gd name="T74" fmla="*/ 1390 w 1391"/>
                <a:gd name="T75" fmla="*/ 160 h 285"/>
                <a:gd name="T76" fmla="*/ 1391 w 1391"/>
                <a:gd name="T77" fmla="*/ 158 h 285"/>
                <a:gd name="T78" fmla="*/ 1389 w 1391"/>
                <a:gd name="T79" fmla="*/ 158 h 285"/>
                <a:gd name="T80" fmla="*/ 1361 w 1391"/>
                <a:gd name="T81" fmla="*/ 15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1" h="285">
                  <a:moveTo>
                    <a:pt x="1361" y="158"/>
                  </a:moveTo>
                  <a:cubicBezTo>
                    <a:pt x="1356" y="158"/>
                    <a:pt x="1351" y="158"/>
                    <a:pt x="1346" y="158"/>
                  </a:cubicBezTo>
                  <a:cubicBezTo>
                    <a:pt x="1345" y="158"/>
                    <a:pt x="1344" y="158"/>
                    <a:pt x="1343" y="158"/>
                  </a:cubicBezTo>
                  <a:cubicBezTo>
                    <a:pt x="1332" y="158"/>
                    <a:pt x="1323" y="157"/>
                    <a:pt x="1314" y="155"/>
                  </a:cubicBezTo>
                  <a:cubicBezTo>
                    <a:pt x="1308" y="154"/>
                    <a:pt x="1301" y="153"/>
                    <a:pt x="1295" y="152"/>
                  </a:cubicBezTo>
                  <a:cubicBezTo>
                    <a:pt x="1286" y="159"/>
                    <a:pt x="1257" y="195"/>
                    <a:pt x="1257" y="195"/>
                  </a:cubicBezTo>
                  <a:cubicBezTo>
                    <a:pt x="1248" y="195"/>
                    <a:pt x="1248" y="195"/>
                    <a:pt x="1248" y="195"/>
                  </a:cubicBezTo>
                  <a:cubicBezTo>
                    <a:pt x="1261" y="149"/>
                    <a:pt x="1261" y="149"/>
                    <a:pt x="1261" y="149"/>
                  </a:cubicBezTo>
                  <a:cubicBezTo>
                    <a:pt x="1261" y="149"/>
                    <a:pt x="1261" y="148"/>
                    <a:pt x="1261" y="148"/>
                  </a:cubicBezTo>
                  <a:cubicBezTo>
                    <a:pt x="1261" y="147"/>
                    <a:pt x="1261" y="147"/>
                    <a:pt x="1261" y="147"/>
                  </a:cubicBezTo>
                  <a:cubicBezTo>
                    <a:pt x="1262" y="146"/>
                    <a:pt x="1262" y="146"/>
                    <a:pt x="1262" y="146"/>
                  </a:cubicBezTo>
                  <a:cubicBezTo>
                    <a:pt x="1261" y="146"/>
                    <a:pt x="1261" y="146"/>
                    <a:pt x="1261" y="146"/>
                  </a:cubicBezTo>
                  <a:cubicBezTo>
                    <a:pt x="1256" y="145"/>
                    <a:pt x="1238" y="145"/>
                    <a:pt x="1230" y="144"/>
                  </a:cubicBezTo>
                  <a:cubicBezTo>
                    <a:pt x="1230" y="143"/>
                    <a:pt x="1230" y="142"/>
                    <a:pt x="1231" y="142"/>
                  </a:cubicBezTo>
                  <a:cubicBezTo>
                    <a:pt x="1237" y="141"/>
                    <a:pt x="1251" y="140"/>
                    <a:pt x="1258" y="140"/>
                  </a:cubicBezTo>
                  <a:cubicBezTo>
                    <a:pt x="1260" y="140"/>
                    <a:pt x="1261" y="140"/>
                    <a:pt x="1262" y="140"/>
                  </a:cubicBezTo>
                  <a:cubicBezTo>
                    <a:pt x="1248" y="90"/>
                    <a:pt x="1248" y="90"/>
                    <a:pt x="1248" y="90"/>
                  </a:cubicBezTo>
                  <a:cubicBezTo>
                    <a:pt x="1257" y="90"/>
                    <a:pt x="1257" y="90"/>
                    <a:pt x="1257" y="90"/>
                  </a:cubicBezTo>
                  <a:cubicBezTo>
                    <a:pt x="1257" y="90"/>
                    <a:pt x="1286" y="126"/>
                    <a:pt x="1295" y="133"/>
                  </a:cubicBezTo>
                  <a:cubicBezTo>
                    <a:pt x="1299" y="133"/>
                    <a:pt x="1303" y="132"/>
                    <a:pt x="1307" y="131"/>
                  </a:cubicBezTo>
                  <a:cubicBezTo>
                    <a:pt x="1319" y="129"/>
                    <a:pt x="1331" y="128"/>
                    <a:pt x="1346" y="127"/>
                  </a:cubicBezTo>
                  <a:cubicBezTo>
                    <a:pt x="1369" y="127"/>
                    <a:pt x="1391" y="127"/>
                    <a:pt x="1391" y="127"/>
                  </a:cubicBezTo>
                  <a:cubicBezTo>
                    <a:pt x="1390" y="126"/>
                    <a:pt x="1390" y="126"/>
                    <a:pt x="1390" y="126"/>
                  </a:cubicBezTo>
                  <a:cubicBezTo>
                    <a:pt x="1385" y="115"/>
                    <a:pt x="1385" y="115"/>
                    <a:pt x="1385" y="115"/>
                  </a:cubicBezTo>
                  <a:cubicBezTo>
                    <a:pt x="1378" y="96"/>
                    <a:pt x="1378" y="96"/>
                    <a:pt x="1378" y="96"/>
                  </a:cubicBezTo>
                  <a:cubicBezTo>
                    <a:pt x="1365" y="67"/>
                    <a:pt x="1365" y="67"/>
                    <a:pt x="1365" y="67"/>
                  </a:cubicBezTo>
                  <a:cubicBezTo>
                    <a:pt x="1361" y="57"/>
                    <a:pt x="1361" y="57"/>
                    <a:pt x="1361" y="57"/>
                  </a:cubicBezTo>
                  <a:cubicBezTo>
                    <a:pt x="1358" y="48"/>
                    <a:pt x="1358" y="48"/>
                    <a:pt x="1358" y="48"/>
                  </a:cubicBezTo>
                  <a:cubicBezTo>
                    <a:pt x="1349" y="29"/>
                    <a:pt x="1349" y="29"/>
                    <a:pt x="1349" y="29"/>
                  </a:cubicBezTo>
                  <a:cubicBezTo>
                    <a:pt x="1338" y="0"/>
                    <a:pt x="1338" y="0"/>
                    <a:pt x="133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1338" y="285"/>
                    <a:pt x="1338" y="285"/>
                    <a:pt x="1338" y="285"/>
                  </a:cubicBezTo>
                  <a:cubicBezTo>
                    <a:pt x="1361" y="229"/>
                    <a:pt x="1361" y="229"/>
                    <a:pt x="1361" y="229"/>
                  </a:cubicBezTo>
                  <a:cubicBezTo>
                    <a:pt x="1362" y="226"/>
                    <a:pt x="1362" y="226"/>
                    <a:pt x="1362" y="226"/>
                  </a:cubicBezTo>
                  <a:cubicBezTo>
                    <a:pt x="1362" y="226"/>
                    <a:pt x="1362" y="226"/>
                    <a:pt x="1362" y="226"/>
                  </a:cubicBezTo>
                  <a:cubicBezTo>
                    <a:pt x="1389" y="162"/>
                    <a:pt x="1389" y="162"/>
                    <a:pt x="1389" y="162"/>
                  </a:cubicBezTo>
                  <a:cubicBezTo>
                    <a:pt x="1390" y="160"/>
                    <a:pt x="1390" y="160"/>
                    <a:pt x="1390" y="160"/>
                  </a:cubicBezTo>
                  <a:cubicBezTo>
                    <a:pt x="1391" y="158"/>
                    <a:pt x="1391" y="158"/>
                    <a:pt x="1391" y="158"/>
                  </a:cubicBezTo>
                  <a:cubicBezTo>
                    <a:pt x="1391" y="158"/>
                    <a:pt x="1390" y="158"/>
                    <a:pt x="1389" y="158"/>
                  </a:cubicBezTo>
                  <a:cubicBezTo>
                    <a:pt x="1385" y="158"/>
                    <a:pt x="1374" y="158"/>
                    <a:pt x="1361" y="15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sp>
        <p:nvSpPr>
          <p:cNvPr id="608" name="TextBox 607"/>
          <p:cNvSpPr txBox="1"/>
          <p:nvPr/>
        </p:nvSpPr>
        <p:spPr>
          <a:xfrm>
            <a:off x="635761" y="681926"/>
            <a:ext cx="1873031" cy="490950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Autofit/>
          </a:bodyPr>
          <a:lstStyle/>
          <a:p>
            <a:r>
              <a:rPr lang="en-US" sz="20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Home Work</a:t>
            </a:r>
          </a:p>
        </p:txBody>
      </p:sp>
      <p:sp>
        <p:nvSpPr>
          <p:cNvPr id="623" name="Freeform 203"/>
          <p:cNvSpPr>
            <a:spLocks noEditPoints="1"/>
          </p:cNvSpPr>
          <p:nvPr/>
        </p:nvSpPr>
        <p:spPr bwMode="auto">
          <a:xfrm>
            <a:off x="8892784" y="1967946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pic>
        <p:nvPicPr>
          <p:cNvPr id="597" name="Picture 596"/>
          <p:cNvPicPr>
            <a:picLocks noChangeAspect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3342" y="1271481"/>
            <a:ext cx="323079" cy="198717"/>
          </a:xfrm>
          <a:prstGeom prst="rect">
            <a:avLst/>
          </a:prstGeom>
        </p:spPr>
      </p:pic>
      <p:pic>
        <p:nvPicPr>
          <p:cNvPr id="598" name="Picture 597"/>
          <p:cNvPicPr>
            <a:picLocks noChangeAspect="1"/>
          </p:cNvPicPr>
          <p:nvPr/>
        </p:nvPicPr>
        <p:blipFill>
          <a:blip r:embed="rId4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872" y="138023"/>
            <a:ext cx="313493" cy="1337571"/>
          </a:xfrm>
          <a:prstGeom prst="rect">
            <a:avLst/>
          </a:prstGeom>
        </p:spPr>
      </p:pic>
      <p:pic>
        <p:nvPicPr>
          <p:cNvPr id="599" name="Picture 598"/>
          <p:cNvPicPr>
            <a:picLocks noChangeAspect="1"/>
          </p:cNvPicPr>
          <p:nvPr/>
        </p:nvPicPr>
        <p:blipFill>
          <a:blip r:embed="rId6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047" y="1069873"/>
            <a:ext cx="362135" cy="406982"/>
          </a:xfrm>
          <a:prstGeom prst="rect">
            <a:avLst/>
          </a:prstGeom>
        </p:spPr>
      </p:pic>
      <p:pic>
        <p:nvPicPr>
          <p:cNvPr id="606" name="Picture 605"/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4382" y="808118"/>
            <a:ext cx="334635" cy="668664"/>
          </a:xfrm>
          <a:prstGeom prst="rect">
            <a:avLst/>
          </a:prstGeom>
        </p:spPr>
      </p:pic>
      <p:pic>
        <p:nvPicPr>
          <p:cNvPr id="615" name="Picture 6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9914" y="236035"/>
            <a:ext cx="376713" cy="1276637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B5B834CA-4A46-47FE-85EC-44199DA88F96}"/>
              </a:ext>
            </a:extLst>
          </p:cNvPr>
          <p:cNvSpPr/>
          <p:nvPr/>
        </p:nvSpPr>
        <p:spPr>
          <a:xfrm>
            <a:off x="2377540" y="2616328"/>
            <a:ext cx="4556058" cy="1404265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Workbook page 245</a:t>
            </a:r>
          </a:p>
        </p:txBody>
      </p:sp>
    </p:spTree>
    <p:extLst>
      <p:ext uri="{BB962C8B-B14F-4D97-AF65-F5344CB8AC3E}">
        <p14:creationId xmlns:p14="http://schemas.microsoft.com/office/powerpoint/2010/main" val="26584180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مجموعة 2"/>
          <p:cNvGrpSpPr/>
          <p:nvPr/>
        </p:nvGrpSpPr>
        <p:grpSpPr>
          <a:xfrm>
            <a:off x="1762992" y="277067"/>
            <a:ext cx="5747709" cy="4391548"/>
            <a:chOff x="288107" y="504280"/>
            <a:chExt cx="10461186" cy="7992888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107" y="504280"/>
              <a:ext cx="10461186" cy="77048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مستطيل 1"/>
            <p:cNvSpPr/>
            <p:nvPr/>
          </p:nvSpPr>
          <p:spPr>
            <a:xfrm>
              <a:off x="7488907" y="7129016"/>
              <a:ext cx="2952328" cy="136815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sz="769"/>
            </a:p>
          </p:txBody>
        </p:sp>
      </p:grpSp>
      <p:sp>
        <p:nvSpPr>
          <p:cNvPr id="5" name="مربع نص 4"/>
          <p:cNvSpPr txBox="1"/>
          <p:nvPr/>
        </p:nvSpPr>
        <p:spPr>
          <a:xfrm>
            <a:off x="3437877" y="1463972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remove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6" name="مربع نص 5"/>
          <p:cNvSpPr txBox="1"/>
          <p:nvPr/>
        </p:nvSpPr>
        <p:spPr>
          <a:xfrm>
            <a:off x="2672952" y="2001589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mud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7" name="مربع نص 6"/>
          <p:cNvSpPr txBox="1"/>
          <p:nvPr/>
        </p:nvSpPr>
        <p:spPr>
          <a:xfrm>
            <a:off x="3464222" y="2521657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exchange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8" name="مربع نص 7"/>
          <p:cNvSpPr txBox="1"/>
          <p:nvPr/>
        </p:nvSpPr>
        <p:spPr>
          <a:xfrm>
            <a:off x="3345532" y="3877345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tip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2444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مجموعة 1"/>
          <p:cNvGrpSpPr/>
          <p:nvPr/>
        </p:nvGrpSpPr>
        <p:grpSpPr>
          <a:xfrm>
            <a:off x="1723428" y="237504"/>
            <a:ext cx="5757050" cy="4391548"/>
            <a:chOff x="216099" y="432272"/>
            <a:chExt cx="10478186" cy="7992888"/>
          </a:xfrm>
        </p:grpSpPr>
        <p:pic>
          <p:nvPicPr>
            <p:cNvPr id="307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2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99" y="864320"/>
              <a:ext cx="10478186" cy="7560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مستطيل 2"/>
            <p:cNvSpPr/>
            <p:nvPr/>
          </p:nvSpPr>
          <p:spPr>
            <a:xfrm>
              <a:off x="504131" y="432272"/>
              <a:ext cx="5904656" cy="136815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ar-SA" sz="769"/>
            </a:p>
          </p:txBody>
        </p:sp>
      </p:grp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1683" y="338607"/>
            <a:ext cx="3553437" cy="549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مربع نص 8"/>
          <p:cNvSpPr txBox="1"/>
          <p:nvPr/>
        </p:nvSpPr>
        <p:spPr>
          <a:xfrm>
            <a:off x="3543349" y="1305718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punctual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10" name="مربع نص 9"/>
          <p:cNvSpPr txBox="1"/>
          <p:nvPr/>
        </p:nvSpPr>
        <p:spPr>
          <a:xfrm>
            <a:off x="3226841" y="2402967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comment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11" name="مربع نص 10"/>
          <p:cNvSpPr txBox="1"/>
          <p:nvPr/>
        </p:nvSpPr>
        <p:spPr>
          <a:xfrm>
            <a:off x="1960810" y="3778787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graduate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  <p:sp>
        <p:nvSpPr>
          <p:cNvPr id="12" name="مربع نص 11"/>
          <p:cNvSpPr txBox="1"/>
          <p:nvPr/>
        </p:nvSpPr>
        <p:spPr>
          <a:xfrm>
            <a:off x="3464222" y="3787689"/>
            <a:ext cx="1147341" cy="32900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0"/>
            <a:r>
              <a:rPr lang="en-US" sz="1538" dirty="0">
                <a:solidFill>
                  <a:srgbClr val="0033CC"/>
                </a:solidFill>
                <a:latin typeface="Comic Sans MS" pitchFamily="66" charset="0"/>
              </a:rPr>
              <a:t>lawyer</a:t>
            </a:r>
            <a:endParaRPr lang="ar-SA" sz="1538" dirty="0">
              <a:solidFill>
                <a:srgbClr val="0033CC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9380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roup 275"/>
          <p:cNvGrpSpPr/>
          <p:nvPr/>
        </p:nvGrpSpPr>
        <p:grpSpPr>
          <a:xfrm>
            <a:off x="4841504" y="182654"/>
            <a:ext cx="3994239" cy="1055915"/>
            <a:chOff x="-4354285" y="-2206171"/>
            <a:chExt cx="4229812" cy="1407886"/>
          </a:xfrm>
        </p:grpSpPr>
        <p:sp>
          <p:nvSpPr>
            <p:cNvPr id="277" name="Freeform 276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8" name="Freeform 277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pic>
        <p:nvPicPr>
          <p:cNvPr id="538" name="Picture 53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7421" y="268116"/>
            <a:ext cx="224048" cy="630991"/>
          </a:xfrm>
          <a:prstGeom prst="rect">
            <a:avLst/>
          </a:prstGeom>
        </p:spPr>
      </p:pic>
      <p:sp>
        <p:nvSpPr>
          <p:cNvPr id="534" name="TextBox 533"/>
          <p:cNvSpPr txBox="1"/>
          <p:nvPr/>
        </p:nvSpPr>
        <p:spPr>
          <a:xfrm flipH="1">
            <a:off x="6757480" y="182302"/>
            <a:ext cx="1124880" cy="807335"/>
          </a:xfrm>
          <a:prstGeom prst="rect">
            <a:avLst/>
          </a:prstGeom>
          <a:noFill/>
        </p:spPr>
        <p:txBody>
          <a:bodyPr wrap="square" lIns="68580" tIns="34290" rIns="68580" bIns="34290" rtlCol="0" anchor="ctr" anchorCtr="0">
            <a:normAutofit/>
          </a:bodyPr>
          <a:lstStyle/>
          <a:p>
            <a:r>
              <a:rPr lang="en-US" sz="1800" i="1" dirty="0">
                <a:solidFill>
                  <a:schemeClr val="bg1"/>
                </a:solidFill>
              </a:rPr>
              <a:t>USA</a:t>
            </a:r>
          </a:p>
        </p:txBody>
      </p:sp>
      <p:grpSp>
        <p:nvGrpSpPr>
          <p:cNvPr id="273" name="Group 272"/>
          <p:cNvGrpSpPr/>
          <p:nvPr/>
        </p:nvGrpSpPr>
        <p:grpSpPr>
          <a:xfrm>
            <a:off x="4350678" y="1360918"/>
            <a:ext cx="3994239" cy="1055915"/>
            <a:chOff x="-4354285" y="-2206171"/>
            <a:chExt cx="4229812" cy="1407886"/>
          </a:xfrm>
        </p:grpSpPr>
        <p:sp>
          <p:nvSpPr>
            <p:cNvPr id="274" name="Freeform 273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5" name="Freeform 274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35" name="TextBox 534"/>
          <p:cNvSpPr txBox="1"/>
          <p:nvPr/>
        </p:nvSpPr>
        <p:spPr>
          <a:xfrm flipH="1">
            <a:off x="6317710" y="1328196"/>
            <a:ext cx="1399710" cy="876782"/>
          </a:xfrm>
          <a:prstGeom prst="rect">
            <a:avLst/>
          </a:prstGeom>
          <a:noFill/>
        </p:spPr>
        <p:txBody>
          <a:bodyPr wrap="square" lIns="68580" tIns="34290" rIns="68580" bIns="34290" rtlCol="0" anchor="ctr" anchorCtr="0">
            <a:normAutofit/>
          </a:bodyPr>
          <a:lstStyle/>
          <a:p>
            <a:r>
              <a:rPr lang="en-US" sz="1800" i="1" dirty="0">
                <a:solidFill>
                  <a:schemeClr val="bg1"/>
                </a:solidFill>
              </a:rPr>
              <a:t>PERU</a:t>
            </a:r>
          </a:p>
        </p:txBody>
      </p:sp>
      <p:pic>
        <p:nvPicPr>
          <p:cNvPr id="539" name="Picture 538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9649" y="1482294"/>
            <a:ext cx="909683" cy="534971"/>
          </a:xfrm>
          <a:prstGeom prst="rect">
            <a:avLst/>
          </a:prstGeom>
        </p:spPr>
      </p:pic>
      <p:grpSp>
        <p:nvGrpSpPr>
          <p:cNvPr id="270" name="Group 269"/>
          <p:cNvGrpSpPr/>
          <p:nvPr/>
        </p:nvGrpSpPr>
        <p:grpSpPr>
          <a:xfrm>
            <a:off x="3917327" y="2539181"/>
            <a:ext cx="3994239" cy="1055915"/>
            <a:chOff x="-4354285" y="-2206171"/>
            <a:chExt cx="4229812" cy="1407886"/>
          </a:xfrm>
        </p:grpSpPr>
        <p:sp>
          <p:nvSpPr>
            <p:cNvPr id="271" name="Freeform 270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72" name="Freeform 271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36" name="TextBox 535"/>
          <p:cNvSpPr txBox="1"/>
          <p:nvPr/>
        </p:nvSpPr>
        <p:spPr>
          <a:xfrm flipH="1">
            <a:off x="5922868" y="2571750"/>
            <a:ext cx="1516760" cy="796483"/>
          </a:xfrm>
          <a:prstGeom prst="rect">
            <a:avLst/>
          </a:prstGeom>
          <a:noFill/>
        </p:spPr>
        <p:txBody>
          <a:bodyPr wrap="square" lIns="68580" tIns="34290" rIns="68580" bIns="34290" rtlCol="0" anchor="ctr" anchorCtr="0">
            <a:normAutofit/>
          </a:bodyPr>
          <a:lstStyle/>
          <a:p>
            <a:r>
              <a:rPr lang="en-US" sz="1800" i="1" dirty="0">
                <a:solidFill>
                  <a:schemeClr val="bg1"/>
                </a:solidFill>
              </a:rPr>
              <a:t>EUROPE</a:t>
            </a:r>
          </a:p>
        </p:txBody>
      </p:sp>
      <p:pic>
        <p:nvPicPr>
          <p:cNvPr id="540" name="Picture 5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6953" y="2706763"/>
            <a:ext cx="781880" cy="525826"/>
          </a:xfrm>
          <a:prstGeom prst="rect">
            <a:avLst/>
          </a:prstGeom>
        </p:spPr>
      </p:pic>
      <p:grpSp>
        <p:nvGrpSpPr>
          <p:cNvPr id="269" name="Group 268"/>
          <p:cNvGrpSpPr/>
          <p:nvPr/>
        </p:nvGrpSpPr>
        <p:grpSpPr>
          <a:xfrm>
            <a:off x="3437837" y="3717445"/>
            <a:ext cx="3994239" cy="1055915"/>
            <a:chOff x="-4354285" y="-2206171"/>
            <a:chExt cx="4229812" cy="1407886"/>
          </a:xfrm>
        </p:grpSpPr>
        <p:sp>
          <p:nvSpPr>
            <p:cNvPr id="268" name="Freeform 267"/>
            <p:cNvSpPr/>
            <p:nvPr/>
          </p:nvSpPr>
          <p:spPr>
            <a:xfrm>
              <a:off x="-3860800" y="-19013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65" name="Freeform 264"/>
            <p:cNvSpPr/>
            <p:nvPr/>
          </p:nvSpPr>
          <p:spPr>
            <a:xfrm>
              <a:off x="-4354285" y="-2206171"/>
              <a:ext cx="3736327" cy="1103086"/>
            </a:xfrm>
            <a:custGeom>
              <a:avLst/>
              <a:gdLst>
                <a:gd name="connsiteX0" fmla="*/ 0 w 3736327"/>
                <a:gd name="connsiteY0" fmla="*/ 0 h 1103086"/>
                <a:gd name="connsiteX1" fmla="*/ 3736327 w 3736327"/>
                <a:gd name="connsiteY1" fmla="*/ 0 h 1103086"/>
                <a:gd name="connsiteX2" fmla="*/ 3096537 w 3736327"/>
                <a:gd name="connsiteY2" fmla="*/ 1103086 h 1103086"/>
                <a:gd name="connsiteX3" fmla="*/ 0 w 3736327"/>
                <a:gd name="connsiteY3" fmla="*/ 1103086 h 1103086"/>
                <a:gd name="connsiteX4" fmla="*/ 0 w 3736327"/>
                <a:gd name="connsiteY4" fmla="*/ 0 h 110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6327" h="1103086">
                  <a:moveTo>
                    <a:pt x="0" y="0"/>
                  </a:moveTo>
                  <a:lnTo>
                    <a:pt x="3736327" y="0"/>
                  </a:lnTo>
                  <a:lnTo>
                    <a:pt x="3096537" y="1103086"/>
                  </a:lnTo>
                  <a:lnTo>
                    <a:pt x="0" y="1103086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537" name="TextBox 536"/>
          <p:cNvSpPr txBox="1"/>
          <p:nvPr/>
        </p:nvSpPr>
        <p:spPr>
          <a:xfrm flipH="1">
            <a:off x="5240824" y="3698111"/>
            <a:ext cx="1727119" cy="842058"/>
          </a:xfrm>
          <a:prstGeom prst="rect">
            <a:avLst/>
          </a:prstGeom>
          <a:noFill/>
        </p:spPr>
        <p:txBody>
          <a:bodyPr wrap="square" lIns="68580" tIns="34290" rIns="68580" bIns="34290" rtlCol="0" anchor="ctr" anchorCtr="0">
            <a:normAutofit/>
          </a:bodyPr>
          <a:lstStyle/>
          <a:p>
            <a:r>
              <a:rPr lang="en-US" sz="1800" i="1" dirty="0">
                <a:solidFill>
                  <a:schemeClr val="bg1"/>
                </a:solidFill>
              </a:rPr>
              <a:t>AUSTRALIA</a:t>
            </a:r>
          </a:p>
        </p:txBody>
      </p:sp>
      <p:pic>
        <p:nvPicPr>
          <p:cNvPr id="541" name="Picture 54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241" y="3988735"/>
            <a:ext cx="1042506" cy="448095"/>
          </a:xfrm>
          <a:prstGeom prst="rect">
            <a:avLst/>
          </a:prstGeom>
        </p:spPr>
      </p:pic>
      <p:sp>
        <p:nvSpPr>
          <p:cNvPr id="257" name="Freeform 256"/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26" name="Group 25"/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31" name="Freeform 1"/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"/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3"/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4"/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5"/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6"/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7"/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8"/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9"/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10"/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11"/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12"/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13"/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14"/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15"/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16"/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17"/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18"/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19"/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20"/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21"/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22"/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23"/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24"/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25"/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26"/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27"/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28"/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29"/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30"/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31"/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32"/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33"/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34"/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35"/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36"/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37"/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38"/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39"/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40"/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41"/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42"/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43"/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44"/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45"/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46"/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47"/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48"/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49"/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50"/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51"/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52"/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53"/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54"/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55"/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56"/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57"/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58"/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59"/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60"/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61"/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62"/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63"/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64"/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65"/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66"/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67"/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68"/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69"/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70"/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71"/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72"/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73"/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74"/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75"/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76"/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77"/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78"/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79"/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80"/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81"/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82"/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83"/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84"/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85"/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86"/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87"/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88"/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89"/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90"/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91"/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92"/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93"/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94"/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95"/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96"/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97"/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98"/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99"/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00"/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01"/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02"/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03"/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04"/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05"/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06"/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07"/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08"/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09"/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10"/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11"/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12"/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13"/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14"/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15"/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16"/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17"/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18"/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19"/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20"/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21"/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22"/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23"/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24"/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25"/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26"/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27"/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28"/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29"/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30"/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31"/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32"/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33"/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34"/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35"/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36"/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37"/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38"/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39"/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40"/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41"/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42"/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43"/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44"/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45"/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46"/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47"/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48"/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49"/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50"/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51"/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52"/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53"/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54"/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55"/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56"/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57"/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58"/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59"/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60"/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61"/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62"/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63"/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64"/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65"/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66"/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67"/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68"/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69"/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70"/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71"/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72"/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73"/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74"/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75"/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76"/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77"/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178"/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179"/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180"/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181"/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182"/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183"/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184"/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185"/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186"/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187"/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188"/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189"/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190"/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191"/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192"/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193"/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194"/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195"/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6" name="Freeform 196"/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7" name="Freeform 197"/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8" name="Freeform 198"/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9" name="Freeform 199"/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0" name="Freeform 200"/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1" name="Freeform 201"/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2" name="Freeform 202"/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3" name="Freeform 203"/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4" name="Freeform 204"/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5" name="Freeform 205"/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6" name="Freeform 206"/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7" name="Freeform 207"/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8" name="Freeform 208"/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9" name="Freeform 209"/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0" name="Freeform 210"/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1" name="Freeform 211"/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2" name="Freeform 212"/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3" name="Freeform 213"/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44" name="Freeform 214"/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5" name="Freeform 215"/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6" name="Freeform 216"/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7" name="Freeform 217"/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27" name="Freeform 53"/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8" name="Freeform 55"/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29" name="Freeform 56"/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30" name="Freeform 57"/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563351" y="1603839"/>
            <a:ext cx="632025" cy="632025"/>
            <a:chOff x="3558595" y="2320776"/>
            <a:chExt cx="1960742" cy="1960742"/>
          </a:xfrm>
        </p:grpSpPr>
        <p:sp>
          <p:nvSpPr>
            <p:cNvPr id="280" name="Oval 279"/>
            <p:cNvSpPr/>
            <p:nvPr/>
          </p:nvSpPr>
          <p:spPr>
            <a:xfrm>
              <a:off x="3558595" y="2320776"/>
              <a:ext cx="1960742" cy="1960742"/>
            </a:xfrm>
            <a:prstGeom prst="ellipse">
              <a:avLst/>
            </a:prstGeom>
            <a:noFill/>
            <a:ln>
              <a:solidFill>
                <a:schemeClr val="accent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>
              <a:off x="3720890" y="2483071"/>
              <a:ext cx="1636155" cy="1636155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1229912" y="2444052"/>
            <a:ext cx="632025" cy="632025"/>
            <a:chOff x="3558595" y="2320776"/>
            <a:chExt cx="1960742" cy="1960742"/>
          </a:xfrm>
        </p:grpSpPr>
        <p:sp>
          <p:nvSpPr>
            <p:cNvPr id="325" name="Oval 324"/>
            <p:cNvSpPr/>
            <p:nvPr/>
          </p:nvSpPr>
          <p:spPr>
            <a:xfrm>
              <a:off x="3558595" y="2320776"/>
              <a:ext cx="1960742" cy="1960742"/>
            </a:xfrm>
            <a:prstGeom prst="ellipse">
              <a:avLst/>
            </a:prstGeom>
            <a:noFill/>
            <a:ln>
              <a:solidFill>
                <a:schemeClr val="accent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326" name="Oval 325"/>
            <p:cNvSpPr/>
            <p:nvPr/>
          </p:nvSpPr>
          <p:spPr>
            <a:xfrm>
              <a:off x="3720890" y="2483071"/>
              <a:ext cx="1636155" cy="163615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2210642" y="1501262"/>
            <a:ext cx="632025" cy="632025"/>
            <a:chOff x="3558595" y="2320776"/>
            <a:chExt cx="1960742" cy="1960742"/>
          </a:xfrm>
        </p:grpSpPr>
        <p:sp>
          <p:nvSpPr>
            <p:cNvPr id="432" name="Oval 431"/>
            <p:cNvSpPr/>
            <p:nvPr/>
          </p:nvSpPr>
          <p:spPr>
            <a:xfrm>
              <a:off x="3558595" y="2320776"/>
              <a:ext cx="1960742" cy="1960742"/>
            </a:xfrm>
            <a:prstGeom prst="ellipse">
              <a:avLst/>
            </a:prstGeom>
            <a:noFill/>
            <a:ln>
              <a:solidFill>
                <a:schemeClr val="accent6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433" name="Oval 432"/>
            <p:cNvSpPr/>
            <p:nvPr/>
          </p:nvSpPr>
          <p:spPr>
            <a:xfrm>
              <a:off x="3720890" y="2483071"/>
              <a:ext cx="1636155" cy="163615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3825311" y="2693543"/>
            <a:ext cx="632025" cy="632025"/>
            <a:chOff x="3558595" y="2320776"/>
            <a:chExt cx="1960742" cy="1960742"/>
          </a:xfrm>
        </p:grpSpPr>
        <p:sp>
          <p:nvSpPr>
            <p:cNvPr id="522" name="Oval 521"/>
            <p:cNvSpPr/>
            <p:nvPr/>
          </p:nvSpPr>
          <p:spPr>
            <a:xfrm>
              <a:off x="3558595" y="2320776"/>
              <a:ext cx="1960742" cy="1960742"/>
            </a:xfrm>
            <a:prstGeom prst="ellipse">
              <a:avLst/>
            </a:prstGeom>
            <a:noFill/>
            <a:ln>
              <a:solidFill>
                <a:schemeClr val="accent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  <p:sp>
          <p:nvSpPr>
            <p:cNvPr id="523" name="Oval 522"/>
            <p:cNvSpPr/>
            <p:nvPr/>
          </p:nvSpPr>
          <p:spPr>
            <a:xfrm>
              <a:off x="3720890" y="2483071"/>
              <a:ext cx="1636155" cy="163615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algn="ctr"/>
              <a:endParaRPr lang="en-US"/>
            </a:p>
          </p:txBody>
        </p:sp>
      </p:grpSp>
      <p:pic>
        <p:nvPicPr>
          <p:cNvPr id="542" name="Picture 54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680" y="1717764"/>
            <a:ext cx="126469" cy="356178"/>
          </a:xfrm>
          <a:prstGeom prst="rect">
            <a:avLst/>
          </a:prstGeom>
        </p:spPr>
      </p:pic>
      <p:pic>
        <p:nvPicPr>
          <p:cNvPr id="543" name="Picture 542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5181" y="2636110"/>
            <a:ext cx="424373" cy="249567"/>
          </a:xfrm>
          <a:prstGeom prst="rect">
            <a:avLst/>
          </a:prstGeom>
        </p:spPr>
      </p:pic>
      <p:pic>
        <p:nvPicPr>
          <p:cNvPr id="544" name="Picture 54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592" y="1639087"/>
            <a:ext cx="441350" cy="296816"/>
          </a:xfrm>
          <a:prstGeom prst="rect">
            <a:avLst/>
          </a:prstGeom>
        </p:spPr>
      </p:pic>
      <p:pic>
        <p:nvPicPr>
          <p:cNvPr id="545" name="Picture 54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385" y="2880600"/>
            <a:ext cx="486338" cy="2090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71701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4" grpId="0"/>
      <p:bldP spid="535" grpId="0"/>
      <p:bldP spid="536" grpId="0"/>
      <p:bldP spid="53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8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1580" y="664977"/>
            <a:ext cx="843506" cy="51871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69090">
            <a:off x="4370460" y="1577566"/>
            <a:ext cx="979787" cy="42175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831405">
            <a:off x="6656643" y="3839759"/>
            <a:ext cx="1108154" cy="47776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84864">
            <a:off x="7592523" y="2447765"/>
            <a:ext cx="845894" cy="50482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0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9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735581">
            <a:off x="5097929" y="4011948"/>
            <a:ext cx="1417598" cy="64327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1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924806">
            <a:off x="3839082" y="2380171"/>
            <a:ext cx="909118" cy="10514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4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-8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96429">
            <a:off x="4218147" y="3438748"/>
            <a:ext cx="759018" cy="74530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683512">
            <a:off x="7558048" y="3364452"/>
            <a:ext cx="948317" cy="46911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7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bright="-74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43592">
            <a:off x="6690925" y="326811"/>
            <a:ext cx="845894" cy="116596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9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rightnessContrast bright="-8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329" y="379228"/>
            <a:ext cx="713294" cy="1088231"/>
          </a:xfrm>
          <a:prstGeom prst="rect">
            <a:avLst/>
          </a:prstGeom>
        </p:spPr>
      </p:pic>
      <p:sp>
        <p:nvSpPr>
          <p:cNvPr id="2512" name="Oval 2511"/>
          <p:cNvSpPr/>
          <p:nvPr/>
        </p:nvSpPr>
        <p:spPr>
          <a:xfrm>
            <a:off x="4692525" y="1095267"/>
            <a:ext cx="3173122" cy="3173122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4" tIns="34288" rIns="68574" bIns="34288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465" name="Oval 464"/>
          <p:cNvSpPr/>
          <p:nvPr/>
        </p:nvSpPr>
        <p:spPr>
          <a:xfrm>
            <a:off x="4794712" y="1197453"/>
            <a:ext cx="2968746" cy="296874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4" tIns="34288" rIns="68574" bIns="34288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466" name="Oval 465"/>
          <p:cNvSpPr/>
          <p:nvPr/>
        </p:nvSpPr>
        <p:spPr>
          <a:xfrm>
            <a:off x="4967879" y="1370619"/>
            <a:ext cx="2622415" cy="2622415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4" tIns="34288" rIns="68574" bIns="34288" rtlCol="0" anchor="ctr">
            <a:normAutofit/>
          </a:bodyPr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1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57236">
            <a:off x="7232877" y="1380107"/>
            <a:ext cx="809315" cy="547150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-57874" y="1909017"/>
            <a:ext cx="7642379" cy="1493941"/>
          </a:xfrm>
          <a:custGeom>
            <a:avLst/>
            <a:gdLst>
              <a:gd name="connsiteX0" fmla="*/ 0 w 10208871"/>
              <a:gd name="connsiteY0" fmla="*/ 0 h 1956121"/>
              <a:gd name="connsiteX1" fmla="*/ 10208871 w 10208871"/>
              <a:gd name="connsiteY1" fmla="*/ 0 h 1956121"/>
              <a:gd name="connsiteX2" fmla="*/ 9808495 w 10208871"/>
              <a:gd name="connsiteY2" fmla="*/ 13504 h 1956121"/>
              <a:gd name="connsiteX3" fmla="*/ 10112674 w 10208871"/>
              <a:gd name="connsiteY3" fmla="*/ 998472 h 1956121"/>
              <a:gd name="connsiteX4" fmla="*/ 9826311 w 10208871"/>
              <a:gd name="connsiteY4" fmla="*/ 1956121 h 1956121"/>
              <a:gd name="connsiteX5" fmla="*/ 0 w 10208871"/>
              <a:gd name="connsiteY5" fmla="*/ 1956121 h 1956121"/>
              <a:gd name="connsiteX6" fmla="*/ 0 w 10208871"/>
              <a:gd name="connsiteY6" fmla="*/ 0 h 1956121"/>
              <a:gd name="connsiteX0" fmla="*/ 0 w 10112674"/>
              <a:gd name="connsiteY0" fmla="*/ 0 h 1956121"/>
              <a:gd name="connsiteX1" fmla="*/ 9808495 w 10112674"/>
              <a:gd name="connsiteY1" fmla="*/ 13504 h 1956121"/>
              <a:gd name="connsiteX2" fmla="*/ 10112674 w 10112674"/>
              <a:gd name="connsiteY2" fmla="*/ 998472 h 1956121"/>
              <a:gd name="connsiteX3" fmla="*/ 9826311 w 10112674"/>
              <a:gd name="connsiteY3" fmla="*/ 1956121 h 1956121"/>
              <a:gd name="connsiteX4" fmla="*/ 0 w 10112674"/>
              <a:gd name="connsiteY4" fmla="*/ 1956121 h 1956121"/>
              <a:gd name="connsiteX5" fmla="*/ 0 w 10112674"/>
              <a:gd name="connsiteY5" fmla="*/ 0 h 1956121"/>
              <a:gd name="connsiteX0" fmla="*/ 0 w 10112674"/>
              <a:gd name="connsiteY0" fmla="*/ 0 h 1956121"/>
              <a:gd name="connsiteX1" fmla="*/ 9814037 w 10112674"/>
              <a:gd name="connsiteY1" fmla="*/ 13504 h 1956121"/>
              <a:gd name="connsiteX2" fmla="*/ 10112674 w 10112674"/>
              <a:gd name="connsiteY2" fmla="*/ 998472 h 1956121"/>
              <a:gd name="connsiteX3" fmla="*/ 9826311 w 10112674"/>
              <a:gd name="connsiteY3" fmla="*/ 1956121 h 1956121"/>
              <a:gd name="connsiteX4" fmla="*/ 0 w 10112674"/>
              <a:gd name="connsiteY4" fmla="*/ 1956121 h 1956121"/>
              <a:gd name="connsiteX5" fmla="*/ 0 w 10112674"/>
              <a:gd name="connsiteY5" fmla="*/ 0 h 1956121"/>
              <a:gd name="connsiteX0" fmla="*/ 0 w 10112674"/>
              <a:gd name="connsiteY0" fmla="*/ 0 h 1956121"/>
              <a:gd name="connsiteX1" fmla="*/ 9808496 w 10112674"/>
              <a:gd name="connsiteY1" fmla="*/ 13504 h 1956121"/>
              <a:gd name="connsiteX2" fmla="*/ 10112674 w 10112674"/>
              <a:gd name="connsiteY2" fmla="*/ 998472 h 1956121"/>
              <a:gd name="connsiteX3" fmla="*/ 9826311 w 10112674"/>
              <a:gd name="connsiteY3" fmla="*/ 1956121 h 1956121"/>
              <a:gd name="connsiteX4" fmla="*/ 0 w 10112674"/>
              <a:gd name="connsiteY4" fmla="*/ 1956121 h 1956121"/>
              <a:gd name="connsiteX5" fmla="*/ 0 w 10112674"/>
              <a:gd name="connsiteY5" fmla="*/ 0 h 1956121"/>
              <a:gd name="connsiteX0" fmla="*/ 0 w 10112674"/>
              <a:gd name="connsiteY0" fmla="*/ 0 h 1956121"/>
              <a:gd name="connsiteX1" fmla="*/ 9802955 w 10112674"/>
              <a:gd name="connsiteY1" fmla="*/ 7962 h 1956121"/>
              <a:gd name="connsiteX2" fmla="*/ 10112674 w 10112674"/>
              <a:gd name="connsiteY2" fmla="*/ 998472 h 1956121"/>
              <a:gd name="connsiteX3" fmla="*/ 9826311 w 10112674"/>
              <a:gd name="connsiteY3" fmla="*/ 1956121 h 1956121"/>
              <a:gd name="connsiteX4" fmla="*/ 0 w 10112674"/>
              <a:gd name="connsiteY4" fmla="*/ 1956121 h 1956121"/>
              <a:gd name="connsiteX5" fmla="*/ 0 w 10112674"/>
              <a:gd name="connsiteY5" fmla="*/ 0 h 1956121"/>
              <a:gd name="connsiteX0" fmla="*/ 0 w 10112674"/>
              <a:gd name="connsiteY0" fmla="*/ 0 h 1956121"/>
              <a:gd name="connsiteX1" fmla="*/ 9802955 w 10112674"/>
              <a:gd name="connsiteY1" fmla="*/ 2421 h 1956121"/>
              <a:gd name="connsiteX2" fmla="*/ 10112674 w 10112674"/>
              <a:gd name="connsiteY2" fmla="*/ 998472 h 1956121"/>
              <a:gd name="connsiteX3" fmla="*/ 9826311 w 10112674"/>
              <a:gd name="connsiteY3" fmla="*/ 1956121 h 1956121"/>
              <a:gd name="connsiteX4" fmla="*/ 0 w 10112674"/>
              <a:gd name="connsiteY4" fmla="*/ 1956121 h 1956121"/>
              <a:gd name="connsiteX5" fmla="*/ 0 w 10112674"/>
              <a:gd name="connsiteY5" fmla="*/ 0 h 1956121"/>
              <a:gd name="connsiteX0" fmla="*/ 0 w 10205271"/>
              <a:gd name="connsiteY0" fmla="*/ 0 h 1956121"/>
              <a:gd name="connsiteX1" fmla="*/ 9895552 w 10205271"/>
              <a:gd name="connsiteY1" fmla="*/ 2421 h 1956121"/>
              <a:gd name="connsiteX2" fmla="*/ 10205271 w 10205271"/>
              <a:gd name="connsiteY2" fmla="*/ 998472 h 1956121"/>
              <a:gd name="connsiteX3" fmla="*/ 9918908 w 10205271"/>
              <a:gd name="connsiteY3" fmla="*/ 1956121 h 1956121"/>
              <a:gd name="connsiteX4" fmla="*/ 92597 w 10205271"/>
              <a:gd name="connsiteY4" fmla="*/ 1956121 h 1956121"/>
              <a:gd name="connsiteX5" fmla="*/ 0 w 10205271"/>
              <a:gd name="connsiteY5" fmla="*/ 0 h 1956121"/>
              <a:gd name="connsiteX0" fmla="*/ 0 w 10205271"/>
              <a:gd name="connsiteY0" fmla="*/ 0 h 1956121"/>
              <a:gd name="connsiteX1" fmla="*/ 9895552 w 10205271"/>
              <a:gd name="connsiteY1" fmla="*/ 2421 h 1956121"/>
              <a:gd name="connsiteX2" fmla="*/ 10205271 w 10205271"/>
              <a:gd name="connsiteY2" fmla="*/ 998472 h 1956121"/>
              <a:gd name="connsiteX3" fmla="*/ 9918908 w 10205271"/>
              <a:gd name="connsiteY3" fmla="*/ 1956121 h 1956121"/>
              <a:gd name="connsiteX4" fmla="*/ 15433 w 10205271"/>
              <a:gd name="connsiteY4" fmla="*/ 1956121 h 1956121"/>
              <a:gd name="connsiteX5" fmla="*/ 0 w 10205271"/>
              <a:gd name="connsiteY5" fmla="*/ 0 h 1956121"/>
              <a:gd name="connsiteX0" fmla="*/ 12488 w 10189838"/>
              <a:gd name="connsiteY0" fmla="*/ 0 h 1956121"/>
              <a:gd name="connsiteX1" fmla="*/ 9880119 w 10189838"/>
              <a:gd name="connsiteY1" fmla="*/ 2421 h 1956121"/>
              <a:gd name="connsiteX2" fmla="*/ 10189838 w 10189838"/>
              <a:gd name="connsiteY2" fmla="*/ 998472 h 1956121"/>
              <a:gd name="connsiteX3" fmla="*/ 9903475 w 10189838"/>
              <a:gd name="connsiteY3" fmla="*/ 1956121 h 1956121"/>
              <a:gd name="connsiteX4" fmla="*/ 0 w 10189838"/>
              <a:gd name="connsiteY4" fmla="*/ 1956121 h 1956121"/>
              <a:gd name="connsiteX5" fmla="*/ 12488 w 10189838"/>
              <a:gd name="connsiteY5" fmla="*/ 0 h 195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89838" h="1956121">
                <a:moveTo>
                  <a:pt x="12488" y="0"/>
                </a:moveTo>
                <a:lnTo>
                  <a:pt x="9880119" y="2421"/>
                </a:lnTo>
                <a:cubicBezTo>
                  <a:pt x="10072181" y="282717"/>
                  <a:pt x="10189838" y="633043"/>
                  <a:pt x="10189838" y="998472"/>
                </a:cubicBezTo>
                <a:cubicBezTo>
                  <a:pt x="10189838" y="1352211"/>
                  <a:pt x="10084780" y="1681413"/>
                  <a:pt x="9903475" y="1956121"/>
                </a:cubicBezTo>
                <a:lnTo>
                  <a:pt x="0" y="1956121"/>
                </a:lnTo>
                <a:cubicBezTo>
                  <a:pt x="4163" y="1304081"/>
                  <a:pt x="8325" y="652040"/>
                  <a:pt x="12488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65000"/>
                  <a:alpha val="65000"/>
                </a:schemeClr>
              </a:gs>
              <a:gs pos="100000">
                <a:schemeClr val="bg1">
                  <a:alpha val="88000"/>
                </a:schemeClr>
              </a:gs>
            </a:gsLst>
            <a:lin ang="0" scaled="0"/>
          </a:gra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74" tIns="34288" rIns="68574" bIns="34288" spcCol="0"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xmlns="" id="{8FB5253B-7A6E-43BC-BA47-FC1306BB4034}"/>
              </a:ext>
            </a:extLst>
          </p:cNvPr>
          <p:cNvSpPr/>
          <p:nvPr/>
        </p:nvSpPr>
        <p:spPr>
          <a:xfrm>
            <a:off x="471518" y="272602"/>
            <a:ext cx="3635000" cy="807913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>
            <a:defPPr>
              <a:defRPr lang="en-US"/>
            </a:defPPr>
            <a:lvl1pPr marL="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ar-SA" sz="4800" dirty="0">
                <a:ln w="0">
                  <a:solidFill>
                    <a:srgbClr val="002060"/>
                  </a:solidFill>
                </a:ln>
                <a:solidFill>
                  <a:schemeClr val="accent5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  <a:reflection blurRad="6350" stA="50000" endA="300" endPos="50000" dist="60007" dir="5400000" sy="-100000" algn="bl" rotWithShape="0"/>
                </a:effectLst>
                <a:cs typeface="DTP Naskh 3" pitchFamily="2" charset="-78"/>
              </a:rPr>
              <a:t>بسم الله الرحمن الرحيم</a:t>
            </a:r>
            <a:endParaRPr lang="en-US" sz="4800" dirty="0">
              <a:ln w="0">
                <a:solidFill>
                  <a:srgbClr val="002060"/>
                </a:solidFill>
              </a:ln>
              <a:solidFill>
                <a:schemeClr val="accent5">
                  <a:lumMod val="50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  <a:reflection blurRad="6350" stA="50000" endA="300" endPos="50000" dist="60007" dir="5400000" sy="-100000" algn="bl" rotWithShape="0"/>
              </a:effectLst>
              <a:cs typeface="DTP Naskh 3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76199885-36C2-43AB-A7C4-A59ABB85A953}"/>
              </a:ext>
            </a:extLst>
          </p:cNvPr>
          <p:cNvSpPr txBox="1"/>
          <p:nvPr/>
        </p:nvSpPr>
        <p:spPr>
          <a:xfrm>
            <a:off x="11008" y="1873579"/>
            <a:ext cx="4451291" cy="840812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Day:</a:t>
            </a:r>
          </a:p>
          <a:p>
            <a:pPr algn="ctr"/>
            <a:endParaRPr lang="en-US" sz="40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AA4166AA-DD3B-445E-A298-ED796101E3C9}"/>
              </a:ext>
            </a:extLst>
          </p:cNvPr>
          <p:cNvSpPr txBox="1"/>
          <p:nvPr/>
        </p:nvSpPr>
        <p:spPr>
          <a:xfrm>
            <a:off x="45254" y="2647627"/>
            <a:ext cx="5159599" cy="984898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Date:</a:t>
            </a:r>
          </a:p>
        </p:txBody>
      </p:sp>
    </p:spTree>
    <p:extLst>
      <p:ext uri="{BB962C8B-B14F-4D97-AF65-F5344CB8AC3E}">
        <p14:creationId xmlns:p14="http://schemas.microsoft.com/office/powerpoint/2010/main" val="201861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250"/>
                            </p:stCondLst>
                            <p:childTnLst>
                              <p:par>
                                <p:cTn id="15" presetID="2" presetClass="entr" presetSubtype="8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25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25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75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2" grpId="0" animBg="1"/>
      <p:bldP spid="465" grpId="0" animBg="1"/>
      <p:bldP spid="466" grpId="0" animBg="1"/>
      <p:bldP spid="13" grpId="0" animBg="1"/>
      <p:bldP spid="19" grpId="0"/>
      <p:bldP spid="21" grpId="0"/>
      <p:bldP spid="2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345942" y="45897"/>
            <a:ext cx="1147727" cy="3885994"/>
            <a:chOff x="4860926" y="1588"/>
            <a:chExt cx="604838" cy="2047875"/>
          </a:xfrm>
          <a:solidFill>
            <a:schemeClr val="tx2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919663" y="147638"/>
              <a:ext cx="117475" cy="60325"/>
            </a:xfrm>
            <a:custGeom>
              <a:avLst/>
              <a:gdLst>
                <a:gd name="T0" fmla="*/ 7 w 64"/>
                <a:gd name="T1" fmla="*/ 23 h 33"/>
                <a:gd name="T2" fmla="*/ 14 w 64"/>
                <a:gd name="T3" fmla="*/ 33 h 33"/>
                <a:gd name="T4" fmla="*/ 20 w 64"/>
                <a:gd name="T5" fmla="*/ 29 h 33"/>
                <a:gd name="T6" fmla="*/ 10 w 64"/>
                <a:gd name="T7" fmla="*/ 23 h 33"/>
                <a:gd name="T8" fmla="*/ 34 w 64"/>
                <a:gd name="T9" fmla="*/ 19 h 33"/>
                <a:gd name="T10" fmla="*/ 55 w 64"/>
                <a:gd name="T11" fmla="*/ 21 h 33"/>
                <a:gd name="T12" fmla="*/ 64 w 64"/>
                <a:gd name="T13" fmla="*/ 11 h 33"/>
                <a:gd name="T14" fmla="*/ 0 w 64"/>
                <a:gd name="T15" fmla="*/ 17 h 33"/>
                <a:gd name="T16" fmla="*/ 7 w 64"/>
                <a:gd name="T1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3">
                  <a:moveTo>
                    <a:pt x="7" y="23"/>
                  </a:moveTo>
                  <a:cubicBezTo>
                    <a:pt x="7" y="27"/>
                    <a:pt x="8" y="32"/>
                    <a:pt x="14" y="33"/>
                  </a:cubicBezTo>
                  <a:cubicBezTo>
                    <a:pt x="14" y="33"/>
                    <a:pt x="29" y="29"/>
                    <a:pt x="20" y="29"/>
                  </a:cubicBezTo>
                  <a:cubicBezTo>
                    <a:pt x="15" y="29"/>
                    <a:pt x="12" y="26"/>
                    <a:pt x="10" y="23"/>
                  </a:cubicBezTo>
                  <a:cubicBezTo>
                    <a:pt x="16" y="22"/>
                    <a:pt x="23" y="19"/>
                    <a:pt x="34" y="19"/>
                  </a:cubicBezTo>
                  <a:cubicBezTo>
                    <a:pt x="43" y="19"/>
                    <a:pt x="50" y="21"/>
                    <a:pt x="55" y="21"/>
                  </a:cubicBezTo>
                  <a:cubicBezTo>
                    <a:pt x="59" y="20"/>
                    <a:pt x="62" y="18"/>
                    <a:pt x="64" y="11"/>
                  </a:cubicBezTo>
                  <a:cubicBezTo>
                    <a:pt x="52" y="0"/>
                    <a:pt x="7" y="1"/>
                    <a:pt x="0" y="17"/>
                  </a:cubicBezTo>
                  <a:cubicBezTo>
                    <a:pt x="2" y="21"/>
                    <a:pt x="4" y="23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965701" y="679451"/>
              <a:ext cx="90488" cy="134938"/>
            </a:xfrm>
            <a:custGeom>
              <a:avLst/>
              <a:gdLst>
                <a:gd name="T0" fmla="*/ 4 w 49"/>
                <a:gd name="T1" fmla="*/ 53 h 73"/>
                <a:gd name="T2" fmla="*/ 1 w 49"/>
                <a:gd name="T3" fmla="*/ 73 h 73"/>
                <a:gd name="T4" fmla="*/ 49 w 49"/>
                <a:gd name="T5" fmla="*/ 0 h 73"/>
                <a:gd name="T6" fmla="*/ 4 w 49"/>
                <a:gd name="T7" fmla="*/ 5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73">
                  <a:moveTo>
                    <a:pt x="4" y="53"/>
                  </a:moveTo>
                  <a:cubicBezTo>
                    <a:pt x="7" y="61"/>
                    <a:pt x="0" y="63"/>
                    <a:pt x="1" y="73"/>
                  </a:cubicBezTo>
                  <a:cubicBezTo>
                    <a:pt x="32" y="64"/>
                    <a:pt x="44" y="28"/>
                    <a:pt x="49" y="0"/>
                  </a:cubicBezTo>
                  <a:cubicBezTo>
                    <a:pt x="35" y="18"/>
                    <a:pt x="23" y="40"/>
                    <a:pt x="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153026" y="700088"/>
              <a:ext cx="312738" cy="676275"/>
            </a:xfrm>
            <a:custGeom>
              <a:avLst/>
              <a:gdLst>
                <a:gd name="T0" fmla="*/ 87 w 170"/>
                <a:gd name="T1" fmla="*/ 70 h 364"/>
                <a:gd name="T2" fmla="*/ 83 w 170"/>
                <a:gd name="T3" fmla="*/ 106 h 364"/>
                <a:gd name="T4" fmla="*/ 106 w 170"/>
                <a:gd name="T5" fmla="*/ 79 h 364"/>
                <a:gd name="T6" fmla="*/ 118 w 170"/>
                <a:gd name="T7" fmla="*/ 73 h 364"/>
                <a:gd name="T8" fmla="*/ 149 w 170"/>
                <a:gd name="T9" fmla="*/ 100 h 364"/>
                <a:gd name="T10" fmla="*/ 160 w 170"/>
                <a:gd name="T11" fmla="*/ 108 h 364"/>
                <a:gd name="T12" fmla="*/ 156 w 170"/>
                <a:gd name="T13" fmla="*/ 109 h 364"/>
                <a:gd name="T14" fmla="*/ 150 w 170"/>
                <a:gd name="T15" fmla="*/ 113 h 364"/>
                <a:gd name="T16" fmla="*/ 154 w 170"/>
                <a:gd name="T17" fmla="*/ 120 h 364"/>
                <a:gd name="T18" fmla="*/ 149 w 170"/>
                <a:gd name="T19" fmla="*/ 117 h 364"/>
                <a:gd name="T20" fmla="*/ 142 w 170"/>
                <a:gd name="T21" fmla="*/ 118 h 364"/>
                <a:gd name="T22" fmla="*/ 143 w 170"/>
                <a:gd name="T23" fmla="*/ 126 h 364"/>
                <a:gd name="T24" fmla="*/ 143 w 170"/>
                <a:gd name="T25" fmla="*/ 126 h 364"/>
                <a:gd name="T26" fmla="*/ 141 w 170"/>
                <a:gd name="T27" fmla="*/ 122 h 364"/>
                <a:gd name="T28" fmla="*/ 136 w 170"/>
                <a:gd name="T29" fmla="*/ 134 h 364"/>
                <a:gd name="T30" fmla="*/ 131 w 170"/>
                <a:gd name="T31" fmla="*/ 139 h 364"/>
                <a:gd name="T32" fmla="*/ 120 w 170"/>
                <a:gd name="T33" fmla="*/ 147 h 364"/>
                <a:gd name="T34" fmla="*/ 97 w 170"/>
                <a:gd name="T35" fmla="*/ 189 h 364"/>
                <a:gd name="T36" fmla="*/ 87 w 170"/>
                <a:gd name="T37" fmla="*/ 181 h 364"/>
                <a:gd name="T38" fmla="*/ 86 w 170"/>
                <a:gd name="T39" fmla="*/ 180 h 364"/>
                <a:gd name="T40" fmla="*/ 70 w 170"/>
                <a:gd name="T41" fmla="*/ 110 h 364"/>
                <a:gd name="T42" fmla="*/ 54 w 170"/>
                <a:gd name="T43" fmla="*/ 100 h 364"/>
                <a:gd name="T44" fmla="*/ 65 w 170"/>
                <a:gd name="T45" fmla="*/ 119 h 364"/>
                <a:gd name="T46" fmla="*/ 16 w 170"/>
                <a:gd name="T47" fmla="*/ 228 h 364"/>
                <a:gd name="T48" fmla="*/ 45 w 170"/>
                <a:gd name="T49" fmla="*/ 198 h 364"/>
                <a:gd name="T50" fmla="*/ 84 w 170"/>
                <a:gd name="T51" fmla="*/ 340 h 364"/>
                <a:gd name="T52" fmla="*/ 68 w 170"/>
                <a:gd name="T53" fmla="*/ 159 h 364"/>
                <a:gd name="T54" fmla="*/ 108 w 170"/>
                <a:gd name="T55" fmla="*/ 316 h 364"/>
                <a:gd name="T56" fmla="*/ 95 w 170"/>
                <a:gd name="T57" fmla="*/ 233 h 364"/>
                <a:gd name="T58" fmla="*/ 127 w 170"/>
                <a:gd name="T59" fmla="*/ 175 h 364"/>
                <a:gd name="T60" fmla="*/ 151 w 170"/>
                <a:gd name="T61" fmla="*/ 145 h 364"/>
                <a:gd name="T62" fmla="*/ 165 w 170"/>
                <a:gd name="T63" fmla="*/ 112 h 364"/>
                <a:gd name="T64" fmla="*/ 161 w 170"/>
                <a:gd name="T65" fmla="*/ 101 h 364"/>
                <a:gd name="T66" fmla="*/ 114 w 170"/>
                <a:gd name="T67" fmla="*/ 65 h 364"/>
                <a:gd name="T68" fmla="*/ 106 w 170"/>
                <a:gd name="T69" fmla="*/ 72 h 364"/>
                <a:gd name="T70" fmla="*/ 61 w 170"/>
                <a:gd name="T71" fmla="*/ 0 h 364"/>
                <a:gd name="T72" fmla="*/ 115 w 170"/>
                <a:gd name="T73" fmla="*/ 212 h 364"/>
                <a:gd name="T74" fmla="*/ 93 w 170"/>
                <a:gd name="T75" fmla="*/ 219 h 364"/>
                <a:gd name="T76" fmla="*/ 110 w 170"/>
                <a:gd name="T77" fmla="*/ 198 h 364"/>
                <a:gd name="T78" fmla="*/ 126 w 170"/>
                <a:gd name="T79" fmla="*/ 156 h 364"/>
                <a:gd name="T80" fmla="*/ 115 w 170"/>
                <a:gd name="T81" fmla="*/ 21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364">
                  <a:moveTo>
                    <a:pt x="76" y="78"/>
                  </a:moveTo>
                  <a:cubicBezTo>
                    <a:pt x="79" y="75"/>
                    <a:pt x="82" y="72"/>
                    <a:pt x="87" y="70"/>
                  </a:cubicBezTo>
                  <a:cubicBezTo>
                    <a:pt x="93" y="72"/>
                    <a:pt x="94" y="79"/>
                    <a:pt x="99" y="82"/>
                  </a:cubicBezTo>
                  <a:cubicBezTo>
                    <a:pt x="94" y="89"/>
                    <a:pt x="87" y="99"/>
                    <a:pt x="83" y="106"/>
                  </a:cubicBezTo>
                  <a:cubicBezTo>
                    <a:pt x="83" y="107"/>
                    <a:pt x="83" y="109"/>
                    <a:pt x="83" y="110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58" y="93"/>
                    <a:pt x="158" y="93"/>
                    <a:pt x="158" y="93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58" y="111"/>
                    <a:pt x="158" y="111"/>
                    <a:pt x="158" y="111"/>
                  </a:cubicBezTo>
                  <a:cubicBezTo>
                    <a:pt x="158" y="111"/>
                    <a:pt x="158" y="111"/>
                    <a:pt x="156" y="109"/>
                  </a:cubicBezTo>
                  <a:cubicBezTo>
                    <a:pt x="156" y="108"/>
                    <a:pt x="155" y="108"/>
                    <a:pt x="154" y="108"/>
                  </a:cubicBezTo>
                  <a:cubicBezTo>
                    <a:pt x="152" y="109"/>
                    <a:pt x="149" y="112"/>
                    <a:pt x="150" y="113"/>
                  </a:cubicBezTo>
                  <a:cubicBezTo>
                    <a:pt x="150" y="113"/>
                    <a:pt x="150" y="114"/>
                    <a:pt x="151" y="114"/>
                  </a:cubicBezTo>
                  <a:cubicBezTo>
                    <a:pt x="152" y="117"/>
                    <a:pt x="154" y="120"/>
                    <a:pt x="154" y="120"/>
                  </a:cubicBezTo>
                  <a:cubicBezTo>
                    <a:pt x="153" y="121"/>
                    <a:pt x="153" y="121"/>
                    <a:pt x="153" y="121"/>
                  </a:cubicBezTo>
                  <a:cubicBezTo>
                    <a:pt x="153" y="121"/>
                    <a:pt x="151" y="119"/>
                    <a:pt x="149" y="117"/>
                  </a:cubicBezTo>
                  <a:cubicBezTo>
                    <a:pt x="148" y="116"/>
                    <a:pt x="147" y="115"/>
                    <a:pt x="146" y="114"/>
                  </a:cubicBezTo>
                  <a:cubicBezTo>
                    <a:pt x="145" y="114"/>
                    <a:pt x="142" y="116"/>
                    <a:pt x="142" y="118"/>
                  </a:cubicBezTo>
                  <a:cubicBezTo>
                    <a:pt x="142" y="121"/>
                    <a:pt x="143" y="124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7"/>
                    <a:pt x="144" y="127"/>
                    <a:pt x="144" y="127"/>
                  </a:cubicBezTo>
                  <a:cubicBezTo>
                    <a:pt x="144" y="127"/>
                    <a:pt x="143" y="127"/>
                    <a:pt x="143" y="126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25"/>
                    <a:pt x="142" y="123"/>
                    <a:pt x="141" y="122"/>
                  </a:cubicBezTo>
                  <a:cubicBezTo>
                    <a:pt x="140" y="121"/>
                    <a:pt x="136" y="124"/>
                    <a:pt x="136" y="126"/>
                  </a:cubicBezTo>
                  <a:cubicBezTo>
                    <a:pt x="135" y="130"/>
                    <a:pt x="136" y="134"/>
                    <a:pt x="136" y="134"/>
                  </a:cubicBezTo>
                  <a:cubicBezTo>
                    <a:pt x="136" y="134"/>
                    <a:pt x="135" y="134"/>
                    <a:pt x="134" y="134"/>
                  </a:cubicBezTo>
                  <a:cubicBezTo>
                    <a:pt x="133" y="134"/>
                    <a:pt x="131" y="137"/>
                    <a:pt x="131" y="139"/>
                  </a:cubicBezTo>
                  <a:cubicBezTo>
                    <a:pt x="130" y="142"/>
                    <a:pt x="131" y="146"/>
                    <a:pt x="131" y="146"/>
                  </a:cubicBezTo>
                  <a:cubicBezTo>
                    <a:pt x="131" y="146"/>
                    <a:pt x="122" y="143"/>
                    <a:pt x="120" y="147"/>
                  </a:cubicBezTo>
                  <a:cubicBezTo>
                    <a:pt x="119" y="148"/>
                    <a:pt x="116" y="154"/>
                    <a:pt x="112" y="162"/>
                  </a:cubicBezTo>
                  <a:cubicBezTo>
                    <a:pt x="106" y="172"/>
                    <a:pt x="100" y="184"/>
                    <a:pt x="97" y="189"/>
                  </a:cubicBezTo>
                  <a:cubicBezTo>
                    <a:pt x="96" y="191"/>
                    <a:pt x="95" y="192"/>
                    <a:pt x="95" y="192"/>
                  </a:cubicBez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7" y="181"/>
                    <a:pt x="87" y="181"/>
                  </a:cubicBezTo>
                  <a:cubicBezTo>
                    <a:pt x="86" y="181"/>
                    <a:pt x="86" y="180"/>
                    <a:pt x="86" y="180"/>
                  </a:cubicBezTo>
                  <a:cubicBezTo>
                    <a:pt x="82" y="157"/>
                    <a:pt x="78" y="135"/>
                    <a:pt x="72" y="118"/>
                  </a:cubicBezTo>
                  <a:cubicBezTo>
                    <a:pt x="72" y="115"/>
                    <a:pt x="71" y="112"/>
                    <a:pt x="70" y="110"/>
                  </a:cubicBezTo>
                  <a:cubicBezTo>
                    <a:pt x="60" y="76"/>
                    <a:pt x="51" y="81"/>
                    <a:pt x="41" y="116"/>
                  </a:cubicBezTo>
                  <a:cubicBezTo>
                    <a:pt x="41" y="116"/>
                    <a:pt x="47" y="100"/>
                    <a:pt x="54" y="100"/>
                  </a:cubicBezTo>
                  <a:cubicBezTo>
                    <a:pt x="59" y="101"/>
                    <a:pt x="63" y="105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14" y="169"/>
                    <a:pt x="0" y="215"/>
                    <a:pt x="16" y="228"/>
                  </a:cubicBezTo>
                  <a:cubicBezTo>
                    <a:pt x="16" y="228"/>
                    <a:pt x="17" y="204"/>
                    <a:pt x="30" y="180"/>
                  </a:cubicBezTo>
                  <a:cubicBezTo>
                    <a:pt x="35" y="181"/>
                    <a:pt x="42" y="184"/>
                    <a:pt x="45" y="198"/>
                  </a:cubicBezTo>
                  <a:cubicBezTo>
                    <a:pt x="52" y="241"/>
                    <a:pt x="47" y="335"/>
                    <a:pt x="49" y="364"/>
                  </a:cubicBezTo>
                  <a:cubicBezTo>
                    <a:pt x="55" y="357"/>
                    <a:pt x="70" y="349"/>
                    <a:pt x="84" y="340"/>
                  </a:cubicBezTo>
                  <a:cubicBezTo>
                    <a:pt x="81" y="320"/>
                    <a:pt x="70" y="213"/>
                    <a:pt x="61" y="147"/>
                  </a:cubicBezTo>
                  <a:cubicBezTo>
                    <a:pt x="61" y="147"/>
                    <a:pt x="64" y="146"/>
                    <a:pt x="68" y="159"/>
                  </a:cubicBezTo>
                  <a:cubicBezTo>
                    <a:pt x="71" y="170"/>
                    <a:pt x="91" y="304"/>
                    <a:pt x="95" y="332"/>
                  </a:cubicBezTo>
                  <a:cubicBezTo>
                    <a:pt x="101" y="327"/>
                    <a:pt x="106" y="322"/>
                    <a:pt x="108" y="316"/>
                  </a:cubicBezTo>
                  <a:cubicBezTo>
                    <a:pt x="110" y="307"/>
                    <a:pt x="104" y="283"/>
                    <a:pt x="101" y="266"/>
                  </a:cubicBezTo>
                  <a:cubicBezTo>
                    <a:pt x="99" y="257"/>
                    <a:pt x="97" y="245"/>
                    <a:pt x="95" y="233"/>
                  </a:cubicBezTo>
                  <a:cubicBezTo>
                    <a:pt x="98" y="234"/>
                    <a:pt x="103" y="234"/>
                    <a:pt x="114" y="231"/>
                  </a:cubicBezTo>
                  <a:cubicBezTo>
                    <a:pt x="125" y="227"/>
                    <a:pt x="123" y="190"/>
                    <a:pt x="127" y="175"/>
                  </a:cubicBezTo>
                  <a:cubicBezTo>
                    <a:pt x="130" y="161"/>
                    <a:pt x="137" y="165"/>
                    <a:pt x="134" y="151"/>
                  </a:cubicBezTo>
                  <a:cubicBezTo>
                    <a:pt x="142" y="150"/>
                    <a:pt x="146" y="150"/>
                    <a:pt x="151" y="145"/>
                  </a:cubicBezTo>
                  <a:cubicBezTo>
                    <a:pt x="158" y="139"/>
                    <a:pt x="170" y="118"/>
                    <a:pt x="170" y="118"/>
                  </a:cubicBezTo>
                  <a:cubicBezTo>
                    <a:pt x="165" y="112"/>
                    <a:pt x="165" y="112"/>
                    <a:pt x="165" y="112"/>
                  </a:cubicBezTo>
                  <a:cubicBezTo>
                    <a:pt x="168" y="109"/>
                    <a:pt x="169" y="107"/>
                    <a:pt x="169" y="107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06" y="72"/>
                    <a:pt x="106" y="72"/>
                    <a:pt x="106" y="72"/>
                  </a:cubicBezTo>
                  <a:cubicBezTo>
                    <a:pt x="106" y="72"/>
                    <a:pt x="103" y="75"/>
                    <a:pt x="100" y="81"/>
                  </a:cubicBezTo>
                  <a:cubicBezTo>
                    <a:pt x="96" y="45"/>
                    <a:pt x="81" y="20"/>
                    <a:pt x="61" y="0"/>
                  </a:cubicBezTo>
                  <a:cubicBezTo>
                    <a:pt x="78" y="28"/>
                    <a:pt x="75" y="47"/>
                    <a:pt x="76" y="78"/>
                  </a:cubicBezTo>
                  <a:close/>
                  <a:moveTo>
                    <a:pt x="115" y="212"/>
                  </a:moveTo>
                  <a:cubicBezTo>
                    <a:pt x="114" y="224"/>
                    <a:pt x="94" y="224"/>
                    <a:pt x="94" y="224"/>
                  </a:cubicBezTo>
                  <a:cubicBezTo>
                    <a:pt x="93" y="219"/>
                    <a:pt x="93" y="219"/>
                    <a:pt x="93" y="219"/>
                  </a:cubicBezTo>
                  <a:cubicBezTo>
                    <a:pt x="93" y="217"/>
                    <a:pt x="92" y="216"/>
                    <a:pt x="92" y="214"/>
                  </a:cubicBezTo>
                  <a:cubicBezTo>
                    <a:pt x="94" y="215"/>
                    <a:pt x="110" y="219"/>
                    <a:pt x="110" y="198"/>
                  </a:cubicBezTo>
                  <a:cubicBezTo>
                    <a:pt x="110" y="196"/>
                    <a:pt x="110" y="195"/>
                    <a:pt x="110" y="193"/>
                  </a:cubicBezTo>
                  <a:cubicBezTo>
                    <a:pt x="111" y="174"/>
                    <a:pt x="116" y="164"/>
                    <a:pt x="126" y="156"/>
                  </a:cubicBezTo>
                  <a:cubicBezTo>
                    <a:pt x="123" y="163"/>
                    <a:pt x="121" y="169"/>
                    <a:pt x="119" y="175"/>
                  </a:cubicBezTo>
                  <a:cubicBezTo>
                    <a:pt x="114" y="192"/>
                    <a:pt x="115" y="202"/>
                    <a:pt x="115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945063" y="606426"/>
              <a:ext cx="128588" cy="161925"/>
            </a:xfrm>
            <a:custGeom>
              <a:avLst/>
              <a:gdLst>
                <a:gd name="T0" fmla="*/ 28 w 70"/>
                <a:gd name="T1" fmla="*/ 45 h 87"/>
                <a:gd name="T2" fmla="*/ 8 w 70"/>
                <a:gd name="T3" fmla="*/ 79 h 87"/>
                <a:gd name="T4" fmla="*/ 48 w 70"/>
                <a:gd name="T5" fmla="*/ 46 h 87"/>
                <a:gd name="T6" fmla="*/ 70 w 70"/>
                <a:gd name="T7" fmla="*/ 0 h 87"/>
                <a:gd name="T8" fmla="*/ 28 w 70"/>
                <a:gd name="T9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28" y="45"/>
                  </a:moveTo>
                  <a:cubicBezTo>
                    <a:pt x="14" y="58"/>
                    <a:pt x="0" y="64"/>
                    <a:pt x="8" y="79"/>
                  </a:cubicBezTo>
                  <a:cubicBezTo>
                    <a:pt x="13" y="87"/>
                    <a:pt x="34" y="66"/>
                    <a:pt x="48" y="46"/>
                  </a:cubicBezTo>
                  <a:cubicBezTo>
                    <a:pt x="61" y="25"/>
                    <a:pt x="67" y="5"/>
                    <a:pt x="70" y="0"/>
                  </a:cubicBezTo>
                  <a:cubicBezTo>
                    <a:pt x="63" y="6"/>
                    <a:pt x="45" y="29"/>
                    <a:pt x="28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978401" y="765176"/>
              <a:ext cx="61913" cy="103188"/>
            </a:xfrm>
            <a:custGeom>
              <a:avLst/>
              <a:gdLst>
                <a:gd name="T0" fmla="*/ 0 w 34"/>
                <a:gd name="T1" fmla="*/ 37 h 56"/>
                <a:gd name="T2" fmla="*/ 13 w 34"/>
                <a:gd name="T3" fmla="*/ 56 h 56"/>
                <a:gd name="T4" fmla="*/ 34 w 34"/>
                <a:gd name="T5" fmla="*/ 0 h 56"/>
                <a:gd name="T6" fmla="*/ 23 w 34"/>
                <a:gd name="T7" fmla="*/ 16 h 56"/>
                <a:gd name="T8" fmla="*/ 0 w 34"/>
                <a:gd name="T9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6">
                  <a:moveTo>
                    <a:pt x="0" y="37"/>
                  </a:moveTo>
                  <a:cubicBezTo>
                    <a:pt x="6" y="42"/>
                    <a:pt x="7" y="51"/>
                    <a:pt x="13" y="56"/>
                  </a:cubicBezTo>
                  <a:cubicBezTo>
                    <a:pt x="15" y="42"/>
                    <a:pt x="34" y="11"/>
                    <a:pt x="34" y="0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16" y="23"/>
                    <a:pt x="6" y="28"/>
                    <a:pt x="0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965701" y="742951"/>
              <a:ext cx="231775" cy="403225"/>
            </a:xfrm>
            <a:custGeom>
              <a:avLst/>
              <a:gdLst>
                <a:gd name="T0" fmla="*/ 39 w 126"/>
                <a:gd name="T1" fmla="*/ 185 h 217"/>
                <a:gd name="T2" fmla="*/ 126 w 126"/>
                <a:gd name="T3" fmla="*/ 0 h 217"/>
                <a:gd name="T4" fmla="*/ 94 w 126"/>
                <a:gd name="T5" fmla="*/ 50 h 217"/>
                <a:gd name="T6" fmla="*/ 20 w 126"/>
                <a:gd name="T7" fmla="*/ 180 h 217"/>
                <a:gd name="T8" fmla="*/ 20 w 126"/>
                <a:gd name="T9" fmla="*/ 217 h 217"/>
                <a:gd name="T10" fmla="*/ 39 w 126"/>
                <a:gd name="T11" fmla="*/ 18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217">
                  <a:moveTo>
                    <a:pt x="39" y="185"/>
                  </a:moveTo>
                  <a:cubicBezTo>
                    <a:pt x="56" y="147"/>
                    <a:pt x="115" y="31"/>
                    <a:pt x="126" y="0"/>
                  </a:cubicBezTo>
                  <a:cubicBezTo>
                    <a:pt x="126" y="0"/>
                    <a:pt x="116" y="11"/>
                    <a:pt x="94" y="50"/>
                  </a:cubicBezTo>
                  <a:cubicBezTo>
                    <a:pt x="72" y="90"/>
                    <a:pt x="40" y="144"/>
                    <a:pt x="20" y="180"/>
                  </a:cubicBezTo>
                  <a:cubicBezTo>
                    <a:pt x="16" y="186"/>
                    <a:pt x="0" y="217"/>
                    <a:pt x="20" y="217"/>
                  </a:cubicBezTo>
                  <a:cubicBezTo>
                    <a:pt x="28" y="217"/>
                    <a:pt x="35" y="194"/>
                    <a:pt x="39" y="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059363" y="1143001"/>
              <a:ext cx="171450" cy="401638"/>
            </a:xfrm>
            <a:custGeom>
              <a:avLst/>
              <a:gdLst>
                <a:gd name="T0" fmla="*/ 58 w 93"/>
                <a:gd name="T1" fmla="*/ 99 h 216"/>
                <a:gd name="T2" fmla="*/ 24 w 93"/>
                <a:gd name="T3" fmla="*/ 154 h 216"/>
                <a:gd name="T4" fmla="*/ 0 w 93"/>
                <a:gd name="T5" fmla="*/ 216 h 216"/>
                <a:gd name="T6" fmla="*/ 86 w 93"/>
                <a:gd name="T7" fmla="*/ 151 h 216"/>
                <a:gd name="T8" fmla="*/ 89 w 93"/>
                <a:gd name="T9" fmla="*/ 0 h 216"/>
                <a:gd name="T10" fmla="*/ 58 w 93"/>
                <a:gd name="T11" fmla="*/ 99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216">
                  <a:moveTo>
                    <a:pt x="58" y="99"/>
                  </a:moveTo>
                  <a:cubicBezTo>
                    <a:pt x="49" y="118"/>
                    <a:pt x="34" y="135"/>
                    <a:pt x="24" y="154"/>
                  </a:cubicBezTo>
                  <a:cubicBezTo>
                    <a:pt x="14" y="175"/>
                    <a:pt x="6" y="195"/>
                    <a:pt x="0" y="216"/>
                  </a:cubicBezTo>
                  <a:cubicBezTo>
                    <a:pt x="21" y="187"/>
                    <a:pt x="48" y="164"/>
                    <a:pt x="86" y="151"/>
                  </a:cubicBezTo>
                  <a:cubicBezTo>
                    <a:pt x="88" y="104"/>
                    <a:pt x="93" y="49"/>
                    <a:pt x="89" y="0"/>
                  </a:cubicBezTo>
                  <a:cubicBezTo>
                    <a:pt x="67" y="30"/>
                    <a:pt x="73" y="68"/>
                    <a:pt x="58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4897438" y="187326"/>
              <a:ext cx="427038" cy="862013"/>
            </a:xfrm>
            <a:custGeom>
              <a:avLst/>
              <a:gdLst>
                <a:gd name="T0" fmla="*/ 174 w 232"/>
                <a:gd name="T1" fmla="*/ 253 h 463"/>
                <a:gd name="T2" fmla="*/ 198 w 232"/>
                <a:gd name="T3" fmla="*/ 271 h 463"/>
                <a:gd name="T4" fmla="*/ 188 w 232"/>
                <a:gd name="T5" fmla="*/ 221 h 463"/>
                <a:gd name="T6" fmla="*/ 188 w 232"/>
                <a:gd name="T7" fmla="*/ 198 h 463"/>
                <a:gd name="T8" fmla="*/ 232 w 232"/>
                <a:gd name="T9" fmla="*/ 177 h 463"/>
                <a:gd name="T10" fmla="*/ 228 w 232"/>
                <a:gd name="T11" fmla="*/ 146 h 463"/>
                <a:gd name="T12" fmla="*/ 175 w 232"/>
                <a:gd name="T13" fmla="*/ 151 h 463"/>
                <a:gd name="T14" fmla="*/ 152 w 232"/>
                <a:gd name="T15" fmla="*/ 142 h 463"/>
                <a:gd name="T16" fmla="*/ 149 w 232"/>
                <a:gd name="T17" fmla="*/ 142 h 463"/>
                <a:gd name="T18" fmla="*/ 151 w 232"/>
                <a:gd name="T19" fmla="*/ 147 h 463"/>
                <a:gd name="T20" fmla="*/ 155 w 232"/>
                <a:gd name="T21" fmla="*/ 162 h 463"/>
                <a:gd name="T22" fmla="*/ 159 w 232"/>
                <a:gd name="T23" fmla="*/ 163 h 463"/>
                <a:gd name="T24" fmla="*/ 167 w 232"/>
                <a:gd name="T25" fmla="*/ 154 h 463"/>
                <a:gd name="T26" fmla="*/ 167 w 232"/>
                <a:gd name="T27" fmla="*/ 178 h 463"/>
                <a:gd name="T28" fmla="*/ 126 w 232"/>
                <a:gd name="T29" fmla="*/ 184 h 463"/>
                <a:gd name="T30" fmla="*/ 119 w 232"/>
                <a:gd name="T31" fmla="*/ 163 h 463"/>
                <a:gd name="T32" fmla="*/ 128 w 232"/>
                <a:gd name="T33" fmla="*/ 165 h 463"/>
                <a:gd name="T34" fmla="*/ 131 w 232"/>
                <a:gd name="T35" fmla="*/ 164 h 463"/>
                <a:gd name="T36" fmla="*/ 111 w 232"/>
                <a:gd name="T37" fmla="*/ 158 h 463"/>
                <a:gd name="T38" fmla="*/ 80 w 232"/>
                <a:gd name="T39" fmla="*/ 157 h 463"/>
                <a:gd name="T40" fmla="*/ 59 w 232"/>
                <a:gd name="T41" fmla="*/ 15 h 463"/>
                <a:gd name="T42" fmla="*/ 34 w 232"/>
                <a:gd name="T43" fmla="*/ 14 h 463"/>
                <a:gd name="T44" fmla="*/ 31 w 232"/>
                <a:gd name="T45" fmla="*/ 17 h 463"/>
                <a:gd name="T46" fmla="*/ 42 w 232"/>
                <a:gd name="T47" fmla="*/ 34 h 463"/>
                <a:gd name="T48" fmla="*/ 60 w 232"/>
                <a:gd name="T49" fmla="*/ 79 h 463"/>
                <a:gd name="T50" fmla="*/ 60 w 232"/>
                <a:gd name="T51" fmla="*/ 236 h 463"/>
                <a:gd name="T52" fmla="*/ 43 w 232"/>
                <a:gd name="T53" fmla="*/ 83 h 463"/>
                <a:gd name="T54" fmla="*/ 42 w 232"/>
                <a:gd name="T55" fmla="*/ 172 h 463"/>
                <a:gd name="T56" fmla="*/ 41 w 232"/>
                <a:gd name="T57" fmla="*/ 257 h 463"/>
                <a:gd name="T58" fmla="*/ 43 w 232"/>
                <a:gd name="T59" fmla="*/ 195 h 463"/>
                <a:gd name="T60" fmla="*/ 79 w 232"/>
                <a:gd name="T61" fmla="*/ 228 h 463"/>
                <a:gd name="T62" fmla="*/ 100 w 232"/>
                <a:gd name="T63" fmla="*/ 219 h 463"/>
                <a:gd name="T64" fmla="*/ 81 w 232"/>
                <a:gd name="T65" fmla="*/ 314 h 463"/>
                <a:gd name="T66" fmla="*/ 121 w 232"/>
                <a:gd name="T67" fmla="*/ 260 h 463"/>
                <a:gd name="T68" fmla="*/ 164 w 232"/>
                <a:gd name="T69" fmla="*/ 283 h 463"/>
                <a:gd name="T70" fmla="*/ 81 w 232"/>
                <a:gd name="T71" fmla="*/ 369 h 463"/>
                <a:gd name="T72" fmla="*/ 195 w 232"/>
                <a:gd name="T73" fmla="*/ 279 h 463"/>
                <a:gd name="T74" fmla="*/ 30 w 232"/>
                <a:gd name="T75" fmla="*/ 34 h 463"/>
                <a:gd name="T76" fmla="*/ 41 w 232"/>
                <a:gd name="T77" fmla="*/ 32 h 463"/>
                <a:gd name="T78" fmla="*/ 106 w 232"/>
                <a:gd name="T79" fmla="*/ 172 h 463"/>
                <a:gd name="T80" fmla="*/ 81 w 232"/>
                <a:gd name="T81" fmla="*/ 161 h 463"/>
                <a:gd name="T82" fmla="*/ 90 w 232"/>
                <a:gd name="T83" fmla="*/ 181 h 463"/>
                <a:gd name="T84" fmla="*/ 107 w 232"/>
                <a:gd name="T85" fmla="*/ 202 h 463"/>
                <a:gd name="T86" fmla="*/ 92 w 232"/>
                <a:gd name="T87" fmla="*/ 207 h 463"/>
                <a:gd name="T88" fmla="*/ 147 w 232"/>
                <a:gd name="T89" fmla="*/ 173 h 463"/>
                <a:gd name="T90" fmla="*/ 149 w 232"/>
                <a:gd name="T91" fmla="*/ 190 h 463"/>
                <a:gd name="T92" fmla="*/ 144 w 232"/>
                <a:gd name="T93" fmla="*/ 211 h 463"/>
                <a:gd name="T94" fmla="*/ 153 w 232"/>
                <a:gd name="T95" fmla="*/ 218 h 463"/>
                <a:gd name="T96" fmla="*/ 155 w 232"/>
                <a:gd name="T97" fmla="*/ 224 h 463"/>
                <a:gd name="T98" fmla="*/ 151 w 232"/>
                <a:gd name="T99" fmla="*/ 231 h 463"/>
                <a:gd name="T100" fmla="*/ 166 w 232"/>
                <a:gd name="T101" fmla="*/ 203 h 463"/>
                <a:gd name="T102" fmla="*/ 154 w 232"/>
                <a:gd name="T103" fmla="*/ 199 h 463"/>
                <a:gd name="T104" fmla="*/ 128 w 232"/>
                <a:gd name="T105" fmla="*/ 241 h 463"/>
                <a:gd name="T106" fmla="*/ 145 w 232"/>
                <a:gd name="T107" fmla="*/ 243 h 463"/>
                <a:gd name="T108" fmla="*/ 149 w 232"/>
                <a:gd name="T109" fmla="*/ 26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2" h="463">
                  <a:moveTo>
                    <a:pt x="172" y="270"/>
                  </a:moveTo>
                  <a:cubicBezTo>
                    <a:pt x="172" y="246"/>
                    <a:pt x="172" y="246"/>
                    <a:pt x="172" y="246"/>
                  </a:cubicBezTo>
                  <a:cubicBezTo>
                    <a:pt x="172" y="246"/>
                    <a:pt x="173" y="252"/>
                    <a:pt x="174" y="253"/>
                  </a:cubicBezTo>
                  <a:cubicBezTo>
                    <a:pt x="174" y="254"/>
                    <a:pt x="179" y="256"/>
                    <a:pt x="179" y="256"/>
                  </a:cubicBezTo>
                  <a:cubicBezTo>
                    <a:pt x="184" y="275"/>
                    <a:pt x="184" y="275"/>
                    <a:pt x="184" y="275"/>
                  </a:cubicBezTo>
                  <a:cubicBezTo>
                    <a:pt x="198" y="271"/>
                    <a:pt x="198" y="271"/>
                    <a:pt x="198" y="271"/>
                  </a:cubicBezTo>
                  <a:cubicBezTo>
                    <a:pt x="186" y="238"/>
                    <a:pt x="186" y="238"/>
                    <a:pt x="186" y="238"/>
                  </a:cubicBezTo>
                  <a:cubicBezTo>
                    <a:pt x="186" y="238"/>
                    <a:pt x="190" y="236"/>
                    <a:pt x="191" y="232"/>
                  </a:cubicBezTo>
                  <a:cubicBezTo>
                    <a:pt x="192" y="230"/>
                    <a:pt x="190" y="226"/>
                    <a:pt x="188" y="221"/>
                  </a:cubicBezTo>
                  <a:cubicBezTo>
                    <a:pt x="186" y="212"/>
                    <a:pt x="184" y="203"/>
                    <a:pt x="184" y="203"/>
                  </a:cubicBezTo>
                  <a:cubicBezTo>
                    <a:pt x="184" y="203"/>
                    <a:pt x="188" y="204"/>
                    <a:pt x="189" y="202"/>
                  </a:cubicBezTo>
                  <a:cubicBezTo>
                    <a:pt x="190" y="201"/>
                    <a:pt x="189" y="200"/>
                    <a:pt x="188" y="198"/>
                  </a:cubicBezTo>
                  <a:cubicBezTo>
                    <a:pt x="186" y="195"/>
                    <a:pt x="185" y="193"/>
                    <a:pt x="185" y="193"/>
                  </a:cubicBezTo>
                  <a:cubicBezTo>
                    <a:pt x="185" y="193"/>
                    <a:pt x="186" y="188"/>
                    <a:pt x="187" y="181"/>
                  </a:cubicBezTo>
                  <a:cubicBezTo>
                    <a:pt x="232" y="177"/>
                    <a:pt x="232" y="177"/>
                    <a:pt x="232" y="177"/>
                  </a:cubicBezTo>
                  <a:cubicBezTo>
                    <a:pt x="186" y="173"/>
                    <a:pt x="186" y="173"/>
                    <a:pt x="186" y="173"/>
                  </a:cubicBezTo>
                  <a:cubicBezTo>
                    <a:pt x="186" y="171"/>
                    <a:pt x="186" y="168"/>
                    <a:pt x="185" y="16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81" y="156"/>
                    <a:pt x="180" y="155"/>
                    <a:pt x="179" y="154"/>
                  </a:cubicBezTo>
                  <a:cubicBezTo>
                    <a:pt x="178" y="153"/>
                    <a:pt x="176" y="152"/>
                    <a:pt x="175" y="151"/>
                  </a:cubicBezTo>
                  <a:cubicBezTo>
                    <a:pt x="199" y="119"/>
                    <a:pt x="199" y="119"/>
                    <a:pt x="199" y="119"/>
                  </a:cubicBezTo>
                  <a:cubicBezTo>
                    <a:pt x="166" y="146"/>
                    <a:pt x="166" y="146"/>
                    <a:pt x="166" y="146"/>
                  </a:cubicBezTo>
                  <a:cubicBezTo>
                    <a:pt x="162" y="144"/>
                    <a:pt x="157" y="143"/>
                    <a:pt x="152" y="14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4" y="141"/>
                    <a:pt x="147" y="141"/>
                    <a:pt x="149" y="142"/>
                  </a:cubicBezTo>
                  <a:cubicBezTo>
                    <a:pt x="150" y="142"/>
                    <a:pt x="151" y="142"/>
                    <a:pt x="152" y="143"/>
                  </a:cubicBezTo>
                  <a:cubicBezTo>
                    <a:pt x="159" y="145"/>
                    <a:pt x="163" y="149"/>
                    <a:pt x="163" y="149"/>
                  </a:cubicBezTo>
                  <a:cubicBezTo>
                    <a:pt x="159" y="148"/>
                    <a:pt x="154" y="148"/>
                    <a:pt x="151" y="147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2" y="162"/>
                    <a:pt x="154" y="162"/>
                    <a:pt x="155" y="162"/>
                  </a:cubicBezTo>
                  <a:cubicBezTo>
                    <a:pt x="155" y="162"/>
                    <a:pt x="155" y="162"/>
                    <a:pt x="155" y="162"/>
                  </a:cubicBezTo>
                  <a:cubicBezTo>
                    <a:pt x="155" y="159"/>
                    <a:pt x="157" y="151"/>
                    <a:pt x="157" y="151"/>
                  </a:cubicBezTo>
                  <a:cubicBezTo>
                    <a:pt x="159" y="151"/>
                    <a:pt x="159" y="151"/>
                    <a:pt x="159" y="151"/>
                  </a:cubicBezTo>
                  <a:cubicBezTo>
                    <a:pt x="159" y="151"/>
                    <a:pt x="159" y="158"/>
                    <a:pt x="159" y="163"/>
                  </a:cubicBezTo>
                  <a:cubicBezTo>
                    <a:pt x="159" y="163"/>
                    <a:pt x="160" y="164"/>
                    <a:pt x="161" y="164"/>
                  </a:cubicBezTo>
                  <a:cubicBezTo>
                    <a:pt x="162" y="161"/>
                    <a:pt x="165" y="153"/>
                    <a:pt x="165" y="153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67" y="154"/>
                    <a:pt x="165" y="161"/>
                    <a:pt x="164" y="165"/>
                  </a:cubicBezTo>
                  <a:cubicBezTo>
                    <a:pt x="170" y="168"/>
                    <a:pt x="174" y="172"/>
                    <a:pt x="178" y="176"/>
                  </a:cubicBezTo>
                  <a:cubicBezTo>
                    <a:pt x="178" y="176"/>
                    <a:pt x="167" y="176"/>
                    <a:pt x="167" y="178"/>
                  </a:cubicBezTo>
                  <a:cubicBezTo>
                    <a:pt x="166" y="179"/>
                    <a:pt x="165" y="179"/>
                    <a:pt x="158" y="177"/>
                  </a:cubicBezTo>
                  <a:cubicBezTo>
                    <a:pt x="151" y="174"/>
                    <a:pt x="146" y="169"/>
                    <a:pt x="146" y="169"/>
                  </a:cubicBezTo>
                  <a:cubicBezTo>
                    <a:pt x="146" y="169"/>
                    <a:pt x="132" y="180"/>
                    <a:pt x="126" y="184"/>
                  </a:cubicBezTo>
                  <a:cubicBezTo>
                    <a:pt x="119" y="188"/>
                    <a:pt x="113" y="188"/>
                    <a:pt x="113" y="188"/>
                  </a:cubicBezTo>
                  <a:cubicBezTo>
                    <a:pt x="113" y="180"/>
                    <a:pt x="116" y="173"/>
                    <a:pt x="122" y="169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6" y="166"/>
                    <a:pt x="127" y="166"/>
                    <a:pt x="128" y="165"/>
                  </a:cubicBezTo>
                  <a:cubicBezTo>
                    <a:pt x="123" y="154"/>
                    <a:pt x="123" y="154"/>
                    <a:pt x="123" y="154"/>
                  </a:cubicBezTo>
                  <a:cubicBezTo>
                    <a:pt x="125" y="153"/>
                    <a:pt x="125" y="153"/>
                    <a:pt x="125" y="153"/>
                  </a:cubicBezTo>
                  <a:cubicBezTo>
                    <a:pt x="126" y="155"/>
                    <a:pt x="130" y="162"/>
                    <a:pt x="131" y="164"/>
                  </a:cubicBezTo>
                  <a:cubicBezTo>
                    <a:pt x="131" y="164"/>
                    <a:pt x="132" y="163"/>
                    <a:pt x="133" y="163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19" y="153"/>
                    <a:pt x="111" y="158"/>
                    <a:pt x="111" y="158"/>
                  </a:cubicBezTo>
                  <a:cubicBezTo>
                    <a:pt x="111" y="158"/>
                    <a:pt x="111" y="158"/>
                    <a:pt x="111" y="159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80" y="157"/>
                    <a:pt x="76" y="137"/>
                    <a:pt x="75" y="127"/>
                  </a:cubicBezTo>
                  <a:cubicBezTo>
                    <a:pt x="71" y="92"/>
                    <a:pt x="72" y="56"/>
                    <a:pt x="67" y="27"/>
                  </a:cubicBezTo>
                  <a:cubicBezTo>
                    <a:pt x="67" y="23"/>
                    <a:pt x="60" y="19"/>
                    <a:pt x="59" y="15"/>
                  </a:cubicBezTo>
                  <a:cubicBezTo>
                    <a:pt x="58" y="12"/>
                    <a:pt x="59" y="7"/>
                    <a:pt x="58" y="3"/>
                  </a:cubicBezTo>
                  <a:cubicBezTo>
                    <a:pt x="52" y="2"/>
                    <a:pt x="43" y="0"/>
                    <a:pt x="38" y="3"/>
                  </a:cubicBezTo>
                  <a:cubicBezTo>
                    <a:pt x="43" y="8"/>
                    <a:pt x="35" y="11"/>
                    <a:pt x="34" y="14"/>
                  </a:cubicBezTo>
                  <a:cubicBezTo>
                    <a:pt x="38" y="17"/>
                    <a:pt x="39" y="20"/>
                    <a:pt x="40" y="23"/>
                  </a:cubicBezTo>
                  <a:cubicBezTo>
                    <a:pt x="36" y="23"/>
                    <a:pt x="35" y="22"/>
                    <a:pt x="29" y="24"/>
                  </a:cubicBezTo>
                  <a:cubicBezTo>
                    <a:pt x="27" y="20"/>
                    <a:pt x="31" y="17"/>
                    <a:pt x="31" y="17"/>
                  </a:cubicBezTo>
                  <a:cubicBezTo>
                    <a:pt x="18" y="20"/>
                    <a:pt x="22" y="24"/>
                    <a:pt x="25" y="29"/>
                  </a:cubicBezTo>
                  <a:cubicBezTo>
                    <a:pt x="23" y="33"/>
                    <a:pt x="25" y="39"/>
                    <a:pt x="28" y="38"/>
                  </a:cubicBezTo>
                  <a:cubicBezTo>
                    <a:pt x="34" y="38"/>
                    <a:pt x="38" y="36"/>
                    <a:pt x="42" y="34"/>
                  </a:cubicBezTo>
                  <a:cubicBezTo>
                    <a:pt x="48" y="36"/>
                    <a:pt x="52" y="30"/>
                    <a:pt x="54" y="34"/>
                  </a:cubicBezTo>
                  <a:cubicBezTo>
                    <a:pt x="52" y="53"/>
                    <a:pt x="52" y="64"/>
                    <a:pt x="50" y="83"/>
                  </a:cubicBezTo>
                  <a:cubicBezTo>
                    <a:pt x="58" y="86"/>
                    <a:pt x="58" y="75"/>
                    <a:pt x="60" y="79"/>
                  </a:cubicBezTo>
                  <a:cubicBezTo>
                    <a:pt x="65" y="99"/>
                    <a:pt x="68" y="121"/>
                    <a:pt x="51" y="132"/>
                  </a:cubicBezTo>
                  <a:cubicBezTo>
                    <a:pt x="57" y="151"/>
                    <a:pt x="66" y="199"/>
                    <a:pt x="72" y="221"/>
                  </a:cubicBezTo>
                  <a:cubicBezTo>
                    <a:pt x="68" y="227"/>
                    <a:pt x="64" y="232"/>
                    <a:pt x="60" y="236"/>
                  </a:cubicBezTo>
                  <a:cubicBezTo>
                    <a:pt x="53" y="212"/>
                    <a:pt x="47" y="184"/>
                    <a:pt x="44" y="170"/>
                  </a:cubicBezTo>
                  <a:cubicBezTo>
                    <a:pt x="43" y="161"/>
                    <a:pt x="38" y="137"/>
                    <a:pt x="41" y="126"/>
                  </a:cubicBezTo>
                  <a:cubicBezTo>
                    <a:pt x="46" y="108"/>
                    <a:pt x="45" y="96"/>
                    <a:pt x="43" y="83"/>
                  </a:cubicBezTo>
                  <a:cubicBezTo>
                    <a:pt x="39" y="111"/>
                    <a:pt x="26" y="136"/>
                    <a:pt x="38" y="163"/>
                  </a:cubicBezTo>
                  <a:cubicBezTo>
                    <a:pt x="38" y="164"/>
                    <a:pt x="38" y="165"/>
                    <a:pt x="39" y="165"/>
                  </a:cubicBezTo>
                  <a:cubicBezTo>
                    <a:pt x="40" y="168"/>
                    <a:pt x="41" y="170"/>
                    <a:pt x="42" y="172"/>
                  </a:cubicBezTo>
                  <a:cubicBezTo>
                    <a:pt x="42" y="177"/>
                    <a:pt x="42" y="184"/>
                    <a:pt x="42" y="192"/>
                  </a:cubicBezTo>
                  <a:cubicBezTo>
                    <a:pt x="0" y="245"/>
                    <a:pt x="37" y="263"/>
                    <a:pt x="41" y="269"/>
                  </a:cubicBezTo>
                  <a:cubicBezTo>
                    <a:pt x="43" y="270"/>
                    <a:pt x="42" y="266"/>
                    <a:pt x="41" y="257"/>
                  </a:cubicBezTo>
                  <a:cubicBezTo>
                    <a:pt x="64" y="264"/>
                    <a:pt x="78" y="232"/>
                    <a:pt x="78" y="232"/>
                  </a:cubicBezTo>
                  <a:cubicBezTo>
                    <a:pt x="78" y="232"/>
                    <a:pt x="65" y="253"/>
                    <a:pt x="40" y="247"/>
                  </a:cubicBezTo>
                  <a:cubicBezTo>
                    <a:pt x="38" y="232"/>
                    <a:pt x="38" y="212"/>
                    <a:pt x="43" y="195"/>
                  </a:cubicBezTo>
                  <a:cubicBezTo>
                    <a:pt x="44" y="209"/>
                    <a:pt x="48" y="224"/>
                    <a:pt x="55" y="240"/>
                  </a:cubicBezTo>
                  <a:cubicBezTo>
                    <a:pt x="51" y="243"/>
                    <a:pt x="47" y="244"/>
                    <a:pt x="47" y="244"/>
                  </a:cubicBezTo>
                  <a:cubicBezTo>
                    <a:pt x="47" y="244"/>
                    <a:pt x="58" y="249"/>
                    <a:pt x="79" y="228"/>
                  </a:cubicBezTo>
                  <a:cubicBezTo>
                    <a:pt x="84" y="223"/>
                    <a:pt x="88" y="219"/>
                    <a:pt x="90" y="214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93" y="216"/>
                    <a:pt x="97" y="217"/>
                    <a:pt x="100" y="219"/>
                  </a:cubicBezTo>
                  <a:cubicBezTo>
                    <a:pt x="99" y="220"/>
                    <a:pt x="99" y="220"/>
                    <a:pt x="99" y="220"/>
                  </a:cubicBezTo>
                  <a:cubicBezTo>
                    <a:pt x="99" y="220"/>
                    <a:pt x="110" y="226"/>
                    <a:pt x="112" y="232"/>
                  </a:cubicBezTo>
                  <a:cubicBezTo>
                    <a:pt x="107" y="288"/>
                    <a:pt x="81" y="314"/>
                    <a:pt x="81" y="314"/>
                  </a:cubicBezTo>
                  <a:cubicBezTo>
                    <a:pt x="81" y="314"/>
                    <a:pt x="119" y="296"/>
                    <a:pt x="118" y="243"/>
                  </a:cubicBezTo>
                  <a:cubicBezTo>
                    <a:pt x="120" y="244"/>
                    <a:pt x="123" y="245"/>
                    <a:pt x="121" y="251"/>
                  </a:cubicBezTo>
                  <a:cubicBezTo>
                    <a:pt x="119" y="259"/>
                    <a:pt x="121" y="260"/>
                    <a:pt x="121" y="260"/>
                  </a:cubicBezTo>
                  <a:cubicBezTo>
                    <a:pt x="124" y="248"/>
                    <a:pt x="124" y="248"/>
                    <a:pt x="124" y="248"/>
                  </a:cubicBezTo>
                  <a:cubicBezTo>
                    <a:pt x="125" y="248"/>
                    <a:pt x="125" y="248"/>
                    <a:pt x="125" y="248"/>
                  </a:cubicBezTo>
                  <a:cubicBezTo>
                    <a:pt x="136" y="271"/>
                    <a:pt x="148" y="281"/>
                    <a:pt x="164" y="283"/>
                  </a:cubicBezTo>
                  <a:cubicBezTo>
                    <a:pt x="139" y="310"/>
                    <a:pt x="76" y="341"/>
                    <a:pt x="57" y="378"/>
                  </a:cubicBezTo>
                  <a:cubicBezTo>
                    <a:pt x="38" y="415"/>
                    <a:pt x="37" y="463"/>
                    <a:pt x="66" y="449"/>
                  </a:cubicBezTo>
                  <a:cubicBezTo>
                    <a:pt x="55" y="443"/>
                    <a:pt x="67" y="389"/>
                    <a:pt x="81" y="369"/>
                  </a:cubicBezTo>
                  <a:cubicBezTo>
                    <a:pt x="87" y="383"/>
                    <a:pt x="72" y="397"/>
                    <a:pt x="75" y="408"/>
                  </a:cubicBezTo>
                  <a:cubicBezTo>
                    <a:pt x="99" y="370"/>
                    <a:pt x="147" y="322"/>
                    <a:pt x="165" y="283"/>
                  </a:cubicBezTo>
                  <a:cubicBezTo>
                    <a:pt x="174" y="283"/>
                    <a:pt x="184" y="282"/>
                    <a:pt x="195" y="279"/>
                  </a:cubicBezTo>
                  <a:cubicBezTo>
                    <a:pt x="195" y="279"/>
                    <a:pt x="180" y="279"/>
                    <a:pt x="166" y="274"/>
                  </a:cubicBezTo>
                  <a:cubicBezTo>
                    <a:pt x="168" y="273"/>
                    <a:pt x="170" y="272"/>
                    <a:pt x="172" y="270"/>
                  </a:cubicBezTo>
                  <a:close/>
                  <a:moveTo>
                    <a:pt x="30" y="34"/>
                  </a:moveTo>
                  <a:cubicBezTo>
                    <a:pt x="29" y="31"/>
                    <a:pt x="30" y="30"/>
                    <a:pt x="30" y="29"/>
                  </a:cubicBezTo>
                  <a:cubicBezTo>
                    <a:pt x="35" y="27"/>
                    <a:pt x="37" y="27"/>
                    <a:pt x="40" y="25"/>
                  </a:cubicBezTo>
                  <a:cubicBezTo>
                    <a:pt x="40" y="28"/>
                    <a:pt x="41" y="30"/>
                    <a:pt x="41" y="32"/>
                  </a:cubicBezTo>
                  <a:cubicBezTo>
                    <a:pt x="38" y="32"/>
                    <a:pt x="37" y="31"/>
                    <a:pt x="30" y="34"/>
                  </a:cubicBezTo>
                  <a:close/>
                  <a:moveTo>
                    <a:pt x="107" y="167"/>
                  </a:moveTo>
                  <a:cubicBezTo>
                    <a:pt x="107" y="169"/>
                    <a:pt x="106" y="171"/>
                    <a:pt x="106" y="172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6" y="171"/>
                    <a:pt x="84" y="167"/>
                    <a:pt x="81" y="162"/>
                  </a:cubicBezTo>
                  <a:cubicBezTo>
                    <a:pt x="81" y="161"/>
                    <a:pt x="81" y="161"/>
                    <a:pt x="81" y="161"/>
                  </a:cubicBezTo>
                  <a:lnTo>
                    <a:pt x="107" y="167"/>
                  </a:lnTo>
                  <a:close/>
                  <a:moveTo>
                    <a:pt x="92" y="207"/>
                  </a:moveTo>
                  <a:cubicBezTo>
                    <a:pt x="95" y="199"/>
                    <a:pt x="93" y="190"/>
                    <a:pt x="90" y="181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7" y="185"/>
                    <a:pt x="108" y="189"/>
                    <a:pt x="109" y="192"/>
                  </a:cubicBezTo>
                  <a:cubicBezTo>
                    <a:pt x="107" y="202"/>
                    <a:pt x="107" y="202"/>
                    <a:pt x="107" y="202"/>
                  </a:cubicBezTo>
                  <a:cubicBezTo>
                    <a:pt x="107" y="202"/>
                    <a:pt x="107" y="203"/>
                    <a:pt x="109" y="205"/>
                  </a:cubicBezTo>
                  <a:cubicBezTo>
                    <a:pt x="102" y="216"/>
                    <a:pt x="102" y="216"/>
                    <a:pt x="102" y="216"/>
                  </a:cubicBezTo>
                  <a:cubicBezTo>
                    <a:pt x="99" y="213"/>
                    <a:pt x="95" y="209"/>
                    <a:pt x="92" y="207"/>
                  </a:cubicBezTo>
                  <a:close/>
                  <a:moveTo>
                    <a:pt x="118" y="192"/>
                  </a:moveTo>
                  <a:cubicBezTo>
                    <a:pt x="118" y="192"/>
                    <a:pt x="127" y="185"/>
                    <a:pt x="134" y="182"/>
                  </a:cubicBezTo>
                  <a:cubicBezTo>
                    <a:pt x="142" y="179"/>
                    <a:pt x="147" y="173"/>
                    <a:pt x="147" y="173"/>
                  </a:cubicBezTo>
                  <a:cubicBezTo>
                    <a:pt x="147" y="173"/>
                    <a:pt x="161" y="183"/>
                    <a:pt x="167" y="186"/>
                  </a:cubicBezTo>
                  <a:cubicBezTo>
                    <a:pt x="167" y="186"/>
                    <a:pt x="165" y="188"/>
                    <a:pt x="161" y="188"/>
                  </a:cubicBezTo>
                  <a:cubicBezTo>
                    <a:pt x="156" y="188"/>
                    <a:pt x="149" y="190"/>
                    <a:pt x="149" y="190"/>
                  </a:cubicBezTo>
                  <a:cubicBezTo>
                    <a:pt x="149" y="190"/>
                    <a:pt x="150" y="197"/>
                    <a:pt x="149" y="201"/>
                  </a:cubicBezTo>
                  <a:cubicBezTo>
                    <a:pt x="149" y="204"/>
                    <a:pt x="152" y="206"/>
                    <a:pt x="150" y="208"/>
                  </a:cubicBezTo>
                  <a:cubicBezTo>
                    <a:pt x="148" y="211"/>
                    <a:pt x="144" y="211"/>
                    <a:pt x="144" y="211"/>
                  </a:cubicBezTo>
                  <a:cubicBezTo>
                    <a:pt x="144" y="211"/>
                    <a:pt x="147" y="212"/>
                    <a:pt x="148" y="213"/>
                  </a:cubicBezTo>
                  <a:cubicBezTo>
                    <a:pt x="150" y="214"/>
                    <a:pt x="151" y="216"/>
                    <a:pt x="151" y="216"/>
                  </a:cubicBezTo>
                  <a:cubicBezTo>
                    <a:pt x="151" y="216"/>
                    <a:pt x="153" y="216"/>
                    <a:pt x="153" y="218"/>
                  </a:cubicBezTo>
                  <a:cubicBezTo>
                    <a:pt x="153" y="221"/>
                    <a:pt x="151" y="222"/>
                    <a:pt x="148" y="222"/>
                  </a:cubicBezTo>
                  <a:cubicBezTo>
                    <a:pt x="146" y="222"/>
                    <a:pt x="146" y="223"/>
                    <a:pt x="149" y="223"/>
                  </a:cubicBezTo>
                  <a:cubicBezTo>
                    <a:pt x="152" y="223"/>
                    <a:pt x="153" y="223"/>
                    <a:pt x="155" y="224"/>
                  </a:cubicBezTo>
                  <a:cubicBezTo>
                    <a:pt x="157" y="224"/>
                    <a:pt x="157" y="225"/>
                    <a:pt x="157" y="225"/>
                  </a:cubicBezTo>
                  <a:cubicBezTo>
                    <a:pt x="157" y="225"/>
                    <a:pt x="155" y="226"/>
                    <a:pt x="155" y="228"/>
                  </a:cubicBezTo>
                  <a:cubicBezTo>
                    <a:pt x="155" y="229"/>
                    <a:pt x="154" y="231"/>
                    <a:pt x="151" y="231"/>
                  </a:cubicBezTo>
                  <a:cubicBezTo>
                    <a:pt x="145" y="232"/>
                    <a:pt x="128" y="233"/>
                    <a:pt x="126" y="227"/>
                  </a:cubicBezTo>
                  <a:cubicBezTo>
                    <a:pt x="123" y="220"/>
                    <a:pt x="118" y="192"/>
                    <a:pt x="118" y="192"/>
                  </a:cubicBezTo>
                  <a:close/>
                  <a:moveTo>
                    <a:pt x="166" y="203"/>
                  </a:moveTo>
                  <a:cubicBezTo>
                    <a:pt x="162" y="207"/>
                    <a:pt x="161" y="215"/>
                    <a:pt x="159" y="215"/>
                  </a:cubicBezTo>
                  <a:cubicBezTo>
                    <a:pt x="158" y="215"/>
                    <a:pt x="157" y="209"/>
                    <a:pt x="156" y="206"/>
                  </a:cubicBezTo>
                  <a:cubicBezTo>
                    <a:pt x="155" y="202"/>
                    <a:pt x="154" y="199"/>
                    <a:pt x="154" y="199"/>
                  </a:cubicBezTo>
                  <a:cubicBezTo>
                    <a:pt x="154" y="199"/>
                    <a:pt x="165" y="198"/>
                    <a:pt x="166" y="203"/>
                  </a:cubicBezTo>
                  <a:close/>
                  <a:moveTo>
                    <a:pt x="149" y="265"/>
                  </a:moveTo>
                  <a:cubicBezTo>
                    <a:pt x="140" y="257"/>
                    <a:pt x="133" y="247"/>
                    <a:pt x="128" y="241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3" y="233"/>
                    <a:pt x="137" y="237"/>
                    <a:pt x="145" y="243"/>
                  </a:cubicBezTo>
                  <a:cubicBezTo>
                    <a:pt x="153" y="249"/>
                    <a:pt x="160" y="256"/>
                    <a:pt x="160" y="256"/>
                  </a:cubicBezTo>
                  <a:cubicBezTo>
                    <a:pt x="160" y="272"/>
                    <a:pt x="160" y="272"/>
                    <a:pt x="160" y="272"/>
                  </a:cubicBezTo>
                  <a:cubicBezTo>
                    <a:pt x="155" y="270"/>
                    <a:pt x="152" y="268"/>
                    <a:pt x="149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141913" y="463551"/>
              <a:ext cx="12700" cy="25400"/>
            </a:xfrm>
            <a:custGeom>
              <a:avLst/>
              <a:gdLst>
                <a:gd name="T0" fmla="*/ 7 w 7"/>
                <a:gd name="T1" fmla="*/ 14 h 14"/>
                <a:gd name="T2" fmla="*/ 6 w 7"/>
                <a:gd name="T3" fmla="*/ 0 h 14"/>
                <a:gd name="T4" fmla="*/ 0 w 7"/>
                <a:gd name="T5" fmla="*/ 1 h 14"/>
                <a:gd name="T6" fmla="*/ 4 w 7"/>
                <a:gd name="T7" fmla="*/ 14 h 14"/>
                <a:gd name="T8" fmla="*/ 7 w 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6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156201" y="461963"/>
              <a:ext cx="12700" cy="25400"/>
            </a:xfrm>
            <a:custGeom>
              <a:avLst/>
              <a:gdLst>
                <a:gd name="T0" fmla="*/ 7 w 7"/>
                <a:gd name="T1" fmla="*/ 14 h 14"/>
                <a:gd name="T2" fmla="*/ 7 w 7"/>
                <a:gd name="T3" fmla="*/ 0 h 14"/>
                <a:gd name="T4" fmla="*/ 0 w 7"/>
                <a:gd name="T5" fmla="*/ 1 h 14"/>
                <a:gd name="T6" fmla="*/ 3 w 7"/>
                <a:gd name="T7" fmla="*/ 14 h 14"/>
                <a:gd name="T8" fmla="*/ 4 w 7"/>
                <a:gd name="T9" fmla="*/ 14 h 14"/>
                <a:gd name="T10" fmla="*/ 7 w 7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7" y="1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6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46663" y="398463"/>
              <a:ext cx="82550" cy="68263"/>
            </a:xfrm>
            <a:custGeom>
              <a:avLst/>
              <a:gdLst>
                <a:gd name="T0" fmla="*/ 37 w 45"/>
                <a:gd name="T1" fmla="*/ 36 h 37"/>
                <a:gd name="T2" fmla="*/ 44 w 45"/>
                <a:gd name="T3" fmla="*/ 31 h 37"/>
                <a:gd name="T4" fmla="*/ 45 w 45"/>
                <a:gd name="T5" fmla="*/ 31 h 37"/>
                <a:gd name="T6" fmla="*/ 44 w 45"/>
                <a:gd name="T7" fmla="*/ 31 h 37"/>
                <a:gd name="T8" fmla="*/ 0 w 45"/>
                <a:gd name="T9" fmla="*/ 0 h 37"/>
                <a:gd name="T10" fmla="*/ 36 w 45"/>
                <a:gd name="T11" fmla="*/ 37 h 37"/>
                <a:gd name="T12" fmla="*/ 37 w 45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7">
                  <a:moveTo>
                    <a:pt x="37" y="36"/>
                  </a:moveTo>
                  <a:cubicBezTo>
                    <a:pt x="39" y="35"/>
                    <a:pt x="41" y="33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127626" y="538163"/>
              <a:ext cx="28575" cy="15875"/>
            </a:xfrm>
            <a:custGeom>
              <a:avLst/>
              <a:gdLst>
                <a:gd name="T0" fmla="*/ 6 w 16"/>
                <a:gd name="T1" fmla="*/ 7 h 9"/>
                <a:gd name="T2" fmla="*/ 14 w 16"/>
                <a:gd name="T3" fmla="*/ 8 h 9"/>
                <a:gd name="T4" fmla="*/ 16 w 16"/>
                <a:gd name="T5" fmla="*/ 4 h 9"/>
                <a:gd name="T6" fmla="*/ 12 w 16"/>
                <a:gd name="T7" fmla="*/ 0 h 9"/>
                <a:gd name="T8" fmla="*/ 11 w 16"/>
                <a:gd name="T9" fmla="*/ 2 h 9"/>
                <a:gd name="T10" fmla="*/ 3 w 16"/>
                <a:gd name="T11" fmla="*/ 4 h 9"/>
                <a:gd name="T12" fmla="*/ 2 w 16"/>
                <a:gd name="T13" fmla="*/ 8 h 9"/>
                <a:gd name="T14" fmla="*/ 6 w 1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9">
                  <a:moveTo>
                    <a:pt x="6" y="7"/>
                  </a:moveTo>
                  <a:cubicBezTo>
                    <a:pt x="9" y="5"/>
                    <a:pt x="11" y="5"/>
                    <a:pt x="14" y="8"/>
                  </a:cubicBezTo>
                  <a:cubicBezTo>
                    <a:pt x="15" y="9"/>
                    <a:pt x="16" y="7"/>
                    <a:pt x="16" y="4"/>
                  </a:cubicBezTo>
                  <a:cubicBezTo>
                    <a:pt x="16" y="2"/>
                    <a:pt x="12" y="0"/>
                    <a:pt x="12" y="0"/>
                  </a:cubicBezTo>
                  <a:cubicBezTo>
                    <a:pt x="12" y="0"/>
                    <a:pt x="12" y="2"/>
                    <a:pt x="11" y="2"/>
                  </a:cubicBezTo>
                  <a:cubicBezTo>
                    <a:pt x="10" y="3"/>
                    <a:pt x="7" y="3"/>
                    <a:pt x="3" y="4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2" y="8"/>
                    <a:pt x="4" y="8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967288" y="261938"/>
              <a:ext cx="12700" cy="69850"/>
            </a:xfrm>
            <a:custGeom>
              <a:avLst/>
              <a:gdLst>
                <a:gd name="T0" fmla="*/ 2 w 8"/>
                <a:gd name="T1" fmla="*/ 0 h 44"/>
                <a:gd name="T2" fmla="*/ 0 w 8"/>
                <a:gd name="T3" fmla="*/ 13 h 44"/>
                <a:gd name="T4" fmla="*/ 3 w 8"/>
                <a:gd name="T5" fmla="*/ 44 h 44"/>
                <a:gd name="T6" fmla="*/ 8 w 8"/>
                <a:gd name="T7" fmla="*/ 44 h 44"/>
                <a:gd name="T8" fmla="*/ 2 w 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4">
                  <a:moveTo>
                    <a:pt x="2" y="0"/>
                  </a:moveTo>
                  <a:lnTo>
                    <a:pt x="0" y="13"/>
                  </a:lnTo>
                  <a:lnTo>
                    <a:pt x="3" y="44"/>
                  </a:lnTo>
                  <a:lnTo>
                    <a:pt x="8" y="4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979988" y="261938"/>
              <a:ext cx="7938" cy="63500"/>
            </a:xfrm>
            <a:custGeom>
              <a:avLst/>
              <a:gdLst>
                <a:gd name="T0" fmla="*/ 5 w 5"/>
                <a:gd name="T1" fmla="*/ 39 h 40"/>
                <a:gd name="T2" fmla="*/ 4 w 5"/>
                <a:gd name="T3" fmla="*/ 0 h 40"/>
                <a:gd name="T4" fmla="*/ 0 w 5"/>
                <a:gd name="T5" fmla="*/ 1 h 40"/>
                <a:gd name="T6" fmla="*/ 2 w 5"/>
                <a:gd name="T7" fmla="*/ 40 h 40"/>
                <a:gd name="T8" fmla="*/ 5 w 5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0">
                  <a:moveTo>
                    <a:pt x="5" y="39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2" y="40"/>
                  </a:lnTo>
                  <a:lnTo>
                    <a:pt x="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4879976" y="2005013"/>
              <a:ext cx="55245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4879976" y="1811338"/>
              <a:ext cx="552450" cy="174625"/>
            </a:xfrm>
            <a:custGeom>
              <a:avLst/>
              <a:gdLst>
                <a:gd name="T0" fmla="*/ 0 w 348"/>
                <a:gd name="T1" fmla="*/ 110 h 110"/>
                <a:gd name="T2" fmla="*/ 348 w 348"/>
                <a:gd name="T3" fmla="*/ 110 h 110"/>
                <a:gd name="T4" fmla="*/ 348 w 348"/>
                <a:gd name="T5" fmla="*/ 0 h 110"/>
                <a:gd name="T6" fmla="*/ 0 w 348"/>
                <a:gd name="T7" fmla="*/ 0 h 110"/>
                <a:gd name="T8" fmla="*/ 0 w 348"/>
                <a:gd name="T9" fmla="*/ 110 h 110"/>
                <a:gd name="T10" fmla="*/ 221 w 348"/>
                <a:gd name="T11" fmla="*/ 7 h 110"/>
                <a:gd name="T12" fmla="*/ 266 w 348"/>
                <a:gd name="T13" fmla="*/ 7 h 110"/>
                <a:gd name="T14" fmla="*/ 266 w 348"/>
                <a:gd name="T15" fmla="*/ 9 h 110"/>
                <a:gd name="T16" fmla="*/ 266 w 348"/>
                <a:gd name="T17" fmla="*/ 100 h 110"/>
                <a:gd name="T18" fmla="*/ 266 w 348"/>
                <a:gd name="T19" fmla="*/ 101 h 110"/>
                <a:gd name="T20" fmla="*/ 221 w 348"/>
                <a:gd name="T21" fmla="*/ 101 h 110"/>
                <a:gd name="T22" fmla="*/ 221 w 348"/>
                <a:gd name="T23" fmla="*/ 7 h 110"/>
                <a:gd name="T24" fmla="*/ 151 w 348"/>
                <a:gd name="T25" fmla="*/ 7 h 110"/>
                <a:gd name="T26" fmla="*/ 196 w 348"/>
                <a:gd name="T27" fmla="*/ 7 h 110"/>
                <a:gd name="T28" fmla="*/ 196 w 348"/>
                <a:gd name="T29" fmla="*/ 9 h 110"/>
                <a:gd name="T30" fmla="*/ 196 w 348"/>
                <a:gd name="T31" fmla="*/ 100 h 110"/>
                <a:gd name="T32" fmla="*/ 196 w 348"/>
                <a:gd name="T33" fmla="*/ 101 h 110"/>
                <a:gd name="T34" fmla="*/ 151 w 348"/>
                <a:gd name="T35" fmla="*/ 101 h 110"/>
                <a:gd name="T36" fmla="*/ 151 w 348"/>
                <a:gd name="T37" fmla="*/ 100 h 110"/>
                <a:gd name="T38" fmla="*/ 151 w 348"/>
                <a:gd name="T39" fmla="*/ 9 h 110"/>
                <a:gd name="T40" fmla="*/ 151 w 348"/>
                <a:gd name="T41" fmla="*/ 7 h 110"/>
                <a:gd name="T42" fmla="*/ 82 w 348"/>
                <a:gd name="T43" fmla="*/ 7 h 110"/>
                <a:gd name="T44" fmla="*/ 128 w 348"/>
                <a:gd name="T45" fmla="*/ 7 h 110"/>
                <a:gd name="T46" fmla="*/ 128 w 348"/>
                <a:gd name="T47" fmla="*/ 101 h 110"/>
                <a:gd name="T48" fmla="*/ 82 w 348"/>
                <a:gd name="T49" fmla="*/ 101 h 110"/>
                <a:gd name="T50" fmla="*/ 82 w 348"/>
                <a:gd name="T51" fmla="*/ 100 h 110"/>
                <a:gd name="T52" fmla="*/ 82 w 348"/>
                <a:gd name="T53" fmla="*/ 9 h 110"/>
                <a:gd name="T54" fmla="*/ 82 w 348"/>
                <a:gd name="T55" fmla="*/ 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8" h="110">
                  <a:moveTo>
                    <a:pt x="0" y="110"/>
                  </a:moveTo>
                  <a:lnTo>
                    <a:pt x="348" y="110"/>
                  </a:lnTo>
                  <a:lnTo>
                    <a:pt x="348" y="0"/>
                  </a:lnTo>
                  <a:lnTo>
                    <a:pt x="0" y="0"/>
                  </a:lnTo>
                  <a:lnTo>
                    <a:pt x="0" y="110"/>
                  </a:lnTo>
                  <a:close/>
                  <a:moveTo>
                    <a:pt x="221" y="7"/>
                  </a:moveTo>
                  <a:lnTo>
                    <a:pt x="266" y="7"/>
                  </a:lnTo>
                  <a:lnTo>
                    <a:pt x="266" y="9"/>
                  </a:lnTo>
                  <a:lnTo>
                    <a:pt x="266" y="100"/>
                  </a:lnTo>
                  <a:lnTo>
                    <a:pt x="266" y="101"/>
                  </a:lnTo>
                  <a:lnTo>
                    <a:pt x="221" y="101"/>
                  </a:lnTo>
                  <a:lnTo>
                    <a:pt x="221" y="7"/>
                  </a:lnTo>
                  <a:close/>
                  <a:moveTo>
                    <a:pt x="151" y="7"/>
                  </a:moveTo>
                  <a:lnTo>
                    <a:pt x="196" y="7"/>
                  </a:lnTo>
                  <a:lnTo>
                    <a:pt x="196" y="9"/>
                  </a:lnTo>
                  <a:lnTo>
                    <a:pt x="196" y="100"/>
                  </a:lnTo>
                  <a:lnTo>
                    <a:pt x="196" y="101"/>
                  </a:lnTo>
                  <a:lnTo>
                    <a:pt x="151" y="101"/>
                  </a:lnTo>
                  <a:lnTo>
                    <a:pt x="151" y="100"/>
                  </a:lnTo>
                  <a:lnTo>
                    <a:pt x="151" y="9"/>
                  </a:lnTo>
                  <a:lnTo>
                    <a:pt x="151" y="7"/>
                  </a:lnTo>
                  <a:close/>
                  <a:moveTo>
                    <a:pt x="82" y="7"/>
                  </a:moveTo>
                  <a:lnTo>
                    <a:pt x="128" y="7"/>
                  </a:lnTo>
                  <a:lnTo>
                    <a:pt x="128" y="101"/>
                  </a:lnTo>
                  <a:lnTo>
                    <a:pt x="82" y="101"/>
                  </a:lnTo>
                  <a:lnTo>
                    <a:pt x="82" y="100"/>
                  </a:lnTo>
                  <a:lnTo>
                    <a:pt x="82" y="9"/>
                  </a:lnTo>
                  <a:lnTo>
                    <a:pt x="8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860926" y="1755776"/>
              <a:ext cx="592138" cy="39688"/>
            </a:xfrm>
            <a:custGeom>
              <a:avLst/>
              <a:gdLst>
                <a:gd name="T0" fmla="*/ 0 w 373"/>
                <a:gd name="T1" fmla="*/ 24 h 25"/>
                <a:gd name="T2" fmla="*/ 12 w 373"/>
                <a:gd name="T3" fmla="*/ 24 h 25"/>
                <a:gd name="T4" fmla="*/ 12 w 373"/>
                <a:gd name="T5" fmla="*/ 25 h 25"/>
                <a:gd name="T6" fmla="*/ 360 w 373"/>
                <a:gd name="T7" fmla="*/ 25 h 25"/>
                <a:gd name="T8" fmla="*/ 360 w 373"/>
                <a:gd name="T9" fmla="*/ 24 h 25"/>
                <a:gd name="T10" fmla="*/ 373 w 373"/>
                <a:gd name="T11" fmla="*/ 24 h 25"/>
                <a:gd name="T12" fmla="*/ 373 w 373"/>
                <a:gd name="T13" fmla="*/ 0 h 25"/>
                <a:gd name="T14" fmla="*/ 0 w 373"/>
                <a:gd name="T15" fmla="*/ 0 h 25"/>
                <a:gd name="T16" fmla="*/ 0 w 373"/>
                <a:gd name="T1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3" h="25">
                  <a:moveTo>
                    <a:pt x="0" y="24"/>
                  </a:moveTo>
                  <a:lnTo>
                    <a:pt x="12" y="24"/>
                  </a:lnTo>
                  <a:lnTo>
                    <a:pt x="12" y="25"/>
                  </a:lnTo>
                  <a:lnTo>
                    <a:pt x="360" y="25"/>
                  </a:lnTo>
                  <a:lnTo>
                    <a:pt x="360" y="24"/>
                  </a:lnTo>
                  <a:lnTo>
                    <a:pt x="373" y="24"/>
                  </a:lnTo>
                  <a:lnTo>
                    <a:pt x="373" y="0"/>
                  </a:lnTo>
                  <a:lnTo>
                    <a:pt x="0" y="0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860926" y="706438"/>
              <a:ext cx="592138" cy="1030288"/>
            </a:xfrm>
            <a:custGeom>
              <a:avLst/>
              <a:gdLst>
                <a:gd name="T0" fmla="*/ 290 w 322"/>
                <a:gd name="T1" fmla="*/ 531 h 554"/>
                <a:gd name="T2" fmla="*/ 283 w 322"/>
                <a:gd name="T3" fmla="*/ 518 h 554"/>
                <a:gd name="T4" fmla="*/ 268 w 322"/>
                <a:gd name="T5" fmla="*/ 498 h 554"/>
                <a:gd name="T6" fmla="*/ 251 w 322"/>
                <a:gd name="T7" fmla="*/ 339 h 554"/>
                <a:gd name="T8" fmla="*/ 242 w 322"/>
                <a:gd name="T9" fmla="*/ 460 h 554"/>
                <a:gd name="T10" fmla="*/ 215 w 322"/>
                <a:gd name="T11" fmla="*/ 491 h 554"/>
                <a:gd name="T12" fmla="*/ 205 w 322"/>
                <a:gd name="T13" fmla="*/ 465 h 554"/>
                <a:gd name="T14" fmla="*/ 186 w 322"/>
                <a:gd name="T15" fmla="*/ 400 h 554"/>
                <a:gd name="T16" fmla="*/ 169 w 322"/>
                <a:gd name="T17" fmla="*/ 481 h 554"/>
                <a:gd name="T18" fmla="*/ 149 w 322"/>
                <a:gd name="T19" fmla="*/ 468 h 554"/>
                <a:gd name="T20" fmla="*/ 121 w 322"/>
                <a:gd name="T21" fmla="*/ 481 h 554"/>
                <a:gd name="T22" fmla="*/ 107 w 322"/>
                <a:gd name="T23" fmla="*/ 491 h 554"/>
                <a:gd name="T24" fmla="*/ 93 w 322"/>
                <a:gd name="T25" fmla="*/ 462 h 554"/>
                <a:gd name="T26" fmla="*/ 76 w 322"/>
                <a:gd name="T27" fmla="*/ 491 h 554"/>
                <a:gd name="T28" fmla="*/ 100 w 322"/>
                <a:gd name="T29" fmla="*/ 455 h 554"/>
                <a:gd name="T30" fmla="*/ 148 w 322"/>
                <a:gd name="T31" fmla="*/ 338 h 554"/>
                <a:gd name="T32" fmla="*/ 185 w 322"/>
                <a:gd name="T33" fmla="*/ 226 h 554"/>
                <a:gd name="T34" fmla="*/ 112 w 322"/>
                <a:gd name="T35" fmla="*/ 320 h 554"/>
                <a:gd name="T36" fmla="*/ 215 w 322"/>
                <a:gd name="T37" fmla="*/ 0 h 554"/>
                <a:gd name="T38" fmla="*/ 190 w 322"/>
                <a:gd name="T39" fmla="*/ 16 h 554"/>
                <a:gd name="T40" fmla="*/ 114 w 322"/>
                <a:gd name="T41" fmla="*/ 209 h 554"/>
                <a:gd name="T42" fmla="*/ 90 w 322"/>
                <a:gd name="T43" fmla="*/ 280 h 554"/>
                <a:gd name="T44" fmla="*/ 87 w 322"/>
                <a:gd name="T45" fmla="*/ 311 h 554"/>
                <a:gd name="T46" fmla="*/ 74 w 322"/>
                <a:gd name="T47" fmla="*/ 346 h 554"/>
                <a:gd name="T48" fmla="*/ 69 w 322"/>
                <a:gd name="T49" fmla="*/ 367 h 554"/>
                <a:gd name="T50" fmla="*/ 58 w 322"/>
                <a:gd name="T51" fmla="*/ 455 h 554"/>
                <a:gd name="T52" fmla="*/ 69 w 322"/>
                <a:gd name="T53" fmla="*/ 471 h 554"/>
                <a:gd name="T54" fmla="*/ 38 w 322"/>
                <a:gd name="T55" fmla="*/ 498 h 554"/>
                <a:gd name="T56" fmla="*/ 31 w 322"/>
                <a:gd name="T57" fmla="*/ 518 h 554"/>
                <a:gd name="T58" fmla="*/ 38 w 322"/>
                <a:gd name="T59" fmla="*/ 531 h 554"/>
                <a:gd name="T60" fmla="*/ 0 w 322"/>
                <a:gd name="T61" fmla="*/ 545 h 554"/>
                <a:gd name="T62" fmla="*/ 322 w 322"/>
                <a:gd name="T63" fmla="*/ 554 h 554"/>
                <a:gd name="T64" fmla="*/ 283 w 322"/>
                <a:gd name="T65" fmla="*/ 545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2" h="554">
                  <a:moveTo>
                    <a:pt x="283" y="531"/>
                  </a:moveTo>
                  <a:cubicBezTo>
                    <a:pt x="290" y="531"/>
                    <a:pt x="290" y="531"/>
                    <a:pt x="290" y="531"/>
                  </a:cubicBezTo>
                  <a:cubicBezTo>
                    <a:pt x="290" y="518"/>
                    <a:pt x="290" y="518"/>
                    <a:pt x="290" y="518"/>
                  </a:cubicBezTo>
                  <a:cubicBezTo>
                    <a:pt x="283" y="518"/>
                    <a:pt x="283" y="518"/>
                    <a:pt x="283" y="518"/>
                  </a:cubicBezTo>
                  <a:cubicBezTo>
                    <a:pt x="283" y="498"/>
                    <a:pt x="283" y="498"/>
                    <a:pt x="283" y="498"/>
                  </a:cubicBezTo>
                  <a:cubicBezTo>
                    <a:pt x="268" y="498"/>
                    <a:pt x="268" y="498"/>
                    <a:pt x="268" y="498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51" y="339"/>
                    <a:pt x="251" y="339"/>
                    <a:pt x="251" y="339"/>
                  </a:cubicBezTo>
                  <a:cubicBezTo>
                    <a:pt x="253" y="421"/>
                    <a:pt x="253" y="421"/>
                    <a:pt x="253" y="421"/>
                  </a:cubicBezTo>
                  <a:cubicBezTo>
                    <a:pt x="249" y="438"/>
                    <a:pt x="246" y="462"/>
                    <a:pt x="242" y="460"/>
                  </a:cubicBezTo>
                  <a:cubicBezTo>
                    <a:pt x="252" y="445"/>
                    <a:pt x="239" y="381"/>
                    <a:pt x="231" y="372"/>
                  </a:cubicBezTo>
                  <a:cubicBezTo>
                    <a:pt x="220" y="406"/>
                    <a:pt x="222" y="452"/>
                    <a:pt x="215" y="491"/>
                  </a:cubicBezTo>
                  <a:cubicBezTo>
                    <a:pt x="212" y="491"/>
                    <a:pt x="212" y="491"/>
                    <a:pt x="212" y="491"/>
                  </a:cubicBezTo>
                  <a:cubicBezTo>
                    <a:pt x="208" y="483"/>
                    <a:pt x="207" y="472"/>
                    <a:pt x="205" y="465"/>
                  </a:cubicBezTo>
                  <a:cubicBezTo>
                    <a:pt x="211" y="435"/>
                    <a:pt x="213" y="411"/>
                    <a:pt x="215" y="382"/>
                  </a:cubicBezTo>
                  <a:cubicBezTo>
                    <a:pt x="205" y="388"/>
                    <a:pt x="199" y="397"/>
                    <a:pt x="186" y="400"/>
                  </a:cubicBezTo>
                  <a:cubicBezTo>
                    <a:pt x="181" y="422"/>
                    <a:pt x="188" y="446"/>
                    <a:pt x="187" y="469"/>
                  </a:cubicBezTo>
                  <a:cubicBezTo>
                    <a:pt x="182" y="473"/>
                    <a:pt x="176" y="484"/>
                    <a:pt x="169" y="481"/>
                  </a:cubicBezTo>
                  <a:cubicBezTo>
                    <a:pt x="170" y="458"/>
                    <a:pt x="177" y="433"/>
                    <a:pt x="174" y="413"/>
                  </a:cubicBezTo>
                  <a:cubicBezTo>
                    <a:pt x="166" y="424"/>
                    <a:pt x="156" y="456"/>
                    <a:pt x="149" y="468"/>
                  </a:cubicBezTo>
                  <a:cubicBezTo>
                    <a:pt x="139" y="462"/>
                    <a:pt x="146" y="431"/>
                    <a:pt x="141" y="422"/>
                  </a:cubicBezTo>
                  <a:cubicBezTo>
                    <a:pt x="120" y="432"/>
                    <a:pt x="141" y="470"/>
                    <a:pt x="121" y="481"/>
                  </a:cubicBezTo>
                  <a:cubicBezTo>
                    <a:pt x="117" y="470"/>
                    <a:pt x="122" y="461"/>
                    <a:pt x="121" y="448"/>
                  </a:cubicBezTo>
                  <a:cubicBezTo>
                    <a:pt x="101" y="447"/>
                    <a:pt x="111" y="476"/>
                    <a:pt x="107" y="491"/>
                  </a:cubicBezTo>
                  <a:cubicBezTo>
                    <a:pt x="99" y="491"/>
                    <a:pt x="99" y="491"/>
                    <a:pt x="99" y="491"/>
                  </a:cubicBezTo>
                  <a:cubicBezTo>
                    <a:pt x="100" y="481"/>
                    <a:pt x="103" y="470"/>
                    <a:pt x="93" y="462"/>
                  </a:cubicBezTo>
                  <a:cubicBezTo>
                    <a:pt x="89" y="475"/>
                    <a:pt x="85" y="484"/>
                    <a:pt x="78" y="491"/>
                  </a:cubicBezTo>
                  <a:cubicBezTo>
                    <a:pt x="76" y="491"/>
                    <a:pt x="76" y="491"/>
                    <a:pt x="76" y="491"/>
                  </a:cubicBezTo>
                  <a:cubicBezTo>
                    <a:pt x="76" y="491"/>
                    <a:pt x="80" y="480"/>
                    <a:pt x="75" y="470"/>
                  </a:cubicBezTo>
                  <a:cubicBezTo>
                    <a:pt x="85" y="466"/>
                    <a:pt x="91" y="459"/>
                    <a:pt x="100" y="455"/>
                  </a:cubicBezTo>
                  <a:cubicBezTo>
                    <a:pt x="112" y="422"/>
                    <a:pt x="118" y="387"/>
                    <a:pt x="132" y="358"/>
                  </a:cubicBezTo>
                  <a:cubicBezTo>
                    <a:pt x="136" y="350"/>
                    <a:pt x="144" y="345"/>
                    <a:pt x="148" y="338"/>
                  </a:cubicBezTo>
                  <a:cubicBezTo>
                    <a:pt x="162" y="316"/>
                    <a:pt x="165" y="291"/>
                    <a:pt x="172" y="267"/>
                  </a:cubicBezTo>
                  <a:cubicBezTo>
                    <a:pt x="178" y="254"/>
                    <a:pt x="182" y="240"/>
                    <a:pt x="185" y="226"/>
                  </a:cubicBezTo>
                  <a:cubicBezTo>
                    <a:pt x="185" y="226"/>
                    <a:pt x="161" y="275"/>
                    <a:pt x="142" y="298"/>
                  </a:cubicBezTo>
                  <a:cubicBezTo>
                    <a:pt x="136" y="307"/>
                    <a:pt x="125" y="313"/>
                    <a:pt x="112" y="320"/>
                  </a:cubicBezTo>
                  <a:cubicBezTo>
                    <a:pt x="137" y="292"/>
                    <a:pt x="149" y="249"/>
                    <a:pt x="160" y="207"/>
                  </a:cubicBezTo>
                  <a:cubicBezTo>
                    <a:pt x="174" y="147"/>
                    <a:pt x="225" y="68"/>
                    <a:pt x="215" y="0"/>
                  </a:cubicBezTo>
                  <a:cubicBezTo>
                    <a:pt x="215" y="0"/>
                    <a:pt x="208" y="64"/>
                    <a:pt x="168" y="127"/>
                  </a:cubicBezTo>
                  <a:cubicBezTo>
                    <a:pt x="192" y="55"/>
                    <a:pt x="190" y="16"/>
                    <a:pt x="190" y="16"/>
                  </a:cubicBezTo>
                  <a:cubicBezTo>
                    <a:pt x="177" y="56"/>
                    <a:pt x="152" y="95"/>
                    <a:pt x="137" y="144"/>
                  </a:cubicBezTo>
                  <a:cubicBezTo>
                    <a:pt x="131" y="162"/>
                    <a:pt x="125" y="188"/>
                    <a:pt x="114" y="209"/>
                  </a:cubicBezTo>
                  <a:cubicBezTo>
                    <a:pt x="103" y="230"/>
                    <a:pt x="89" y="250"/>
                    <a:pt x="88" y="270"/>
                  </a:cubicBezTo>
                  <a:cubicBezTo>
                    <a:pt x="88" y="273"/>
                    <a:pt x="89" y="277"/>
                    <a:pt x="90" y="280"/>
                  </a:cubicBezTo>
                  <a:cubicBezTo>
                    <a:pt x="127" y="229"/>
                    <a:pt x="154" y="178"/>
                    <a:pt x="154" y="178"/>
                  </a:cubicBezTo>
                  <a:cubicBezTo>
                    <a:pt x="154" y="178"/>
                    <a:pt x="118" y="286"/>
                    <a:pt x="87" y="311"/>
                  </a:cubicBezTo>
                  <a:cubicBezTo>
                    <a:pt x="80" y="321"/>
                    <a:pt x="70" y="332"/>
                    <a:pt x="74" y="346"/>
                  </a:cubicBezTo>
                  <a:cubicBezTo>
                    <a:pt x="74" y="346"/>
                    <a:pt x="74" y="346"/>
                    <a:pt x="74" y="346"/>
                  </a:cubicBezTo>
                  <a:cubicBezTo>
                    <a:pt x="67" y="353"/>
                    <a:pt x="63" y="362"/>
                    <a:pt x="64" y="373"/>
                  </a:cubicBezTo>
                  <a:cubicBezTo>
                    <a:pt x="65" y="371"/>
                    <a:pt x="67" y="369"/>
                    <a:pt x="69" y="367"/>
                  </a:cubicBezTo>
                  <a:cubicBezTo>
                    <a:pt x="62" y="387"/>
                    <a:pt x="59" y="428"/>
                    <a:pt x="66" y="440"/>
                  </a:cubicBezTo>
                  <a:cubicBezTo>
                    <a:pt x="62" y="444"/>
                    <a:pt x="60" y="449"/>
                    <a:pt x="58" y="455"/>
                  </a:cubicBezTo>
                  <a:cubicBezTo>
                    <a:pt x="64" y="456"/>
                    <a:pt x="61" y="466"/>
                    <a:pt x="64" y="471"/>
                  </a:cubicBezTo>
                  <a:cubicBezTo>
                    <a:pt x="66" y="471"/>
                    <a:pt x="68" y="471"/>
                    <a:pt x="69" y="471"/>
                  </a:cubicBezTo>
                  <a:cubicBezTo>
                    <a:pt x="67" y="484"/>
                    <a:pt x="62" y="493"/>
                    <a:pt x="59" y="498"/>
                  </a:cubicBezTo>
                  <a:cubicBezTo>
                    <a:pt x="38" y="498"/>
                    <a:pt x="38" y="498"/>
                    <a:pt x="38" y="498"/>
                  </a:cubicBezTo>
                  <a:cubicBezTo>
                    <a:pt x="38" y="518"/>
                    <a:pt x="38" y="518"/>
                    <a:pt x="38" y="518"/>
                  </a:cubicBezTo>
                  <a:cubicBezTo>
                    <a:pt x="31" y="518"/>
                    <a:pt x="31" y="518"/>
                    <a:pt x="31" y="518"/>
                  </a:cubicBezTo>
                  <a:cubicBezTo>
                    <a:pt x="31" y="531"/>
                    <a:pt x="31" y="531"/>
                    <a:pt x="31" y="531"/>
                  </a:cubicBezTo>
                  <a:cubicBezTo>
                    <a:pt x="38" y="531"/>
                    <a:pt x="38" y="531"/>
                    <a:pt x="38" y="531"/>
                  </a:cubicBezTo>
                  <a:cubicBezTo>
                    <a:pt x="38" y="545"/>
                    <a:pt x="38" y="545"/>
                    <a:pt x="38" y="545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54"/>
                    <a:pt x="0" y="554"/>
                    <a:pt x="0" y="554"/>
                  </a:cubicBezTo>
                  <a:cubicBezTo>
                    <a:pt x="322" y="554"/>
                    <a:pt x="322" y="554"/>
                    <a:pt x="322" y="554"/>
                  </a:cubicBezTo>
                  <a:cubicBezTo>
                    <a:pt x="322" y="545"/>
                    <a:pt x="322" y="545"/>
                    <a:pt x="322" y="545"/>
                  </a:cubicBezTo>
                  <a:cubicBezTo>
                    <a:pt x="283" y="545"/>
                    <a:pt x="283" y="545"/>
                    <a:pt x="283" y="545"/>
                  </a:cubicBezTo>
                  <a:lnTo>
                    <a:pt x="283" y="5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4922838" y="1588"/>
              <a:ext cx="117475" cy="123825"/>
            </a:xfrm>
            <a:custGeom>
              <a:avLst/>
              <a:gdLst>
                <a:gd name="T0" fmla="*/ 0 w 64"/>
                <a:gd name="T1" fmla="*/ 62 h 66"/>
                <a:gd name="T2" fmla="*/ 2 w 64"/>
                <a:gd name="T3" fmla="*/ 66 h 66"/>
                <a:gd name="T4" fmla="*/ 60 w 64"/>
                <a:gd name="T5" fmla="*/ 65 h 66"/>
                <a:gd name="T6" fmla="*/ 63 w 64"/>
                <a:gd name="T7" fmla="*/ 62 h 66"/>
                <a:gd name="T8" fmla="*/ 44 w 64"/>
                <a:gd name="T9" fmla="*/ 58 h 66"/>
                <a:gd name="T10" fmla="*/ 44 w 64"/>
                <a:gd name="T11" fmla="*/ 54 h 66"/>
                <a:gd name="T12" fmla="*/ 47 w 64"/>
                <a:gd name="T13" fmla="*/ 53 h 66"/>
                <a:gd name="T14" fmla="*/ 61 w 64"/>
                <a:gd name="T15" fmla="*/ 16 h 66"/>
                <a:gd name="T16" fmla="*/ 51 w 64"/>
                <a:gd name="T17" fmla="*/ 24 h 66"/>
                <a:gd name="T18" fmla="*/ 54 w 64"/>
                <a:gd name="T19" fmla="*/ 0 h 66"/>
                <a:gd name="T20" fmla="*/ 48 w 64"/>
                <a:gd name="T21" fmla="*/ 13 h 66"/>
                <a:gd name="T22" fmla="*/ 47 w 64"/>
                <a:gd name="T23" fmla="*/ 10 h 66"/>
                <a:gd name="T24" fmla="*/ 45 w 64"/>
                <a:gd name="T25" fmla="*/ 3 h 66"/>
                <a:gd name="T26" fmla="*/ 35 w 64"/>
                <a:gd name="T27" fmla="*/ 13 h 66"/>
                <a:gd name="T28" fmla="*/ 26 w 64"/>
                <a:gd name="T29" fmla="*/ 12 h 66"/>
                <a:gd name="T30" fmla="*/ 25 w 64"/>
                <a:gd name="T31" fmla="*/ 4 h 66"/>
                <a:gd name="T32" fmla="*/ 12 w 64"/>
                <a:gd name="T33" fmla="*/ 48 h 66"/>
                <a:gd name="T34" fmla="*/ 19 w 64"/>
                <a:gd name="T35" fmla="*/ 52 h 66"/>
                <a:gd name="T36" fmla="*/ 19 w 64"/>
                <a:gd name="T37" fmla="*/ 59 h 66"/>
                <a:gd name="T38" fmla="*/ 0 w 64"/>
                <a:gd name="T39" fmla="*/ 62 h 66"/>
                <a:gd name="T40" fmla="*/ 19 w 64"/>
                <a:gd name="T41" fmla="*/ 39 h 66"/>
                <a:gd name="T42" fmla="*/ 22 w 64"/>
                <a:gd name="T43" fmla="*/ 14 h 66"/>
                <a:gd name="T44" fmla="*/ 27 w 64"/>
                <a:gd name="T45" fmla="*/ 25 h 66"/>
                <a:gd name="T46" fmla="*/ 41 w 64"/>
                <a:gd name="T47" fmla="*/ 17 h 66"/>
                <a:gd name="T48" fmla="*/ 38 w 64"/>
                <a:gd name="T49" fmla="*/ 28 h 66"/>
                <a:gd name="T50" fmla="*/ 51 w 64"/>
                <a:gd name="T51" fmla="*/ 15 h 66"/>
                <a:gd name="T52" fmla="*/ 46 w 64"/>
                <a:gd name="T53" fmla="*/ 32 h 66"/>
                <a:gd name="T54" fmla="*/ 59 w 64"/>
                <a:gd name="T55" fmla="*/ 24 h 66"/>
                <a:gd name="T56" fmla="*/ 41 w 64"/>
                <a:gd name="T57" fmla="*/ 49 h 66"/>
                <a:gd name="T58" fmla="*/ 48 w 64"/>
                <a:gd name="T59" fmla="*/ 38 h 66"/>
                <a:gd name="T60" fmla="*/ 43 w 64"/>
                <a:gd name="T61" fmla="*/ 40 h 66"/>
                <a:gd name="T62" fmla="*/ 41 w 64"/>
                <a:gd name="T63" fmla="*/ 34 h 66"/>
                <a:gd name="T64" fmla="*/ 31 w 64"/>
                <a:gd name="T65" fmla="*/ 38 h 66"/>
                <a:gd name="T66" fmla="*/ 31 w 64"/>
                <a:gd name="T67" fmla="*/ 30 h 66"/>
                <a:gd name="T68" fmla="*/ 19 w 64"/>
                <a:gd name="T69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6">
                  <a:moveTo>
                    <a:pt x="0" y="62"/>
                  </a:moveTo>
                  <a:cubicBezTo>
                    <a:pt x="1" y="63"/>
                    <a:pt x="2" y="65"/>
                    <a:pt x="2" y="66"/>
                  </a:cubicBezTo>
                  <a:cubicBezTo>
                    <a:pt x="10" y="63"/>
                    <a:pt x="35" y="55"/>
                    <a:pt x="60" y="65"/>
                  </a:cubicBezTo>
                  <a:cubicBezTo>
                    <a:pt x="60" y="64"/>
                    <a:pt x="61" y="63"/>
                    <a:pt x="63" y="62"/>
                  </a:cubicBezTo>
                  <a:cubicBezTo>
                    <a:pt x="58" y="60"/>
                    <a:pt x="51" y="59"/>
                    <a:pt x="44" y="58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5" y="53"/>
                    <a:pt x="46" y="53"/>
                    <a:pt x="47" y="53"/>
                  </a:cubicBezTo>
                  <a:cubicBezTo>
                    <a:pt x="60" y="47"/>
                    <a:pt x="64" y="30"/>
                    <a:pt x="61" y="16"/>
                  </a:cubicBezTo>
                  <a:cubicBezTo>
                    <a:pt x="60" y="21"/>
                    <a:pt x="51" y="24"/>
                    <a:pt x="51" y="24"/>
                  </a:cubicBezTo>
                  <a:cubicBezTo>
                    <a:pt x="51" y="22"/>
                    <a:pt x="63" y="8"/>
                    <a:pt x="54" y="0"/>
                  </a:cubicBezTo>
                  <a:cubicBezTo>
                    <a:pt x="52" y="7"/>
                    <a:pt x="50" y="11"/>
                    <a:pt x="48" y="13"/>
                  </a:cubicBezTo>
                  <a:cubicBezTo>
                    <a:pt x="45" y="16"/>
                    <a:pt x="47" y="14"/>
                    <a:pt x="47" y="10"/>
                  </a:cubicBezTo>
                  <a:cubicBezTo>
                    <a:pt x="47" y="8"/>
                    <a:pt x="47" y="6"/>
                    <a:pt x="45" y="3"/>
                  </a:cubicBezTo>
                  <a:cubicBezTo>
                    <a:pt x="43" y="8"/>
                    <a:pt x="39" y="11"/>
                    <a:pt x="35" y="13"/>
                  </a:cubicBezTo>
                  <a:cubicBezTo>
                    <a:pt x="30" y="16"/>
                    <a:pt x="26" y="15"/>
                    <a:pt x="26" y="12"/>
                  </a:cubicBezTo>
                  <a:cubicBezTo>
                    <a:pt x="25" y="10"/>
                    <a:pt x="25" y="7"/>
                    <a:pt x="25" y="4"/>
                  </a:cubicBezTo>
                  <a:cubicBezTo>
                    <a:pt x="16" y="15"/>
                    <a:pt x="3" y="35"/>
                    <a:pt x="12" y="48"/>
                  </a:cubicBezTo>
                  <a:cubicBezTo>
                    <a:pt x="14" y="49"/>
                    <a:pt x="16" y="51"/>
                    <a:pt x="19" y="52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2" y="59"/>
                    <a:pt x="5" y="60"/>
                    <a:pt x="0" y="62"/>
                  </a:cubicBezTo>
                  <a:close/>
                  <a:moveTo>
                    <a:pt x="19" y="39"/>
                  </a:moveTo>
                  <a:cubicBezTo>
                    <a:pt x="14" y="38"/>
                    <a:pt x="22" y="14"/>
                    <a:pt x="22" y="14"/>
                  </a:cubicBezTo>
                  <a:cubicBezTo>
                    <a:pt x="22" y="14"/>
                    <a:pt x="20" y="25"/>
                    <a:pt x="27" y="25"/>
                  </a:cubicBezTo>
                  <a:cubicBezTo>
                    <a:pt x="33" y="24"/>
                    <a:pt x="41" y="17"/>
                    <a:pt x="41" y="17"/>
                  </a:cubicBezTo>
                  <a:cubicBezTo>
                    <a:pt x="41" y="17"/>
                    <a:pt x="43" y="23"/>
                    <a:pt x="38" y="28"/>
                  </a:cubicBezTo>
                  <a:cubicBezTo>
                    <a:pt x="38" y="28"/>
                    <a:pt x="43" y="28"/>
                    <a:pt x="51" y="15"/>
                  </a:cubicBezTo>
                  <a:cubicBezTo>
                    <a:pt x="51" y="15"/>
                    <a:pt x="49" y="28"/>
                    <a:pt x="46" y="32"/>
                  </a:cubicBezTo>
                  <a:cubicBezTo>
                    <a:pt x="46" y="32"/>
                    <a:pt x="56" y="29"/>
                    <a:pt x="59" y="24"/>
                  </a:cubicBezTo>
                  <a:cubicBezTo>
                    <a:pt x="57" y="39"/>
                    <a:pt x="49" y="48"/>
                    <a:pt x="41" y="49"/>
                  </a:cubicBezTo>
                  <a:cubicBezTo>
                    <a:pt x="41" y="49"/>
                    <a:pt x="45" y="45"/>
                    <a:pt x="48" y="38"/>
                  </a:cubicBezTo>
                  <a:cubicBezTo>
                    <a:pt x="50" y="32"/>
                    <a:pt x="43" y="40"/>
                    <a:pt x="43" y="40"/>
                  </a:cubicBezTo>
                  <a:cubicBezTo>
                    <a:pt x="43" y="40"/>
                    <a:pt x="42" y="39"/>
                    <a:pt x="41" y="34"/>
                  </a:cubicBezTo>
                  <a:cubicBezTo>
                    <a:pt x="41" y="34"/>
                    <a:pt x="35" y="39"/>
                    <a:pt x="31" y="38"/>
                  </a:cubicBezTo>
                  <a:cubicBezTo>
                    <a:pt x="27" y="37"/>
                    <a:pt x="33" y="31"/>
                    <a:pt x="31" y="30"/>
                  </a:cubicBezTo>
                  <a:cubicBezTo>
                    <a:pt x="29" y="29"/>
                    <a:pt x="24" y="41"/>
                    <a:pt x="1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921251" y="114301"/>
              <a:ext cx="114300" cy="46038"/>
            </a:xfrm>
            <a:custGeom>
              <a:avLst/>
              <a:gdLst>
                <a:gd name="T0" fmla="*/ 3 w 62"/>
                <a:gd name="T1" fmla="*/ 25 h 25"/>
                <a:gd name="T2" fmla="*/ 62 w 62"/>
                <a:gd name="T3" fmla="*/ 22 h 25"/>
                <a:gd name="T4" fmla="*/ 59 w 62"/>
                <a:gd name="T5" fmla="*/ 7 h 25"/>
                <a:gd name="T6" fmla="*/ 3 w 62"/>
                <a:gd name="T7" fmla="*/ 7 h 25"/>
                <a:gd name="T8" fmla="*/ 3 w 62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5">
                  <a:moveTo>
                    <a:pt x="3" y="25"/>
                  </a:moveTo>
                  <a:cubicBezTo>
                    <a:pt x="16" y="14"/>
                    <a:pt x="52" y="17"/>
                    <a:pt x="62" y="22"/>
                  </a:cubicBezTo>
                  <a:cubicBezTo>
                    <a:pt x="61" y="19"/>
                    <a:pt x="57" y="13"/>
                    <a:pt x="59" y="7"/>
                  </a:cubicBezTo>
                  <a:cubicBezTo>
                    <a:pt x="35" y="0"/>
                    <a:pt x="11" y="5"/>
                    <a:pt x="3" y="7"/>
                  </a:cubicBezTo>
                  <a:cubicBezTo>
                    <a:pt x="5" y="14"/>
                    <a:pt x="0" y="22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5" name="Group 334"/>
          <p:cNvGrpSpPr/>
          <p:nvPr/>
        </p:nvGrpSpPr>
        <p:grpSpPr>
          <a:xfrm>
            <a:off x="145792" y="299088"/>
            <a:ext cx="1606628" cy="3210594"/>
            <a:chOff x="9075739" y="595313"/>
            <a:chExt cx="957263" cy="1912938"/>
          </a:xfrm>
          <a:solidFill>
            <a:schemeClr val="tx2"/>
          </a:solidFill>
        </p:grpSpPr>
        <p:sp>
          <p:nvSpPr>
            <p:cNvPr id="336" name="Freeform 334"/>
            <p:cNvSpPr>
              <a:spLocks/>
            </p:cNvSpPr>
            <p:nvPr/>
          </p:nvSpPr>
          <p:spPr bwMode="auto">
            <a:xfrm>
              <a:off x="9410701" y="1724025"/>
              <a:ext cx="290513" cy="65088"/>
            </a:xfrm>
            <a:custGeom>
              <a:avLst/>
              <a:gdLst>
                <a:gd name="T0" fmla="*/ 8 w 183"/>
                <a:gd name="T1" fmla="*/ 41 h 41"/>
                <a:gd name="T2" fmla="*/ 175 w 183"/>
                <a:gd name="T3" fmla="*/ 41 h 41"/>
                <a:gd name="T4" fmla="*/ 183 w 183"/>
                <a:gd name="T5" fmla="*/ 0 h 41"/>
                <a:gd name="T6" fmla="*/ 0 w 183"/>
                <a:gd name="T7" fmla="*/ 0 h 41"/>
                <a:gd name="T8" fmla="*/ 8 w 183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41">
                  <a:moveTo>
                    <a:pt x="8" y="41"/>
                  </a:moveTo>
                  <a:lnTo>
                    <a:pt x="175" y="41"/>
                  </a:lnTo>
                  <a:lnTo>
                    <a:pt x="183" y="0"/>
                  </a:lnTo>
                  <a:lnTo>
                    <a:pt x="0" y="0"/>
                  </a:lnTo>
                  <a:lnTo>
                    <a:pt x="8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335"/>
            <p:cNvSpPr>
              <a:spLocks/>
            </p:cNvSpPr>
            <p:nvPr/>
          </p:nvSpPr>
          <p:spPr bwMode="auto">
            <a:xfrm>
              <a:off x="9405939" y="1697038"/>
              <a:ext cx="301625" cy="22225"/>
            </a:xfrm>
            <a:custGeom>
              <a:avLst/>
              <a:gdLst>
                <a:gd name="T0" fmla="*/ 0 w 190"/>
                <a:gd name="T1" fmla="*/ 0 h 14"/>
                <a:gd name="T2" fmla="*/ 2 w 190"/>
                <a:gd name="T3" fmla="*/ 14 h 14"/>
                <a:gd name="T4" fmla="*/ 186 w 190"/>
                <a:gd name="T5" fmla="*/ 14 h 14"/>
                <a:gd name="T6" fmla="*/ 190 w 190"/>
                <a:gd name="T7" fmla="*/ 0 h 14"/>
                <a:gd name="T8" fmla="*/ 0 w 19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4">
                  <a:moveTo>
                    <a:pt x="0" y="0"/>
                  </a:moveTo>
                  <a:lnTo>
                    <a:pt x="2" y="14"/>
                  </a:lnTo>
                  <a:lnTo>
                    <a:pt x="186" y="14"/>
                  </a:lnTo>
                  <a:lnTo>
                    <a:pt x="19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336"/>
            <p:cNvSpPr>
              <a:spLocks/>
            </p:cNvSpPr>
            <p:nvPr/>
          </p:nvSpPr>
          <p:spPr bwMode="auto">
            <a:xfrm>
              <a:off x="9490076" y="742950"/>
              <a:ext cx="130175" cy="71438"/>
            </a:xfrm>
            <a:custGeom>
              <a:avLst/>
              <a:gdLst>
                <a:gd name="T0" fmla="*/ 0 w 71"/>
                <a:gd name="T1" fmla="*/ 33 h 39"/>
                <a:gd name="T2" fmla="*/ 6 w 71"/>
                <a:gd name="T3" fmla="*/ 39 h 39"/>
                <a:gd name="T4" fmla="*/ 64 w 71"/>
                <a:gd name="T5" fmla="*/ 39 h 39"/>
                <a:gd name="T6" fmla="*/ 71 w 71"/>
                <a:gd name="T7" fmla="*/ 33 h 39"/>
                <a:gd name="T8" fmla="*/ 71 w 71"/>
                <a:gd name="T9" fmla="*/ 0 h 39"/>
                <a:gd name="T10" fmla="*/ 0 w 71"/>
                <a:gd name="T11" fmla="*/ 0 h 39"/>
                <a:gd name="T12" fmla="*/ 0 w 71"/>
                <a:gd name="T13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9">
                  <a:moveTo>
                    <a:pt x="0" y="33"/>
                  </a:moveTo>
                  <a:cubicBezTo>
                    <a:pt x="0" y="36"/>
                    <a:pt x="3" y="39"/>
                    <a:pt x="6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8" y="39"/>
                    <a:pt x="71" y="36"/>
                    <a:pt x="71" y="33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337"/>
            <p:cNvSpPr>
              <a:spLocks/>
            </p:cNvSpPr>
            <p:nvPr/>
          </p:nvSpPr>
          <p:spPr bwMode="auto">
            <a:xfrm>
              <a:off x="9490076" y="595313"/>
              <a:ext cx="130175" cy="136525"/>
            </a:xfrm>
            <a:custGeom>
              <a:avLst/>
              <a:gdLst>
                <a:gd name="T0" fmla="*/ 65 w 71"/>
                <a:gd name="T1" fmla="*/ 60 h 73"/>
                <a:gd name="T2" fmla="*/ 56 w 71"/>
                <a:gd name="T3" fmla="*/ 57 h 73"/>
                <a:gd name="T4" fmla="*/ 56 w 71"/>
                <a:gd name="T5" fmla="*/ 47 h 73"/>
                <a:gd name="T6" fmla="*/ 49 w 71"/>
                <a:gd name="T7" fmla="*/ 40 h 73"/>
                <a:gd name="T8" fmla="*/ 42 w 71"/>
                <a:gd name="T9" fmla="*/ 40 h 73"/>
                <a:gd name="T10" fmla="*/ 42 w 71"/>
                <a:gd name="T11" fmla="*/ 27 h 73"/>
                <a:gd name="T12" fmla="*/ 39 w 71"/>
                <a:gd name="T13" fmla="*/ 22 h 73"/>
                <a:gd name="T14" fmla="*/ 39 w 71"/>
                <a:gd name="T15" fmla="*/ 4 h 73"/>
                <a:gd name="T16" fmla="*/ 35 w 71"/>
                <a:gd name="T17" fmla="*/ 0 h 73"/>
                <a:gd name="T18" fmla="*/ 31 w 71"/>
                <a:gd name="T19" fmla="*/ 4 h 73"/>
                <a:gd name="T20" fmla="*/ 31 w 71"/>
                <a:gd name="T21" fmla="*/ 22 h 73"/>
                <a:gd name="T22" fmla="*/ 28 w 71"/>
                <a:gd name="T23" fmla="*/ 27 h 73"/>
                <a:gd name="T24" fmla="*/ 28 w 71"/>
                <a:gd name="T25" fmla="*/ 40 h 73"/>
                <a:gd name="T26" fmla="*/ 21 w 71"/>
                <a:gd name="T27" fmla="*/ 40 h 73"/>
                <a:gd name="T28" fmla="*/ 15 w 71"/>
                <a:gd name="T29" fmla="*/ 47 h 73"/>
                <a:gd name="T30" fmla="*/ 15 w 71"/>
                <a:gd name="T31" fmla="*/ 57 h 73"/>
                <a:gd name="T32" fmla="*/ 6 w 71"/>
                <a:gd name="T33" fmla="*/ 60 h 73"/>
                <a:gd name="T34" fmla="*/ 0 w 71"/>
                <a:gd name="T35" fmla="*/ 66 h 73"/>
                <a:gd name="T36" fmla="*/ 0 w 71"/>
                <a:gd name="T37" fmla="*/ 73 h 73"/>
                <a:gd name="T38" fmla="*/ 71 w 71"/>
                <a:gd name="T39" fmla="*/ 73 h 73"/>
                <a:gd name="T40" fmla="*/ 71 w 71"/>
                <a:gd name="T41" fmla="*/ 66 h 73"/>
                <a:gd name="T42" fmla="*/ 65 w 71"/>
                <a:gd name="T43" fmla="*/ 6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1" h="73">
                  <a:moveTo>
                    <a:pt x="65" y="60"/>
                  </a:moveTo>
                  <a:cubicBezTo>
                    <a:pt x="64" y="59"/>
                    <a:pt x="60" y="58"/>
                    <a:pt x="56" y="5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3"/>
                    <a:pt x="53" y="40"/>
                    <a:pt x="49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5"/>
                    <a:pt x="41" y="23"/>
                    <a:pt x="39" y="22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2"/>
                    <a:pt x="37" y="0"/>
                    <a:pt x="35" y="0"/>
                  </a:cubicBezTo>
                  <a:cubicBezTo>
                    <a:pt x="32" y="0"/>
                    <a:pt x="31" y="2"/>
                    <a:pt x="31" y="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4"/>
                    <a:pt x="28" y="25"/>
                    <a:pt x="28" y="27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40"/>
                    <a:pt x="15" y="43"/>
                    <a:pt x="15" y="4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0" y="58"/>
                    <a:pt x="7" y="59"/>
                    <a:pt x="6" y="60"/>
                  </a:cubicBezTo>
                  <a:cubicBezTo>
                    <a:pt x="2" y="60"/>
                    <a:pt x="0" y="63"/>
                    <a:pt x="0" y="6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3"/>
                    <a:pt x="68" y="60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338"/>
            <p:cNvSpPr>
              <a:spLocks noEditPoints="1"/>
            </p:cNvSpPr>
            <p:nvPr/>
          </p:nvSpPr>
          <p:spPr bwMode="auto">
            <a:xfrm>
              <a:off x="9075739" y="2090738"/>
              <a:ext cx="957263" cy="417513"/>
            </a:xfrm>
            <a:custGeom>
              <a:avLst/>
              <a:gdLst>
                <a:gd name="T0" fmla="*/ 68 w 520"/>
                <a:gd name="T1" fmla="*/ 108 h 224"/>
                <a:gd name="T2" fmla="*/ 422 w 520"/>
                <a:gd name="T3" fmla="*/ 224 h 224"/>
                <a:gd name="T4" fmla="*/ 230 w 520"/>
                <a:gd name="T5" fmla="*/ 29 h 224"/>
                <a:gd name="T6" fmla="*/ 219 w 520"/>
                <a:gd name="T7" fmla="*/ 38 h 224"/>
                <a:gd name="T8" fmla="*/ 210 w 520"/>
                <a:gd name="T9" fmla="*/ 29 h 224"/>
                <a:gd name="T10" fmla="*/ 194 w 520"/>
                <a:gd name="T11" fmla="*/ 49 h 224"/>
                <a:gd name="T12" fmla="*/ 193 w 520"/>
                <a:gd name="T13" fmla="*/ 47 h 224"/>
                <a:gd name="T14" fmla="*/ 191 w 520"/>
                <a:gd name="T15" fmla="*/ 29 h 224"/>
                <a:gd name="T16" fmla="*/ 176 w 520"/>
                <a:gd name="T17" fmla="*/ 29 h 224"/>
                <a:gd name="T18" fmla="*/ 170 w 520"/>
                <a:gd name="T19" fmla="*/ 45 h 224"/>
                <a:gd name="T20" fmla="*/ 158 w 520"/>
                <a:gd name="T21" fmla="*/ 29 h 224"/>
                <a:gd name="T22" fmla="*/ 142 w 520"/>
                <a:gd name="T23" fmla="*/ 49 h 224"/>
                <a:gd name="T24" fmla="*/ 141 w 520"/>
                <a:gd name="T25" fmla="*/ 47 h 224"/>
                <a:gd name="T26" fmla="*/ 138 w 520"/>
                <a:gd name="T27" fmla="*/ 49 h 224"/>
                <a:gd name="T28" fmla="*/ 124 w 520"/>
                <a:gd name="T29" fmla="*/ 30 h 224"/>
                <a:gd name="T30" fmla="*/ 109 w 520"/>
                <a:gd name="T31" fmla="*/ 55 h 224"/>
                <a:gd name="T32" fmla="*/ 133 w 520"/>
                <a:gd name="T33" fmla="*/ 83 h 224"/>
                <a:gd name="T34" fmla="*/ 89 w 520"/>
                <a:gd name="T35" fmla="*/ 88 h 224"/>
                <a:gd name="T36" fmla="*/ 63 w 520"/>
                <a:gd name="T37" fmla="*/ 133 h 224"/>
                <a:gd name="T38" fmla="*/ 57 w 520"/>
                <a:gd name="T39" fmla="*/ 184 h 224"/>
                <a:gd name="T40" fmla="*/ 57 w 520"/>
                <a:gd name="T41" fmla="*/ 190 h 224"/>
                <a:gd name="T42" fmla="*/ 86 w 520"/>
                <a:gd name="T43" fmla="*/ 216 h 224"/>
                <a:gd name="T44" fmla="*/ 57 w 520"/>
                <a:gd name="T45" fmla="*/ 152 h 224"/>
                <a:gd name="T46" fmla="*/ 106 w 520"/>
                <a:gd name="T47" fmla="*/ 128 h 224"/>
                <a:gd name="T48" fmla="*/ 138 w 520"/>
                <a:gd name="T49" fmla="*/ 103 h 224"/>
                <a:gd name="T50" fmla="*/ 163 w 520"/>
                <a:gd name="T51" fmla="*/ 92 h 224"/>
                <a:gd name="T52" fmla="*/ 174 w 520"/>
                <a:gd name="T53" fmla="*/ 55 h 224"/>
                <a:gd name="T54" fmla="*/ 214 w 520"/>
                <a:gd name="T55" fmla="*/ 68 h 224"/>
                <a:gd name="T56" fmla="*/ 231 w 520"/>
                <a:gd name="T57" fmla="*/ 64 h 224"/>
                <a:gd name="T58" fmla="*/ 245 w 520"/>
                <a:gd name="T59" fmla="*/ 29 h 224"/>
                <a:gd name="T60" fmla="*/ 246 w 520"/>
                <a:gd name="T61" fmla="*/ 49 h 224"/>
                <a:gd name="T62" fmla="*/ 472 w 520"/>
                <a:gd name="T63" fmla="*/ 190 h 224"/>
                <a:gd name="T64" fmla="*/ 417 w 520"/>
                <a:gd name="T65" fmla="*/ 154 h 224"/>
                <a:gd name="T66" fmla="*/ 446 w 520"/>
                <a:gd name="T67" fmla="*/ 114 h 224"/>
                <a:gd name="T68" fmla="*/ 439 w 520"/>
                <a:gd name="T69" fmla="*/ 102 h 224"/>
                <a:gd name="T70" fmla="*/ 417 w 520"/>
                <a:gd name="T71" fmla="*/ 65 h 224"/>
                <a:gd name="T72" fmla="*/ 411 w 520"/>
                <a:gd name="T73" fmla="*/ 55 h 224"/>
                <a:gd name="T74" fmla="*/ 381 w 520"/>
                <a:gd name="T75" fmla="*/ 49 h 224"/>
                <a:gd name="T76" fmla="*/ 401 w 520"/>
                <a:gd name="T77" fmla="*/ 38 h 224"/>
                <a:gd name="T78" fmla="*/ 386 w 520"/>
                <a:gd name="T79" fmla="*/ 29 h 224"/>
                <a:gd name="T80" fmla="*/ 382 w 520"/>
                <a:gd name="T81" fmla="*/ 47 h 224"/>
                <a:gd name="T82" fmla="*/ 365 w 520"/>
                <a:gd name="T83" fmla="*/ 47 h 224"/>
                <a:gd name="T84" fmla="*/ 356 w 520"/>
                <a:gd name="T85" fmla="*/ 38 h 224"/>
                <a:gd name="T86" fmla="*/ 347 w 520"/>
                <a:gd name="T87" fmla="*/ 38 h 224"/>
                <a:gd name="T88" fmla="*/ 338 w 520"/>
                <a:gd name="T89" fmla="*/ 38 h 224"/>
                <a:gd name="T90" fmla="*/ 322 w 520"/>
                <a:gd name="T91" fmla="*/ 40 h 224"/>
                <a:gd name="T92" fmla="*/ 315 w 520"/>
                <a:gd name="T93" fmla="*/ 29 h 224"/>
                <a:gd name="T94" fmla="*/ 310 w 520"/>
                <a:gd name="T95" fmla="*/ 29 h 224"/>
                <a:gd name="T96" fmla="*/ 295 w 520"/>
                <a:gd name="T97" fmla="*/ 29 h 224"/>
                <a:gd name="T98" fmla="*/ 282 w 520"/>
                <a:gd name="T99" fmla="*/ 29 h 224"/>
                <a:gd name="T100" fmla="*/ 276 w 520"/>
                <a:gd name="T101" fmla="*/ 29 h 224"/>
                <a:gd name="T102" fmla="*/ 272 w 520"/>
                <a:gd name="T103" fmla="*/ 62 h 224"/>
                <a:gd name="T104" fmla="*/ 289 w 520"/>
                <a:gd name="T105" fmla="*/ 64 h 224"/>
                <a:gd name="T106" fmla="*/ 294 w 520"/>
                <a:gd name="T107" fmla="*/ 65 h 224"/>
                <a:gd name="T108" fmla="*/ 349 w 520"/>
                <a:gd name="T109" fmla="*/ 59 h 224"/>
                <a:gd name="T110" fmla="*/ 357 w 520"/>
                <a:gd name="T111" fmla="*/ 92 h 224"/>
                <a:gd name="T112" fmla="*/ 396 w 520"/>
                <a:gd name="T113" fmla="*/ 88 h 224"/>
                <a:gd name="T114" fmla="*/ 396 w 520"/>
                <a:gd name="T115" fmla="*/ 128 h 224"/>
                <a:gd name="T116" fmla="*/ 425 w 520"/>
                <a:gd name="T117" fmla="*/ 133 h 224"/>
                <a:gd name="T118" fmla="*/ 425 w 520"/>
                <a:gd name="T119" fmla="*/ 200 h 224"/>
                <a:gd name="T120" fmla="*/ 463 w 520"/>
                <a:gd name="T121" fmla="*/ 19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0" h="224">
                  <a:moveTo>
                    <a:pt x="453" y="109"/>
                  </a:moveTo>
                  <a:cubicBezTo>
                    <a:pt x="453" y="108"/>
                    <a:pt x="453" y="108"/>
                    <a:pt x="453" y="108"/>
                  </a:cubicBezTo>
                  <a:cubicBezTo>
                    <a:pt x="452" y="108"/>
                    <a:pt x="452" y="108"/>
                    <a:pt x="452" y="108"/>
                  </a:cubicBezTo>
                  <a:cubicBezTo>
                    <a:pt x="403" y="24"/>
                    <a:pt x="403" y="24"/>
                    <a:pt x="403" y="24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9" y="221"/>
                    <a:pt x="99" y="221"/>
                    <a:pt x="99" y="221"/>
                  </a:cubicBezTo>
                  <a:cubicBezTo>
                    <a:pt x="99" y="220"/>
                    <a:pt x="101" y="207"/>
                    <a:pt x="107" y="189"/>
                  </a:cubicBezTo>
                  <a:cubicBezTo>
                    <a:pt x="127" y="146"/>
                    <a:pt x="173" y="75"/>
                    <a:pt x="261" y="75"/>
                  </a:cubicBezTo>
                  <a:cubicBezTo>
                    <a:pt x="347" y="75"/>
                    <a:pt x="393" y="144"/>
                    <a:pt x="413" y="187"/>
                  </a:cubicBezTo>
                  <a:cubicBezTo>
                    <a:pt x="419" y="206"/>
                    <a:pt x="421" y="220"/>
                    <a:pt x="421" y="221"/>
                  </a:cubicBezTo>
                  <a:cubicBezTo>
                    <a:pt x="422" y="224"/>
                    <a:pt x="422" y="224"/>
                    <a:pt x="422" y="224"/>
                  </a:cubicBezTo>
                  <a:cubicBezTo>
                    <a:pt x="520" y="224"/>
                    <a:pt x="520" y="224"/>
                    <a:pt x="520" y="224"/>
                  </a:cubicBezTo>
                  <a:lnTo>
                    <a:pt x="453" y="109"/>
                  </a:lnTo>
                  <a:close/>
                  <a:moveTo>
                    <a:pt x="258" y="29"/>
                  </a:moveTo>
                  <a:cubicBezTo>
                    <a:pt x="253" y="36"/>
                    <a:pt x="253" y="36"/>
                    <a:pt x="253" y="36"/>
                  </a:cubicBezTo>
                  <a:cubicBezTo>
                    <a:pt x="247" y="29"/>
                    <a:pt x="247" y="29"/>
                    <a:pt x="247" y="29"/>
                  </a:cubicBezTo>
                  <a:lnTo>
                    <a:pt x="258" y="29"/>
                  </a:lnTo>
                  <a:close/>
                  <a:moveTo>
                    <a:pt x="241" y="29"/>
                  </a:moveTo>
                  <a:cubicBezTo>
                    <a:pt x="235" y="36"/>
                    <a:pt x="235" y="36"/>
                    <a:pt x="235" y="36"/>
                  </a:cubicBezTo>
                  <a:cubicBezTo>
                    <a:pt x="230" y="29"/>
                    <a:pt x="230" y="29"/>
                    <a:pt x="230" y="29"/>
                  </a:cubicBezTo>
                  <a:lnTo>
                    <a:pt x="241" y="29"/>
                  </a:lnTo>
                  <a:close/>
                  <a:moveTo>
                    <a:pt x="242" y="49"/>
                  </a:moveTo>
                  <a:cubicBezTo>
                    <a:pt x="229" y="49"/>
                    <a:pt x="229" y="49"/>
                    <a:pt x="229" y="49"/>
                  </a:cubicBezTo>
                  <a:cubicBezTo>
                    <a:pt x="235" y="40"/>
                    <a:pt x="235" y="40"/>
                    <a:pt x="235" y="40"/>
                  </a:cubicBezTo>
                  <a:lnTo>
                    <a:pt x="242" y="49"/>
                  </a:lnTo>
                  <a:close/>
                  <a:moveTo>
                    <a:pt x="219" y="38"/>
                  </a:moveTo>
                  <a:cubicBezTo>
                    <a:pt x="226" y="29"/>
                    <a:pt x="226" y="29"/>
                    <a:pt x="226" y="29"/>
                  </a:cubicBezTo>
                  <a:cubicBezTo>
                    <a:pt x="226" y="47"/>
                    <a:pt x="226" y="47"/>
                    <a:pt x="226" y="47"/>
                  </a:cubicBezTo>
                  <a:lnTo>
                    <a:pt x="219" y="38"/>
                  </a:lnTo>
                  <a:close/>
                  <a:moveTo>
                    <a:pt x="225" y="49"/>
                  </a:moveTo>
                  <a:cubicBezTo>
                    <a:pt x="211" y="49"/>
                    <a:pt x="211" y="49"/>
                    <a:pt x="211" y="49"/>
                  </a:cubicBezTo>
                  <a:cubicBezTo>
                    <a:pt x="218" y="40"/>
                    <a:pt x="218" y="40"/>
                    <a:pt x="218" y="40"/>
                  </a:cubicBezTo>
                  <a:lnTo>
                    <a:pt x="225" y="49"/>
                  </a:lnTo>
                  <a:close/>
                  <a:moveTo>
                    <a:pt x="224" y="29"/>
                  </a:moveTo>
                  <a:cubicBezTo>
                    <a:pt x="218" y="36"/>
                    <a:pt x="218" y="36"/>
                    <a:pt x="218" y="36"/>
                  </a:cubicBezTo>
                  <a:cubicBezTo>
                    <a:pt x="213" y="29"/>
                    <a:pt x="213" y="29"/>
                    <a:pt x="213" y="29"/>
                  </a:cubicBezTo>
                  <a:lnTo>
                    <a:pt x="224" y="29"/>
                  </a:lnTo>
                  <a:close/>
                  <a:moveTo>
                    <a:pt x="210" y="29"/>
                  </a:moveTo>
                  <a:cubicBezTo>
                    <a:pt x="217" y="38"/>
                    <a:pt x="217" y="38"/>
                    <a:pt x="217" y="38"/>
                  </a:cubicBezTo>
                  <a:cubicBezTo>
                    <a:pt x="210" y="47"/>
                    <a:pt x="210" y="47"/>
                    <a:pt x="210" y="47"/>
                  </a:cubicBezTo>
                  <a:lnTo>
                    <a:pt x="210" y="29"/>
                  </a:lnTo>
                  <a:close/>
                  <a:moveTo>
                    <a:pt x="202" y="38"/>
                  </a:moveTo>
                  <a:cubicBezTo>
                    <a:pt x="208" y="29"/>
                    <a:pt x="208" y="29"/>
                    <a:pt x="208" y="29"/>
                  </a:cubicBezTo>
                  <a:cubicBezTo>
                    <a:pt x="208" y="47"/>
                    <a:pt x="208" y="47"/>
                    <a:pt x="208" y="47"/>
                  </a:cubicBezTo>
                  <a:lnTo>
                    <a:pt x="202" y="38"/>
                  </a:lnTo>
                  <a:close/>
                  <a:moveTo>
                    <a:pt x="207" y="49"/>
                  </a:moveTo>
                  <a:cubicBezTo>
                    <a:pt x="194" y="49"/>
                    <a:pt x="194" y="49"/>
                    <a:pt x="194" y="49"/>
                  </a:cubicBezTo>
                  <a:cubicBezTo>
                    <a:pt x="201" y="40"/>
                    <a:pt x="201" y="40"/>
                    <a:pt x="201" y="40"/>
                  </a:cubicBezTo>
                  <a:lnTo>
                    <a:pt x="207" y="49"/>
                  </a:lnTo>
                  <a:close/>
                  <a:moveTo>
                    <a:pt x="206" y="29"/>
                  </a:moveTo>
                  <a:cubicBezTo>
                    <a:pt x="201" y="36"/>
                    <a:pt x="201" y="36"/>
                    <a:pt x="201" y="36"/>
                  </a:cubicBezTo>
                  <a:cubicBezTo>
                    <a:pt x="195" y="29"/>
                    <a:pt x="195" y="29"/>
                    <a:pt x="195" y="29"/>
                  </a:cubicBezTo>
                  <a:lnTo>
                    <a:pt x="206" y="29"/>
                  </a:lnTo>
                  <a:close/>
                  <a:moveTo>
                    <a:pt x="193" y="29"/>
                  </a:moveTo>
                  <a:cubicBezTo>
                    <a:pt x="199" y="38"/>
                    <a:pt x="199" y="38"/>
                    <a:pt x="199" y="38"/>
                  </a:cubicBezTo>
                  <a:cubicBezTo>
                    <a:pt x="193" y="47"/>
                    <a:pt x="193" y="47"/>
                    <a:pt x="193" y="47"/>
                  </a:cubicBezTo>
                  <a:lnTo>
                    <a:pt x="193" y="29"/>
                  </a:lnTo>
                  <a:close/>
                  <a:moveTo>
                    <a:pt x="188" y="29"/>
                  </a:moveTo>
                  <a:cubicBezTo>
                    <a:pt x="189" y="29"/>
                    <a:pt x="189" y="29"/>
                    <a:pt x="189" y="29"/>
                  </a:cubicBezTo>
                  <a:cubicBezTo>
                    <a:pt x="184" y="36"/>
                    <a:pt x="184" y="36"/>
                    <a:pt x="184" y="36"/>
                  </a:cubicBezTo>
                  <a:lnTo>
                    <a:pt x="188" y="29"/>
                  </a:lnTo>
                  <a:close/>
                  <a:moveTo>
                    <a:pt x="191" y="29"/>
                  </a:moveTo>
                  <a:cubicBezTo>
                    <a:pt x="191" y="47"/>
                    <a:pt x="191" y="47"/>
                    <a:pt x="191" y="47"/>
                  </a:cubicBezTo>
                  <a:cubicBezTo>
                    <a:pt x="185" y="38"/>
                    <a:pt x="185" y="38"/>
                    <a:pt x="185" y="38"/>
                  </a:cubicBezTo>
                  <a:lnTo>
                    <a:pt x="191" y="29"/>
                  </a:lnTo>
                  <a:close/>
                  <a:moveTo>
                    <a:pt x="190" y="49"/>
                  </a:moveTo>
                  <a:cubicBezTo>
                    <a:pt x="177" y="49"/>
                    <a:pt x="177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83" y="40"/>
                    <a:pt x="183" y="40"/>
                    <a:pt x="183" y="40"/>
                  </a:cubicBezTo>
                  <a:lnTo>
                    <a:pt x="190" y="49"/>
                  </a:lnTo>
                  <a:close/>
                  <a:moveTo>
                    <a:pt x="178" y="29"/>
                  </a:moveTo>
                  <a:cubicBezTo>
                    <a:pt x="178" y="29"/>
                    <a:pt x="178" y="29"/>
                    <a:pt x="178" y="29"/>
                  </a:cubicBezTo>
                  <a:cubicBezTo>
                    <a:pt x="178" y="29"/>
                    <a:pt x="178" y="29"/>
                    <a:pt x="178" y="29"/>
                  </a:cubicBezTo>
                  <a:close/>
                  <a:moveTo>
                    <a:pt x="176" y="29"/>
                  </a:moveTo>
                  <a:cubicBezTo>
                    <a:pt x="177" y="31"/>
                    <a:pt x="177" y="31"/>
                    <a:pt x="177" y="31"/>
                  </a:cubicBezTo>
                  <a:cubicBezTo>
                    <a:pt x="176" y="34"/>
                    <a:pt x="176" y="34"/>
                    <a:pt x="176" y="34"/>
                  </a:cubicBezTo>
                  <a:lnTo>
                    <a:pt x="176" y="29"/>
                  </a:lnTo>
                  <a:close/>
                  <a:moveTo>
                    <a:pt x="167" y="38"/>
                  </a:moveTo>
                  <a:cubicBezTo>
                    <a:pt x="174" y="29"/>
                    <a:pt x="174" y="29"/>
                    <a:pt x="174" y="29"/>
                  </a:cubicBezTo>
                  <a:cubicBezTo>
                    <a:pt x="174" y="37"/>
                    <a:pt x="174" y="37"/>
                    <a:pt x="174" y="37"/>
                  </a:cubicBezTo>
                  <a:cubicBezTo>
                    <a:pt x="171" y="43"/>
                    <a:pt x="171" y="43"/>
                    <a:pt x="171" y="43"/>
                  </a:cubicBezTo>
                  <a:lnTo>
                    <a:pt x="167" y="38"/>
                  </a:lnTo>
                  <a:close/>
                  <a:moveTo>
                    <a:pt x="170" y="45"/>
                  </a:moveTo>
                  <a:cubicBezTo>
                    <a:pt x="167" y="49"/>
                    <a:pt x="167" y="49"/>
                    <a:pt x="167" y="49"/>
                  </a:cubicBezTo>
                  <a:cubicBezTo>
                    <a:pt x="159" y="49"/>
                    <a:pt x="159" y="49"/>
                    <a:pt x="159" y="49"/>
                  </a:cubicBezTo>
                  <a:cubicBezTo>
                    <a:pt x="166" y="40"/>
                    <a:pt x="166" y="40"/>
                    <a:pt x="166" y="40"/>
                  </a:cubicBezTo>
                  <a:lnTo>
                    <a:pt x="170" y="45"/>
                  </a:lnTo>
                  <a:close/>
                  <a:moveTo>
                    <a:pt x="172" y="29"/>
                  </a:moveTo>
                  <a:cubicBezTo>
                    <a:pt x="166" y="36"/>
                    <a:pt x="166" y="36"/>
                    <a:pt x="166" y="36"/>
                  </a:cubicBezTo>
                  <a:cubicBezTo>
                    <a:pt x="160" y="29"/>
                    <a:pt x="160" y="29"/>
                    <a:pt x="160" y="29"/>
                  </a:cubicBezTo>
                  <a:lnTo>
                    <a:pt x="172" y="29"/>
                  </a:lnTo>
                  <a:close/>
                  <a:moveTo>
                    <a:pt x="158" y="29"/>
                  </a:moveTo>
                  <a:cubicBezTo>
                    <a:pt x="165" y="38"/>
                    <a:pt x="165" y="38"/>
                    <a:pt x="165" y="38"/>
                  </a:cubicBezTo>
                  <a:cubicBezTo>
                    <a:pt x="158" y="47"/>
                    <a:pt x="158" y="47"/>
                    <a:pt x="158" y="47"/>
                  </a:cubicBezTo>
                  <a:lnTo>
                    <a:pt x="158" y="29"/>
                  </a:lnTo>
                  <a:close/>
                  <a:moveTo>
                    <a:pt x="150" y="38"/>
                  </a:moveTo>
                  <a:cubicBezTo>
                    <a:pt x="156" y="29"/>
                    <a:pt x="156" y="29"/>
                    <a:pt x="156" y="29"/>
                  </a:cubicBezTo>
                  <a:cubicBezTo>
                    <a:pt x="156" y="47"/>
                    <a:pt x="156" y="47"/>
                    <a:pt x="156" y="47"/>
                  </a:cubicBezTo>
                  <a:lnTo>
                    <a:pt x="150" y="38"/>
                  </a:lnTo>
                  <a:close/>
                  <a:moveTo>
                    <a:pt x="155" y="49"/>
                  </a:moveTo>
                  <a:cubicBezTo>
                    <a:pt x="142" y="49"/>
                    <a:pt x="142" y="49"/>
                    <a:pt x="142" y="49"/>
                  </a:cubicBezTo>
                  <a:cubicBezTo>
                    <a:pt x="149" y="40"/>
                    <a:pt x="149" y="40"/>
                    <a:pt x="149" y="40"/>
                  </a:cubicBezTo>
                  <a:lnTo>
                    <a:pt x="155" y="49"/>
                  </a:lnTo>
                  <a:close/>
                  <a:moveTo>
                    <a:pt x="154" y="29"/>
                  </a:moveTo>
                  <a:cubicBezTo>
                    <a:pt x="149" y="36"/>
                    <a:pt x="149" y="36"/>
                    <a:pt x="149" y="36"/>
                  </a:cubicBezTo>
                  <a:cubicBezTo>
                    <a:pt x="143" y="29"/>
                    <a:pt x="143" y="29"/>
                    <a:pt x="143" y="29"/>
                  </a:cubicBezTo>
                  <a:lnTo>
                    <a:pt x="154" y="29"/>
                  </a:lnTo>
                  <a:close/>
                  <a:moveTo>
                    <a:pt x="141" y="29"/>
                  </a:moveTo>
                  <a:cubicBezTo>
                    <a:pt x="147" y="38"/>
                    <a:pt x="147" y="38"/>
                    <a:pt x="147" y="38"/>
                  </a:cubicBezTo>
                  <a:cubicBezTo>
                    <a:pt x="141" y="47"/>
                    <a:pt x="141" y="47"/>
                    <a:pt x="141" y="47"/>
                  </a:cubicBezTo>
                  <a:lnTo>
                    <a:pt x="141" y="29"/>
                  </a:lnTo>
                  <a:close/>
                  <a:moveTo>
                    <a:pt x="133" y="38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39" y="47"/>
                    <a:pt x="139" y="47"/>
                    <a:pt x="139" y="47"/>
                  </a:cubicBezTo>
                  <a:lnTo>
                    <a:pt x="133" y="38"/>
                  </a:lnTo>
                  <a:close/>
                  <a:moveTo>
                    <a:pt x="138" y="49"/>
                  </a:moveTo>
                  <a:cubicBezTo>
                    <a:pt x="125" y="49"/>
                    <a:pt x="125" y="49"/>
                    <a:pt x="125" y="49"/>
                  </a:cubicBezTo>
                  <a:cubicBezTo>
                    <a:pt x="131" y="40"/>
                    <a:pt x="131" y="40"/>
                    <a:pt x="131" y="40"/>
                  </a:cubicBezTo>
                  <a:lnTo>
                    <a:pt x="138" y="49"/>
                  </a:lnTo>
                  <a:close/>
                  <a:moveTo>
                    <a:pt x="137" y="29"/>
                  </a:moveTo>
                  <a:cubicBezTo>
                    <a:pt x="131" y="36"/>
                    <a:pt x="131" y="36"/>
                    <a:pt x="131" y="36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37" y="29"/>
                  </a:lnTo>
                  <a:close/>
                  <a:moveTo>
                    <a:pt x="124" y="30"/>
                  </a:moveTo>
                  <a:cubicBezTo>
                    <a:pt x="124" y="29"/>
                    <a:pt x="124" y="29"/>
                    <a:pt x="124" y="29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4" y="47"/>
                    <a:pt x="124" y="47"/>
                    <a:pt x="124" y="47"/>
                  </a:cubicBezTo>
                  <a:lnTo>
                    <a:pt x="124" y="30"/>
                  </a:lnTo>
                  <a:close/>
                  <a:moveTo>
                    <a:pt x="122" y="33"/>
                  </a:moveTo>
                  <a:cubicBezTo>
                    <a:pt x="122" y="49"/>
                    <a:pt x="122" y="49"/>
                    <a:pt x="122" y="49"/>
                  </a:cubicBezTo>
                  <a:cubicBezTo>
                    <a:pt x="112" y="49"/>
                    <a:pt x="112" y="49"/>
                    <a:pt x="112" y="49"/>
                  </a:cubicBezTo>
                  <a:lnTo>
                    <a:pt x="122" y="33"/>
                  </a:lnTo>
                  <a:close/>
                  <a:moveTo>
                    <a:pt x="109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06" y="60"/>
                    <a:pt x="106" y="60"/>
                    <a:pt x="106" y="60"/>
                  </a:cubicBezTo>
                  <a:lnTo>
                    <a:pt x="109" y="55"/>
                  </a:lnTo>
                  <a:close/>
                  <a:moveTo>
                    <a:pt x="159" y="64"/>
                  </a:moveTo>
                  <a:cubicBezTo>
                    <a:pt x="158" y="66"/>
                    <a:pt x="158" y="66"/>
                    <a:pt x="158" y="66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0" y="83"/>
                    <a:pt x="120" y="83"/>
                    <a:pt x="120" y="83"/>
                  </a:cubicBezTo>
                  <a:cubicBezTo>
                    <a:pt x="103" y="65"/>
                    <a:pt x="103" y="65"/>
                    <a:pt x="103" y="65"/>
                  </a:cubicBezTo>
                  <a:lnTo>
                    <a:pt x="159" y="64"/>
                  </a:lnTo>
                  <a:close/>
                  <a:moveTo>
                    <a:pt x="154" y="73"/>
                  </a:moveTo>
                  <a:cubicBezTo>
                    <a:pt x="149" y="83"/>
                    <a:pt x="149" y="83"/>
                    <a:pt x="149" y="83"/>
                  </a:cubicBezTo>
                  <a:cubicBezTo>
                    <a:pt x="133" y="83"/>
                    <a:pt x="133" y="83"/>
                    <a:pt x="133" y="83"/>
                  </a:cubicBezTo>
                  <a:lnTo>
                    <a:pt x="154" y="73"/>
                  </a:lnTo>
                  <a:close/>
                  <a:moveTo>
                    <a:pt x="100" y="70"/>
                  </a:moveTo>
                  <a:cubicBezTo>
                    <a:pt x="113" y="83"/>
                    <a:pt x="113" y="83"/>
                    <a:pt x="113" y="83"/>
                  </a:cubicBezTo>
                  <a:cubicBezTo>
                    <a:pt x="92" y="83"/>
                    <a:pt x="92" y="83"/>
                    <a:pt x="92" y="83"/>
                  </a:cubicBezTo>
                  <a:lnTo>
                    <a:pt x="100" y="70"/>
                  </a:lnTo>
                  <a:close/>
                  <a:moveTo>
                    <a:pt x="89" y="88"/>
                  </a:moveTo>
                  <a:cubicBezTo>
                    <a:pt x="110" y="88"/>
                    <a:pt x="110" y="88"/>
                    <a:pt x="110" y="88"/>
                  </a:cubicBezTo>
                  <a:cubicBezTo>
                    <a:pt x="81" y="102"/>
                    <a:pt x="81" y="102"/>
                    <a:pt x="81" y="102"/>
                  </a:cubicBezTo>
                  <a:lnTo>
                    <a:pt x="89" y="88"/>
                  </a:lnTo>
                  <a:close/>
                  <a:moveTo>
                    <a:pt x="129" y="110"/>
                  </a:moveTo>
                  <a:cubicBezTo>
                    <a:pt x="98" y="126"/>
                    <a:pt x="98" y="126"/>
                    <a:pt x="98" y="126"/>
                  </a:cubicBezTo>
                  <a:cubicBezTo>
                    <a:pt x="79" y="111"/>
                    <a:pt x="79" y="111"/>
                    <a:pt x="79" y="111"/>
                  </a:cubicBezTo>
                  <a:lnTo>
                    <a:pt x="129" y="110"/>
                  </a:lnTo>
                  <a:close/>
                  <a:moveTo>
                    <a:pt x="74" y="114"/>
                  </a:moveTo>
                  <a:cubicBezTo>
                    <a:pt x="92" y="128"/>
                    <a:pt x="92" y="128"/>
                    <a:pt x="92" y="128"/>
                  </a:cubicBezTo>
                  <a:cubicBezTo>
                    <a:pt x="66" y="128"/>
                    <a:pt x="66" y="128"/>
                    <a:pt x="66" y="128"/>
                  </a:cubicBezTo>
                  <a:lnTo>
                    <a:pt x="74" y="114"/>
                  </a:lnTo>
                  <a:close/>
                  <a:moveTo>
                    <a:pt x="63" y="133"/>
                  </a:moveTo>
                  <a:cubicBezTo>
                    <a:pt x="84" y="133"/>
                    <a:pt x="84" y="133"/>
                    <a:pt x="84" y="133"/>
                  </a:cubicBezTo>
                  <a:cubicBezTo>
                    <a:pt x="54" y="148"/>
                    <a:pt x="54" y="148"/>
                    <a:pt x="54" y="148"/>
                  </a:cubicBezTo>
                  <a:lnTo>
                    <a:pt x="63" y="133"/>
                  </a:lnTo>
                  <a:close/>
                  <a:moveTo>
                    <a:pt x="103" y="154"/>
                  </a:moveTo>
                  <a:cubicBezTo>
                    <a:pt x="61" y="181"/>
                    <a:pt x="61" y="181"/>
                    <a:pt x="61" y="181"/>
                  </a:cubicBezTo>
                  <a:cubicBezTo>
                    <a:pt x="49" y="158"/>
                    <a:pt x="49" y="158"/>
                    <a:pt x="49" y="158"/>
                  </a:cubicBezTo>
                  <a:lnTo>
                    <a:pt x="103" y="154"/>
                  </a:lnTo>
                  <a:close/>
                  <a:moveTo>
                    <a:pt x="46" y="163"/>
                  </a:moveTo>
                  <a:cubicBezTo>
                    <a:pt x="57" y="184"/>
                    <a:pt x="57" y="184"/>
                    <a:pt x="57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33" y="185"/>
                    <a:pt x="33" y="185"/>
                    <a:pt x="33" y="185"/>
                  </a:cubicBezTo>
                  <a:lnTo>
                    <a:pt x="46" y="163"/>
                  </a:lnTo>
                  <a:close/>
                  <a:moveTo>
                    <a:pt x="30" y="190"/>
                  </a:moveTo>
                  <a:cubicBezTo>
                    <a:pt x="48" y="190"/>
                    <a:pt x="48" y="190"/>
                    <a:pt x="48" y="190"/>
                  </a:cubicBezTo>
                  <a:cubicBezTo>
                    <a:pt x="18" y="210"/>
                    <a:pt x="18" y="210"/>
                    <a:pt x="18" y="210"/>
                  </a:cubicBezTo>
                  <a:lnTo>
                    <a:pt x="30" y="190"/>
                  </a:lnTo>
                  <a:close/>
                  <a:moveTo>
                    <a:pt x="18" y="216"/>
                  </a:moveTo>
                  <a:cubicBezTo>
                    <a:pt x="57" y="190"/>
                    <a:pt x="57" y="190"/>
                    <a:pt x="57" y="190"/>
                  </a:cubicBezTo>
                  <a:cubicBezTo>
                    <a:pt x="60" y="190"/>
                    <a:pt x="60" y="190"/>
                    <a:pt x="60" y="190"/>
                  </a:cubicBezTo>
                  <a:cubicBezTo>
                    <a:pt x="74" y="216"/>
                    <a:pt x="74" y="216"/>
                    <a:pt x="74" y="216"/>
                  </a:cubicBezTo>
                  <a:lnTo>
                    <a:pt x="18" y="216"/>
                  </a:lnTo>
                  <a:close/>
                  <a:moveTo>
                    <a:pt x="66" y="190"/>
                  </a:moveTo>
                  <a:cubicBezTo>
                    <a:pt x="91" y="190"/>
                    <a:pt x="91" y="190"/>
                    <a:pt x="91" y="190"/>
                  </a:cubicBezTo>
                  <a:cubicBezTo>
                    <a:pt x="79" y="213"/>
                    <a:pt x="79" y="213"/>
                    <a:pt x="79" y="213"/>
                  </a:cubicBezTo>
                  <a:lnTo>
                    <a:pt x="66" y="190"/>
                  </a:lnTo>
                  <a:close/>
                  <a:moveTo>
                    <a:pt x="91" y="216"/>
                  </a:moveTo>
                  <a:cubicBezTo>
                    <a:pt x="86" y="216"/>
                    <a:pt x="86" y="216"/>
                    <a:pt x="86" y="216"/>
                  </a:cubicBezTo>
                  <a:cubicBezTo>
                    <a:pt x="95" y="200"/>
                    <a:pt x="95" y="200"/>
                    <a:pt x="95" y="200"/>
                  </a:cubicBezTo>
                  <a:cubicBezTo>
                    <a:pt x="93" y="207"/>
                    <a:pt x="92" y="213"/>
                    <a:pt x="91" y="216"/>
                  </a:cubicBezTo>
                  <a:close/>
                  <a:moveTo>
                    <a:pt x="94" y="185"/>
                  </a:moveTo>
                  <a:cubicBezTo>
                    <a:pt x="65" y="185"/>
                    <a:pt x="65" y="185"/>
                    <a:pt x="65" y="185"/>
                  </a:cubicBezTo>
                  <a:cubicBezTo>
                    <a:pt x="110" y="156"/>
                    <a:pt x="110" y="156"/>
                    <a:pt x="110" y="156"/>
                  </a:cubicBezTo>
                  <a:lnTo>
                    <a:pt x="94" y="185"/>
                  </a:lnTo>
                  <a:close/>
                  <a:moveTo>
                    <a:pt x="115" y="146"/>
                  </a:moveTo>
                  <a:cubicBezTo>
                    <a:pt x="112" y="148"/>
                    <a:pt x="112" y="148"/>
                    <a:pt x="112" y="148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15" y="146"/>
                    <a:pt x="115" y="146"/>
                    <a:pt x="115" y="146"/>
                  </a:cubicBezTo>
                  <a:close/>
                  <a:moveTo>
                    <a:pt x="118" y="141"/>
                  </a:moveTo>
                  <a:cubicBezTo>
                    <a:pt x="107" y="133"/>
                    <a:pt x="107" y="133"/>
                    <a:pt x="107" y="133"/>
                  </a:cubicBezTo>
                  <a:cubicBezTo>
                    <a:pt x="122" y="133"/>
                    <a:pt x="122" y="133"/>
                    <a:pt x="122" y="133"/>
                  </a:cubicBezTo>
                  <a:lnTo>
                    <a:pt x="118" y="141"/>
                  </a:lnTo>
                  <a:close/>
                  <a:moveTo>
                    <a:pt x="125" y="128"/>
                  </a:moveTo>
                  <a:cubicBezTo>
                    <a:pt x="106" y="128"/>
                    <a:pt x="106" y="128"/>
                    <a:pt x="106" y="128"/>
                  </a:cubicBezTo>
                  <a:cubicBezTo>
                    <a:pt x="132" y="114"/>
                    <a:pt x="132" y="114"/>
                    <a:pt x="132" y="114"/>
                  </a:cubicBezTo>
                  <a:lnTo>
                    <a:pt x="125" y="128"/>
                  </a:lnTo>
                  <a:close/>
                  <a:moveTo>
                    <a:pt x="85" y="106"/>
                  </a:moveTo>
                  <a:cubicBezTo>
                    <a:pt x="119" y="90"/>
                    <a:pt x="119" y="90"/>
                    <a:pt x="119" y="90"/>
                  </a:cubicBezTo>
                  <a:cubicBezTo>
                    <a:pt x="133" y="105"/>
                    <a:pt x="133" y="105"/>
                    <a:pt x="133" y="105"/>
                  </a:cubicBezTo>
                  <a:lnTo>
                    <a:pt x="85" y="106"/>
                  </a:lnTo>
                  <a:close/>
                  <a:moveTo>
                    <a:pt x="125" y="88"/>
                  </a:moveTo>
                  <a:cubicBezTo>
                    <a:pt x="146" y="88"/>
                    <a:pt x="146" y="88"/>
                    <a:pt x="146" y="88"/>
                  </a:cubicBezTo>
                  <a:cubicBezTo>
                    <a:pt x="138" y="103"/>
                    <a:pt x="138" y="103"/>
                    <a:pt x="138" y="103"/>
                  </a:cubicBezTo>
                  <a:lnTo>
                    <a:pt x="125" y="88"/>
                  </a:lnTo>
                  <a:close/>
                  <a:moveTo>
                    <a:pt x="144" y="110"/>
                  </a:moveTo>
                  <a:cubicBezTo>
                    <a:pt x="149" y="99"/>
                    <a:pt x="149" y="99"/>
                    <a:pt x="149" y="99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49" y="105"/>
                    <a:pt x="146" y="107"/>
                    <a:pt x="144" y="110"/>
                  </a:cubicBezTo>
                  <a:close/>
                  <a:moveTo>
                    <a:pt x="155" y="99"/>
                  </a:moveTo>
                  <a:cubicBezTo>
                    <a:pt x="152" y="94"/>
                    <a:pt x="152" y="94"/>
                    <a:pt x="152" y="94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1" y="94"/>
                    <a:pt x="158" y="97"/>
                    <a:pt x="155" y="99"/>
                  </a:cubicBezTo>
                  <a:close/>
                  <a:moveTo>
                    <a:pt x="168" y="89"/>
                  </a:moveTo>
                  <a:cubicBezTo>
                    <a:pt x="161" y="78"/>
                    <a:pt x="161" y="78"/>
                    <a:pt x="161" y="78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4" y="85"/>
                    <a:pt x="171" y="87"/>
                    <a:pt x="168" y="89"/>
                  </a:cubicBezTo>
                  <a:close/>
                  <a:moveTo>
                    <a:pt x="183" y="80"/>
                  </a:moveTo>
                  <a:cubicBezTo>
                    <a:pt x="171" y="59"/>
                    <a:pt x="171" y="59"/>
                    <a:pt x="171" y="59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92" y="76"/>
                    <a:pt x="192" y="76"/>
                    <a:pt x="192" y="76"/>
                  </a:cubicBezTo>
                  <a:cubicBezTo>
                    <a:pt x="189" y="77"/>
                    <a:pt x="186" y="79"/>
                    <a:pt x="183" y="80"/>
                  </a:cubicBezTo>
                  <a:close/>
                  <a:moveTo>
                    <a:pt x="197" y="74"/>
                  </a:moveTo>
                  <a:cubicBezTo>
                    <a:pt x="187" y="55"/>
                    <a:pt x="187" y="55"/>
                    <a:pt x="187" y="55"/>
                  </a:cubicBezTo>
                  <a:cubicBezTo>
                    <a:pt x="201" y="55"/>
                    <a:pt x="201" y="55"/>
                    <a:pt x="201" y="55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5" y="70"/>
                    <a:pt x="201" y="72"/>
                    <a:pt x="197" y="74"/>
                  </a:cubicBezTo>
                  <a:close/>
                  <a:moveTo>
                    <a:pt x="214" y="68"/>
                  </a:moveTo>
                  <a:cubicBezTo>
                    <a:pt x="207" y="55"/>
                    <a:pt x="207" y="55"/>
                    <a:pt x="207" y="55"/>
                  </a:cubicBezTo>
                  <a:cubicBezTo>
                    <a:pt x="223" y="55"/>
                    <a:pt x="223" y="55"/>
                    <a:pt x="223" y="55"/>
                  </a:cubicBezTo>
                  <a:cubicBezTo>
                    <a:pt x="226" y="65"/>
                    <a:pt x="226" y="65"/>
                    <a:pt x="226" y="65"/>
                  </a:cubicBezTo>
                  <a:cubicBezTo>
                    <a:pt x="222" y="66"/>
                    <a:pt x="218" y="67"/>
                    <a:pt x="214" y="68"/>
                  </a:cubicBezTo>
                  <a:close/>
                  <a:moveTo>
                    <a:pt x="228" y="29"/>
                  </a:moveTo>
                  <a:cubicBezTo>
                    <a:pt x="234" y="38"/>
                    <a:pt x="234" y="38"/>
                    <a:pt x="234" y="38"/>
                  </a:cubicBezTo>
                  <a:cubicBezTo>
                    <a:pt x="228" y="47"/>
                    <a:pt x="228" y="47"/>
                    <a:pt x="228" y="47"/>
                  </a:cubicBezTo>
                  <a:lnTo>
                    <a:pt x="228" y="29"/>
                  </a:lnTo>
                  <a:close/>
                  <a:moveTo>
                    <a:pt x="231" y="64"/>
                  </a:moveTo>
                  <a:cubicBezTo>
                    <a:pt x="228" y="55"/>
                    <a:pt x="228" y="55"/>
                    <a:pt x="228" y="55"/>
                  </a:cubicBezTo>
                  <a:cubicBezTo>
                    <a:pt x="241" y="55"/>
                    <a:pt x="241" y="55"/>
                    <a:pt x="241" y="55"/>
                  </a:cubicBezTo>
                  <a:cubicBezTo>
                    <a:pt x="243" y="63"/>
                    <a:pt x="243" y="63"/>
                    <a:pt x="243" y="63"/>
                  </a:cubicBezTo>
                  <a:cubicBezTo>
                    <a:pt x="239" y="63"/>
                    <a:pt x="235" y="63"/>
                    <a:pt x="231" y="64"/>
                  </a:cubicBezTo>
                  <a:close/>
                  <a:moveTo>
                    <a:pt x="243" y="47"/>
                  </a:moveTo>
                  <a:cubicBezTo>
                    <a:pt x="237" y="38"/>
                    <a:pt x="237" y="38"/>
                    <a:pt x="237" y="38"/>
                  </a:cubicBezTo>
                  <a:cubicBezTo>
                    <a:pt x="243" y="29"/>
                    <a:pt x="243" y="29"/>
                    <a:pt x="243" y="29"/>
                  </a:cubicBezTo>
                  <a:lnTo>
                    <a:pt x="243" y="47"/>
                  </a:lnTo>
                  <a:close/>
                  <a:moveTo>
                    <a:pt x="245" y="29"/>
                  </a:moveTo>
                  <a:cubicBezTo>
                    <a:pt x="252" y="38"/>
                    <a:pt x="252" y="38"/>
                    <a:pt x="252" y="38"/>
                  </a:cubicBezTo>
                  <a:cubicBezTo>
                    <a:pt x="245" y="47"/>
                    <a:pt x="245" y="47"/>
                    <a:pt x="245" y="47"/>
                  </a:cubicBezTo>
                  <a:lnTo>
                    <a:pt x="245" y="29"/>
                  </a:lnTo>
                  <a:close/>
                  <a:moveTo>
                    <a:pt x="258" y="62"/>
                  </a:moveTo>
                  <a:cubicBezTo>
                    <a:pt x="254" y="62"/>
                    <a:pt x="251" y="62"/>
                    <a:pt x="248" y="62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58" y="55"/>
                    <a:pt x="258" y="55"/>
                    <a:pt x="258" y="55"/>
                  </a:cubicBezTo>
                  <a:lnTo>
                    <a:pt x="258" y="62"/>
                  </a:lnTo>
                  <a:close/>
                  <a:moveTo>
                    <a:pt x="246" y="49"/>
                  </a:moveTo>
                  <a:cubicBezTo>
                    <a:pt x="253" y="40"/>
                    <a:pt x="253" y="40"/>
                    <a:pt x="253" y="40"/>
                  </a:cubicBezTo>
                  <a:cubicBezTo>
                    <a:pt x="259" y="49"/>
                    <a:pt x="259" y="49"/>
                    <a:pt x="259" y="49"/>
                  </a:cubicBezTo>
                  <a:lnTo>
                    <a:pt x="246" y="49"/>
                  </a:lnTo>
                  <a:close/>
                  <a:moveTo>
                    <a:pt x="260" y="47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60" y="29"/>
                    <a:pt x="260" y="29"/>
                    <a:pt x="260" y="29"/>
                  </a:cubicBezTo>
                  <a:lnTo>
                    <a:pt x="260" y="47"/>
                  </a:lnTo>
                  <a:close/>
                  <a:moveTo>
                    <a:pt x="503" y="210"/>
                  </a:moveTo>
                  <a:cubicBezTo>
                    <a:pt x="472" y="190"/>
                    <a:pt x="472" y="190"/>
                    <a:pt x="472" y="190"/>
                  </a:cubicBezTo>
                  <a:cubicBezTo>
                    <a:pt x="491" y="190"/>
                    <a:pt x="491" y="190"/>
                    <a:pt x="491" y="190"/>
                  </a:cubicBezTo>
                  <a:lnTo>
                    <a:pt x="503" y="210"/>
                  </a:lnTo>
                  <a:close/>
                  <a:moveTo>
                    <a:pt x="488" y="185"/>
                  </a:moveTo>
                  <a:cubicBezTo>
                    <a:pt x="464" y="185"/>
                    <a:pt x="464" y="185"/>
                    <a:pt x="464" y="185"/>
                  </a:cubicBezTo>
                  <a:cubicBezTo>
                    <a:pt x="463" y="184"/>
                    <a:pt x="463" y="184"/>
                    <a:pt x="463" y="184"/>
                  </a:cubicBezTo>
                  <a:cubicBezTo>
                    <a:pt x="475" y="163"/>
                    <a:pt x="475" y="163"/>
                    <a:pt x="475" y="163"/>
                  </a:cubicBezTo>
                  <a:lnTo>
                    <a:pt x="488" y="185"/>
                  </a:lnTo>
                  <a:close/>
                  <a:moveTo>
                    <a:pt x="459" y="181"/>
                  </a:moveTo>
                  <a:cubicBezTo>
                    <a:pt x="417" y="154"/>
                    <a:pt x="417" y="154"/>
                    <a:pt x="417" y="154"/>
                  </a:cubicBezTo>
                  <a:cubicBezTo>
                    <a:pt x="472" y="158"/>
                    <a:pt x="472" y="158"/>
                    <a:pt x="472" y="158"/>
                  </a:cubicBezTo>
                  <a:lnTo>
                    <a:pt x="459" y="181"/>
                  </a:lnTo>
                  <a:close/>
                  <a:moveTo>
                    <a:pt x="466" y="148"/>
                  </a:moveTo>
                  <a:cubicBezTo>
                    <a:pt x="436" y="133"/>
                    <a:pt x="436" y="133"/>
                    <a:pt x="436" y="133"/>
                  </a:cubicBezTo>
                  <a:cubicBezTo>
                    <a:pt x="457" y="133"/>
                    <a:pt x="457" y="133"/>
                    <a:pt x="457" y="133"/>
                  </a:cubicBezTo>
                  <a:lnTo>
                    <a:pt x="466" y="148"/>
                  </a:lnTo>
                  <a:close/>
                  <a:moveTo>
                    <a:pt x="454" y="128"/>
                  </a:moveTo>
                  <a:cubicBezTo>
                    <a:pt x="428" y="128"/>
                    <a:pt x="428" y="128"/>
                    <a:pt x="428" y="128"/>
                  </a:cubicBezTo>
                  <a:cubicBezTo>
                    <a:pt x="446" y="114"/>
                    <a:pt x="446" y="114"/>
                    <a:pt x="446" y="114"/>
                  </a:cubicBezTo>
                  <a:lnTo>
                    <a:pt x="454" y="128"/>
                  </a:lnTo>
                  <a:close/>
                  <a:moveTo>
                    <a:pt x="422" y="126"/>
                  </a:moveTo>
                  <a:cubicBezTo>
                    <a:pt x="391" y="110"/>
                    <a:pt x="391" y="110"/>
                    <a:pt x="391" y="110"/>
                  </a:cubicBezTo>
                  <a:cubicBezTo>
                    <a:pt x="441" y="111"/>
                    <a:pt x="441" y="111"/>
                    <a:pt x="441" y="111"/>
                  </a:cubicBezTo>
                  <a:lnTo>
                    <a:pt x="422" y="126"/>
                  </a:lnTo>
                  <a:close/>
                  <a:moveTo>
                    <a:pt x="439" y="102"/>
                  </a:moveTo>
                  <a:cubicBezTo>
                    <a:pt x="410" y="88"/>
                    <a:pt x="410" y="88"/>
                    <a:pt x="410" y="88"/>
                  </a:cubicBezTo>
                  <a:cubicBezTo>
                    <a:pt x="431" y="88"/>
                    <a:pt x="431" y="88"/>
                    <a:pt x="431" y="88"/>
                  </a:cubicBezTo>
                  <a:lnTo>
                    <a:pt x="439" y="102"/>
                  </a:lnTo>
                  <a:close/>
                  <a:moveTo>
                    <a:pt x="428" y="83"/>
                  </a:moveTo>
                  <a:cubicBezTo>
                    <a:pt x="407" y="83"/>
                    <a:pt x="407" y="83"/>
                    <a:pt x="407" y="83"/>
                  </a:cubicBezTo>
                  <a:cubicBezTo>
                    <a:pt x="420" y="70"/>
                    <a:pt x="420" y="70"/>
                    <a:pt x="420" y="70"/>
                  </a:cubicBezTo>
                  <a:lnTo>
                    <a:pt x="428" y="83"/>
                  </a:lnTo>
                  <a:close/>
                  <a:moveTo>
                    <a:pt x="400" y="83"/>
                  </a:moveTo>
                  <a:cubicBezTo>
                    <a:pt x="399" y="83"/>
                    <a:pt x="399" y="83"/>
                    <a:pt x="399" y="83"/>
                  </a:cubicBezTo>
                  <a:cubicBezTo>
                    <a:pt x="362" y="66"/>
                    <a:pt x="362" y="66"/>
                    <a:pt x="362" y="66"/>
                  </a:cubicBezTo>
                  <a:cubicBezTo>
                    <a:pt x="361" y="64"/>
                    <a:pt x="361" y="64"/>
                    <a:pt x="361" y="64"/>
                  </a:cubicBezTo>
                  <a:cubicBezTo>
                    <a:pt x="417" y="65"/>
                    <a:pt x="417" y="65"/>
                    <a:pt x="417" y="65"/>
                  </a:cubicBezTo>
                  <a:lnTo>
                    <a:pt x="400" y="83"/>
                  </a:lnTo>
                  <a:close/>
                  <a:moveTo>
                    <a:pt x="387" y="83"/>
                  </a:moveTo>
                  <a:cubicBezTo>
                    <a:pt x="372" y="83"/>
                    <a:pt x="372" y="83"/>
                    <a:pt x="372" y="83"/>
                  </a:cubicBezTo>
                  <a:cubicBezTo>
                    <a:pt x="366" y="73"/>
                    <a:pt x="366" y="73"/>
                    <a:pt x="366" y="73"/>
                  </a:cubicBezTo>
                  <a:lnTo>
                    <a:pt x="387" y="83"/>
                  </a:lnTo>
                  <a:close/>
                  <a:moveTo>
                    <a:pt x="415" y="60"/>
                  </a:moveTo>
                  <a:cubicBezTo>
                    <a:pt x="358" y="58"/>
                    <a:pt x="358" y="58"/>
                    <a:pt x="358" y="58"/>
                  </a:cubicBezTo>
                  <a:cubicBezTo>
                    <a:pt x="356" y="55"/>
                    <a:pt x="356" y="55"/>
                    <a:pt x="356" y="55"/>
                  </a:cubicBezTo>
                  <a:cubicBezTo>
                    <a:pt x="411" y="55"/>
                    <a:pt x="411" y="55"/>
                    <a:pt x="411" y="55"/>
                  </a:cubicBezTo>
                  <a:lnTo>
                    <a:pt x="415" y="60"/>
                  </a:lnTo>
                  <a:close/>
                  <a:moveTo>
                    <a:pt x="353" y="49"/>
                  </a:moveTo>
                  <a:cubicBezTo>
                    <a:pt x="352" y="47"/>
                    <a:pt x="352" y="47"/>
                    <a:pt x="352" y="47"/>
                  </a:cubicBezTo>
                  <a:cubicBezTo>
                    <a:pt x="357" y="40"/>
                    <a:pt x="357" y="40"/>
                    <a:pt x="357" y="40"/>
                  </a:cubicBezTo>
                  <a:cubicBezTo>
                    <a:pt x="364" y="49"/>
                    <a:pt x="364" y="49"/>
                    <a:pt x="364" y="49"/>
                  </a:cubicBezTo>
                  <a:lnTo>
                    <a:pt x="353" y="49"/>
                  </a:lnTo>
                  <a:close/>
                  <a:moveTo>
                    <a:pt x="368" y="49"/>
                  </a:moveTo>
                  <a:cubicBezTo>
                    <a:pt x="374" y="40"/>
                    <a:pt x="374" y="40"/>
                    <a:pt x="374" y="40"/>
                  </a:cubicBezTo>
                  <a:cubicBezTo>
                    <a:pt x="381" y="49"/>
                    <a:pt x="381" y="49"/>
                    <a:pt x="381" y="49"/>
                  </a:cubicBezTo>
                  <a:lnTo>
                    <a:pt x="368" y="49"/>
                  </a:lnTo>
                  <a:close/>
                  <a:moveTo>
                    <a:pt x="385" y="49"/>
                  </a:moveTo>
                  <a:cubicBezTo>
                    <a:pt x="392" y="40"/>
                    <a:pt x="392" y="40"/>
                    <a:pt x="392" y="40"/>
                  </a:cubicBezTo>
                  <a:cubicBezTo>
                    <a:pt x="398" y="49"/>
                    <a:pt x="398" y="49"/>
                    <a:pt x="398" y="49"/>
                  </a:cubicBezTo>
                  <a:lnTo>
                    <a:pt x="385" y="49"/>
                  </a:lnTo>
                  <a:close/>
                  <a:moveTo>
                    <a:pt x="401" y="38"/>
                  </a:moveTo>
                  <a:cubicBezTo>
                    <a:pt x="408" y="49"/>
                    <a:pt x="408" y="49"/>
                    <a:pt x="408" y="49"/>
                  </a:cubicBezTo>
                  <a:cubicBezTo>
                    <a:pt x="401" y="49"/>
                    <a:pt x="401" y="49"/>
                    <a:pt x="401" y="49"/>
                  </a:cubicBezTo>
                  <a:lnTo>
                    <a:pt x="401" y="38"/>
                  </a:lnTo>
                  <a:close/>
                  <a:moveTo>
                    <a:pt x="399" y="34"/>
                  </a:moveTo>
                  <a:cubicBezTo>
                    <a:pt x="399" y="47"/>
                    <a:pt x="399" y="47"/>
                    <a:pt x="399" y="47"/>
                  </a:cubicBezTo>
                  <a:cubicBezTo>
                    <a:pt x="393" y="38"/>
                    <a:pt x="393" y="38"/>
                    <a:pt x="393" y="38"/>
                  </a:cubicBezTo>
                  <a:cubicBezTo>
                    <a:pt x="398" y="31"/>
                    <a:pt x="398" y="31"/>
                    <a:pt x="398" y="31"/>
                  </a:cubicBezTo>
                  <a:lnTo>
                    <a:pt x="399" y="34"/>
                  </a:lnTo>
                  <a:close/>
                  <a:moveTo>
                    <a:pt x="396" y="29"/>
                  </a:moveTo>
                  <a:cubicBezTo>
                    <a:pt x="397" y="30"/>
                    <a:pt x="397" y="30"/>
                    <a:pt x="397" y="30"/>
                  </a:cubicBezTo>
                  <a:cubicBezTo>
                    <a:pt x="392" y="36"/>
                    <a:pt x="392" y="36"/>
                    <a:pt x="392" y="36"/>
                  </a:cubicBezTo>
                  <a:cubicBezTo>
                    <a:pt x="386" y="29"/>
                    <a:pt x="386" y="29"/>
                    <a:pt x="386" y="29"/>
                  </a:cubicBezTo>
                  <a:lnTo>
                    <a:pt x="396" y="29"/>
                  </a:lnTo>
                  <a:close/>
                  <a:moveTo>
                    <a:pt x="384" y="29"/>
                  </a:moveTo>
                  <a:cubicBezTo>
                    <a:pt x="390" y="38"/>
                    <a:pt x="390" y="38"/>
                    <a:pt x="390" y="38"/>
                  </a:cubicBezTo>
                  <a:cubicBezTo>
                    <a:pt x="384" y="47"/>
                    <a:pt x="384" y="47"/>
                    <a:pt x="384" y="47"/>
                  </a:cubicBezTo>
                  <a:lnTo>
                    <a:pt x="384" y="29"/>
                  </a:lnTo>
                  <a:close/>
                  <a:moveTo>
                    <a:pt x="382" y="47"/>
                  </a:moveTo>
                  <a:cubicBezTo>
                    <a:pt x="375" y="38"/>
                    <a:pt x="375" y="38"/>
                    <a:pt x="375" y="38"/>
                  </a:cubicBezTo>
                  <a:cubicBezTo>
                    <a:pt x="382" y="29"/>
                    <a:pt x="382" y="29"/>
                    <a:pt x="382" y="29"/>
                  </a:cubicBezTo>
                  <a:lnTo>
                    <a:pt x="382" y="47"/>
                  </a:lnTo>
                  <a:close/>
                  <a:moveTo>
                    <a:pt x="380" y="29"/>
                  </a:moveTo>
                  <a:cubicBezTo>
                    <a:pt x="374" y="36"/>
                    <a:pt x="374" y="36"/>
                    <a:pt x="374" y="36"/>
                  </a:cubicBezTo>
                  <a:cubicBezTo>
                    <a:pt x="369" y="29"/>
                    <a:pt x="369" y="29"/>
                    <a:pt x="369" y="29"/>
                  </a:cubicBezTo>
                  <a:lnTo>
                    <a:pt x="380" y="29"/>
                  </a:lnTo>
                  <a:close/>
                  <a:moveTo>
                    <a:pt x="367" y="29"/>
                  </a:moveTo>
                  <a:cubicBezTo>
                    <a:pt x="373" y="38"/>
                    <a:pt x="373" y="38"/>
                    <a:pt x="373" y="38"/>
                  </a:cubicBezTo>
                  <a:cubicBezTo>
                    <a:pt x="367" y="47"/>
                    <a:pt x="367" y="47"/>
                    <a:pt x="367" y="47"/>
                  </a:cubicBezTo>
                  <a:lnTo>
                    <a:pt x="367" y="29"/>
                  </a:lnTo>
                  <a:close/>
                  <a:moveTo>
                    <a:pt x="365" y="47"/>
                  </a:moveTo>
                  <a:cubicBezTo>
                    <a:pt x="358" y="38"/>
                    <a:pt x="358" y="38"/>
                    <a:pt x="358" y="38"/>
                  </a:cubicBezTo>
                  <a:cubicBezTo>
                    <a:pt x="365" y="29"/>
                    <a:pt x="365" y="29"/>
                    <a:pt x="365" y="29"/>
                  </a:cubicBezTo>
                  <a:lnTo>
                    <a:pt x="365" y="47"/>
                  </a:lnTo>
                  <a:close/>
                  <a:moveTo>
                    <a:pt x="362" y="29"/>
                  </a:moveTo>
                  <a:cubicBezTo>
                    <a:pt x="357" y="36"/>
                    <a:pt x="357" y="36"/>
                    <a:pt x="357" y="36"/>
                  </a:cubicBezTo>
                  <a:cubicBezTo>
                    <a:pt x="351" y="29"/>
                    <a:pt x="351" y="29"/>
                    <a:pt x="351" y="29"/>
                  </a:cubicBezTo>
                  <a:lnTo>
                    <a:pt x="362" y="29"/>
                  </a:lnTo>
                  <a:close/>
                  <a:moveTo>
                    <a:pt x="349" y="29"/>
                  </a:moveTo>
                  <a:cubicBezTo>
                    <a:pt x="356" y="38"/>
                    <a:pt x="356" y="38"/>
                    <a:pt x="356" y="38"/>
                  </a:cubicBezTo>
                  <a:cubicBezTo>
                    <a:pt x="351" y="45"/>
                    <a:pt x="351" y="45"/>
                    <a:pt x="351" y="45"/>
                  </a:cubicBezTo>
                  <a:cubicBezTo>
                    <a:pt x="349" y="42"/>
                    <a:pt x="349" y="42"/>
                    <a:pt x="349" y="42"/>
                  </a:cubicBezTo>
                  <a:lnTo>
                    <a:pt x="349" y="29"/>
                  </a:lnTo>
                  <a:close/>
                  <a:moveTo>
                    <a:pt x="345" y="29"/>
                  </a:moveTo>
                  <a:cubicBezTo>
                    <a:pt x="343" y="31"/>
                    <a:pt x="343" y="31"/>
                    <a:pt x="343" y="31"/>
                  </a:cubicBezTo>
                  <a:cubicBezTo>
                    <a:pt x="342" y="29"/>
                    <a:pt x="342" y="29"/>
                    <a:pt x="342" y="29"/>
                  </a:cubicBezTo>
                  <a:lnTo>
                    <a:pt x="345" y="29"/>
                  </a:lnTo>
                  <a:close/>
                  <a:moveTo>
                    <a:pt x="347" y="29"/>
                  </a:moveTo>
                  <a:cubicBezTo>
                    <a:pt x="347" y="38"/>
                    <a:pt x="347" y="38"/>
                    <a:pt x="347" y="38"/>
                  </a:cubicBezTo>
                  <a:cubicBezTo>
                    <a:pt x="344" y="33"/>
                    <a:pt x="344" y="33"/>
                    <a:pt x="344" y="33"/>
                  </a:cubicBezTo>
                  <a:lnTo>
                    <a:pt x="347" y="29"/>
                  </a:lnTo>
                  <a:close/>
                  <a:moveTo>
                    <a:pt x="344" y="49"/>
                  </a:moveTo>
                  <a:cubicBezTo>
                    <a:pt x="333" y="49"/>
                    <a:pt x="333" y="49"/>
                    <a:pt x="333" y="49"/>
                  </a:cubicBezTo>
                  <a:cubicBezTo>
                    <a:pt x="339" y="40"/>
                    <a:pt x="339" y="40"/>
                    <a:pt x="339" y="40"/>
                  </a:cubicBezTo>
                  <a:lnTo>
                    <a:pt x="344" y="49"/>
                  </a:lnTo>
                  <a:close/>
                  <a:moveTo>
                    <a:pt x="332" y="29"/>
                  </a:moveTo>
                  <a:cubicBezTo>
                    <a:pt x="336" y="35"/>
                    <a:pt x="336" y="35"/>
                    <a:pt x="336" y="35"/>
                  </a:cubicBezTo>
                  <a:cubicBezTo>
                    <a:pt x="338" y="38"/>
                    <a:pt x="338" y="38"/>
                    <a:pt x="338" y="38"/>
                  </a:cubicBezTo>
                  <a:cubicBezTo>
                    <a:pt x="332" y="47"/>
                    <a:pt x="332" y="47"/>
                    <a:pt x="332" y="47"/>
                  </a:cubicBezTo>
                  <a:lnTo>
                    <a:pt x="332" y="29"/>
                  </a:lnTo>
                  <a:close/>
                  <a:moveTo>
                    <a:pt x="323" y="38"/>
                  </a:moveTo>
                  <a:cubicBezTo>
                    <a:pt x="330" y="29"/>
                    <a:pt x="330" y="29"/>
                    <a:pt x="330" y="29"/>
                  </a:cubicBezTo>
                  <a:cubicBezTo>
                    <a:pt x="330" y="47"/>
                    <a:pt x="330" y="47"/>
                    <a:pt x="330" y="47"/>
                  </a:cubicBezTo>
                  <a:lnTo>
                    <a:pt x="323" y="38"/>
                  </a:lnTo>
                  <a:close/>
                  <a:moveTo>
                    <a:pt x="329" y="49"/>
                  </a:moveTo>
                  <a:cubicBezTo>
                    <a:pt x="316" y="49"/>
                    <a:pt x="316" y="49"/>
                    <a:pt x="316" y="49"/>
                  </a:cubicBezTo>
                  <a:cubicBezTo>
                    <a:pt x="322" y="40"/>
                    <a:pt x="322" y="40"/>
                    <a:pt x="322" y="40"/>
                  </a:cubicBezTo>
                  <a:lnTo>
                    <a:pt x="329" y="49"/>
                  </a:lnTo>
                  <a:close/>
                  <a:moveTo>
                    <a:pt x="328" y="29"/>
                  </a:moveTo>
                  <a:cubicBezTo>
                    <a:pt x="322" y="36"/>
                    <a:pt x="322" y="36"/>
                    <a:pt x="322" y="36"/>
                  </a:cubicBezTo>
                  <a:cubicBezTo>
                    <a:pt x="317" y="29"/>
                    <a:pt x="317" y="29"/>
                    <a:pt x="317" y="29"/>
                  </a:cubicBezTo>
                  <a:lnTo>
                    <a:pt x="328" y="29"/>
                  </a:lnTo>
                  <a:close/>
                  <a:moveTo>
                    <a:pt x="315" y="29"/>
                  </a:moveTo>
                  <a:cubicBezTo>
                    <a:pt x="321" y="38"/>
                    <a:pt x="321" y="38"/>
                    <a:pt x="321" y="38"/>
                  </a:cubicBezTo>
                  <a:cubicBezTo>
                    <a:pt x="315" y="47"/>
                    <a:pt x="315" y="47"/>
                    <a:pt x="315" y="47"/>
                  </a:cubicBezTo>
                  <a:lnTo>
                    <a:pt x="315" y="29"/>
                  </a:lnTo>
                  <a:close/>
                  <a:moveTo>
                    <a:pt x="306" y="38"/>
                  </a:moveTo>
                  <a:cubicBezTo>
                    <a:pt x="312" y="29"/>
                    <a:pt x="312" y="29"/>
                    <a:pt x="312" y="29"/>
                  </a:cubicBezTo>
                  <a:cubicBezTo>
                    <a:pt x="312" y="47"/>
                    <a:pt x="312" y="47"/>
                    <a:pt x="312" y="47"/>
                  </a:cubicBezTo>
                  <a:lnTo>
                    <a:pt x="306" y="38"/>
                  </a:lnTo>
                  <a:close/>
                  <a:moveTo>
                    <a:pt x="311" y="49"/>
                  </a:moveTo>
                  <a:cubicBezTo>
                    <a:pt x="298" y="49"/>
                    <a:pt x="298" y="49"/>
                    <a:pt x="298" y="49"/>
                  </a:cubicBezTo>
                  <a:cubicBezTo>
                    <a:pt x="305" y="40"/>
                    <a:pt x="305" y="40"/>
                    <a:pt x="305" y="40"/>
                  </a:cubicBezTo>
                  <a:lnTo>
                    <a:pt x="311" y="49"/>
                  </a:lnTo>
                  <a:close/>
                  <a:moveTo>
                    <a:pt x="310" y="29"/>
                  </a:moveTo>
                  <a:cubicBezTo>
                    <a:pt x="305" y="36"/>
                    <a:pt x="305" y="36"/>
                    <a:pt x="305" y="36"/>
                  </a:cubicBezTo>
                  <a:cubicBezTo>
                    <a:pt x="299" y="29"/>
                    <a:pt x="299" y="29"/>
                    <a:pt x="299" y="29"/>
                  </a:cubicBezTo>
                  <a:lnTo>
                    <a:pt x="310" y="29"/>
                  </a:lnTo>
                  <a:close/>
                  <a:moveTo>
                    <a:pt x="297" y="29"/>
                  </a:moveTo>
                  <a:cubicBezTo>
                    <a:pt x="304" y="38"/>
                    <a:pt x="304" y="38"/>
                    <a:pt x="304" y="38"/>
                  </a:cubicBezTo>
                  <a:cubicBezTo>
                    <a:pt x="297" y="47"/>
                    <a:pt x="297" y="47"/>
                    <a:pt x="297" y="47"/>
                  </a:cubicBezTo>
                  <a:lnTo>
                    <a:pt x="297" y="29"/>
                  </a:lnTo>
                  <a:close/>
                  <a:moveTo>
                    <a:pt x="289" y="38"/>
                  </a:moveTo>
                  <a:cubicBezTo>
                    <a:pt x="295" y="29"/>
                    <a:pt x="295" y="29"/>
                    <a:pt x="295" y="29"/>
                  </a:cubicBezTo>
                  <a:cubicBezTo>
                    <a:pt x="295" y="47"/>
                    <a:pt x="295" y="47"/>
                    <a:pt x="295" y="47"/>
                  </a:cubicBezTo>
                  <a:lnTo>
                    <a:pt x="289" y="38"/>
                  </a:lnTo>
                  <a:close/>
                  <a:moveTo>
                    <a:pt x="294" y="49"/>
                  </a:moveTo>
                  <a:cubicBezTo>
                    <a:pt x="281" y="49"/>
                    <a:pt x="281" y="49"/>
                    <a:pt x="281" y="49"/>
                  </a:cubicBezTo>
                  <a:cubicBezTo>
                    <a:pt x="287" y="40"/>
                    <a:pt x="287" y="40"/>
                    <a:pt x="287" y="40"/>
                  </a:cubicBezTo>
                  <a:lnTo>
                    <a:pt x="294" y="49"/>
                  </a:lnTo>
                  <a:close/>
                  <a:moveTo>
                    <a:pt x="293" y="29"/>
                  </a:moveTo>
                  <a:cubicBezTo>
                    <a:pt x="287" y="36"/>
                    <a:pt x="287" y="36"/>
                    <a:pt x="287" y="36"/>
                  </a:cubicBezTo>
                  <a:cubicBezTo>
                    <a:pt x="282" y="29"/>
                    <a:pt x="282" y="29"/>
                    <a:pt x="282" y="29"/>
                  </a:cubicBezTo>
                  <a:lnTo>
                    <a:pt x="293" y="29"/>
                  </a:lnTo>
                  <a:close/>
                  <a:moveTo>
                    <a:pt x="280" y="29"/>
                  </a:moveTo>
                  <a:cubicBezTo>
                    <a:pt x="286" y="38"/>
                    <a:pt x="286" y="38"/>
                    <a:pt x="286" y="38"/>
                  </a:cubicBezTo>
                  <a:cubicBezTo>
                    <a:pt x="280" y="47"/>
                    <a:pt x="280" y="47"/>
                    <a:pt x="280" y="47"/>
                  </a:cubicBezTo>
                  <a:lnTo>
                    <a:pt x="280" y="29"/>
                  </a:lnTo>
                  <a:close/>
                  <a:moveTo>
                    <a:pt x="276" y="29"/>
                  </a:moveTo>
                  <a:cubicBezTo>
                    <a:pt x="270" y="36"/>
                    <a:pt x="270" y="36"/>
                    <a:pt x="270" y="36"/>
                  </a:cubicBezTo>
                  <a:cubicBezTo>
                    <a:pt x="265" y="29"/>
                    <a:pt x="265" y="29"/>
                    <a:pt x="265" y="29"/>
                  </a:cubicBezTo>
                  <a:lnTo>
                    <a:pt x="276" y="29"/>
                  </a:lnTo>
                  <a:close/>
                  <a:moveTo>
                    <a:pt x="278" y="29"/>
                  </a:moveTo>
                  <a:cubicBezTo>
                    <a:pt x="278" y="47"/>
                    <a:pt x="278" y="47"/>
                    <a:pt x="278" y="47"/>
                  </a:cubicBezTo>
                  <a:cubicBezTo>
                    <a:pt x="271" y="38"/>
                    <a:pt x="271" y="38"/>
                    <a:pt x="271" y="38"/>
                  </a:cubicBezTo>
                  <a:lnTo>
                    <a:pt x="278" y="29"/>
                  </a:lnTo>
                  <a:close/>
                  <a:moveTo>
                    <a:pt x="262" y="29"/>
                  </a:moveTo>
                  <a:cubicBezTo>
                    <a:pt x="269" y="38"/>
                    <a:pt x="269" y="38"/>
                    <a:pt x="269" y="38"/>
                  </a:cubicBezTo>
                  <a:cubicBezTo>
                    <a:pt x="262" y="47"/>
                    <a:pt x="262" y="47"/>
                    <a:pt x="262" y="47"/>
                  </a:cubicBezTo>
                  <a:lnTo>
                    <a:pt x="262" y="29"/>
                  </a:lnTo>
                  <a:close/>
                  <a:moveTo>
                    <a:pt x="272" y="62"/>
                  </a:moveTo>
                  <a:cubicBezTo>
                    <a:pt x="269" y="62"/>
                    <a:pt x="266" y="62"/>
                    <a:pt x="263" y="62"/>
                  </a:cubicBezTo>
                  <a:cubicBezTo>
                    <a:pt x="263" y="55"/>
                    <a:pt x="263" y="55"/>
                    <a:pt x="263" y="55"/>
                  </a:cubicBezTo>
                  <a:cubicBezTo>
                    <a:pt x="274" y="55"/>
                    <a:pt x="274" y="55"/>
                    <a:pt x="274" y="55"/>
                  </a:cubicBezTo>
                  <a:lnTo>
                    <a:pt x="272" y="62"/>
                  </a:lnTo>
                  <a:close/>
                  <a:moveTo>
                    <a:pt x="263" y="49"/>
                  </a:moveTo>
                  <a:cubicBezTo>
                    <a:pt x="270" y="40"/>
                    <a:pt x="270" y="40"/>
                    <a:pt x="270" y="40"/>
                  </a:cubicBezTo>
                  <a:cubicBezTo>
                    <a:pt x="277" y="49"/>
                    <a:pt x="277" y="49"/>
                    <a:pt x="277" y="49"/>
                  </a:cubicBezTo>
                  <a:lnTo>
                    <a:pt x="263" y="49"/>
                  </a:lnTo>
                  <a:close/>
                  <a:moveTo>
                    <a:pt x="289" y="64"/>
                  </a:moveTo>
                  <a:cubicBezTo>
                    <a:pt x="285" y="63"/>
                    <a:pt x="281" y="63"/>
                    <a:pt x="278" y="63"/>
                  </a:cubicBezTo>
                  <a:cubicBezTo>
                    <a:pt x="280" y="55"/>
                    <a:pt x="280" y="55"/>
                    <a:pt x="280" y="55"/>
                  </a:cubicBezTo>
                  <a:cubicBezTo>
                    <a:pt x="292" y="55"/>
                    <a:pt x="292" y="55"/>
                    <a:pt x="292" y="55"/>
                  </a:cubicBezTo>
                  <a:lnTo>
                    <a:pt x="289" y="64"/>
                  </a:lnTo>
                  <a:close/>
                  <a:moveTo>
                    <a:pt x="294" y="65"/>
                  </a:moveTo>
                  <a:cubicBezTo>
                    <a:pt x="297" y="55"/>
                    <a:pt x="297" y="55"/>
                    <a:pt x="297" y="55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302" y="67"/>
                    <a:pt x="298" y="66"/>
                    <a:pt x="294" y="65"/>
                  </a:cubicBezTo>
                  <a:close/>
                  <a:moveTo>
                    <a:pt x="311" y="69"/>
                  </a:moveTo>
                  <a:cubicBezTo>
                    <a:pt x="319" y="55"/>
                    <a:pt x="319" y="55"/>
                    <a:pt x="319" y="55"/>
                  </a:cubicBezTo>
                  <a:cubicBezTo>
                    <a:pt x="334" y="55"/>
                    <a:pt x="334" y="55"/>
                    <a:pt x="334" y="55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0" y="72"/>
                    <a:pt x="316" y="70"/>
                    <a:pt x="311" y="69"/>
                  </a:cubicBezTo>
                  <a:close/>
                  <a:moveTo>
                    <a:pt x="328" y="76"/>
                  </a:moveTo>
                  <a:cubicBezTo>
                    <a:pt x="339" y="55"/>
                    <a:pt x="339" y="55"/>
                    <a:pt x="339" y="55"/>
                  </a:cubicBezTo>
                  <a:cubicBezTo>
                    <a:pt x="347" y="55"/>
                    <a:pt x="347" y="55"/>
                    <a:pt x="347" y="55"/>
                  </a:cubicBezTo>
                  <a:cubicBezTo>
                    <a:pt x="349" y="59"/>
                    <a:pt x="349" y="59"/>
                    <a:pt x="349" y="59"/>
                  </a:cubicBezTo>
                  <a:cubicBezTo>
                    <a:pt x="338" y="80"/>
                    <a:pt x="338" y="80"/>
                    <a:pt x="338" y="80"/>
                  </a:cubicBezTo>
                  <a:cubicBezTo>
                    <a:pt x="335" y="79"/>
                    <a:pt x="332" y="77"/>
                    <a:pt x="328" y="76"/>
                  </a:cubicBezTo>
                  <a:close/>
                  <a:moveTo>
                    <a:pt x="342" y="83"/>
                  </a:moveTo>
                  <a:cubicBezTo>
                    <a:pt x="352" y="65"/>
                    <a:pt x="352" y="65"/>
                    <a:pt x="352" y="65"/>
                  </a:cubicBezTo>
                  <a:cubicBezTo>
                    <a:pt x="359" y="78"/>
                    <a:pt x="359" y="78"/>
                    <a:pt x="359" y="78"/>
                  </a:cubicBezTo>
                  <a:cubicBezTo>
                    <a:pt x="353" y="89"/>
                    <a:pt x="353" y="89"/>
                    <a:pt x="353" y="89"/>
                  </a:cubicBezTo>
                  <a:cubicBezTo>
                    <a:pt x="349" y="87"/>
                    <a:pt x="346" y="85"/>
                    <a:pt x="342" y="83"/>
                  </a:cubicBezTo>
                  <a:close/>
                  <a:moveTo>
                    <a:pt x="365" y="99"/>
                  </a:moveTo>
                  <a:cubicBezTo>
                    <a:pt x="362" y="97"/>
                    <a:pt x="360" y="94"/>
                    <a:pt x="357" y="92"/>
                  </a:cubicBezTo>
                  <a:cubicBezTo>
                    <a:pt x="362" y="83"/>
                    <a:pt x="362" y="83"/>
                    <a:pt x="362" y="83"/>
                  </a:cubicBezTo>
                  <a:cubicBezTo>
                    <a:pt x="368" y="94"/>
                    <a:pt x="368" y="94"/>
                    <a:pt x="368" y="94"/>
                  </a:cubicBezTo>
                  <a:lnTo>
                    <a:pt x="365" y="99"/>
                  </a:lnTo>
                  <a:close/>
                  <a:moveTo>
                    <a:pt x="369" y="102"/>
                  </a:moveTo>
                  <a:cubicBezTo>
                    <a:pt x="371" y="99"/>
                    <a:pt x="371" y="99"/>
                    <a:pt x="371" y="99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74" y="107"/>
                    <a:pt x="371" y="105"/>
                    <a:pt x="369" y="102"/>
                  </a:cubicBezTo>
                  <a:close/>
                  <a:moveTo>
                    <a:pt x="374" y="88"/>
                  </a:moveTo>
                  <a:cubicBezTo>
                    <a:pt x="396" y="88"/>
                    <a:pt x="396" y="88"/>
                    <a:pt x="396" y="88"/>
                  </a:cubicBezTo>
                  <a:cubicBezTo>
                    <a:pt x="382" y="103"/>
                    <a:pt x="382" y="103"/>
                    <a:pt x="382" y="103"/>
                  </a:cubicBezTo>
                  <a:lnTo>
                    <a:pt x="374" y="88"/>
                  </a:lnTo>
                  <a:close/>
                  <a:moveTo>
                    <a:pt x="401" y="90"/>
                  </a:moveTo>
                  <a:cubicBezTo>
                    <a:pt x="436" y="106"/>
                    <a:pt x="436" y="106"/>
                    <a:pt x="436" y="106"/>
                  </a:cubicBezTo>
                  <a:cubicBezTo>
                    <a:pt x="387" y="105"/>
                    <a:pt x="387" y="105"/>
                    <a:pt x="387" y="105"/>
                  </a:cubicBezTo>
                  <a:lnTo>
                    <a:pt x="401" y="90"/>
                  </a:lnTo>
                  <a:close/>
                  <a:moveTo>
                    <a:pt x="388" y="114"/>
                  </a:moveTo>
                  <a:cubicBezTo>
                    <a:pt x="415" y="128"/>
                    <a:pt x="415" y="128"/>
                    <a:pt x="415" y="128"/>
                  </a:cubicBezTo>
                  <a:cubicBezTo>
                    <a:pt x="396" y="128"/>
                    <a:pt x="396" y="128"/>
                    <a:pt x="396" y="128"/>
                  </a:cubicBezTo>
                  <a:lnTo>
                    <a:pt x="388" y="114"/>
                  </a:lnTo>
                  <a:close/>
                  <a:moveTo>
                    <a:pt x="398" y="133"/>
                  </a:moveTo>
                  <a:cubicBezTo>
                    <a:pt x="414" y="133"/>
                    <a:pt x="414" y="133"/>
                    <a:pt x="414" y="133"/>
                  </a:cubicBezTo>
                  <a:cubicBezTo>
                    <a:pt x="403" y="141"/>
                    <a:pt x="403" y="141"/>
                    <a:pt x="403" y="141"/>
                  </a:cubicBezTo>
                  <a:lnTo>
                    <a:pt x="398" y="133"/>
                  </a:lnTo>
                  <a:close/>
                  <a:moveTo>
                    <a:pt x="405" y="146"/>
                  </a:moveTo>
                  <a:cubicBezTo>
                    <a:pt x="405" y="146"/>
                    <a:pt x="405" y="146"/>
                    <a:pt x="405" y="146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25" y="133"/>
                    <a:pt x="425" y="133"/>
                    <a:pt x="425" y="133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08" y="148"/>
                    <a:pt x="408" y="148"/>
                    <a:pt x="408" y="148"/>
                  </a:cubicBezTo>
                  <a:lnTo>
                    <a:pt x="405" y="146"/>
                  </a:lnTo>
                  <a:close/>
                  <a:moveTo>
                    <a:pt x="411" y="156"/>
                  </a:moveTo>
                  <a:cubicBezTo>
                    <a:pt x="455" y="185"/>
                    <a:pt x="455" y="185"/>
                    <a:pt x="455" y="185"/>
                  </a:cubicBezTo>
                  <a:cubicBezTo>
                    <a:pt x="426" y="185"/>
                    <a:pt x="426" y="185"/>
                    <a:pt x="426" y="185"/>
                  </a:cubicBezTo>
                  <a:lnTo>
                    <a:pt x="411" y="156"/>
                  </a:lnTo>
                  <a:close/>
                  <a:moveTo>
                    <a:pt x="429" y="216"/>
                  </a:moveTo>
                  <a:cubicBezTo>
                    <a:pt x="428" y="213"/>
                    <a:pt x="427" y="207"/>
                    <a:pt x="425" y="200"/>
                  </a:cubicBezTo>
                  <a:cubicBezTo>
                    <a:pt x="434" y="216"/>
                    <a:pt x="434" y="216"/>
                    <a:pt x="434" y="216"/>
                  </a:cubicBezTo>
                  <a:lnTo>
                    <a:pt x="429" y="216"/>
                  </a:lnTo>
                  <a:close/>
                  <a:moveTo>
                    <a:pt x="429" y="190"/>
                  </a:moveTo>
                  <a:cubicBezTo>
                    <a:pt x="454" y="190"/>
                    <a:pt x="454" y="190"/>
                    <a:pt x="454" y="190"/>
                  </a:cubicBezTo>
                  <a:cubicBezTo>
                    <a:pt x="442" y="213"/>
                    <a:pt x="442" y="213"/>
                    <a:pt x="442" y="213"/>
                  </a:cubicBezTo>
                  <a:lnTo>
                    <a:pt x="429" y="190"/>
                  </a:lnTo>
                  <a:close/>
                  <a:moveTo>
                    <a:pt x="446" y="216"/>
                  </a:moveTo>
                  <a:cubicBezTo>
                    <a:pt x="460" y="190"/>
                    <a:pt x="460" y="190"/>
                    <a:pt x="460" y="190"/>
                  </a:cubicBezTo>
                  <a:cubicBezTo>
                    <a:pt x="463" y="190"/>
                    <a:pt x="463" y="190"/>
                    <a:pt x="463" y="190"/>
                  </a:cubicBezTo>
                  <a:cubicBezTo>
                    <a:pt x="502" y="216"/>
                    <a:pt x="502" y="216"/>
                    <a:pt x="502" y="216"/>
                  </a:cubicBezTo>
                  <a:lnTo>
                    <a:pt x="446" y="2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339"/>
            <p:cNvSpPr>
              <a:spLocks/>
            </p:cNvSpPr>
            <p:nvPr/>
          </p:nvSpPr>
          <p:spPr bwMode="auto">
            <a:xfrm>
              <a:off x="9286876" y="2020888"/>
              <a:ext cx="534988" cy="61913"/>
            </a:xfrm>
            <a:custGeom>
              <a:avLst/>
              <a:gdLst>
                <a:gd name="T0" fmla="*/ 285 w 290"/>
                <a:gd name="T1" fmla="*/ 34 h 34"/>
                <a:gd name="T2" fmla="*/ 290 w 290"/>
                <a:gd name="T3" fmla="*/ 0 h 34"/>
                <a:gd name="T4" fmla="*/ 283 w 290"/>
                <a:gd name="T5" fmla="*/ 6 h 34"/>
                <a:gd name="T6" fmla="*/ 283 w 290"/>
                <a:gd name="T7" fmla="*/ 8 h 34"/>
                <a:gd name="T8" fmla="*/ 282 w 290"/>
                <a:gd name="T9" fmla="*/ 7 h 34"/>
                <a:gd name="T10" fmla="*/ 271 w 290"/>
                <a:gd name="T11" fmla="*/ 2 h 34"/>
                <a:gd name="T12" fmla="*/ 260 w 290"/>
                <a:gd name="T13" fmla="*/ 6 h 34"/>
                <a:gd name="T14" fmla="*/ 259 w 290"/>
                <a:gd name="T15" fmla="*/ 7 h 34"/>
                <a:gd name="T16" fmla="*/ 258 w 290"/>
                <a:gd name="T17" fmla="*/ 6 h 34"/>
                <a:gd name="T18" fmla="*/ 242 w 290"/>
                <a:gd name="T19" fmla="*/ 0 h 34"/>
                <a:gd name="T20" fmla="*/ 227 w 290"/>
                <a:gd name="T21" fmla="*/ 7 h 34"/>
                <a:gd name="T22" fmla="*/ 226 w 290"/>
                <a:gd name="T23" fmla="*/ 9 h 34"/>
                <a:gd name="T24" fmla="*/ 225 w 290"/>
                <a:gd name="T25" fmla="*/ 8 h 34"/>
                <a:gd name="T26" fmla="*/ 208 w 290"/>
                <a:gd name="T27" fmla="*/ 2 h 34"/>
                <a:gd name="T28" fmla="*/ 191 w 290"/>
                <a:gd name="T29" fmla="*/ 10 h 34"/>
                <a:gd name="T30" fmla="*/ 190 w 290"/>
                <a:gd name="T31" fmla="*/ 12 h 34"/>
                <a:gd name="T32" fmla="*/ 190 w 290"/>
                <a:gd name="T33" fmla="*/ 10 h 34"/>
                <a:gd name="T34" fmla="*/ 176 w 290"/>
                <a:gd name="T35" fmla="*/ 2 h 34"/>
                <a:gd name="T36" fmla="*/ 161 w 290"/>
                <a:gd name="T37" fmla="*/ 11 h 34"/>
                <a:gd name="T38" fmla="*/ 161 w 290"/>
                <a:gd name="T39" fmla="*/ 13 h 34"/>
                <a:gd name="T40" fmla="*/ 160 w 290"/>
                <a:gd name="T41" fmla="*/ 12 h 34"/>
                <a:gd name="T42" fmla="*/ 146 w 290"/>
                <a:gd name="T43" fmla="*/ 1 h 34"/>
                <a:gd name="T44" fmla="*/ 130 w 290"/>
                <a:gd name="T45" fmla="*/ 12 h 34"/>
                <a:gd name="T46" fmla="*/ 129 w 290"/>
                <a:gd name="T47" fmla="*/ 13 h 34"/>
                <a:gd name="T48" fmla="*/ 128 w 290"/>
                <a:gd name="T49" fmla="*/ 11 h 34"/>
                <a:gd name="T50" fmla="*/ 114 w 290"/>
                <a:gd name="T51" fmla="*/ 2 h 34"/>
                <a:gd name="T52" fmla="*/ 100 w 290"/>
                <a:gd name="T53" fmla="*/ 10 h 34"/>
                <a:gd name="T54" fmla="*/ 100 w 290"/>
                <a:gd name="T55" fmla="*/ 12 h 34"/>
                <a:gd name="T56" fmla="*/ 98 w 290"/>
                <a:gd name="T57" fmla="*/ 10 h 34"/>
                <a:gd name="T58" fmla="*/ 82 w 290"/>
                <a:gd name="T59" fmla="*/ 2 h 34"/>
                <a:gd name="T60" fmla="*/ 65 w 290"/>
                <a:gd name="T61" fmla="*/ 8 h 34"/>
                <a:gd name="T62" fmla="*/ 64 w 290"/>
                <a:gd name="T63" fmla="*/ 9 h 34"/>
                <a:gd name="T64" fmla="*/ 63 w 290"/>
                <a:gd name="T65" fmla="*/ 7 h 34"/>
                <a:gd name="T66" fmla="*/ 48 w 290"/>
                <a:gd name="T67" fmla="*/ 0 h 34"/>
                <a:gd name="T68" fmla="*/ 32 w 290"/>
                <a:gd name="T69" fmla="*/ 6 h 34"/>
                <a:gd name="T70" fmla="*/ 31 w 290"/>
                <a:gd name="T71" fmla="*/ 7 h 34"/>
                <a:gd name="T72" fmla="*/ 30 w 290"/>
                <a:gd name="T73" fmla="*/ 6 h 34"/>
                <a:gd name="T74" fmla="*/ 19 w 290"/>
                <a:gd name="T75" fmla="*/ 2 h 34"/>
                <a:gd name="T76" fmla="*/ 8 w 290"/>
                <a:gd name="T77" fmla="*/ 7 h 34"/>
                <a:gd name="T78" fmla="*/ 7 w 290"/>
                <a:gd name="T79" fmla="*/ 8 h 34"/>
                <a:gd name="T80" fmla="*/ 6 w 290"/>
                <a:gd name="T81" fmla="*/ 6 h 34"/>
                <a:gd name="T82" fmla="*/ 0 w 290"/>
                <a:gd name="T83" fmla="*/ 0 h 34"/>
                <a:gd name="T84" fmla="*/ 5 w 290"/>
                <a:gd name="T85" fmla="*/ 34 h 34"/>
                <a:gd name="T86" fmla="*/ 285 w 290"/>
                <a:gd name="T8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0" h="34">
                  <a:moveTo>
                    <a:pt x="285" y="34"/>
                  </a:moveTo>
                  <a:cubicBezTo>
                    <a:pt x="290" y="0"/>
                    <a:pt x="290" y="0"/>
                    <a:pt x="290" y="0"/>
                  </a:cubicBezTo>
                  <a:cubicBezTo>
                    <a:pt x="288" y="0"/>
                    <a:pt x="285" y="1"/>
                    <a:pt x="283" y="6"/>
                  </a:cubicBezTo>
                  <a:cubicBezTo>
                    <a:pt x="283" y="8"/>
                    <a:pt x="283" y="8"/>
                    <a:pt x="283" y="8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1" y="6"/>
                    <a:pt x="278" y="2"/>
                    <a:pt x="271" y="2"/>
                  </a:cubicBezTo>
                  <a:cubicBezTo>
                    <a:pt x="263" y="2"/>
                    <a:pt x="260" y="6"/>
                    <a:pt x="260" y="6"/>
                  </a:cubicBezTo>
                  <a:cubicBezTo>
                    <a:pt x="259" y="7"/>
                    <a:pt x="259" y="7"/>
                    <a:pt x="259" y="7"/>
                  </a:cubicBezTo>
                  <a:cubicBezTo>
                    <a:pt x="258" y="6"/>
                    <a:pt x="258" y="6"/>
                    <a:pt x="258" y="6"/>
                  </a:cubicBezTo>
                  <a:cubicBezTo>
                    <a:pt x="258" y="6"/>
                    <a:pt x="254" y="0"/>
                    <a:pt x="242" y="0"/>
                  </a:cubicBezTo>
                  <a:cubicBezTo>
                    <a:pt x="231" y="0"/>
                    <a:pt x="227" y="7"/>
                    <a:pt x="227" y="7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5" y="8"/>
                    <a:pt x="217" y="2"/>
                    <a:pt x="208" y="2"/>
                  </a:cubicBezTo>
                  <a:cubicBezTo>
                    <a:pt x="199" y="2"/>
                    <a:pt x="191" y="10"/>
                    <a:pt x="191" y="10"/>
                  </a:cubicBezTo>
                  <a:cubicBezTo>
                    <a:pt x="190" y="12"/>
                    <a:pt x="190" y="12"/>
                    <a:pt x="190" y="12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90" y="10"/>
                    <a:pt x="187" y="2"/>
                    <a:pt x="176" y="2"/>
                  </a:cubicBezTo>
                  <a:cubicBezTo>
                    <a:pt x="165" y="2"/>
                    <a:pt x="161" y="11"/>
                    <a:pt x="161" y="11"/>
                  </a:cubicBezTo>
                  <a:cubicBezTo>
                    <a:pt x="161" y="13"/>
                    <a:pt x="161" y="13"/>
                    <a:pt x="161" y="13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60" y="11"/>
                    <a:pt x="153" y="1"/>
                    <a:pt x="146" y="1"/>
                  </a:cubicBezTo>
                  <a:cubicBezTo>
                    <a:pt x="138" y="1"/>
                    <a:pt x="130" y="12"/>
                    <a:pt x="130" y="12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5" y="2"/>
                    <a:pt x="114" y="2"/>
                  </a:cubicBezTo>
                  <a:cubicBezTo>
                    <a:pt x="103" y="2"/>
                    <a:pt x="100" y="10"/>
                    <a:pt x="100" y="10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1" y="2"/>
                    <a:pt x="82" y="2"/>
                  </a:cubicBezTo>
                  <a:cubicBezTo>
                    <a:pt x="73" y="2"/>
                    <a:pt x="65" y="8"/>
                    <a:pt x="65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59" y="0"/>
                    <a:pt x="48" y="0"/>
                  </a:cubicBezTo>
                  <a:cubicBezTo>
                    <a:pt x="36" y="0"/>
                    <a:pt x="32" y="6"/>
                    <a:pt x="32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2"/>
                    <a:pt x="19" y="2"/>
                  </a:cubicBezTo>
                  <a:cubicBezTo>
                    <a:pt x="12" y="2"/>
                    <a:pt x="8" y="6"/>
                    <a:pt x="8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5" y="34"/>
                    <a:pt x="5" y="34"/>
                    <a:pt x="5" y="34"/>
                  </a:cubicBezTo>
                  <a:lnTo>
                    <a:pt x="28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340"/>
            <p:cNvSpPr>
              <a:spLocks noEditPoints="1"/>
            </p:cNvSpPr>
            <p:nvPr/>
          </p:nvSpPr>
          <p:spPr bwMode="auto">
            <a:xfrm>
              <a:off x="9342439" y="1800225"/>
              <a:ext cx="422275" cy="228600"/>
            </a:xfrm>
            <a:custGeom>
              <a:avLst/>
              <a:gdLst>
                <a:gd name="T0" fmla="*/ 57 w 229"/>
                <a:gd name="T1" fmla="*/ 118 h 123"/>
                <a:gd name="T2" fmla="*/ 195 w 229"/>
                <a:gd name="T3" fmla="*/ 123 h 123"/>
                <a:gd name="T4" fmla="*/ 185 w 229"/>
                <a:gd name="T5" fmla="*/ 0 h 123"/>
                <a:gd name="T6" fmla="*/ 136 w 229"/>
                <a:gd name="T7" fmla="*/ 3 h 123"/>
                <a:gd name="T8" fmla="*/ 107 w 229"/>
                <a:gd name="T9" fmla="*/ 3 h 123"/>
                <a:gd name="T10" fmla="*/ 57 w 229"/>
                <a:gd name="T11" fmla="*/ 0 h 123"/>
                <a:gd name="T12" fmla="*/ 158 w 229"/>
                <a:gd name="T13" fmla="*/ 44 h 123"/>
                <a:gd name="T14" fmla="*/ 175 w 229"/>
                <a:gd name="T15" fmla="*/ 43 h 123"/>
                <a:gd name="T16" fmla="*/ 176 w 229"/>
                <a:gd name="T17" fmla="*/ 10 h 123"/>
                <a:gd name="T18" fmla="*/ 173 w 229"/>
                <a:gd name="T19" fmla="*/ 53 h 123"/>
                <a:gd name="T20" fmla="*/ 180 w 229"/>
                <a:gd name="T21" fmla="*/ 63 h 123"/>
                <a:gd name="T22" fmla="*/ 179 w 229"/>
                <a:gd name="T23" fmla="*/ 78 h 123"/>
                <a:gd name="T24" fmla="*/ 185 w 229"/>
                <a:gd name="T25" fmla="*/ 99 h 123"/>
                <a:gd name="T26" fmla="*/ 189 w 229"/>
                <a:gd name="T27" fmla="*/ 99 h 123"/>
                <a:gd name="T28" fmla="*/ 195 w 229"/>
                <a:gd name="T29" fmla="*/ 57 h 123"/>
                <a:gd name="T30" fmla="*/ 167 w 229"/>
                <a:gd name="T31" fmla="*/ 9 h 123"/>
                <a:gd name="T32" fmla="*/ 154 w 229"/>
                <a:gd name="T33" fmla="*/ 13 h 123"/>
                <a:gd name="T34" fmla="*/ 90 w 229"/>
                <a:gd name="T35" fmla="*/ 39 h 123"/>
                <a:gd name="T36" fmla="*/ 102 w 229"/>
                <a:gd name="T37" fmla="*/ 13 h 123"/>
                <a:gd name="T38" fmla="*/ 114 w 229"/>
                <a:gd name="T39" fmla="*/ 16 h 123"/>
                <a:gd name="T40" fmla="*/ 119 w 229"/>
                <a:gd name="T41" fmla="*/ 16 h 123"/>
                <a:gd name="T42" fmla="*/ 131 w 229"/>
                <a:gd name="T43" fmla="*/ 13 h 123"/>
                <a:gd name="T44" fmla="*/ 143 w 229"/>
                <a:gd name="T45" fmla="*/ 32 h 123"/>
                <a:gd name="T46" fmla="*/ 136 w 229"/>
                <a:gd name="T47" fmla="*/ 27 h 123"/>
                <a:gd name="T48" fmla="*/ 133 w 229"/>
                <a:gd name="T49" fmla="*/ 32 h 123"/>
                <a:gd name="T50" fmla="*/ 126 w 229"/>
                <a:gd name="T51" fmla="*/ 27 h 123"/>
                <a:gd name="T52" fmla="*/ 123 w 229"/>
                <a:gd name="T53" fmla="*/ 32 h 123"/>
                <a:gd name="T54" fmla="*/ 117 w 229"/>
                <a:gd name="T55" fmla="*/ 27 h 123"/>
                <a:gd name="T56" fmla="*/ 113 w 229"/>
                <a:gd name="T57" fmla="*/ 32 h 123"/>
                <a:gd name="T58" fmla="*/ 107 w 229"/>
                <a:gd name="T59" fmla="*/ 27 h 123"/>
                <a:gd name="T60" fmla="*/ 104 w 229"/>
                <a:gd name="T61" fmla="*/ 32 h 123"/>
                <a:gd name="T62" fmla="*/ 97 w 229"/>
                <a:gd name="T63" fmla="*/ 27 h 123"/>
                <a:gd name="T64" fmla="*/ 92 w 229"/>
                <a:gd name="T65" fmla="*/ 25 h 123"/>
                <a:gd name="T66" fmla="*/ 93 w 229"/>
                <a:gd name="T67" fmla="*/ 36 h 123"/>
                <a:gd name="T68" fmla="*/ 103 w 229"/>
                <a:gd name="T69" fmla="*/ 36 h 123"/>
                <a:gd name="T70" fmla="*/ 116 w 229"/>
                <a:gd name="T71" fmla="*/ 39 h 123"/>
                <a:gd name="T72" fmla="*/ 120 w 229"/>
                <a:gd name="T73" fmla="*/ 39 h 123"/>
                <a:gd name="T74" fmla="*/ 133 w 229"/>
                <a:gd name="T75" fmla="*/ 39 h 123"/>
                <a:gd name="T76" fmla="*/ 141 w 229"/>
                <a:gd name="T77" fmla="*/ 37 h 123"/>
                <a:gd name="T78" fmla="*/ 146 w 229"/>
                <a:gd name="T79" fmla="*/ 27 h 123"/>
                <a:gd name="T80" fmla="*/ 143 w 229"/>
                <a:gd name="T81" fmla="*/ 11 h 123"/>
                <a:gd name="T82" fmla="*/ 141 w 229"/>
                <a:gd name="T83" fmla="*/ 5 h 123"/>
                <a:gd name="T84" fmla="*/ 131 w 229"/>
                <a:gd name="T85" fmla="*/ 1 h 123"/>
                <a:gd name="T86" fmla="*/ 126 w 229"/>
                <a:gd name="T87" fmla="*/ 9 h 123"/>
                <a:gd name="T88" fmla="*/ 115 w 229"/>
                <a:gd name="T89" fmla="*/ 9 h 123"/>
                <a:gd name="T90" fmla="*/ 103 w 229"/>
                <a:gd name="T91" fmla="*/ 12 h 123"/>
                <a:gd name="T92" fmla="*/ 97 w 229"/>
                <a:gd name="T93" fmla="*/ 15 h 123"/>
                <a:gd name="T94" fmla="*/ 88 w 229"/>
                <a:gd name="T95" fmla="*/ 10 h 123"/>
                <a:gd name="T96" fmla="*/ 86 w 229"/>
                <a:gd name="T97" fmla="*/ 20 h 123"/>
                <a:gd name="T98" fmla="*/ 43 w 229"/>
                <a:gd name="T99" fmla="*/ 92 h 123"/>
                <a:gd name="T100" fmla="*/ 62 w 229"/>
                <a:gd name="T101" fmla="*/ 33 h 123"/>
                <a:gd name="T102" fmla="*/ 58 w 229"/>
                <a:gd name="T103" fmla="*/ 31 h 123"/>
                <a:gd name="T104" fmla="*/ 66 w 229"/>
                <a:gd name="T105" fmla="*/ 67 h 123"/>
                <a:gd name="T106" fmla="*/ 52 w 229"/>
                <a:gd name="T107" fmla="*/ 53 h 123"/>
                <a:gd name="T108" fmla="*/ 49 w 229"/>
                <a:gd name="T109" fmla="*/ 67 h 123"/>
                <a:gd name="T110" fmla="*/ 63 w 229"/>
                <a:gd name="T111" fmla="*/ 90 h 123"/>
                <a:gd name="T112" fmla="*/ 66 w 229"/>
                <a:gd name="T113" fmla="*/ 23 h 123"/>
                <a:gd name="T114" fmla="*/ 66 w 229"/>
                <a:gd name="T115" fmla="*/ 14 h 123"/>
                <a:gd name="T116" fmla="*/ 50 w 229"/>
                <a:gd name="T117" fmla="*/ 12 h 123"/>
                <a:gd name="T118" fmla="*/ 22 w 229"/>
                <a:gd name="T119" fmla="*/ 9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9" h="123">
                  <a:moveTo>
                    <a:pt x="1" y="122"/>
                  </a:moveTo>
                  <a:cubicBezTo>
                    <a:pt x="2" y="121"/>
                    <a:pt x="5" y="118"/>
                    <a:pt x="9" y="117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6" y="122"/>
                    <a:pt x="38" y="121"/>
                    <a:pt x="40" y="120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57" y="116"/>
                    <a:pt x="57" y="116"/>
                    <a:pt x="57" y="116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60" y="119"/>
                    <a:pt x="62" y="120"/>
                    <a:pt x="65" y="122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8" y="120"/>
                    <a:pt x="170" y="119"/>
                    <a:pt x="173" y="118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93" y="122"/>
                    <a:pt x="194" y="123"/>
                    <a:pt x="195" y="123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221" y="118"/>
                    <a:pt x="221" y="118"/>
                    <a:pt x="221" y="118"/>
                  </a:cubicBezTo>
                  <a:cubicBezTo>
                    <a:pt x="221" y="117"/>
                    <a:pt x="221" y="117"/>
                    <a:pt x="221" y="117"/>
                  </a:cubicBezTo>
                  <a:cubicBezTo>
                    <a:pt x="224" y="118"/>
                    <a:pt x="226" y="119"/>
                    <a:pt x="228" y="121"/>
                  </a:cubicBezTo>
                  <a:cubicBezTo>
                    <a:pt x="229" y="120"/>
                    <a:pt x="229" y="120"/>
                    <a:pt x="229" y="120"/>
                  </a:cubicBezTo>
                  <a:cubicBezTo>
                    <a:pt x="225" y="109"/>
                    <a:pt x="220" y="98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15" y="85"/>
                    <a:pt x="215" y="85"/>
                    <a:pt x="215" y="85"/>
                  </a:cubicBezTo>
                  <a:cubicBezTo>
                    <a:pt x="204" y="58"/>
                    <a:pt x="193" y="29"/>
                    <a:pt x="185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7" y="0"/>
                    <a:pt x="177" y="1"/>
                    <a:pt x="177" y="1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0"/>
                    <a:pt x="5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7" y="29"/>
                    <a:pt x="26" y="59"/>
                    <a:pt x="16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0" y="99"/>
                    <a:pt x="5" y="111"/>
                    <a:pt x="0" y="121"/>
                  </a:cubicBezTo>
                  <a:cubicBezTo>
                    <a:pt x="0" y="122"/>
                    <a:pt x="1" y="122"/>
                    <a:pt x="1" y="122"/>
                  </a:cubicBezTo>
                  <a:close/>
                  <a:moveTo>
                    <a:pt x="158" y="44"/>
                  </a:moveTo>
                  <a:cubicBezTo>
                    <a:pt x="171" y="50"/>
                    <a:pt x="171" y="50"/>
                    <a:pt x="171" y="50"/>
                  </a:cubicBezTo>
                  <a:cubicBezTo>
                    <a:pt x="162" y="62"/>
                    <a:pt x="162" y="62"/>
                    <a:pt x="162" y="62"/>
                  </a:cubicBezTo>
                  <a:lnTo>
                    <a:pt x="158" y="44"/>
                  </a:lnTo>
                  <a:close/>
                  <a:moveTo>
                    <a:pt x="172" y="31"/>
                  </a:moveTo>
                  <a:cubicBezTo>
                    <a:pt x="171" y="25"/>
                    <a:pt x="171" y="25"/>
                    <a:pt x="171" y="25"/>
                  </a:cubicBezTo>
                  <a:cubicBezTo>
                    <a:pt x="183" y="28"/>
                    <a:pt x="183" y="28"/>
                    <a:pt x="183" y="28"/>
                  </a:cubicBezTo>
                  <a:lnTo>
                    <a:pt x="172" y="31"/>
                  </a:lnTo>
                  <a:close/>
                  <a:moveTo>
                    <a:pt x="183" y="32"/>
                  </a:moveTo>
                  <a:cubicBezTo>
                    <a:pt x="175" y="43"/>
                    <a:pt x="175" y="43"/>
                    <a:pt x="175" y="43"/>
                  </a:cubicBezTo>
                  <a:cubicBezTo>
                    <a:pt x="173" y="35"/>
                    <a:pt x="173" y="35"/>
                    <a:pt x="173" y="35"/>
                  </a:cubicBezTo>
                  <a:lnTo>
                    <a:pt x="183" y="32"/>
                  </a:lnTo>
                  <a:close/>
                  <a:moveTo>
                    <a:pt x="172" y="46"/>
                  </a:moveTo>
                  <a:cubicBezTo>
                    <a:pt x="159" y="40"/>
                    <a:pt x="159" y="40"/>
                    <a:pt x="159" y="40"/>
                  </a:cubicBezTo>
                  <a:cubicBezTo>
                    <a:pt x="169" y="37"/>
                    <a:pt x="169" y="37"/>
                    <a:pt x="169" y="37"/>
                  </a:cubicBezTo>
                  <a:lnTo>
                    <a:pt x="172" y="46"/>
                  </a:lnTo>
                  <a:close/>
                  <a:moveTo>
                    <a:pt x="169" y="18"/>
                  </a:moveTo>
                  <a:cubicBezTo>
                    <a:pt x="168" y="13"/>
                    <a:pt x="168" y="13"/>
                    <a:pt x="168" y="13"/>
                  </a:cubicBezTo>
                  <a:cubicBezTo>
                    <a:pt x="176" y="10"/>
                    <a:pt x="176" y="10"/>
                    <a:pt x="176" y="10"/>
                  </a:cubicBezTo>
                  <a:lnTo>
                    <a:pt x="169" y="18"/>
                  </a:lnTo>
                  <a:close/>
                  <a:moveTo>
                    <a:pt x="168" y="33"/>
                  </a:moveTo>
                  <a:cubicBezTo>
                    <a:pt x="158" y="36"/>
                    <a:pt x="158" y="36"/>
                    <a:pt x="158" y="3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8" y="33"/>
                  </a:lnTo>
                  <a:close/>
                  <a:moveTo>
                    <a:pt x="173" y="53"/>
                  </a:moveTo>
                  <a:cubicBezTo>
                    <a:pt x="176" y="64"/>
                    <a:pt x="176" y="64"/>
                    <a:pt x="176" y="64"/>
                  </a:cubicBezTo>
                  <a:cubicBezTo>
                    <a:pt x="164" y="67"/>
                    <a:pt x="164" y="67"/>
                    <a:pt x="164" y="67"/>
                  </a:cubicBezTo>
                  <a:lnTo>
                    <a:pt x="173" y="53"/>
                  </a:lnTo>
                  <a:close/>
                  <a:moveTo>
                    <a:pt x="181" y="67"/>
                  </a:moveTo>
                  <a:cubicBezTo>
                    <a:pt x="193" y="64"/>
                    <a:pt x="193" y="64"/>
                    <a:pt x="193" y="64"/>
                  </a:cubicBezTo>
                  <a:cubicBezTo>
                    <a:pt x="183" y="74"/>
                    <a:pt x="183" y="74"/>
                    <a:pt x="183" y="74"/>
                  </a:cubicBezTo>
                  <a:lnTo>
                    <a:pt x="181" y="67"/>
                  </a:lnTo>
                  <a:close/>
                  <a:moveTo>
                    <a:pt x="183" y="89"/>
                  </a:moveTo>
                  <a:cubicBezTo>
                    <a:pt x="172" y="91"/>
                    <a:pt x="172" y="91"/>
                    <a:pt x="172" y="91"/>
                  </a:cubicBezTo>
                  <a:cubicBezTo>
                    <a:pt x="181" y="82"/>
                    <a:pt x="181" y="82"/>
                    <a:pt x="181" y="82"/>
                  </a:cubicBezTo>
                  <a:lnTo>
                    <a:pt x="183" y="89"/>
                  </a:lnTo>
                  <a:close/>
                  <a:moveTo>
                    <a:pt x="180" y="63"/>
                  </a:moveTo>
                  <a:cubicBezTo>
                    <a:pt x="178" y="53"/>
                    <a:pt x="178" y="53"/>
                    <a:pt x="178" y="53"/>
                  </a:cubicBezTo>
                  <a:cubicBezTo>
                    <a:pt x="192" y="60"/>
                    <a:pt x="192" y="60"/>
                    <a:pt x="192" y="60"/>
                  </a:cubicBezTo>
                  <a:lnTo>
                    <a:pt x="180" y="63"/>
                  </a:lnTo>
                  <a:close/>
                  <a:moveTo>
                    <a:pt x="179" y="74"/>
                  </a:moveTo>
                  <a:cubicBezTo>
                    <a:pt x="167" y="70"/>
                    <a:pt x="167" y="70"/>
                    <a:pt x="167" y="70"/>
                  </a:cubicBezTo>
                  <a:cubicBezTo>
                    <a:pt x="177" y="68"/>
                    <a:pt x="177" y="68"/>
                    <a:pt x="177" y="68"/>
                  </a:cubicBezTo>
                  <a:lnTo>
                    <a:pt x="179" y="74"/>
                  </a:lnTo>
                  <a:close/>
                  <a:moveTo>
                    <a:pt x="164" y="73"/>
                  </a:moveTo>
                  <a:cubicBezTo>
                    <a:pt x="179" y="78"/>
                    <a:pt x="179" y="78"/>
                    <a:pt x="179" y="78"/>
                  </a:cubicBezTo>
                  <a:cubicBezTo>
                    <a:pt x="167" y="90"/>
                    <a:pt x="167" y="90"/>
                    <a:pt x="167" y="90"/>
                  </a:cubicBezTo>
                  <a:lnTo>
                    <a:pt x="164" y="73"/>
                  </a:lnTo>
                  <a:close/>
                  <a:moveTo>
                    <a:pt x="172" y="112"/>
                  </a:moveTo>
                  <a:cubicBezTo>
                    <a:pt x="169" y="97"/>
                    <a:pt x="169" y="97"/>
                    <a:pt x="169" y="97"/>
                  </a:cubicBezTo>
                  <a:cubicBezTo>
                    <a:pt x="183" y="103"/>
                    <a:pt x="183" y="103"/>
                    <a:pt x="183" y="103"/>
                  </a:cubicBezTo>
                  <a:lnTo>
                    <a:pt x="172" y="112"/>
                  </a:lnTo>
                  <a:close/>
                  <a:moveTo>
                    <a:pt x="174" y="95"/>
                  </a:moveTo>
                  <a:cubicBezTo>
                    <a:pt x="184" y="93"/>
                    <a:pt x="184" y="93"/>
                    <a:pt x="184" y="93"/>
                  </a:cubicBezTo>
                  <a:cubicBezTo>
                    <a:pt x="185" y="99"/>
                    <a:pt x="185" y="99"/>
                    <a:pt x="185" y="99"/>
                  </a:cubicBezTo>
                  <a:lnTo>
                    <a:pt x="174" y="95"/>
                  </a:lnTo>
                  <a:close/>
                  <a:moveTo>
                    <a:pt x="187" y="88"/>
                  </a:moveTo>
                  <a:cubicBezTo>
                    <a:pt x="184" y="80"/>
                    <a:pt x="184" y="80"/>
                    <a:pt x="184" y="80"/>
                  </a:cubicBezTo>
                  <a:cubicBezTo>
                    <a:pt x="202" y="85"/>
                    <a:pt x="202" y="85"/>
                    <a:pt x="202" y="85"/>
                  </a:cubicBezTo>
                  <a:lnTo>
                    <a:pt x="187" y="88"/>
                  </a:lnTo>
                  <a:close/>
                  <a:moveTo>
                    <a:pt x="189" y="99"/>
                  </a:moveTo>
                  <a:cubicBezTo>
                    <a:pt x="188" y="92"/>
                    <a:pt x="188" y="92"/>
                    <a:pt x="188" y="92"/>
                  </a:cubicBezTo>
                  <a:cubicBezTo>
                    <a:pt x="202" y="89"/>
                    <a:pt x="202" y="89"/>
                    <a:pt x="202" y="89"/>
                  </a:cubicBezTo>
                  <a:lnTo>
                    <a:pt x="189" y="99"/>
                  </a:lnTo>
                  <a:close/>
                  <a:moveTo>
                    <a:pt x="217" y="112"/>
                  </a:moveTo>
                  <a:cubicBezTo>
                    <a:pt x="192" y="102"/>
                    <a:pt x="192" y="102"/>
                    <a:pt x="192" y="102"/>
                  </a:cubicBezTo>
                  <a:cubicBezTo>
                    <a:pt x="208" y="90"/>
                    <a:pt x="208" y="90"/>
                    <a:pt x="208" y="90"/>
                  </a:cubicBezTo>
                  <a:cubicBezTo>
                    <a:pt x="211" y="98"/>
                    <a:pt x="214" y="105"/>
                    <a:pt x="217" y="112"/>
                  </a:cubicBezTo>
                  <a:close/>
                  <a:moveTo>
                    <a:pt x="205" y="82"/>
                  </a:moveTo>
                  <a:cubicBezTo>
                    <a:pt x="187" y="76"/>
                    <a:pt x="187" y="76"/>
                    <a:pt x="187" y="76"/>
                  </a:cubicBezTo>
                  <a:cubicBezTo>
                    <a:pt x="198" y="65"/>
                    <a:pt x="198" y="65"/>
                    <a:pt x="198" y="65"/>
                  </a:cubicBezTo>
                  <a:cubicBezTo>
                    <a:pt x="200" y="70"/>
                    <a:pt x="203" y="76"/>
                    <a:pt x="205" y="82"/>
                  </a:cubicBezTo>
                  <a:close/>
                  <a:moveTo>
                    <a:pt x="195" y="57"/>
                  </a:moveTo>
                  <a:cubicBezTo>
                    <a:pt x="177" y="48"/>
                    <a:pt x="177" y="48"/>
                    <a:pt x="177" y="48"/>
                  </a:cubicBezTo>
                  <a:cubicBezTo>
                    <a:pt x="187" y="33"/>
                    <a:pt x="187" y="33"/>
                    <a:pt x="187" y="33"/>
                  </a:cubicBezTo>
                  <a:cubicBezTo>
                    <a:pt x="190" y="41"/>
                    <a:pt x="192" y="49"/>
                    <a:pt x="195" y="57"/>
                  </a:cubicBezTo>
                  <a:close/>
                  <a:moveTo>
                    <a:pt x="180" y="11"/>
                  </a:moveTo>
                  <a:cubicBezTo>
                    <a:pt x="181" y="15"/>
                    <a:pt x="182" y="20"/>
                    <a:pt x="184" y="24"/>
                  </a:cubicBezTo>
                  <a:cubicBezTo>
                    <a:pt x="172" y="21"/>
                    <a:pt x="172" y="21"/>
                    <a:pt x="172" y="21"/>
                  </a:cubicBezTo>
                  <a:lnTo>
                    <a:pt x="180" y="11"/>
                  </a:lnTo>
                  <a:close/>
                  <a:moveTo>
                    <a:pt x="176" y="6"/>
                  </a:moveTo>
                  <a:cubicBezTo>
                    <a:pt x="167" y="9"/>
                    <a:pt x="167" y="9"/>
                    <a:pt x="167" y="9"/>
                  </a:cubicBezTo>
                  <a:cubicBezTo>
                    <a:pt x="165" y="1"/>
                    <a:pt x="165" y="1"/>
                    <a:pt x="165" y="1"/>
                  </a:cubicBezTo>
                  <a:lnTo>
                    <a:pt x="176" y="6"/>
                  </a:lnTo>
                  <a:close/>
                  <a:moveTo>
                    <a:pt x="165" y="19"/>
                  </a:moveTo>
                  <a:cubicBezTo>
                    <a:pt x="155" y="17"/>
                    <a:pt x="155" y="17"/>
                    <a:pt x="155" y="17"/>
                  </a:cubicBezTo>
                  <a:cubicBezTo>
                    <a:pt x="164" y="14"/>
                    <a:pt x="164" y="14"/>
                    <a:pt x="164" y="14"/>
                  </a:cubicBezTo>
                  <a:lnTo>
                    <a:pt x="165" y="19"/>
                  </a:lnTo>
                  <a:close/>
                  <a:moveTo>
                    <a:pt x="161" y="5"/>
                  </a:moveTo>
                  <a:cubicBezTo>
                    <a:pt x="163" y="10"/>
                    <a:pt x="163" y="10"/>
                    <a:pt x="163" y="10"/>
                  </a:cubicBezTo>
                  <a:cubicBezTo>
                    <a:pt x="154" y="13"/>
                    <a:pt x="154" y="13"/>
                    <a:pt x="154" y="13"/>
                  </a:cubicBezTo>
                  <a:lnTo>
                    <a:pt x="161" y="5"/>
                  </a:lnTo>
                  <a:close/>
                  <a:moveTo>
                    <a:pt x="164" y="23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53" y="21"/>
                    <a:pt x="153" y="21"/>
                    <a:pt x="153" y="21"/>
                  </a:cubicBezTo>
                  <a:lnTo>
                    <a:pt x="164" y="23"/>
                  </a:lnTo>
                  <a:close/>
                  <a:moveTo>
                    <a:pt x="90" y="39"/>
                  </a:moveTo>
                  <a:cubicBezTo>
                    <a:pt x="92" y="37"/>
                    <a:pt x="92" y="37"/>
                    <a:pt x="92" y="37"/>
                  </a:cubicBezTo>
                  <a:cubicBezTo>
                    <a:pt x="94" y="39"/>
                    <a:pt x="94" y="39"/>
                    <a:pt x="94" y="39"/>
                  </a:cubicBezTo>
                  <a:lnTo>
                    <a:pt x="90" y="39"/>
                  </a:lnTo>
                  <a:close/>
                  <a:moveTo>
                    <a:pt x="92" y="13"/>
                  </a:moveTo>
                  <a:cubicBezTo>
                    <a:pt x="95" y="16"/>
                    <a:pt x="95" y="16"/>
                    <a:pt x="95" y="16"/>
                  </a:cubicBezTo>
                  <a:cubicBezTo>
                    <a:pt x="89" y="16"/>
                    <a:pt x="89" y="16"/>
                    <a:pt x="89" y="16"/>
                  </a:cubicBezTo>
                  <a:lnTo>
                    <a:pt x="92" y="13"/>
                  </a:lnTo>
                  <a:close/>
                  <a:moveTo>
                    <a:pt x="92" y="10"/>
                  </a:moveTo>
                  <a:cubicBezTo>
                    <a:pt x="90" y="9"/>
                    <a:pt x="90" y="9"/>
                    <a:pt x="90" y="9"/>
                  </a:cubicBezTo>
                  <a:cubicBezTo>
                    <a:pt x="93" y="9"/>
                    <a:pt x="93" y="9"/>
                    <a:pt x="93" y="9"/>
                  </a:cubicBezTo>
                  <a:lnTo>
                    <a:pt x="92" y="10"/>
                  </a:lnTo>
                  <a:close/>
                  <a:moveTo>
                    <a:pt x="102" y="13"/>
                  </a:moveTo>
                  <a:cubicBezTo>
                    <a:pt x="105" y="16"/>
                    <a:pt x="105" y="16"/>
                    <a:pt x="105" y="16"/>
                  </a:cubicBezTo>
                  <a:cubicBezTo>
                    <a:pt x="99" y="16"/>
                    <a:pt x="99" y="16"/>
                    <a:pt x="99" y="16"/>
                  </a:cubicBezTo>
                  <a:lnTo>
                    <a:pt x="102" y="13"/>
                  </a:lnTo>
                  <a:close/>
                  <a:moveTo>
                    <a:pt x="101" y="10"/>
                  </a:moveTo>
                  <a:cubicBezTo>
                    <a:pt x="100" y="9"/>
                    <a:pt x="100" y="9"/>
                    <a:pt x="100" y="9"/>
                  </a:cubicBezTo>
                  <a:cubicBezTo>
                    <a:pt x="103" y="9"/>
                    <a:pt x="103" y="9"/>
                    <a:pt x="103" y="9"/>
                  </a:cubicBezTo>
                  <a:lnTo>
                    <a:pt x="101" y="10"/>
                  </a:lnTo>
                  <a:close/>
                  <a:moveTo>
                    <a:pt x="111" y="13"/>
                  </a:moveTo>
                  <a:cubicBezTo>
                    <a:pt x="114" y="16"/>
                    <a:pt x="114" y="16"/>
                    <a:pt x="114" y="16"/>
                  </a:cubicBezTo>
                  <a:cubicBezTo>
                    <a:pt x="109" y="16"/>
                    <a:pt x="109" y="16"/>
                    <a:pt x="109" y="16"/>
                  </a:cubicBezTo>
                  <a:lnTo>
                    <a:pt x="111" y="13"/>
                  </a:lnTo>
                  <a:close/>
                  <a:moveTo>
                    <a:pt x="111" y="10"/>
                  </a:moveTo>
                  <a:cubicBezTo>
                    <a:pt x="110" y="9"/>
                    <a:pt x="110" y="9"/>
                    <a:pt x="110" y="9"/>
                  </a:cubicBezTo>
                  <a:cubicBezTo>
                    <a:pt x="113" y="9"/>
                    <a:pt x="113" y="9"/>
                    <a:pt x="113" y="9"/>
                  </a:cubicBezTo>
                  <a:lnTo>
                    <a:pt x="111" y="10"/>
                  </a:lnTo>
                  <a:close/>
                  <a:moveTo>
                    <a:pt x="121" y="13"/>
                  </a:moveTo>
                  <a:cubicBezTo>
                    <a:pt x="124" y="16"/>
                    <a:pt x="124" y="16"/>
                    <a:pt x="124" y="16"/>
                  </a:cubicBezTo>
                  <a:cubicBezTo>
                    <a:pt x="119" y="16"/>
                    <a:pt x="119" y="16"/>
                    <a:pt x="119" y="16"/>
                  </a:cubicBezTo>
                  <a:lnTo>
                    <a:pt x="121" y="13"/>
                  </a:lnTo>
                  <a:close/>
                  <a:moveTo>
                    <a:pt x="121" y="10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22" y="9"/>
                    <a:pt x="122" y="9"/>
                    <a:pt x="122" y="9"/>
                  </a:cubicBezTo>
                  <a:lnTo>
                    <a:pt x="121" y="10"/>
                  </a:lnTo>
                  <a:close/>
                  <a:moveTo>
                    <a:pt x="131" y="13"/>
                  </a:moveTo>
                  <a:cubicBezTo>
                    <a:pt x="134" y="16"/>
                    <a:pt x="134" y="16"/>
                    <a:pt x="134" y="16"/>
                  </a:cubicBezTo>
                  <a:cubicBezTo>
                    <a:pt x="129" y="16"/>
                    <a:pt x="129" y="16"/>
                    <a:pt x="129" y="16"/>
                  </a:cubicBezTo>
                  <a:lnTo>
                    <a:pt x="131" y="13"/>
                  </a:lnTo>
                  <a:close/>
                  <a:moveTo>
                    <a:pt x="131" y="10"/>
                  </a:moveTo>
                  <a:cubicBezTo>
                    <a:pt x="129" y="9"/>
                    <a:pt x="129" y="9"/>
                    <a:pt x="129" y="9"/>
                  </a:cubicBezTo>
                  <a:cubicBezTo>
                    <a:pt x="132" y="9"/>
                    <a:pt x="132" y="9"/>
                    <a:pt x="132" y="9"/>
                  </a:cubicBezTo>
                  <a:lnTo>
                    <a:pt x="131" y="10"/>
                  </a:lnTo>
                  <a:close/>
                  <a:moveTo>
                    <a:pt x="138" y="28"/>
                  </a:moveTo>
                  <a:cubicBezTo>
                    <a:pt x="141" y="25"/>
                    <a:pt x="141" y="25"/>
                    <a:pt x="141" y="25"/>
                  </a:cubicBezTo>
                  <a:cubicBezTo>
                    <a:pt x="144" y="28"/>
                    <a:pt x="144" y="28"/>
                    <a:pt x="144" y="28"/>
                  </a:cubicBezTo>
                  <a:lnTo>
                    <a:pt x="138" y="28"/>
                  </a:lnTo>
                  <a:close/>
                  <a:moveTo>
                    <a:pt x="143" y="32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38" y="32"/>
                    <a:pt x="138" y="32"/>
                    <a:pt x="138" y="32"/>
                  </a:cubicBezTo>
                  <a:lnTo>
                    <a:pt x="143" y="32"/>
                  </a:lnTo>
                  <a:close/>
                  <a:moveTo>
                    <a:pt x="141" y="22"/>
                  </a:moveTo>
                  <a:cubicBezTo>
                    <a:pt x="139" y="20"/>
                    <a:pt x="139" y="20"/>
                    <a:pt x="139" y="20"/>
                  </a:cubicBezTo>
                  <a:cubicBezTo>
                    <a:pt x="142" y="20"/>
                    <a:pt x="142" y="20"/>
                    <a:pt x="142" y="20"/>
                  </a:cubicBezTo>
                  <a:lnTo>
                    <a:pt x="141" y="22"/>
                  </a:lnTo>
                  <a:close/>
                  <a:moveTo>
                    <a:pt x="139" y="24"/>
                  </a:moveTo>
                  <a:cubicBezTo>
                    <a:pt x="136" y="27"/>
                    <a:pt x="136" y="27"/>
                    <a:pt x="136" y="27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6" y="20"/>
                    <a:pt x="136" y="20"/>
                    <a:pt x="136" y="20"/>
                  </a:cubicBezTo>
                  <a:lnTo>
                    <a:pt x="139" y="24"/>
                  </a:lnTo>
                  <a:close/>
                  <a:moveTo>
                    <a:pt x="128" y="28"/>
                  </a:moveTo>
                  <a:cubicBezTo>
                    <a:pt x="131" y="25"/>
                    <a:pt x="131" y="25"/>
                    <a:pt x="131" y="25"/>
                  </a:cubicBezTo>
                  <a:cubicBezTo>
                    <a:pt x="134" y="28"/>
                    <a:pt x="134" y="28"/>
                    <a:pt x="134" y="28"/>
                  </a:cubicBezTo>
                  <a:lnTo>
                    <a:pt x="128" y="28"/>
                  </a:lnTo>
                  <a:close/>
                  <a:moveTo>
                    <a:pt x="133" y="32"/>
                  </a:moveTo>
                  <a:cubicBezTo>
                    <a:pt x="131" y="34"/>
                    <a:pt x="131" y="34"/>
                    <a:pt x="131" y="34"/>
                  </a:cubicBezTo>
                  <a:cubicBezTo>
                    <a:pt x="128" y="32"/>
                    <a:pt x="128" y="32"/>
                    <a:pt x="128" y="32"/>
                  </a:cubicBezTo>
                  <a:lnTo>
                    <a:pt x="133" y="32"/>
                  </a:lnTo>
                  <a:close/>
                  <a:moveTo>
                    <a:pt x="131" y="22"/>
                  </a:moveTo>
                  <a:cubicBezTo>
                    <a:pt x="129" y="20"/>
                    <a:pt x="129" y="20"/>
                    <a:pt x="129" y="20"/>
                  </a:cubicBezTo>
                  <a:cubicBezTo>
                    <a:pt x="133" y="20"/>
                    <a:pt x="133" y="20"/>
                    <a:pt x="133" y="20"/>
                  </a:cubicBezTo>
                  <a:lnTo>
                    <a:pt x="131" y="22"/>
                  </a:lnTo>
                  <a:close/>
                  <a:moveTo>
                    <a:pt x="130" y="24"/>
                  </a:moveTo>
                  <a:cubicBezTo>
                    <a:pt x="126" y="27"/>
                    <a:pt x="126" y="27"/>
                    <a:pt x="126" y="27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0"/>
                    <a:pt x="126" y="20"/>
                    <a:pt x="126" y="20"/>
                  </a:cubicBezTo>
                  <a:lnTo>
                    <a:pt x="130" y="24"/>
                  </a:lnTo>
                  <a:close/>
                  <a:moveTo>
                    <a:pt x="119" y="28"/>
                  </a:moveTo>
                  <a:cubicBezTo>
                    <a:pt x="121" y="25"/>
                    <a:pt x="121" y="25"/>
                    <a:pt x="121" y="25"/>
                  </a:cubicBezTo>
                  <a:cubicBezTo>
                    <a:pt x="124" y="28"/>
                    <a:pt x="124" y="28"/>
                    <a:pt x="124" y="28"/>
                  </a:cubicBezTo>
                  <a:lnTo>
                    <a:pt x="119" y="28"/>
                  </a:lnTo>
                  <a:close/>
                  <a:moveTo>
                    <a:pt x="123" y="32"/>
                  </a:moveTo>
                  <a:cubicBezTo>
                    <a:pt x="121" y="34"/>
                    <a:pt x="121" y="34"/>
                    <a:pt x="121" y="34"/>
                  </a:cubicBezTo>
                  <a:cubicBezTo>
                    <a:pt x="119" y="32"/>
                    <a:pt x="119" y="32"/>
                    <a:pt x="119" y="32"/>
                  </a:cubicBezTo>
                  <a:lnTo>
                    <a:pt x="123" y="32"/>
                  </a:lnTo>
                  <a:close/>
                  <a:moveTo>
                    <a:pt x="121" y="22"/>
                  </a:moveTo>
                  <a:cubicBezTo>
                    <a:pt x="119" y="20"/>
                    <a:pt x="119" y="20"/>
                    <a:pt x="119" y="20"/>
                  </a:cubicBezTo>
                  <a:cubicBezTo>
                    <a:pt x="123" y="20"/>
                    <a:pt x="123" y="20"/>
                    <a:pt x="123" y="20"/>
                  </a:cubicBezTo>
                  <a:lnTo>
                    <a:pt x="121" y="22"/>
                  </a:lnTo>
                  <a:close/>
                  <a:moveTo>
                    <a:pt x="120" y="24"/>
                  </a:moveTo>
                  <a:cubicBezTo>
                    <a:pt x="117" y="27"/>
                    <a:pt x="117" y="27"/>
                    <a:pt x="117" y="27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lnTo>
                    <a:pt x="120" y="24"/>
                  </a:lnTo>
                  <a:close/>
                  <a:moveTo>
                    <a:pt x="109" y="28"/>
                  </a:moveTo>
                  <a:cubicBezTo>
                    <a:pt x="111" y="25"/>
                    <a:pt x="111" y="25"/>
                    <a:pt x="111" y="25"/>
                  </a:cubicBezTo>
                  <a:cubicBezTo>
                    <a:pt x="115" y="28"/>
                    <a:pt x="115" y="28"/>
                    <a:pt x="115" y="28"/>
                  </a:cubicBezTo>
                  <a:lnTo>
                    <a:pt x="109" y="28"/>
                  </a:lnTo>
                  <a:close/>
                  <a:moveTo>
                    <a:pt x="113" y="32"/>
                  </a:moveTo>
                  <a:cubicBezTo>
                    <a:pt x="111" y="34"/>
                    <a:pt x="111" y="34"/>
                    <a:pt x="111" y="34"/>
                  </a:cubicBezTo>
                  <a:cubicBezTo>
                    <a:pt x="109" y="32"/>
                    <a:pt x="109" y="32"/>
                    <a:pt x="109" y="32"/>
                  </a:cubicBezTo>
                  <a:lnTo>
                    <a:pt x="113" y="32"/>
                  </a:lnTo>
                  <a:close/>
                  <a:moveTo>
                    <a:pt x="111" y="22"/>
                  </a:moveTo>
                  <a:cubicBezTo>
                    <a:pt x="109" y="20"/>
                    <a:pt x="109" y="20"/>
                    <a:pt x="109" y="20"/>
                  </a:cubicBezTo>
                  <a:cubicBezTo>
                    <a:pt x="113" y="20"/>
                    <a:pt x="113" y="20"/>
                    <a:pt x="113" y="20"/>
                  </a:cubicBezTo>
                  <a:lnTo>
                    <a:pt x="111" y="22"/>
                  </a:lnTo>
                  <a:close/>
                  <a:moveTo>
                    <a:pt x="110" y="24"/>
                  </a:moveTo>
                  <a:cubicBezTo>
                    <a:pt x="107" y="27"/>
                    <a:pt x="107" y="27"/>
                    <a:pt x="107" y="27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6" y="20"/>
                    <a:pt x="106" y="20"/>
                    <a:pt x="106" y="20"/>
                  </a:cubicBezTo>
                  <a:cubicBezTo>
                    <a:pt x="106" y="20"/>
                    <a:pt x="106" y="20"/>
                    <a:pt x="106" y="20"/>
                  </a:cubicBezTo>
                  <a:lnTo>
                    <a:pt x="110" y="24"/>
                  </a:lnTo>
                  <a:close/>
                  <a:moveTo>
                    <a:pt x="99" y="28"/>
                  </a:moveTo>
                  <a:cubicBezTo>
                    <a:pt x="102" y="25"/>
                    <a:pt x="102" y="25"/>
                    <a:pt x="102" y="25"/>
                  </a:cubicBezTo>
                  <a:cubicBezTo>
                    <a:pt x="105" y="28"/>
                    <a:pt x="105" y="28"/>
                    <a:pt x="105" y="28"/>
                  </a:cubicBezTo>
                  <a:lnTo>
                    <a:pt x="99" y="28"/>
                  </a:lnTo>
                  <a:close/>
                  <a:moveTo>
                    <a:pt x="104" y="32"/>
                  </a:moveTo>
                  <a:cubicBezTo>
                    <a:pt x="101" y="34"/>
                    <a:pt x="101" y="34"/>
                    <a:pt x="101" y="34"/>
                  </a:cubicBezTo>
                  <a:cubicBezTo>
                    <a:pt x="99" y="32"/>
                    <a:pt x="99" y="32"/>
                    <a:pt x="99" y="32"/>
                  </a:cubicBezTo>
                  <a:lnTo>
                    <a:pt x="104" y="32"/>
                  </a:lnTo>
                  <a:close/>
                  <a:moveTo>
                    <a:pt x="101" y="22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103" y="20"/>
                    <a:pt x="103" y="20"/>
                    <a:pt x="103" y="20"/>
                  </a:cubicBezTo>
                  <a:lnTo>
                    <a:pt x="101" y="22"/>
                  </a:lnTo>
                  <a:close/>
                  <a:moveTo>
                    <a:pt x="100" y="24"/>
                  </a:moveTo>
                  <a:cubicBezTo>
                    <a:pt x="97" y="27"/>
                    <a:pt x="97" y="27"/>
                    <a:pt x="97" y="27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20"/>
                    <a:pt x="97" y="20"/>
                    <a:pt x="97" y="20"/>
                  </a:cubicBezTo>
                  <a:lnTo>
                    <a:pt x="100" y="24"/>
                  </a:lnTo>
                  <a:close/>
                  <a:moveTo>
                    <a:pt x="93" y="20"/>
                  </a:moveTo>
                  <a:cubicBezTo>
                    <a:pt x="92" y="22"/>
                    <a:pt x="92" y="22"/>
                    <a:pt x="92" y="22"/>
                  </a:cubicBezTo>
                  <a:cubicBezTo>
                    <a:pt x="90" y="20"/>
                    <a:pt x="90" y="20"/>
                    <a:pt x="90" y="20"/>
                  </a:cubicBezTo>
                  <a:lnTo>
                    <a:pt x="93" y="20"/>
                  </a:lnTo>
                  <a:close/>
                  <a:moveTo>
                    <a:pt x="92" y="25"/>
                  </a:moveTo>
                  <a:cubicBezTo>
                    <a:pt x="95" y="28"/>
                    <a:pt x="95" y="28"/>
                    <a:pt x="95" y="28"/>
                  </a:cubicBezTo>
                  <a:cubicBezTo>
                    <a:pt x="89" y="28"/>
                    <a:pt x="89" y="28"/>
                    <a:pt x="89" y="28"/>
                  </a:cubicBezTo>
                  <a:lnTo>
                    <a:pt x="92" y="25"/>
                  </a:lnTo>
                  <a:close/>
                  <a:moveTo>
                    <a:pt x="94" y="32"/>
                  </a:moveTo>
                  <a:cubicBezTo>
                    <a:pt x="92" y="34"/>
                    <a:pt x="92" y="34"/>
                    <a:pt x="92" y="34"/>
                  </a:cubicBezTo>
                  <a:cubicBezTo>
                    <a:pt x="89" y="32"/>
                    <a:pt x="89" y="32"/>
                    <a:pt x="89" y="32"/>
                  </a:cubicBezTo>
                  <a:lnTo>
                    <a:pt x="94" y="32"/>
                  </a:lnTo>
                  <a:close/>
                  <a:moveTo>
                    <a:pt x="97" y="39"/>
                  </a:moveTo>
                  <a:cubicBezTo>
                    <a:pt x="93" y="36"/>
                    <a:pt x="93" y="36"/>
                    <a:pt x="93" y="36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7" y="39"/>
                    <a:pt x="97" y="39"/>
                    <a:pt x="97" y="39"/>
                  </a:cubicBezTo>
                  <a:close/>
                  <a:moveTo>
                    <a:pt x="100" y="39"/>
                  </a:moveTo>
                  <a:cubicBezTo>
                    <a:pt x="102" y="37"/>
                    <a:pt x="102" y="37"/>
                    <a:pt x="102" y="37"/>
                  </a:cubicBezTo>
                  <a:cubicBezTo>
                    <a:pt x="104" y="39"/>
                    <a:pt x="104" y="39"/>
                    <a:pt x="104" y="39"/>
                  </a:cubicBezTo>
                  <a:lnTo>
                    <a:pt x="100" y="39"/>
                  </a:lnTo>
                  <a:close/>
                  <a:moveTo>
                    <a:pt x="106" y="39"/>
                  </a:moveTo>
                  <a:cubicBezTo>
                    <a:pt x="103" y="36"/>
                    <a:pt x="103" y="36"/>
                    <a:pt x="103" y="36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07" y="39"/>
                    <a:pt x="107" y="39"/>
                    <a:pt x="107" y="39"/>
                  </a:cubicBezTo>
                  <a:lnTo>
                    <a:pt x="106" y="39"/>
                  </a:lnTo>
                  <a:close/>
                  <a:moveTo>
                    <a:pt x="110" y="39"/>
                  </a:moveTo>
                  <a:cubicBezTo>
                    <a:pt x="111" y="37"/>
                    <a:pt x="111" y="37"/>
                    <a:pt x="111" y="37"/>
                  </a:cubicBezTo>
                  <a:cubicBezTo>
                    <a:pt x="113" y="39"/>
                    <a:pt x="113" y="39"/>
                    <a:pt x="113" y="39"/>
                  </a:cubicBezTo>
                  <a:lnTo>
                    <a:pt x="110" y="39"/>
                  </a:lnTo>
                  <a:close/>
                  <a:moveTo>
                    <a:pt x="116" y="39"/>
                  </a:moveTo>
                  <a:cubicBezTo>
                    <a:pt x="113" y="36"/>
                    <a:pt x="113" y="36"/>
                    <a:pt x="113" y="36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7" y="39"/>
                    <a:pt x="117" y="39"/>
                    <a:pt x="117" y="39"/>
                  </a:cubicBezTo>
                  <a:lnTo>
                    <a:pt x="116" y="39"/>
                  </a:lnTo>
                  <a:close/>
                  <a:moveTo>
                    <a:pt x="120" y="39"/>
                  </a:moveTo>
                  <a:cubicBezTo>
                    <a:pt x="121" y="37"/>
                    <a:pt x="121" y="37"/>
                    <a:pt x="121" y="37"/>
                  </a:cubicBezTo>
                  <a:cubicBezTo>
                    <a:pt x="123" y="39"/>
                    <a:pt x="123" y="39"/>
                    <a:pt x="123" y="39"/>
                  </a:cubicBezTo>
                  <a:lnTo>
                    <a:pt x="120" y="39"/>
                  </a:lnTo>
                  <a:close/>
                  <a:moveTo>
                    <a:pt x="126" y="39"/>
                  </a:moveTo>
                  <a:cubicBezTo>
                    <a:pt x="123" y="36"/>
                    <a:pt x="123" y="36"/>
                    <a:pt x="123" y="36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7" y="39"/>
                    <a:pt x="127" y="39"/>
                    <a:pt x="127" y="39"/>
                  </a:cubicBezTo>
                  <a:lnTo>
                    <a:pt x="126" y="39"/>
                  </a:lnTo>
                  <a:close/>
                  <a:moveTo>
                    <a:pt x="129" y="39"/>
                  </a:moveTo>
                  <a:cubicBezTo>
                    <a:pt x="131" y="37"/>
                    <a:pt x="131" y="37"/>
                    <a:pt x="131" y="37"/>
                  </a:cubicBezTo>
                  <a:cubicBezTo>
                    <a:pt x="133" y="39"/>
                    <a:pt x="133" y="39"/>
                    <a:pt x="133" y="39"/>
                  </a:cubicBezTo>
                  <a:lnTo>
                    <a:pt x="129" y="39"/>
                  </a:lnTo>
                  <a:close/>
                  <a:moveTo>
                    <a:pt x="136" y="39"/>
                  </a:moveTo>
                  <a:cubicBezTo>
                    <a:pt x="132" y="36"/>
                    <a:pt x="132" y="36"/>
                    <a:pt x="132" y="36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39" y="36"/>
                    <a:pt x="139" y="36"/>
                    <a:pt x="139" y="36"/>
                  </a:cubicBezTo>
                  <a:cubicBezTo>
                    <a:pt x="137" y="39"/>
                    <a:pt x="137" y="39"/>
                    <a:pt x="137" y="39"/>
                  </a:cubicBezTo>
                  <a:lnTo>
                    <a:pt x="136" y="39"/>
                  </a:lnTo>
                  <a:close/>
                  <a:moveTo>
                    <a:pt x="139" y="39"/>
                  </a:moveTo>
                  <a:cubicBezTo>
                    <a:pt x="141" y="37"/>
                    <a:pt x="141" y="37"/>
                    <a:pt x="141" y="37"/>
                  </a:cubicBezTo>
                  <a:cubicBezTo>
                    <a:pt x="143" y="39"/>
                    <a:pt x="143" y="39"/>
                    <a:pt x="143" y="39"/>
                  </a:cubicBezTo>
                  <a:lnTo>
                    <a:pt x="139" y="39"/>
                  </a:lnTo>
                  <a:close/>
                  <a:moveTo>
                    <a:pt x="148" y="39"/>
                  </a:moveTo>
                  <a:cubicBezTo>
                    <a:pt x="146" y="39"/>
                    <a:pt x="146" y="39"/>
                    <a:pt x="146" y="39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7" y="32"/>
                    <a:pt x="147" y="32"/>
                    <a:pt x="147" y="32"/>
                  </a:cubicBezTo>
                  <a:lnTo>
                    <a:pt x="148" y="39"/>
                  </a:lnTo>
                  <a:close/>
                  <a:moveTo>
                    <a:pt x="146" y="27"/>
                  </a:moveTo>
                  <a:cubicBezTo>
                    <a:pt x="142" y="23"/>
                    <a:pt x="142" y="23"/>
                    <a:pt x="142" y="23"/>
                  </a:cubicBezTo>
                  <a:cubicBezTo>
                    <a:pt x="145" y="21"/>
                    <a:pt x="145" y="21"/>
                    <a:pt x="145" y="21"/>
                  </a:cubicBezTo>
                  <a:lnTo>
                    <a:pt x="146" y="27"/>
                  </a:lnTo>
                  <a:close/>
                  <a:moveTo>
                    <a:pt x="144" y="16"/>
                  </a:moveTo>
                  <a:cubicBezTo>
                    <a:pt x="138" y="16"/>
                    <a:pt x="138" y="16"/>
                    <a:pt x="138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3" y="16"/>
                    <a:pt x="143" y="16"/>
                    <a:pt x="143" y="16"/>
                  </a:cubicBezTo>
                  <a:lnTo>
                    <a:pt x="144" y="16"/>
                  </a:lnTo>
                  <a:close/>
                  <a:moveTo>
                    <a:pt x="143" y="11"/>
                  </a:moveTo>
                  <a:cubicBezTo>
                    <a:pt x="143" y="12"/>
                    <a:pt x="143" y="12"/>
                    <a:pt x="143" y="12"/>
                  </a:cubicBezTo>
                  <a:cubicBezTo>
                    <a:pt x="142" y="12"/>
                    <a:pt x="142" y="12"/>
                    <a:pt x="142" y="12"/>
                  </a:cubicBezTo>
                  <a:lnTo>
                    <a:pt x="143" y="11"/>
                  </a:lnTo>
                  <a:close/>
                  <a:moveTo>
                    <a:pt x="142" y="9"/>
                  </a:moveTo>
                  <a:cubicBezTo>
                    <a:pt x="141" y="10"/>
                    <a:pt x="141" y="10"/>
                    <a:pt x="141" y="10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2" y="9"/>
                    <a:pt x="142" y="9"/>
                    <a:pt x="142" y="9"/>
                  </a:cubicBezTo>
                  <a:close/>
                  <a:moveTo>
                    <a:pt x="140" y="1"/>
                  </a:moveTo>
                  <a:cubicBezTo>
                    <a:pt x="141" y="5"/>
                    <a:pt x="141" y="5"/>
                    <a:pt x="141" y="5"/>
                  </a:cubicBezTo>
                  <a:cubicBezTo>
                    <a:pt x="138" y="5"/>
                    <a:pt x="138" y="5"/>
                    <a:pt x="138" y="5"/>
                  </a:cubicBezTo>
                  <a:lnTo>
                    <a:pt x="140" y="1"/>
                  </a:lnTo>
                  <a:close/>
                  <a:moveTo>
                    <a:pt x="136" y="9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2" y="12"/>
                    <a:pt x="132" y="12"/>
                    <a:pt x="132" y="12"/>
                  </a:cubicBezTo>
                  <a:cubicBezTo>
                    <a:pt x="135" y="9"/>
                    <a:pt x="135" y="9"/>
                    <a:pt x="135" y="9"/>
                  </a:cubicBezTo>
                  <a:lnTo>
                    <a:pt x="136" y="9"/>
                  </a:lnTo>
                  <a:close/>
                  <a:moveTo>
                    <a:pt x="131" y="1"/>
                  </a:moveTo>
                  <a:cubicBezTo>
                    <a:pt x="135" y="5"/>
                    <a:pt x="135" y="5"/>
                    <a:pt x="135" y="5"/>
                  </a:cubicBezTo>
                  <a:cubicBezTo>
                    <a:pt x="128" y="5"/>
                    <a:pt x="128" y="5"/>
                    <a:pt x="128" y="5"/>
                  </a:cubicBezTo>
                  <a:lnTo>
                    <a:pt x="131" y="1"/>
                  </a:lnTo>
                  <a:close/>
                  <a:moveTo>
                    <a:pt x="126" y="9"/>
                  </a:moveTo>
                  <a:cubicBezTo>
                    <a:pt x="130" y="12"/>
                    <a:pt x="130" y="12"/>
                    <a:pt x="130" y="12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5" y="9"/>
                    <a:pt x="125" y="9"/>
                    <a:pt x="125" y="9"/>
                  </a:cubicBezTo>
                  <a:lnTo>
                    <a:pt x="126" y="9"/>
                  </a:lnTo>
                  <a:close/>
                  <a:moveTo>
                    <a:pt x="121" y="1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18" y="5"/>
                    <a:pt x="118" y="5"/>
                    <a:pt x="118" y="5"/>
                  </a:cubicBezTo>
                  <a:lnTo>
                    <a:pt x="121" y="1"/>
                  </a:lnTo>
                  <a:close/>
                  <a:moveTo>
                    <a:pt x="116" y="9"/>
                  </a:moveTo>
                  <a:cubicBezTo>
                    <a:pt x="120" y="12"/>
                    <a:pt x="120" y="12"/>
                    <a:pt x="120" y="12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5" y="9"/>
                    <a:pt x="115" y="9"/>
                    <a:pt x="115" y="9"/>
                  </a:cubicBezTo>
                  <a:lnTo>
                    <a:pt x="116" y="9"/>
                  </a:lnTo>
                  <a:close/>
                  <a:moveTo>
                    <a:pt x="111" y="1"/>
                  </a:moveTo>
                  <a:cubicBezTo>
                    <a:pt x="115" y="5"/>
                    <a:pt x="115" y="5"/>
                    <a:pt x="115" y="5"/>
                  </a:cubicBezTo>
                  <a:cubicBezTo>
                    <a:pt x="108" y="5"/>
                    <a:pt x="108" y="5"/>
                    <a:pt x="108" y="5"/>
                  </a:cubicBezTo>
                  <a:lnTo>
                    <a:pt x="111" y="1"/>
                  </a:lnTo>
                  <a:close/>
                  <a:moveTo>
                    <a:pt x="107" y="9"/>
                  </a:moveTo>
                  <a:cubicBezTo>
                    <a:pt x="110" y="12"/>
                    <a:pt x="110" y="12"/>
                    <a:pt x="110" y="12"/>
                  </a:cubicBezTo>
                  <a:cubicBezTo>
                    <a:pt x="107" y="15"/>
                    <a:pt x="107" y="15"/>
                    <a:pt x="107" y="15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6" y="9"/>
                    <a:pt x="106" y="9"/>
                    <a:pt x="106" y="9"/>
                  </a:cubicBezTo>
                  <a:lnTo>
                    <a:pt x="107" y="9"/>
                  </a:lnTo>
                  <a:close/>
                  <a:moveTo>
                    <a:pt x="102" y="1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98" y="5"/>
                    <a:pt x="98" y="5"/>
                    <a:pt x="98" y="5"/>
                  </a:cubicBezTo>
                  <a:lnTo>
                    <a:pt x="102" y="1"/>
                  </a:lnTo>
                  <a:close/>
                  <a:moveTo>
                    <a:pt x="97" y="9"/>
                  </a:moveTo>
                  <a:cubicBezTo>
                    <a:pt x="100" y="12"/>
                    <a:pt x="100" y="12"/>
                    <a:pt x="100" y="12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6" y="9"/>
                    <a:pt x="96" y="9"/>
                    <a:pt x="96" y="9"/>
                  </a:cubicBezTo>
                  <a:lnTo>
                    <a:pt x="97" y="9"/>
                  </a:lnTo>
                  <a:close/>
                  <a:moveTo>
                    <a:pt x="89" y="4"/>
                  </a:moveTo>
                  <a:cubicBezTo>
                    <a:pt x="92" y="1"/>
                    <a:pt x="92" y="1"/>
                    <a:pt x="92" y="1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89" y="5"/>
                    <a:pt x="89" y="5"/>
                    <a:pt x="89" y="5"/>
                  </a:cubicBezTo>
                  <a:lnTo>
                    <a:pt x="89" y="4"/>
                  </a:lnTo>
                  <a:close/>
                  <a:moveTo>
                    <a:pt x="88" y="10"/>
                  </a:moveTo>
                  <a:cubicBezTo>
                    <a:pt x="90" y="12"/>
                    <a:pt x="90" y="12"/>
                    <a:pt x="90" y="12"/>
                  </a:cubicBezTo>
                  <a:cubicBezTo>
                    <a:pt x="87" y="16"/>
                    <a:pt x="87" y="16"/>
                    <a:pt x="87" y="16"/>
                  </a:cubicBezTo>
                  <a:lnTo>
                    <a:pt x="88" y="10"/>
                  </a:lnTo>
                  <a:close/>
                  <a:moveTo>
                    <a:pt x="86" y="20"/>
                  </a:moveTo>
                  <a:cubicBezTo>
                    <a:pt x="87" y="20"/>
                    <a:pt x="87" y="20"/>
                    <a:pt x="87" y="20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4" y="28"/>
                    <a:pt x="84" y="28"/>
                    <a:pt x="84" y="28"/>
                  </a:cubicBezTo>
                  <a:lnTo>
                    <a:pt x="86" y="20"/>
                  </a:lnTo>
                  <a:close/>
                  <a:moveTo>
                    <a:pt x="83" y="32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2" y="39"/>
                    <a:pt x="82" y="39"/>
                    <a:pt x="82" y="39"/>
                  </a:cubicBezTo>
                  <a:lnTo>
                    <a:pt x="83" y="32"/>
                  </a:lnTo>
                  <a:close/>
                  <a:moveTo>
                    <a:pt x="41" y="99"/>
                  </a:moveTo>
                  <a:cubicBezTo>
                    <a:pt x="28" y="89"/>
                    <a:pt x="28" y="89"/>
                    <a:pt x="28" y="89"/>
                  </a:cubicBezTo>
                  <a:cubicBezTo>
                    <a:pt x="43" y="92"/>
                    <a:pt x="43" y="92"/>
                    <a:pt x="43" y="92"/>
                  </a:cubicBezTo>
                  <a:lnTo>
                    <a:pt x="41" y="99"/>
                  </a:lnTo>
                  <a:close/>
                  <a:moveTo>
                    <a:pt x="28" y="85"/>
                  </a:moveTo>
                  <a:cubicBezTo>
                    <a:pt x="46" y="80"/>
                    <a:pt x="46" y="80"/>
                    <a:pt x="46" y="80"/>
                  </a:cubicBezTo>
                  <a:cubicBezTo>
                    <a:pt x="44" y="88"/>
                    <a:pt x="44" y="88"/>
                    <a:pt x="44" y="88"/>
                  </a:cubicBezTo>
                  <a:lnTo>
                    <a:pt x="28" y="85"/>
                  </a:lnTo>
                  <a:close/>
                  <a:moveTo>
                    <a:pt x="62" y="33"/>
                  </a:moveTo>
                  <a:cubicBezTo>
                    <a:pt x="63" y="26"/>
                    <a:pt x="63" y="26"/>
                    <a:pt x="63" y="26"/>
                  </a:cubicBezTo>
                  <a:cubicBezTo>
                    <a:pt x="72" y="36"/>
                    <a:pt x="72" y="36"/>
                    <a:pt x="72" y="36"/>
                  </a:cubicBezTo>
                  <a:lnTo>
                    <a:pt x="62" y="33"/>
                  </a:lnTo>
                  <a:close/>
                  <a:moveTo>
                    <a:pt x="71" y="40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61" y="37"/>
                    <a:pt x="61" y="37"/>
                    <a:pt x="61" y="37"/>
                  </a:cubicBezTo>
                  <a:lnTo>
                    <a:pt x="71" y="40"/>
                  </a:lnTo>
                  <a:close/>
                  <a:moveTo>
                    <a:pt x="61" y="18"/>
                  </a:moveTo>
                  <a:cubicBezTo>
                    <a:pt x="55" y="10"/>
                    <a:pt x="55" y="10"/>
                    <a:pt x="55" y="10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61" y="18"/>
                  </a:lnTo>
                  <a:close/>
                  <a:moveTo>
                    <a:pt x="58" y="31"/>
                  </a:moveTo>
                  <a:cubicBezTo>
                    <a:pt x="47" y="28"/>
                    <a:pt x="47" y="28"/>
                    <a:pt x="47" y="28"/>
                  </a:cubicBezTo>
                  <a:cubicBezTo>
                    <a:pt x="60" y="25"/>
                    <a:pt x="60" y="25"/>
                    <a:pt x="60" y="25"/>
                  </a:cubicBezTo>
                  <a:lnTo>
                    <a:pt x="58" y="31"/>
                  </a:lnTo>
                  <a:close/>
                  <a:moveTo>
                    <a:pt x="57" y="35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47" y="32"/>
                    <a:pt x="47" y="32"/>
                    <a:pt x="47" y="32"/>
                  </a:cubicBezTo>
                  <a:lnTo>
                    <a:pt x="57" y="35"/>
                  </a:lnTo>
                  <a:close/>
                  <a:moveTo>
                    <a:pt x="57" y="53"/>
                  </a:moveTo>
                  <a:cubicBezTo>
                    <a:pt x="66" y="67"/>
                    <a:pt x="66" y="67"/>
                    <a:pt x="66" y="67"/>
                  </a:cubicBezTo>
                  <a:cubicBezTo>
                    <a:pt x="54" y="64"/>
                    <a:pt x="54" y="64"/>
                    <a:pt x="54" y="64"/>
                  </a:cubicBezTo>
                  <a:lnTo>
                    <a:pt x="57" y="53"/>
                  </a:lnTo>
                  <a:close/>
                  <a:moveTo>
                    <a:pt x="63" y="70"/>
                  </a:moveTo>
                  <a:cubicBezTo>
                    <a:pt x="51" y="74"/>
                    <a:pt x="51" y="74"/>
                    <a:pt x="51" y="74"/>
                  </a:cubicBezTo>
                  <a:cubicBezTo>
                    <a:pt x="53" y="68"/>
                    <a:pt x="53" y="68"/>
                    <a:pt x="53" y="68"/>
                  </a:cubicBezTo>
                  <a:lnTo>
                    <a:pt x="63" y="70"/>
                  </a:lnTo>
                  <a:close/>
                  <a:moveTo>
                    <a:pt x="50" y="63"/>
                  </a:moveTo>
                  <a:cubicBezTo>
                    <a:pt x="38" y="60"/>
                    <a:pt x="38" y="60"/>
                    <a:pt x="38" y="60"/>
                  </a:cubicBezTo>
                  <a:cubicBezTo>
                    <a:pt x="52" y="53"/>
                    <a:pt x="52" y="53"/>
                    <a:pt x="52" y="53"/>
                  </a:cubicBezTo>
                  <a:lnTo>
                    <a:pt x="50" y="63"/>
                  </a:lnTo>
                  <a:close/>
                  <a:moveTo>
                    <a:pt x="58" y="91"/>
                  </a:moveTo>
                  <a:cubicBezTo>
                    <a:pt x="48" y="89"/>
                    <a:pt x="48" y="89"/>
                    <a:pt x="48" y="89"/>
                  </a:cubicBezTo>
                  <a:cubicBezTo>
                    <a:pt x="49" y="82"/>
                    <a:pt x="49" y="82"/>
                    <a:pt x="49" y="82"/>
                  </a:cubicBezTo>
                  <a:lnTo>
                    <a:pt x="58" y="91"/>
                  </a:lnTo>
                  <a:close/>
                  <a:moveTo>
                    <a:pt x="49" y="67"/>
                  </a:moveTo>
                  <a:cubicBezTo>
                    <a:pt x="47" y="74"/>
                    <a:pt x="47" y="74"/>
                    <a:pt x="47" y="74"/>
                  </a:cubicBezTo>
                  <a:cubicBezTo>
                    <a:pt x="37" y="64"/>
                    <a:pt x="37" y="64"/>
                    <a:pt x="37" y="64"/>
                  </a:cubicBezTo>
                  <a:lnTo>
                    <a:pt x="49" y="67"/>
                  </a:lnTo>
                  <a:close/>
                  <a:moveTo>
                    <a:pt x="47" y="93"/>
                  </a:moveTo>
                  <a:cubicBezTo>
                    <a:pt x="57" y="95"/>
                    <a:pt x="57" y="95"/>
                    <a:pt x="57" y="95"/>
                  </a:cubicBezTo>
                  <a:cubicBezTo>
                    <a:pt x="45" y="99"/>
                    <a:pt x="45" y="99"/>
                    <a:pt x="45" y="99"/>
                  </a:cubicBezTo>
                  <a:lnTo>
                    <a:pt x="47" y="93"/>
                  </a:lnTo>
                  <a:close/>
                  <a:moveTo>
                    <a:pt x="58" y="112"/>
                  </a:moveTo>
                  <a:cubicBezTo>
                    <a:pt x="47" y="103"/>
                    <a:pt x="47" y="103"/>
                    <a:pt x="47" y="103"/>
                  </a:cubicBezTo>
                  <a:cubicBezTo>
                    <a:pt x="61" y="97"/>
                    <a:pt x="61" y="97"/>
                    <a:pt x="61" y="97"/>
                  </a:cubicBezTo>
                  <a:lnTo>
                    <a:pt x="58" y="112"/>
                  </a:lnTo>
                  <a:close/>
                  <a:moveTo>
                    <a:pt x="63" y="90"/>
                  </a:moveTo>
                  <a:cubicBezTo>
                    <a:pt x="51" y="78"/>
                    <a:pt x="51" y="78"/>
                    <a:pt x="51" y="78"/>
                  </a:cubicBezTo>
                  <a:cubicBezTo>
                    <a:pt x="66" y="73"/>
                    <a:pt x="66" y="73"/>
                    <a:pt x="66" y="73"/>
                  </a:cubicBezTo>
                  <a:lnTo>
                    <a:pt x="63" y="90"/>
                  </a:lnTo>
                  <a:close/>
                  <a:moveTo>
                    <a:pt x="69" y="63"/>
                  </a:moveTo>
                  <a:cubicBezTo>
                    <a:pt x="60" y="50"/>
                    <a:pt x="60" y="50"/>
                    <a:pt x="60" y="50"/>
                  </a:cubicBezTo>
                  <a:cubicBezTo>
                    <a:pt x="73" y="44"/>
                    <a:pt x="73" y="44"/>
                    <a:pt x="73" y="44"/>
                  </a:cubicBezTo>
                  <a:lnTo>
                    <a:pt x="69" y="63"/>
                  </a:lnTo>
                  <a:close/>
                  <a:moveTo>
                    <a:pt x="75" y="33"/>
                  </a:moveTo>
                  <a:cubicBezTo>
                    <a:pt x="66" y="23"/>
                    <a:pt x="66" y="23"/>
                    <a:pt x="66" y="23"/>
                  </a:cubicBezTo>
                  <a:cubicBezTo>
                    <a:pt x="78" y="21"/>
                    <a:pt x="78" y="21"/>
                    <a:pt x="78" y="21"/>
                  </a:cubicBezTo>
                  <a:lnTo>
                    <a:pt x="75" y="33"/>
                  </a:lnTo>
                  <a:close/>
                  <a:moveTo>
                    <a:pt x="69" y="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67" y="10"/>
                    <a:pt x="67" y="10"/>
                    <a:pt x="67" y="10"/>
                  </a:cubicBezTo>
                  <a:lnTo>
                    <a:pt x="69" y="5"/>
                  </a:lnTo>
                  <a:close/>
                  <a:moveTo>
                    <a:pt x="75" y="17"/>
                  </a:moveTo>
                  <a:cubicBezTo>
                    <a:pt x="65" y="19"/>
                    <a:pt x="65" y="19"/>
                    <a:pt x="65" y="19"/>
                  </a:cubicBezTo>
                  <a:cubicBezTo>
                    <a:pt x="66" y="14"/>
                    <a:pt x="66" y="14"/>
                    <a:pt x="66" y="14"/>
                  </a:cubicBezTo>
                  <a:lnTo>
                    <a:pt x="75" y="17"/>
                  </a:lnTo>
                  <a:close/>
                  <a:moveTo>
                    <a:pt x="65" y="1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54" y="6"/>
                    <a:pt x="54" y="6"/>
                    <a:pt x="54" y="6"/>
                  </a:cubicBezTo>
                  <a:lnTo>
                    <a:pt x="65" y="1"/>
                  </a:lnTo>
                  <a:close/>
                  <a:moveTo>
                    <a:pt x="50" y="12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0"/>
                    <a:pt x="49" y="16"/>
                    <a:pt x="50" y="12"/>
                  </a:cubicBezTo>
                  <a:close/>
                  <a:moveTo>
                    <a:pt x="43" y="34"/>
                  </a:moveTo>
                  <a:cubicBezTo>
                    <a:pt x="53" y="48"/>
                    <a:pt x="53" y="48"/>
                    <a:pt x="53" y="48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8" y="49"/>
                    <a:pt x="41" y="41"/>
                    <a:pt x="43" y="34"/>
                  </a:cubicBezTo>
                  <a:close/>
                  <a:moveTo>
                    <a:pt x="32" y="65"/>
                  </a:moveTo>
                  <a:cubicBezTo>
                    <a:pt x="43" y="76"/>
                    <a:pt x="43" y="76"/>
                    <a:pt x="43" y="76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8" y="76"/>
                    <a:pt x="30" y="70"/>
                    <a:pt x="32" y="65"/>
                  </a:cubicBezTo>
                  <a:close/>
                  <a:moveTo>
                    <a:pt x="22" y="90"/>
                  </a:moveTo>
                  <a:cubicBezTo>
                    <a:pt x="38" y="102"/>
                    <a:pt x="38" y="102"/>
                    <a:pt x="38" y="10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6" y="105"/>
                    <a:pt x="19" y="98"/>
                    <a:pt x="22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341"/>
            <p:cNvSpPr>
              <a:spLocks noEditPoints="1"/>
            </p:cNvSpPr>
            <p:nvPr/>
          </p:nvSpPr>
          <p:spPr bwMode="auto">
            <a:xfrm>
              <a:off x="9451976" y="827088"/>
              <a:ext cx="204788" cy="858838"/>
            </a:xfrm>
            <a:custGeom>
              <a:avLst/>
              <a:gdLst>
                <a:gd name="T0" fmla="*/ 39 w 112"/>
                <a:gd name="T1" fmla="*/ 4 h 461"/>
                <a:gd name="T2" fmla="*/ 25 w 112"/>
                <a:gd name="T3" fmla="*/ 458 h 461"/>
                <a:gd name="T4" fmla="*/ 84 w 112"/>
                <a:gd name="T5" fmla="*/ 461 h 461"/>
                <a:gd name="T6" fmla="*/ 41 w 112"/>
                <a:gd name="T7" fmla="*/ 7 h 461"/>
                <a:gd name="T8" fmla="*/ 41 w 112"/>
                <a:gd name="T9" fmla="*/ 46 h 461"/>
                <a:gd name="T10" fmla="*/ 36 w 112"/>
                <a:gd name="T11" fmla="*/ 80 h 461"/>
                <a:gd name="T12" fmla="*/ 35 w 112"/>
                <a:gd name="T13" fmla="*/ 110 h 461"/>
                <a:gd name="T14" fmla="*/ 32 w 112"/>
                <a:gd name="T15" fmla="*/ 154 h 461"/>
                <a:gd name="T16" fmla="*/ 51 w 112"/>
                <a:gd name="T17" fmla="*/ 213 h 461"/>
                <a:gd name="T18" fmla="*/ 36 w 112"/>
                <a:gd name="T19" fmla="*/ 249 h 461"/>
                <a:gd name="T20" fmla="*/ 26 w 112"/>
                <a:gd name="T21" fmla="*/ 265 h 461"/>
                <a:gd name="T22" fmla="*/ 25 w 112"/>
                <a:gd name="T23" fmla="*/ 286 h 461"/>
                <a:gd name="T24" fmla="*/ 43 w 112"/>
                <a:gd name="T25" fmla="*/ 312 h 461"/>
                <a:gd name="T26" fmla="*/ 22 w 112"/>
                <a:gd name="T27" fmla="*/ 329 h 461"/>
                <a:gd name="T28" fmla="*/ 19 w 112"/>
                <a:gd name="T29" fmla="*/ 359 h 461"/>
                <a:gd name="T30" fmla="*/ 19 w 112"/>
                <a:gd name="T31" fmla="*/ 379 h 461"/>
                <a:gd name="T32" fmla="*/ 14 w 112"/>
                <a:gd name="T33" fmla="*/ 417 h 461"/>
                <a:gd name="T34" fmla="*/ 12 w 112"/>
                <a:gd name="T35" fmla="*/ 439 h 461"/>
                <a:gd name="T36" fmla="*/ 26 w 112"/>
                <a:gd name="T37" fmla="*/ 434 h 461"/>
                <a:gd name="T38" fmla="*/ 18 w 112"/>
                <a:gd name="T39" fmla="*/ 376 h 461"/>
                <a:gd name="T40" fmla="*/ 42 w 112"/>
                <a:gd name="T41" fmla="*/ 352 h 461"/>
                <a:gd name="T42" fmla="*/ 47 w 112"/>
                <a:gd name="T43" fmla="*/ 287 h 461"/>
                <a:gd name="T44" fmla="*/ 28 w 112"/>
                <a:gd name="T45" fmla="*/ 237 h 461"/>
                <a:gd name="T46" fmla="*/ 52 w 112"/>
                <a:gd name="T47" fmla="*/ 210 h 461"/>
                <a:gd name="T48" fmla="*/ 31 w 112"/>
                <a:gd name="T49" fmla="*/ 183 h 461"/>
                <a:gd name="T50" fmla="*/ 52 w 112"/>
                <a:gd name="T51" fmla="*/ 166 h 461"/>
                <a:gd name="T52" fmla="*/ 43 w 112"/>
                <a:gd name="T53" fmla="*/ 148 h 461"/>
                <a:gd name="T54" fmla="*/ 52 w 112"/>
                <a:gd name="T55" fmla="*/ 115 h 461"/>
                <a:gd name="T56" fmla="*/ 52 w 112"/>
                <a:gd name="T57" fmla="*/ 81 h 461"/>
                <a:gd name="T58" fmla="*/ 52 w 112"/>
                <a:gd name="T59" fmla="*/ 41 h 461"/>
                <a:gd name="T60" fmla="*/ 52 w 112"/>
                <a:gd name="T61" fmla="*/ 32 h 461"/>
                <a:gd name="T62" fmla="*/ 97 w 112"/>
                <a:gd name="T63" fmla="*/ 423 h 461"/>
                <a:gd name="T64" fmla="*/ 97 w 112"/>
                <a:gd name="T65" fmla="*/ 405 h 461"/>
                <a:gd name="T66" fmla="*/ 93 w 112"/>
                <a:gd name="T67" fmla="*/ 359 h 461"/>
                <a:gd name="T68" fmla="*/ 81 w 112"/>
                <a:gd name="T69" fmla="*/ 323 h 461"/>
                <a:gd name="T70" fmla="*/ 89 w 112"/>
                <a:gd name="T71" fmla="*/ 306 h 461"/>
                <a:gd name="T72" fmla="*/ 87 w 112"/>
                <a:gd name="T73" fmla="*/ 284 h 461"/>
                <a:gd name="T74" fmla="*/ 76 w 112"/>
                <a:gd name="T75" fmla="*/ 270 h 461"/>
                <a:gd name="T76" fmla="*/ 84 w 112"/>
                <a:gd name="T77" fmla="*/ 232 h 461"/>
                <a:gd name="T78" fmla="*/ 83 w 112"/>
                <a:gd name="T79" fmla="*/ 210 h 461"/>
                <a:gd name="T80" fmla="*/ 80 w 112"/>
                <a:gd name="T81" fmla="*/ 154 h 461"/>
                <a:gd name="T82" fmla="*/ 78 w 112"/>
                <a:gd name="T83" fmla="*/ 108 h 461"/>
                <a:gd name="T84" fmla="*/ 71 w 112"/>
                <a:gd name="T85" fmla="*/ 72 h 461"/>
                <a:gd name="T86" fmla="*/ 73 w 112"/>
                <a:gd name="T87" fmla="*/ 11 h 461"/>
                <a:gd name="T88" fmla="*/ 60 w 112"/>
                <a:gd name="T89" fmla="*/ 32 h 461"/>
                <a:gd name="T90" fmla="*/ 60 w 112"/>
                <a:gd name="T91" fmla="*/ 41 h 461"/>
                <a:gd name="T92" fmla="*/ 69 w 112"/>
                <a:gd name="T93" fmla="*/ 71 h 461"/>
                <a:gd name="T94" fmla="*/ 60 w 112"/>
                <a:gd name="T95" fmla="*/ 89 h 461"/>
                <a:gd name="T96" fmla="*/ 60 w 112"/>
                <a:gd name="T97" fmla="*/ 134 h 461"/>
                <a:gd name="T98" fmla="*/ 69 w 112"/>
                <a:gd name="T99" fmla="*/ 151 h 461"/>
                <a:gd name="T100" fmla="*/ 69 w 112"/>
                <a:gd name="T101" fmla="*/ 175 h 461"/>
                <a:gd name="T102" fmla="*/ 71 w 112"/>
                <a:gd name="T103" fmla="*/ 199 h 461"/>
                <a:gd name="T104" fmla="*/ 60 w 112"/>
                <a:gd name="T105" fmla="*/ 221 h 461"/>
                <a:gd name="T106" fmla="*/ 64 w 112"/>
                <a:gd name="T107" fmla="*/ 267 h 461"/>
                <a:gd name="T108" fmla="*/ 90 w 112"/>
                <a:gd name="T109" fmla="*/ 334 h 461"/>
                <a:gd name="T110" fmla="*/ 71 w 112"/>
                <a:gd name="T111" fmla="*/ 362 h 461"/>
                <a:gd name="T112" fmla="*/ 73 w 112"/>
                <a:gd name="T113" fmla="*/ 384 h 461"/>
                <a:gd name="T114" fmla="*/ 86 w 112"/>
                <a:gd name="T115" fmla="*/ 43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461">
                  <a:moveTo>
                    <a:pt x="81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1"/>
                    <a:pt x="73" y="3"/>
                    <a:pt x="73" y="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39" y="1"/>
                    <a:pt x="3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113"/>
                    <a:pt x="16" y="358"/>
                    <a:pt x="0" y="461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9" y="457"/>
                    <a:pt x="10" y="453"/>
                    <a:pt x="10" y="448"/>
                  </a:cubicBezTo>
                  <a:cubicBezTo>
                    <a:pt x="20" y="457"/>
                    <a:pt x="20" y="457"/>
                    <a:pt x="20" y="457"/>
                  </a:cubicBezTo>
                  <a:cubicBezTo>
                    <a:pt x="13" y="461"/>
                    <a:pt x="13" y="461"/>
                    <a:pt x="13" y="461"/>
                  </a:cubicBezTo>
                  <a:cubicBezTo>
                    <a:pt x="19" y="461"/>
                    <a:pt x="19" y="461"/>
                    <a:pt x="19" y="461"/>
                  </a:cubicBezTo>
                  <a:cubicBezTo>
                    <a:pt x="22" y="459"/>
                    <a:pt x="22" y="459"/>
                    <a:pt x="22" y="459"/>
                  </a:cubicBezTo>
                  <a:cubicBezTo>
                    <a:pt x="24" y="461"/>
                    <a:pt x="24" y="461"/>
                    <a:pt x="24" y="461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5" y="458"/>
                    <a:pt x="25" y="458"/>
                    <a:pt x="25" y="458"/>
                  </a:cubicBezTo>
                  <a:cubicBezTo>
                    <a:pt x="34" y="452"/>
                    <a:pt x="34" y="452"/>
                    <a:pt x="34" y="452"/>
                  </a:cubicBezTo>
                  <a:cubicBezTo>
                    <a:pt x="33" y="461"/>
                    <a:pt x="33" y="461"/>
                    <a:pt x="33" y="461"/>
                  </a:cubicBezTo>
                  <a:cubicBezTo>
                    <a:pt x="41" y="461"/>
                    <a:pt x="41" y="461"/>
                    <a:pt x="41" y="461"/>
                  </a:cubicBezTo>
                  <a:cubicBezTo>
                    <a:pt x="53" y="311"/>
                    <a:pt x="53" y="311"/>
                    <a:pt x="53" y="311"/>
                  </a:cubicBezTo>
                  <a:cubicBezTo>
                    <a:pt x="53" y="461"/>
                    <a:pt x="53" y="461"/>
                    <a:pt x="53" y="461"/>
                  </a:cubicBezTo>
                  <a:cubicBezTo>
                    <a:pt x="59" y="461"/>
                    <a:pt x="59" y="461"/>
                    <a:pt x="59" y="461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71" y="461"/>
                    <a:pt x="71" y="461"/>
                    <a:pt x="71" y="461"/>
                  </a:cubicBezTo>
                  <a:cubicBezTo>
                    <a:pt x="79" y="461"/>
                    <a:pt x="79" y="461"/>
                    <a:pt x="79" y="461"/>
                  </a:cubicBezTo>
                  <a:cubicBezTo>
                    <a:pt x="78" y="452"/>
                    <a:pt x="78" y="452"/>
                    <a:pt x="78" y="452"/>
                  </a:cubicBezTo>
                  <a:cubicBezTo>
                    <a:pt x="88" y="458"/>
                    <a:pt x="88" y="458"/>
                    <a:pt x="88" y="458"/>
                  </a:cubicBezTo>
                  <a:cubicBezTo>
                    <a:pt x="84" y="461"/>
                    <a:pt x="84" y="461"/>
                    <a:pt x="84" y="461"/>
                  </a:cubicBezTo>
                  <a:cubicBezTo>
                    <a:pt x="88" y="461"/>
                    <a:pt x="88" y="461"/>
                    <a:pt x="88" y="461"/>
                  </a:cubicBezTo>
                  <a:cubicBezTo>
                    <a:pt x="90" y="459"/>
                    <a:pt x="90" y="459"/>
                    <a:pt x="90" y="459"/>
                  </a:cubicBezTo>
                  <a:cubicBezTo>
                    <a:pt x="94" y="461"/>
                    <a:pt x="94" y="461"/>
                    <a:pt x="94" y="461"/>
                  </a:cubicBezTo>
                  <a:cubicBezTo>
                    <a:pt x="99" y="461"/>
                    <a:pt x="99" y="461"/>
                    <a:pt x="99" y="461"/>
                  </a:cubicBezTo>
                  <a:cubicBezTo>
                    <a:pt x="93" y="457"/>
                    <a:pt x="93" y="457"/>
                    <a:pt x="93" y="457"/>
                  </a:cubicBezTo>
                  <a:cubicBezTo>
                    <a:pt x="102" y="448"/>
                    <a:pt x="102" y="448"/>
                    <a:pt x="102" y="448"/>
                  </a:cubicBezTo>
                  <a:cubicBezTo>
                    <a:pt x="102" y="453"/>
                    <a:pt x="103" y="457"/>
                    <a:pt x="104" y="461"/>
                  </a:cubicBezTo>
                  <a:cubicBezTo>
                    <a:pt x="112" y="461"/>
                    <a:pt x="112" y="461"/>
                    <a:pt x="112" y="461"/>
                  </a:cubicBezTo>
                  <a:cubicBezTo>
                    <a:pt x="97" y="358"/>
                    <a:pt x="86" y="114"/>
                    <a:pt x="81" y="0"/>
                  </a:cubicBezTo>
                  <a:close/>
                  <a:moveTo>
                    <a:pt x="46" y="2"/>
                  </a:moveTo>
                  <a:cubicBezTo>
                    <a:pt x="51" y="8"/>
                    <a:pt x="51" y="8"/>
                    <a:pt x="51" y="8"/>
                  </a:cubicBezTo>
                  <a:cubicBezTo>
                    <a:pt x="41" y="7"/>
                    <a:pt x="41" y="7"/>
                    <a:pt x="41" y="7"/>
                  </a:cubicBezTo>
                  <a:lnTo>
                    <a:pt x="46" y="2"/>
                  </a:lnTo>
                  <a:close/>
                  <a:moveTo>
                    <a:pt x="39" y="1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0"/>
                    <a:pt x="39" y="10"/>
                  </a:cubicBezTo>
                  <a:close/>
                  <a:moveTo>
                    <a:pt x="39" y="16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1"/>
                    <a:pt x="39" y="18"/>
                    <a:pt x="39" y="16"/>
                  </a:cubicBezTo>
                  <a:close/>
                  <a:moveTo>
                    <a:pt x="38" y="42"/>
                  </a:moveTo>
                  <a:cubicBezTo>
                    <a:pt x="41" y="46"/>
                    <a:pt x="41" y="46"/>
                    <a:pt x="41" y="4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6"/>
                    <a:pt x="38" y="44"/>
                    <a:pt x="38" y="42"/>
                  </a:cubicBezTo>
                  <a:close/>
                  <a:moveTo>
                    <a:pt x="37" y="52"/>
                  </a:moveTo>
                  <a:cubicBezTo>
                    <a:pt x="43" y="48"/>
                    <a:pt x="43" y="48"/>
                    <a:pt x="43" y="4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6"/>
                    <a:pt x="37" y="54"/>
                    <a:pt x="37" y="52"/>
                  </a:cubicBezTo>
                  <a:close/>
                  <a:moveTo>
                    <a:pt x="37" y="67"/>
                  </a:moveTo>
                  <a:cubicBezTo>
                    <a:pt x="41" y="72"/>
                    <a:pt x="41" y="72"/>
                    <a:pt x="41" y="72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73"/>
                    <a:pt x="36" y="70"/>
                    <a:pt x="37" y="67"/>
                  </a:cubicBezTo>
                  <a:close/>
                  <a:moveTo>
                    <a:pt x="36" y="80"/>
                  </a:moveTo>
                  <a:cubicBezTo>
                    <a:pt x="43" y="75"/>
                    <a:pt x="43" y="75"/>
                    <a:pt x="43" y="7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2"/>
                    <a:pt x="36" y="81"/>
                    <a:pt x="36" y="80"/>
                  </a:cubicBezTo>
                  <a:close/>
                  <a:moveTo>
                    <a:pt x="35" y="93"/>
                  </a:moveTo>
                  <a:cubicBezTo>
                    <a:pt x="41" y="99"/>
                    <a:pt x="41" y="99"/>
                    <a:pt x="41" y="99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5" y="100"/>
                    <a:pt x="35" y="96"/>
                    <a:pt x="35" y="93"/>
                  </a:cubicBezTo>
                  <a:close/>
                  <a:moveTo>
                    <a:pt x="35" y="108"/>
                  </a:moveTo>
                  <a:cubicBezTo>
                    <a:pt x="43" y="102"/>
                    <a:pt x="43" y="102"/>
                    <a:pt x="43" y="102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5" y="109"/>
                    <a:pt x="35" y="109"/>
                    <a:pt x="35" y="108"/>
                  </a:cubicBezTo>
                  <a:close/>
                  <a:moveTo>
                    <a:pt x="34" y="118"/>
                  </a:moveTo>
                  <a:cubicBezTo>
                    <a:pt x="41" y="126"/>
                    <a:pt x="41" y="126"/>
                    <a:pt x="41" y="126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4" y="127"/>
                    <a:pt x="34" y="122"/>
                    <a:pt x="34" y="118"/>
                  </a:cubicBezTo>
                  <a:close/>
                  <a:moveTo>
                    <a:pt x="43" y="128"/>
                  </a:moveTo>
                  <a:cubicBezTo>
                    <a:pt x="50" y="138"/>
                    <a:pt x="50" y="138"/>
                    <a:pt x="50" y="138"/>
                  </a:cubicBezTo>
                  <a:cubicBezTo>
                    <a:pt x="34" y="136"/>
                    <a:pt x="34" y="136"/>
                    <a:pt x="34" y="136"/>
                  </a:cubicBezTo>
                  <a:lnTo>
                    <a:pt x="43" y="128"/>
                  </a:lnTo>
                  <a:close/>
                  <a:moveTo>
                    <a:pt x="33" y="142"/>
                  </a:moveTo>
                  <a:cubicBezTo>
                    <a:pt x="41" y="149"/>
                    <a:pt x="41" y="149"/>
                    <a:pt x="41" y="149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3" y="150"/>
                    <a:pt x="33" y="146"/>
                    <a:pt x="33" y="142"/>
                  </a:cubicBezTo>
                  <a:close/>
                  <a:moveTo>
                    <a:pt x="32" y="168"/>
                  </a:moveTo>
                  <a:cubicBezTo>
                    <a:pt x="38" y="175"/>
                    <a:pt x="38" y="175"/>
                    <a:pt x="38" y="175"/>
                  </a:cubicBezTo>
                  <a:cubicBezTo>
                    <a:pt x="31" y="179"/>
                    <a:pt x="31" y="179"/>
                    <a:pt x="31" y="179"/>
                  </a:cubicBezTo>
                  <a:cubicBezTo>
                    <a:pt x="31" y="175"/>
                    <a:pt x="32" y="172"/>
                    <a:pt x="32" y="168"/>
                  </a:cubicBezTo>
                  <a:close/>
                  <a:moveTo>
                    <a:pt x="30" y="194"/>
                  </a:moveTo>
                  <a:cubicBezTo>
                    <a:pt x="38" y="201"/>
                    <a:pt x="38" y="201"/>
                    <a:pt x="38" y="201"/>
                  </a:cubicBezTo>
                  <a:cubicBezTo>
                    <a:pt x="30" y="206"/>
                    <a:pt x="30" y="206"/>
                    <a:pt x="30" y="206"/>
                  </a:cubicBezTo>
                  <a:cubicBezTo>
                    <a:pt x="30" y="202"/>
                    <a:pt x="30" y="198"/>
                    <a:pt x="30" y="194"/>
                  </a:cubicBezTo>
                  <a:close/>
                  <a:moveTo>
                    <a:pt x="29" y="210"/>
                  </a:moveTo>
                  <a:cubicBezTo>
                    <a:pt x="41" y="203"/>
                    <a:pt x="41" y="203"/>
                    <a:pt x="41" y="203"/>
                  </a:cubicBezTo>
                  <a:cubicBezTo>
                    <a:pt x="51" y="213"/>
                    <a:pt x="51" y="213"/>
                    <a:pt x="51" y="213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9" y="210"/>
                    <a:pt x="29" y="210"/>
                    <a:pt x="29" y="210"/>
                  </a:cubicBezTo>
                  <a:close/>
                  <a:moveTo>
                    <a:pt x="29" y="217"/>
                  </a:moveTo>
                  <a:cubicBezTo>
                    <a:pt x="38" y="226"/>
                    <a:pt x="38" y="226"/>
                    <a:pt x="38" y="226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29" y="227"/>
                    <a:pt x="29" y="222"/>
                    <a:pt x="29" y="217"/>
                  </a:cubicBezTo>
                  <a:close/>
                  <a:moveTo>
                    <a:pt x="41" y="228"/>
                  </a:moveTo>
                  <a:cubicBezTo>
                    <a:pt x="50" y="237"/>
                    <a:pt x="50" y="237"/>
                    <a:pt x="50" y="237"/>
                  </a:cubicBezTo>
                  <a:cubicBezTo>
                    <a:pt x="30" y="234"/>
                    <a:pt x="30" y="234"/>
                    <a:pt x="30" y="234"/>
                  </a:cubicBezTo>
                  <a:lnTo>
                    <a:pt x="41" y="228"/>
                  </a:lnTo>
                  <a:close/>
                  <a:moveTo>
                    <a:pt x="28" y="241"/>
                  </a:moveTo>
                  <a:cubicBezTo>
                    <a:pt x="36" y="249"/>
                    <a:pt x="36" y="249"/>
                    <a:pt x="36" y="249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7" y="250"/>
                    <a:pt x="27" y="245"/>
                    <a:pt x="28" y="241"/>
                  </a:cubicBezTo>
                  <a:close/>
                  <a:moveTo>
                    <a:pt x="38" y="251"/>
                  </a:moveTo>
                  <a:cubicBezTo>
                    <a:pt x="48" y="260"/>
                    <a:pt x="48" y="260"/>
                    <a:pt x="48" y="260"/>
                  </a:cubicBezTo>
                  <a:cubicBezTo>
                    <a:pt x="27" y="258"/>
                    <a:pt x="27" y="258"/>
                    <a:pt x="27" y="258"/>
                  </a:cubicBezTo>
                  <a:lnTo>
                    <a:pt x="38" y="251"/>
                  </a:lnTo>
                  <a:close/>
                  <a:moveTo>
                    <a:pt x="26" y="261"/>
                  </a:moveTo>
                  <a:cubicBezTo>
                    <a:pt x="48" y="263"/>
                    <a:pt x="48" y="263"/>
                    <a:pt x="48" y="263"/>
                  </a:cubicBezTo>
                  <a:cubicBezTo>
                    <a:pt x="36" y="270"/>
                    <a:pt x="36" y="270"/>
                    <a:pt x="36" y="270"/>
                  </a:cubicBezTo>
                  <a:cubicBezTo>
                    <a:pt x="26" y="261"/>
                    <a:pt x="26" y="261"/>
                    <a:pt x="26" y="261"/>
                  </a:cubicBezTo>
                  <a:cubicBezTo>
                    <a:pt x="26" y="261"/>
                    <a:pt x="26" y="261"/>
                    <a:pt x="26" y="261"/>
                  </a:cubicBezTo>
                  <a:close/>
                  <a:moveTo>
                    <a:pt x="26" y="265"/>
                  </a:moveTo>
                  <a:cubicBezTo>
                    <a:pt x="34" y="272"/>
                    <a:pt x="34" y="272"/>
                    <a:pt x="34" y="272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6" y="273"/>
                    <a:pt x="26" y="269"/>
                    <a:pt x="26" y="265"/>
                  </a:cubicBezTo>
                  <a:close/>
                  <a:moveTo>
                    <a:pt x="25" y="281"/>
                  </a:moveTo>
                  <a:cubicBezTo>
                    <a:pt x="36" y="274"/>
                    <a:pt x="36" y="274"/>
                    <a:pt x="36" y="274"/>
                  </a:cubicBezTo>
                  <a:cubicBezTo>
                    <a:pt x="46" y="283"/>
                    <a:pt x="46" y="283"/>
                    <a:pt x="46" y="283"/>
                  </a:cubicBezTo>
                  <a:cubicBezTo>
                    <a:pt x="25" y="281"/>
                    <a:pt x="25" y="281"/>
                    <a:pt x="25" y="281"/>
                  </a:cubicBezTo>
                  <a:cubicBezTo>
                    <a:pt x="25" y="281"/>
                    <a:pt x="25" y="281"/>
                    <a:pt x="25" y="281"/>
                  </a:cubicBezTo>
                  <a:close/>
                  <a:moveTo>
                    <a:pt x="25" y="284"/>
                  </a:moveTo>
                  <a:cubicBezTo>
                    <a:pt x="46" y="287"/>
                    <a:pt x="46" y="287"/>
                    <a:pt x="46" y="287"/>
                  </a:cubicBezTo>
                  <a:cubicBezTo>
                    <a:pt x="33" y="294"/>
                    <a:pt x="33" y="294"/>
                    <a:pt x="33" y="294"/>
                  </a:cubicBezTo>
                  <a:cubicBezTo>
                    <a:pt x="25" y="286"/>
                    <a:pt x="25" y="286"/>
                    <a:pt x="25" y="286"/>
                  </a:cubicBezTo>
                  <a:cubicBezTo>
                    <a:pt x="25" y="286"/>
                    <a:pt x="25" y="285"/>
                    <a:pt x="25" y="284"/>
                  </a:cubicBezTo>
                  <a:close/>
                  <a:moveTo>
                    <a:pt x="25" y="290"/>
                  </a:moveTo>
                  <a:cubicBezTo>
                    <a:pt x="30" y="296"/>
                    <a:pt x="30" y="296"/>
                    <a:pt x="30" y="296"/>
                  </a:cubicBezTo>
                  <a:cubicBezTo>
                    <a:pt x="24" y="300"/>
                    <a:pt x="24" y="300"/>
                    <a:pt x="24" y="300"/>
                  </a:cubicBezTo>
                  <a:cubicBezTo>
                    <a:pt x="24" y="297"/>
                    <a:pt x="24" y="294"/>
                    <a:pt x="25" y="290"/>
                  </a:cubicBezTo>
                  <a:close/>
                  <a:moveTo>
                    <a:pt x="24" y="304"/>
                  </a:moveTo>
                  <a:cubicBezTo>
                    <a:pt x="33" y="298"/>
                    <a:pt x="33" y="298"/>
                    <a:pt x="33" y="298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23" y="306"/>
                    <a:pt x="23" y="306"/>
                    <a:pt x="23" y="306"/>
                  </a:cubicBezTo>
                  <a:cubicBezTo>
                    <a:pt x="24" y="305"/>
                    <a:pt x="24" y="305"/>
                    <a:pt x="24" y="304"/>
                  </a:cubicBezTo>
                  <a:close/>
                  <a:moveTo>
                    <a:pt x="23" y="309"/>
                  </a:moveTo>
                  <a:cubicBezTo>
                    <a:pt x="43" y="312"/>
                    <a:pt x="43" y="312"/>
                    <a:pt x="43" y="312"/>
                  </a:cubicBezTo>
                  <a:cubicBezTo>
                    <a:pt x="32" y="319"/>
                    <a:pt x="32" y="319"/>
                    <a:pt x="32" y="319"/>
                  </a:cubicBezTo>
                  <a:cubicBezTo>
                    <a:pt x="23" y="311"/>
                    <a:pt x="23" y="311"/>
                    <a:pt x="23" y="311"/>
                  </a:cubicBezTo>
                  <a:cubicBezTo>
                    <a:pt x="23" y="310"/>
                    <a:pt x="23" y="310"/>
                    <a:pt x="23" y="309"/>
                  </a:cubicBezTo>
                  <a:close/>
                  <a:moveTo>
                    <a:pt x="23" y="315"/>
                  </a:moveTo>
                  <a:cubicBezTo>
                    <a:pt x="29" y="321"/>
                    <a:pt x="29" y="321"/>
                    <a:pt x="29" y="321"/>
                  </a:cubicBezTo>
                  <a:cubicBezTo>
                    <a:pt x="22" y="325"/>
                    <a:pt x="22" y="325"/>
                    <a:pt x="22" y="325"/>
                  </a:cubicBezTo>
                  <a:cubicBezTo>
                    <a:pt x="22" y="322"/>
                    <a:pt x="23" y="318"/>
                    <a:pt x="23" y="315"/>
                  </a:cubicBezTo>
                  <a:close/>
                  <a:moveTo>
                    <a:pt x="22" y="329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42" y="333"/>
                    <a:pt x="42" y="333"/>
                    <a:pt x="42" y="333"/>
                  </a:cubicBezTo>
                  <a:cubicBezTo>
                    <a:pt x="22" y="330"/>
                    <a:pt x="22" y="330"/>
                    <a:pt x="22" y="330"/>
                  </a:cubicBezTo>
                  <a:cubicBezTo>
                    <a:pt x="22" y="330"/>
                    <a:pt x="22" y="329"/>
                    <a:pt x="22" y="329"/>
                  </a:cubicBezTo>
                  <a:close/>
                  <a:moveTo>
                    <a:pt x="42" y="336"/>
                  </a:moveTo>
                  <a:cubicBezTo>
                    <a:pt x="32" y="343"/>
                    <a:pt x="32" y="343"/>
                    <a:pt x="32" y="343"/>
                  </a:cubicBezTo>
                  <a:cubicBezTo>
                    <a:pt x="22" y="334"/>
                    <a:pt x="22" y="334"/>
                    <a:pt x="22" y="334"/>
                  </a:cubicBezTo>
                  <a:lnTo>
                    <a:pt x="42" y="336"/>
                  </a:lnTo>
                  <a:close/>
                  <a:moveTo>
                    <a:pt x="21" y="337"/>
                  </a:moveTo>
                  <a:cubicBezTo>
                    <a:pt x="29" y="344"/>
                    <a:pt x="29" y="344"/>
                    <a:pt x="29" y="344"/>
                  </a:cubicBezTo>
                  <a:cubicBezTo>
                    <a:pt x="20" y="350"/>
                    <a:pt x="20" y="350"/>
                    <a:pt x="20" y="350"/>
                  </a:cubicBezTo>
                  <a:cubicBezTo>
                    <a:pt x="21" y="345"/>
                    <a:pt x="21" y="341"/>
                    <a:pt x="21" y="337"/>
                  </a:cubicBezTo>
                  <a:close/>
                  <a:moveTo>
                    <a:pt x="19" y="359"/>
                  </a:moveTo>
                  <a:cubicBezTo>
                    <a:pt x="28" y="367"/>
                    <a:pt x="28" y="367"/>
                    <a:pt x="28" y="367"/>
                  </a:cubicBezTo>
                  <a:cubicBezTo>
                    <a:pt x="18" y="372"/>
                    <a:pt x="18" y="372"/>
                    <a:pt x="18" y="372"/>
                  </a:cubicBezTo>
                  <a:cubicBezTo>
                    <a:pt x="19" y="368"/>
                    <a:pt x="19" y="364"/>
                    <a:pt x="19" y="359"/>
                  </a:cubicBezTo>
                  <a:close/>
                  <a:moveTo>
                    <a:pt x="21" y="356"/>
                  </a:moveTo>
                  <a:cubicBezTo>
                    <a:pt x="40" y="359"/>
                    <a:pt x="40" y="359"/>
                    <a:pt x="40" y="359"/>
                  </a:cubicBezTo>
                  <a:cubicBezTo>
                    <a:pt x="30" y="365"/>
                    <a:pt x="30" y="365"/>
                    <a:pt x="30" y="365"/>
                  </a:cubicBezTo>
                  <a:lnTo>
                    <a:pt x="21" y="356"/>
                  </a:lnTo>
                  <a:close/>
                  <a:moveTo>
                    <a:pt x="17" y="382"/>
                  </a:moveTo>
                  <a:cubicBezTo>
                    <a:pt x="25" y="389"/>
                    <a:pt x="25" y="389"/>
                    <a:pt x="25" y="389"/>
                  </a:cubicBezTo>
                  <a:cubicBezTo>
                    <a:pt x="16" y="394"/>
                    <a:pt x="16" y="394"/>
                    <a:pt x="16" y="394"/>
                  </a:cubicBezTo>
                  <a:cubicBezTo>
                    <a:pt x="17" y="390"/>
                    <a:pt x="17" y="386"/>
                    <a:pt x="17" y="382"/>
                  </a:cubicBezTo>
                  <a:close/>
                  <a:moveTo>
                    <a:pt x="19" y="379"/>
                  </a:moveTo>
                  <a:cubicBezTo>
                    <a:pt x="37" y="381"/>
                    <a:pt x="37" y="381"/>
                    <a:pt x="37" y="381"/>
                  </a:cubicBezTo>
                  <a:cubicBezTo>
                    <a:pt x="27" y="387"/>
                    <a:pt x="27" y="387"/>
                    <a:pt x="27" y="387"/>
                  </a:cubicBezTo>
                  <a:lnTo>
                    <a:pt x="19" y="379"/>
                  </a:lnTo>
                  <a:close/>
                  <a:moveTo>
                    <a:pt x="16" y="398"/>
                  </a:moveTo>
                  <a:cubicBezTo>
                    <a:pt x="27" y="391"/>
                    <a:pt x="27" y="391"/>
                    <a:pt x="27" y="391"/>
                  </a:cubicBezTo>
                  <a:cubicBezTo>
                    <a:pt x="37" y="401"/>
                    <a:pt x="37" y="401"/>
                    <a:pt x="37" y="401"/>
                  </a:cubicBezTo>
                  <a:cubicBezTo>
                    <a:pt x="16" y="399"/>
                    <a:pt x="16" y="399"/>
                    <a:pt x="16" y="399"/>
                  </a:cubicBezTo>
                  <a:cubicBezTo>
                    <a:pt x="16" y="399"/>
                    <a:pt x="16" y="398"/>
                    <a:pt x="16" y="398"/>
                  </a:cubicBezTo>
                  <a:close/>
                  <a:moveTo>
                    <a:pt x="36" y="404"/>
                  </a:moveTo>
                  <a:cubicBezTo>
                    <a:pt x="25" y="410"/>
                    <a:pt x="25" y="410"/>
                    <a:pt x="25" y="410"/>
                  </a:cubicBezTo>
                  <a:cubicBezTo>
                    <a:pt x="16" y="402"/>
                    <a:pt x="16" y="402"/>
                    <a:pt x="16" y="402"/>
                  </a:cubicBezTo>
                  <a:lnTo>
                    <a:pt x="36" y="404"/>
                  </a:lnTo>
                  <a:close/>
                  <a:moveTo>
                    <a:pt x="15" y="406"/>
                  </a:moveTo>
                  <a:cubicBezTo>
                    <a:pt x="22" y="412"/>
                    <a:pt x="22" y="412"/>
                    <a:pt x="22" y="412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5" y="413"/>
                    <a:pt x="15" y="409"/>
                    <a:pt x="15" y="406"/>
                  </a:cubicBezTo>
                  <a:close/>
                  <a:moveTo>
                    <a:pt x="24" y="414"/>
                  </a:moveTo>
                  <a:cubicBezTo>
                    <a:pt x="33" y="423"/>
                    <a:pt x="33" y="423"/>
                    <a:pt x="33" y="423"/>
                  </a:cubicBezTo>
                  <a:cubicBezTo>
                    <a:pt x="14" y="420"/>
                    <a:pt x="14" y="420"/>
                    <a:pt x="14" y="420"/>
                  </a:cubicBezTo>
                  <a:lnTo>
                    <a:pt x="24" y="414"/>
                  </a:lnTo>
                  <a:close/>
                  <a:moveTo>
                    <a:pt x="34" y="426"/>
                  </a:moveTo>
                  <a:cubicBezTo>
                    <a:pt x="24" y="432"/>
                    <a:pt x="24" y="432"/>
                    <a:pt x="24" y="432"/>
                  </a:cubicBezTo>
                  <a:cubicBezTo>
                    <a:pt x="15" y="423"/>
                    <a:pt x="15" y="423"/>
                    <a:pt x="15" y="423"/>
                  </a:cubicBezTo>
                  <a:lnTo>
                    <a:pt x="34" y="426"/>
                  </a:lnTo>
                  <a:close/>
                  <a:moveTo>
                    <a:pt x="13" y="426"/>
                  </a:moveTo>
                  <a:cubicBezTo>
                    <a:pt x="21" y="433"/>
                    <a:pt x="21" y="433"/>
                    <a:pt x="21" y="433"/>
                  </a:cubicBezTo>
                  <a:cubicBezTo>
                    <a:pt x="12" y="439"/>
                    <a:pt x="12" y="439"/>
                    <a:pt x="12" y="439"/>
                  </a:cubicBezTo>
                  <a:cubicBezTo>
                    <a:pt x="12" y="434"/>
                    <a:pt x="13" y="430"/>
                    <a:pt x="13" y="426"/>
                  </a:cubicBezTo>
                  <a:close/>
                  <a:moveTo>
                    <a:pt x="11" y="442"/>
                  </a:moveTo>
                  <a:cubicBezTo>
                    <a:pt x="23" y="436"/>
                    <a:pt x="23" y="436"/>
                    <a:pt x="23" y="436"/>
                  </a:cubicBezTo>
                  <a:cubicBezTo>
                    <a:pt x="32" y="445"/>
                    <a:pt x="32" y="445"/>
                    <a:pt x="32" y="445"/>
                  </a:cubicBezTo>
                  <a:cubicBezTo>
                    <a:pt x="11" y="442"/>
                    <a:pt x="11" y="442"/>
                    <a:pt x="11" y="442"/>
                  </a:cubicBezTo>
                  <a:cubicBezTo>
                    <a:pt x="11" y="442"/>
                    <a:pt x="11" y="442"/>
                    <a:pt x="11" y="442"/>
                  </a:cubicBezTo>
                  <a:close/>
                  <a:moveTo>
                    <a:pt x="22" y="455"/>
                  </a:moveTo>
                  <a:cubicBezTo>
                    <a:pt x="12" y="446"/>
                    <a:pt x="12" y="446"/>
                    <a:pt x="12" y="446"/>
                  </a:cubicBezTo>
                  <a:cubicBezTo>
                    <a:pt x="34" y="448"/>
                    <a:pt x="34" y="448"/>
                    <a:pt x="34" y="448"/>
                  </a:cubicBezTo>
                  <a:lnTo>
                    <a:pt x="22" y="455"/>
                  </a:lnTo>
                  <a:close/>
                  <a:moveTo>
                    <a:pt x="35" y="443"/>
                  </a:moveTo>
                  <a:cubicBezTo>
                    <a:pt x="26" y="434"/>
                    <a:pt x="26" y="434"/>
                    <a:pt x="26" y="434"/>
                  </a:cubicBezTo>
                  <a:cubicBezTo>
                    <a:pt x="36" y="429"/>
                    <a:pt x="36" y="429"/>
                    <a:pt x="36" y="429"/>
                  </a:cubicBezTo>
                  <a:lnTo>
                    <a:pt x="35" y="443"/>
                  </a:lnTo>
                  <a:close/>
                  <a:moveTo>
                    <a:pt x="36" y="422"/>
                  </a:moveTo>
                  <a:cubicBezTo>
                    <a:pt x="27" y="413"/>
                    <a:pt x="27" y="413"/>
                    <a:pt x="27" y="413"/>
                  </a:cubicBezTo>
                  <a:cubicBezTo>
                    <a:pt x="38" y="407"/>
                    <a:pt x="38" y="407"/>
                    <a:pt x="38" y="407"/>
                  </a:cubicBezTo>
                  <a:lnTo>
                    <a:pt x="36" y="422"/>
                  </a:lnTo>
                  <a:close/>
                  <a:moveTo>
                    <a:pt x="38" y="398"/>
                  </a:moveTo>
                  <a:cubicBezTo>
                    <a:pt x="30" y="390"/>
                    <a:pt x="30" y="390"/>
                    <a:pt x="30" y="390"/>
                  </a:cubicBezTo>
                  <a:cubicBezTo>
                    <a:pt x="39" y="384"/>
                    <a:pt x="39" y="384"/>
                    <a:pt x="39" y="384"/>
                  </a:cubicBezTo>
                  <a:lnTo>
                    <a:pt x="38" y="398"/>
                  </a:lnTo>
                  <a:close/>
                  <a:moveTo>
                    <a:pt x="40" y="379"/>
                  </a:moveTo>
                  <a:cubicBezTo>
                    <a:pt x="18" y="376"/>
                    <a:pt x="18" y="376"/>
                    <a:pt x="18" y="376"/>
                  </a:cubicBezTo>
                  <a:cubicBezTo>
                    <a:pt x="30" y="369"/>
                    <a:pt x="30" y="369"/>
                    <a:pt x="30" y="369"/>
                  </a:cubicBezTo>
                  <a:cubicBezTo>
                    <a:pt x="40" y="378"/>
                    <a:pt x="40" y="378"/>
                    <a:pt x="40" y="378"/>
                  </a:cubicBezTo>
                  <a:lnTo>
                    <a:pt x="40" y="379"/>
                  </a:lnTo>
                  <a:close/>
                  <a:moveTo>
                    <a:pt x="40" y="374"/>
                  </a:moveTo>
                  <a:cubicBezTo>
                    <a:pt x="33" y="367"/>
                    <a:pt x="33" y="367"/>
                    <a:pt x="33" y="367"/>
                  </a:cubicBezTo>
                  <a:cubicBezTo>
                    <a:pt x="41" y="362"/>
                    <a:pt x="41" y="362"/>
                    <a:pt x="41" y="362"/>
                  </a:cubicBezTo>
                  <a:lnTo>
                    <a:pt x="40" y="374"/>
                  </a:lnTo>
                  <a:close/>
                  <a:moveTo>
                    <a:pt x="20" y="353"/>
                  </a:moveTo>
                  <a:cubicBezTo>
                    <a:pt x="31" y="346"/>
                    <a:pt x="31" y="346"/>
                    <a:pt x="31" y="346"/>
                  </a:cubicBezTo>
                  <a:cubicBezTo>
                    <a:pt x="41" y="356"/>
                    <a:pt x="41" y="356"/>
                    <a:pt x="41" y="356"/>
                  </a:cubicBezTo>
                  <a:lnTo>
                    <a:pt x="20" y="353"/>
                  </a:lnTo>
                  <a:close/>
                  <a:moveTo>
                    <a:pt x="42" y="352"/>
                  </a:moveTo>
                  <a:cubicBezTo>
                    <a:pt x="34" y="345"/>
                    <a:pt x="34" y="345"/>
                    <a:pt x="34" y="345"/>
                  </a:cubicBezTo>
                  <a:cubicBezTo>
                    <a:pt x="43" y="339"/>
                    <a:pt x="43" y="339"/>
                    <a:pt x="43" y="339"/>
                  </a:cubicBezTo>
                  <a:lnTo>
                    <a:pt x="42" y="352"/>
                  </a:lnTo>
                  <a:close/>
                  <a:moveTo>
                    <a:pt x="44" y="330"/>
                  </a:moveTo>
                  <a:cubicBezTo>
                    <a:pt x="34" y="321"/>
                    <a:pt x="34" y="321"/>
                    <a:pt x="34" y="321"/>
                  </a:cubicBezTo>
                  <a:cubicBezTo>
                    <a:pt x="45" y="315"/>
                    <a:pt x="45" y="315"/>
                    <a:pt x="45" y="315"/>
                  </a:cubicBezTo>
                  <a:lnTo>
                    <a:pt x="44" y="330"/>
                  </a:lnTo>
                  <a:close/>
                  <a:moveTo>
                    <a:pt x="45" y="306"/>
                  </a:moveTo>
                  <a:cubicBezTo>
                    <a:pt x="35" y="296"/>
                    <a:pt x="35" y="296"/>
                    <a:pt x="35" y="296"/>
                  </a:cubicBezTo>
                  <a:cubicBezTo>
                    <a:pt x="47" y="289"/>
                    <a:pt x="47" y="289"/>
                    <a:pt x="47" y="289"/>
                  </a:cubicBezTo>
                  <a:lnTo>
                    <a:pt x="45" y="306"/>
                  </a:lnTo>
                  <a:close/>
                  <a:moveTo>
                    <a:pt x="47" y="287"/>
                  </a:moveTo>
                  <a:cubicBezTo>
                    <a:pt x="47" y="287"/>
                    <a:pt x="47" y="287"/>
                    <a:pt x="47" y="287"/>
                  </a:cubicBezTo>
                  <a:cubicBezTo>
                    <a:pt x="47" y="287"/>
                    <a:pt x="47" y="287"/>
                    <a:pt x="47" y="287"/>
                  </a:cubicBezTo>
                  <a:close/>
                  <a:moveTo>
                    <a:pt x="47" y="281"/>
                  </a:moveTo>
                  <a:cubicBezTo>
                    <a:pt x="39" y="273"/>
                    <a:pt x="39" y="273"/>
                    <a:pt x="39" y="273"/>
                  </a:cubicBezTo>
                  <a:cubicBezTo>
                    <a:pt x="48" y="266"/>
                    <a:pt x="48" y="266"/>
                    <a:pt x="48" y="266"/>
                  </a:cubicBezTo>
                  <a:lnTo>
                    <a:pt x="47" y="281"/>
                  </a:lnTo>
                  <a:close/>
                  <a:moveTo>
                    <a:pt x="49" y="257"/>
                  </a:moveTo>
                  <a:cubicBezTo>
                    <a:pt x="41" y="249"/>
                    <a:pt x="41" y="249"/>
                    <a:pt x="41" y="249"/>
                  </a:cubicBezTo>
                  <a:cubicBezTo>
                    <a:pt x="50" y="244"/>
                    <a:pt x="50" y="244"/>
                    <a:pt x="50" y="244"/>
                  </a:cubicBezTo>
                  <a:lnTo>
                    <a:pt x="49" y="257"/>
                  </a:lnTo>
                  <a:close/>
                  <a:moveTo>
                    <a:pt x="39" y="247"/>
                  </a:moveTo>
                  <a:cubicBezTo>
                    <a:pt x="28" y="237"/>
                    <a:pt x="28" y="237"/>
                    <a:pt x="28" y="237"/>
                  </a:cubicBezTo>
                  <a:cubicBezTo>
                    <a:pt x="50" y="240"/>
                    <a:pt x="50" y="240"/>
                    <a:pt x="50" y="240"/>
                  </a:cubicBezTo>
                  <a:lnTo>
                    <a:pt x="39" y="247"/>
                  </a:lnTo>
                  <a:close/>
                  <a:moveTo>
                    <a:pt x="51" y="234"/>
                  </a:moveTo>
                  <a:cubicBezTo>
                    <a:pt x="43" y="226"/>
                    <a:pt x="43" y="226"/>
                    <a:pt x="43" y="226"/>
                  </a:cubicBezTo>
                  <a:cubicBezTo>
                    <a:pt x="52" y="221"/>
                    <a:pt x="52" y="221"/>
                    <a:pt x="52" y="221"/>
                  </a:cubicBezTo>
                  <a:lnTo>
                    <a:pt x="51" y="234"/>
                  </a:lnTo>
                  <a:close/>
                  <a:moveTo>
                    <a:pt x="52" y="217"/>
                  </a:moveTo>
                  <a:cubicBezTo>
                    <a:pt x="41" y="224"/>
                    <a:pt x="41" y="224"/>
                    <a:pt x="41" y="224"/>
                  </a:cubicBezTo>
                  <a:cubicBezTo>
                    <a:pt x="30" y="213"/>
                    <a:pt x="30" y="213"/>
                    <a:pt x="30" y="213"/>
                  </a:cubicBezTo>
                  <a:cubicBezTo>
                    <a:pt x="52" y="216"/>
                    <a:pt x="52" y="216"/>
                    <a:pt x="52" y="216"/>
                  </a:cubicBezTo>
                  <a:lnTo>
                    <a:pt x="52" y="217"/>
                  </a:lnTo>
                  <a:close/>
                  <a:moveTo>
                    <a:pt x="52" y="210"/>
                  </a:moveTo>
                  <a:cubicBezTo>
                    <a:pt x="43" y="202"/>
                    <a:pt x="43" y="202"/>
                    <a:pt x="43" y="202"/>
                  </a:cubicBezTo>
                  <a:cubicBezTo>
                    <a:pt x="52" y="196"/>
                    <a:pt x="52" y="196"/>
                    <a:pt x="52" y="196"/>
                  </a:cubicBezTo>
                  <a:lnTo>
                    <a:pt x="52" y="210"/>
                  </a:lnTo>
                  <a:close/>
                  <a:moveTo>
                    <a:pt x="52" y="193"/>
                  </a:moveTo>
                  <a:cubicBezTo>
                    <a:pt x="41" y="199"/>
                    <a:pt x="41" y="199"/>
                    <a:pt x="41" y="199"/>
                  </a:cubicBezTo>
                  <a:cubicBezTo>
                    <a:pt x="31" y="190"/>
                    <a:pt x="31" y="190"/>
                    <a:pt x="31" y="190"/>
                  </a:cubicBezTo>
                  <a:cubicBezTo>
                    <a:pt x="31" y="189"/>
                    <a:pt x="31" y="189"/>
                    <a:pt x="31" y="188"/>
                  </a:cubicBezTo>
                  <a:cubicBezTo>
                    <a:pt x="52" y="191"/>
                    <a:pt x="52" y="191"/>
                    <a:pt x="52" y="191"/>
                  </a:cubicBezTo>
                  <a:lnTo>
                    <a:pt x="52" y="193"/>
                  </a:lnTo>
                  <a:close/>
                  <a:moveTo>
                    <a:pt x="52" y="188"/>
                  </a:move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4"/>
                    <a:pt x="31" y="183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52" y="188"/>
                    <a:pt x="52" y="188"/>
                    <a:pt x="52" y="188"/>
                  </a:cubicBezTo>
                  <a:close/>
                  <a:moveTo>
                    <a:pt x="52" y="183"/>
                  </a:moveTo>
                  <a:cubicBezTo>
                    <a:pt x="43" y="175"/>
                    <a:pt x="43" y="175"/>
                    <a:pt x="43" y="175"/>
                  </a:cubicBezTo>
                  <a:cubicBezTo>
                    <a:pt x="52" y="170"/>
                    <a:pt x="52" y="170"/>
                    <a:pt x="52" y="170"/>
                  </a:cubicBezTo>
                  <a:lnTo>
                    <a:pt x="52" y="183"/>
                  </a:lnTo>
                  <a:close/>
                  <a:moveTo>
                    <a:pt x="52" y="166"/>
                  </a:moveTo>
                  <a:cubicBezTo>
                    <a:pt x="41" y="173"/>
                    <a:pt x="41" y="173"/>
                    <a:pt x="41" y="173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3"/>
                    <a:pt x="32" y="163"/>
                  </a:cubicBezTo>
                  <a:cubicBezTo>
                    <a:pt x="52" y="165"/>
                    <a:pt x="52" y="165"/>
                    <a:pt x="52" y="165"/>
                  </a:cubicBezTo>
                  <a:lnTo>
                    <a:pt x="52" y="166"/>
                  </a:lnTo>
                  <a:close/>
                  <a:moveTo>
                    <a:pt x="52" y="162"/>
                  </a:moveTo>
                  <a:cubicBezTo>
                    <a:pt x="32" y="160"/>
                    <a:pt x="32" y="160"/>
                    <a:pt x="32" y="160"/>
                  </a:cubicBezTo>
                  <a:cubicBezTo>
                    <a:pt x="32" y="159"/>
                    <a:pt x="32" y="159"/>
                    <a:pt x="32" y="158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52" y="160"/>
                    <a:pt x="52" y="160"/>
                    <a:pt x="52" y="160"/>
                  </a:cubicBezTo>
                  <a:lnTo>
                    <a:pt x="52" y="162"/>
                  </a:lnTo>
                  <a:close/>
                  <a:moveTo>
                    <a:pt x="52" y="156"/>
                  </a:moveTo>
                  <a:cubicBezTo>
                    <a:pt x="46" y="150"/>
                    <a:pt x="46" y="150"/>
                    <a:pt x="46" y="150"/>
                  </a:cubicBezTo>
                  <a:cubicBezTo>
                    <a:pt x="52" y="146"/>
                    <a:pt x="52" y="146"/>
                    <a:pt x="52" y="146"/>
                  </a:cubicBezTo>
                  <a:lnTo>
                    <a:pt x="52" y="156"/>
                  </a:lnTo>
                  <a:close/>
                  <a:moveTo>
                    <a:pt x="52" y="142"/>
                  </a:moveTo>
                  <a:cubicBezTo>
                    <a:pt x="43" y="148"/>
                    <a:pt x="43" y="148"/>
                    <a:pt x="43" y="148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52" y="141"/>
                    <a:pt x="52" y="141"/>
                    <a:pt x="52" y="141"/>
                  </a:cubicBezTo>
                  <a:lnTo>
                    <a:pt x="52" y="142"/>
                  </a:lnTo>
                  <a:close/>
                  <a:moveTo>
                    <a:pt x="52" y="135"/>
                  </a:moveTo>
                  <a:cubicBezTo>
                    <a:pt x="45" y="127"/>
                    <a:pt x="45" y="127"/>
                    <a:pt x="45" y="127"/>
                  </a:cubicBezTo>
                  <a:cubicBezTo>
                    <a:pt x="52" y="121"/>
                    <a:pt x="52" y="121"/>
                    <a:pt x="52" y="121"/>
                  </a:cubicBezTo>
                  <a:lnTo>
                    <a:pt x="52" y="135"/>
                  </a:lnTo>
                  <a:close/>
                  <a:moveTo>
                    <a:pt x="52" y="117"/>
                  </a:moveTo>
                  <a:cubicBezTo>
                    <a:pt x="43" y="124"/>
                    <a:pt x="43" y="124"/>
                    <a:pt x="43" y="124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52" y="115"/>
                    <a:pt x="52" y="115"/>
                    <a:pt x="52" y="115"/>
                  </a:cubicBezTo>
                  <a:lnTo>
                    <a:pt x="52" y="117"/>
                  </a:lnTo>
                  <a:close/>
                  <a:moveTo>
                    <a:pt x="52" y="108"/>
                  </a:moveTo>
                  <a:cubicBezTo>
                    <a:pt x="45" y="100"/>
                    <a:pt x="45" y="100"/>
                    <a:pt x="45" y="100"/>
                  </a:cubicBezTo>
                  <a:cubicBezTo>
                    <a:pt x="52" y="94"/>
                    <a:pt x="52" y="94"/>
                    <a:pt x="52" y="94"/>
                  </a:cubicBezTo>
                  <a:lnTo>
                    <a:pt x="52" y="108"/>
                  </a:lnTo>
                  <a:close/>
                  <a:moveTo>
                    <a:pt x="52" y="90"/>
                  </a:moveTo>
                  <a:cubicBezTo>
                    <a:pt x="43" y="97"/>
                    <a:pt x="43" y="97"/>
                    <a:pt x="43" y="97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52" y="89"/>
                    <a:pt x="52" y="89"/>
                    <a:pt x="52" y="89"/>
                  </a:cubicBezTo>
                  <a:lnTo>
                    <a:pt x="52" y="90"/>
                  </a:lnTo>
                  <a:close/>
                  <a:moveTo>
                    <a:pt x="52" y="81"/>
                  </a:moveTo>
                  <a:cubicBezTo>
                    <a:pt x="45" y="73"/>
                    <a:pt x="45" y="73"/>
                    <a:pt x="45" y="73"/>
                  </a:cubicBezTo>
                  <a:cubicBezTo>
                    <a:pt x="52" y="67"/>
                    <a:pt x="52" y="67"/>
                    <a:pt x="52" y="67"/>
                  </a:cubicBezTo>
                  <a:lnTo>
                    <a:pt x="52" y="81"/>
                  </a:lnTo>
                  <a:close/>
                  <a:moveTo>
                    <a:pt x="52" y="64"/>
                  </a:moveTo>
                  <a:cubicBezTo>
                    <a:pt x="43" y="71"/>
                    <a:pt x="43" y="71"/>
                    <a:pt x="43" y="7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1"/>
                    <a:pt x="37" y="60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2" y="64"/>
                  </a:lnTo>
                  <a:close/>
                  <a:moveTo>
                    <a:pt x="52" y="54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52" y="41"/>
                    <a:pt x="52" y="41"/>
                    <a:pt x="52" y="41"/>
                  </a:cubicBezTo>
                  <a:lnTo>
                    <a:pt x="52" y="54"/>
                  </a:lnTo>
                  <a:close/>
                  <a:moveTo>
                    <a:pt x="52" y="37"/>
                  </a:moveTo>
                  <a:cubicBezTo>
                    <a:pt x="43" y="44"/>
                    <a:pt x="43" y="44"/>
                    <a:pt x="43" y="44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8" y="35"/>
                    <a:pt x="38" y="34"/>
                  </a:cubicBezTo>
                  <a:cubicBezTo>
                    <a:pt x="52" y="36"/>
                    <a:pt x="52" y="36"/>
                    <a:pt x="52" y="36"/>
                  </a:cubicBezTo>
                  <a:lnTo>
                    <a:pt x="52" y="37"/>
                  </a:lnTo>
                  <a:close/>
                  <a:moveTo>
                    <a:pt x="52" y="33"/>
                  </a:move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28"/>
                    <a:pt x="38" y="27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2" y="32"/>
                    <a:pt x="52" y="32"/>
                    <a:pt x="52" y="32"/>
                  </a:cubicBezTo>
                  <a:lnTo>
                    <a:pt x="52" y="33"/>
                  </a:lnTo>
                  <a:close/>
                  <a:moveTo>
                    <a:pt x="52" y="28"/>
                  </a:moveTo>
                  <a:cubicBezTo>
                    <a:pt x="46" y="20"/>
                    <a:pt x="46" y="20"/>
                    <a:pt x="46" y="20"/>
                  </a:cubicBezTo>
                  <a:cubicBezTo>
                    <a:pt x="52" y="14"/>
                    <a:pt x="52" y="14"/>
                    <a:pt x="52" y="14"/>
                  </a:cubicBezTo>
                  <a:lnTo>
                    <a:pt x="52" y="28"/>
                  </a:lnTo>
                  <a:close/>
                  <a:moveTo>
                    <a:pt x="101" y="439"/>
                  </a:moveTo>
                  <a:cubicBezTo>
                    <a:pt x="91" y="433"/>
                    <a:pt x="91" y="433"/>
                    <a:pt x="91" y="433"/>
                  </a:cubicBezTo>
                  <a:cubicBezTo>
                    <a:pt x="99" y="425"/>
                    <a:pt x="99" y="425"/>
                    <a:pt x="99" y="425"/>
                  </a:cubicBezTo>
                  <a:cubicBezTo>
                    <a:pt x="100" y="430"/>
                    <a:pt x="100" y="434"/>
                    <a:pt x="101" y="439"/>
                  </a:cubicBezTo>
                  <a:close/>
                  <a:moveTo>
                    <a:pt x="89" y="432"/>
                  </a:moveTo>
                  <a:cubicBezTo>
                    <a:pt x="78" y="426"/>
                    <a:pt x="78" y="426"/>
                    <a:pt x="78" y="426"/>
                  </a:cubicBezTo>
                  <a:cubicBezTo>
                    <a:pt x="97" y="423"/>
                    <a:pt x="97" y="423"/>
                    <a:pt x="97" y="423"/>
                  </a:cubicBezTo>
                  <a:lnTo>
                    <a:pt x="89" y="432"/>
                  </a:lnTo>
                  <a:close/>
                  <a:moveTo>
                    <a:pt x="79" y="423"/>
                  </a:moveTo>
                  <a:cubicBezTo>
                    <a:pt x="88" y="414"/>
                    <a:pt x="88" y="414"/>
                    <a:pt x="88" y="414"/>
                  </a:cubicBezTo>
                  <a:cubicBezTo>
                    <a:pt x="98" y="420"/>
                    <a:pt x="98" y="420"/>
                    <a:pt x="98" y="420"/>
                  </a:cubicBezTo>
                  <a:lnTo>
                    <a:pt x="79" y="423"/>
                  </a:lnTo>
                  <a:close/>
                  <a:moveTo>
                    <a:pt x="87" y="410"/>
                  </a:moveTo>
                  <a:cubicBezTo>
                    <a:pt x="76" y="404"/>
                    <a:pt x="76" y="404"/>
                    <a:pt x="76" y="404"/>
                  </a:cubicBezTo>
                  <a:cubicBezTo>
                    <a:pt x="96" y="402"/>
                    <a:pt x="96" y="402"/>
                    <a:pt x="96" y="402"/>
                  </a:cubicBezTo>
                  <a:lnTo>
                    <a:pt x="87" y="410"/>
                  </a:lnTo>
                  <a:close/>
                  <a:moveTo>
                    <a:pt x="98" y="417"/>
                  </a:moveTo>
                  <a:cubicBezTo>
                    <a:pt x="90" y="412"/>
                    <a:pt x="90" y="412"/>
                    <a:pt x="90" y="412"/>
                  </a:cubicBezTo>
                  <a:cubicBezTo>
                    <a:pt x="97" y="405"/>
                    <a:pt x="97" y="405"/>
                    <a:pt x="97" y="405"/>
                  </a:cubicBezTo>
                  <a:cubicBezTo>
                    <a:pt x="97" y="409"/>
                    <a:pt x="98" y="413"/>
                    <a:pt x="98" y="417"/>
                  </a:cubicBezTo>
                  <a:close/>
                  <a:moveTo>
                    <a:pt x="96" y="394"/>
                  </a:moveTo>
                  <a:cubicBezTo>
                    <a:pt x="88" y="389"/>
                    <a:pt x="88" y="389"/>
                    <a:pt x="88" y="389"/>
                  </a:cubicBezTo>
                  <a:cubicBezTo>
                    <a:pt x="95" y="382"/>
                    <a:pt x="95" y="382"/>
                    <a:pt x="95" y="382"/>
                  </a:cubicBezTo>
                  <a:cubicBezTo>
                    <a:pt x="95" y="386"/>
                    <a:pt x="96" y="390"/>
                    <a:pt x="96" y="394"/>
                  </a:cubicBezTo>
                  <a:close/>
                  <a:moveTo>
                    <a:pt x="85" y="387"/>
                  </a:moveTo>
                  <a:cubicBezTo>
                    <a:pt x="75" y="381"/>
                    <a:pt x="75" y="381"/>
                    <a:pt x="75" y="381"/>
                  </a:cubicBezTo>
                  <a:cubicBezTo>
                    <a:pt x="94" y="379"/>
                    <a:pt x="94" y="379"/>
                    <a:pt x="94" y="379"/>
                  </a:cubicBezTo>
                  <a:lnTo>
                    <a:pt x="85" y="387"/>
                  </a:lnTo>
                  <a:close/>
                  <a:moveTo>
                    <a:pt x="94" y="373"/>
                  </a:moveTo>
                  <a:cubicBezTo>
                    <a:pt x="85" y="367"/>
                    <a:pt x="85" y="367"/>
                    <a:pt x="85" y="367"/>
                  </a:cubicBezTo>
                  <a:cubicBezTo>
                    <a:pt x="93" y="359"/>
                    <a:pt x="93" y="359"/>
                    <a:pt x="93" y="359"/>
                  </a:cubicBezTo>
                  <a:cubicBezTo>
                    <a:pt x="93" y="363"/>
                    <a:pt x="94" y="368"/>
                    <a:pt x="94" y="373"/>
                  </a:cubicBezTo>
                  <a:close/>
                  <a:moveTo>
                    <a:pt x="82" y="365"/>
                  </a:moveTo>
                  <a:cubicBezTo>
                    <a:pt x="72" y="359"/>
                    <a:pt x="72" y="359"/>
                    <a:pt x="72" y="359"/>
                  </a:cubicBezTo>
                  <a:cubicBezTo>
                    <a:pt x="91" y="356"/>
                    <a:pt x="91" y="356"/>
                    <a:pt x="91" y="356"/>
                  </a:cubicBezTo>
                  <a:lnTo>
                    <a:pt x="82" y="365"/>
                  </a:lnTo>
                  <a:close/>
                  <a:moveTo>
                    <a:pt x="92" y="350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91" y="337"/>
                    <a:pt x="91" y="337"/>
                    <a:pt x="91" y="337"/>
                  </a:cubicBezTo>
                  <a:cubicBezTo>
                    <a:pt x="91" y="341"/>
                    <a:pt x="92" y="345"/>
                    <a:pt x="92" y="350"/>
                  </a:cubicBezTo>
                  <a:close/>
                  <a:moveTo>
                    <a:pt x="91" y="330"/>
                  </a:moveTo>
                  <a:cubicBezTo>
                    <a:pt x="70" y="333"/>
                    <a:pt x="70" y="333"/>
                    <a:pt x="70" y="333"/>
                  </a:cubicBezTo>
                  <a:cubicBezTo>
                    <a:pt x="81" y="323"/>
                    <a:pt x="81" y="323"/>
                    <a:pt x="81" y="323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30"/>
                    <a:pt x="91" y="330"/>
                  </a:cubicBezTo>
                  <a:close/>
                  <a:moveTo>
                    <a:pt x="90" y="325"/>
                  </a:moveTo>
                  <a:cubicBezTo>
                    <a:pt x="83" y="321"/>
                    <a:pt x="83" y="321"/>
                    <a:pt x="83" y="321"/>
                  </a:cubicBezTo>
                  <a:cubicBezTo>
                    <a:pt x="89" y="315"/>
                    <a:pt x="89" y="315"/>
                    <a:pt x="89" y="315"/>
                  </a:cubicBezTo>
                  <a:cubicBezTo>
                    <a:pt x="90" y="318"/>
                    <a:pt x="90" y="322"/>
                    <a:pt x="90" y="325"/>
                  </a:cubicBezTo>
                  <a:close/>
                  <a:moveTo>
                    <a:pt x="89" y="311"/>
                  </a:moveTo>
                  <a:cubicBezTo>
                    <a:pt x="80" y="319"/>
                    <a:pt x="80" y="319"/>
                    <a:pt x="80" y="319"/>
                  </a:cubicBezTo>
                  <a:cubicBezTo>
                    <a:pt x="69" y="312"/>
                    <a:pt x="69" y="312"/>
                    <a:pt x="69" y="312"/>
                  </a:cubicBezTo>
                  <a:cubicBezTo>
                    <a:pt x="89" y="309"/>
                    <a:pt x="89" y="309"/>
                    <a:pt x="89" y="309"/>
                  </a:cubicBezTo>
                  <a:cubicBezTo>
                    <a:pt x="89" y="310"/>
                    <a:pt x="89" y="310"/>
                    <a:pt x="89" y="311"/>
                  </a:cubicBezTo>
                  <a:close/>
                  <a:moveTo>
                    <a:pt x="89" y="306"/>
                  </a:moveTo>
                  <a:cubicBezTo>
                    <a:pt x="68" y="309"/>
                    <a:pt x="68" y="309"/>
                    <a:pt x="68" y="309"/>
                  </a:cubicBezTo>
                  <a:cubicBezTo>
                    <a:pt x="79" y="298"/>
                    <a:pt x="79" y="298"/>
                    <a:pt x="79" y="298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305"/>
                    <a:pt x="89" y="306"/>
                    <a:pt x="89" y="306"/>
                  </a:cubicBezTo>
                  <a:close/>
                  <a:moveTo>
                    <a:pt x="88" y="300"/>
                  </a:moveTo>
                  <a:cubicBezTo>
                    <a:pt x="82" y="296"/>
                    <a:pt x="82" y="296"/>
                    <a:pt x="82" y="296"/>
                  </a:cubicBezTo>
                  <a:cubicBezTo>
                    <a:pt x="88" y="290"/>
                    <a:pt x="88" y="290"/>
                    <a:pt x="88" y="290"/>
                  </a:cubicBezTo>
                  <a:cubicBezTo>
                    <a:pt x="88" y="293"/>
                    <a:pt x="88" y="297"/>
                    <a:pt x="88" y="300"/>
                  </a:cubicBezTo>
                  <a:close/>
                  <a:moveTo>
                    <a:pt x="88" y="286"/>
                  </a:moveTo>
                  <a:cubicBezTo>
                    <a:pt x="79" y="294"/>
                    <a:pt x="79" y="294"/>
                    <a:pt x="79" y="294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87" y="284"/>
                    <a:pt x="87" y="284"/>
                    <a:pt x="87" y="284"/>
                  </a:cubicBezTo>
                  <a:cubicBezTo>
                    <a:pt x="87" y="285"/>
                    <a:pt x="87" y="285"/>
                    <a:pt x="88" y="286"/>
                  </a:cubicBezTo>
                  <a:close/>
                  <a:moveTo>
                    <a:pt x="87" y="281"/>
                  </a:moveTo>
                  <a:cubicBezTo>
                    <a:pt x="67" y="283"/>
                    <a:pt x="67" y="283"/>
                    <a:pt x="67" y="283"/>
                  </a:cubicBezTo>
                  <a:cubicBezTo>
                    <a:pt x="76" y="274"/>
                    <a:pt x="76" y="274"/>
                    <a:pt x="76" y="274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87" y="281"/>
                    <a:pt x="87" y="281"/>
                    <a:pt x="87" y="281"/>
                  </a:cubicBezTo>
                  <a:close/>
                  <a:moveTo>
                    <a:pt x="87" y="277"/>
                  </a:moveTo>
                  <a:cubicBezTo>
                    <a:pt x="79" y="272"/>
                    <a:pt x="79" y="272"/>
                    <a:pt x="79" y="272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6" y="269"/>
                    <a:pt x="87" y="273"/>
                    <a:pt x="87" y="277"/>
                  </a:cubicBezTo>
                  <a:close/>
                  <a:moveTo>
                    <a:pt x="86" y="261"/>
                  </a:moveTo>
                  <a:cubicBezTo>
                    <a:pt x="76" y="270"/>
                    <a:pt x="76" y="270"/>
                    <a:pt x="76" y="270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lose/>
                  <a:moveTo>
                    <a:pt x="64" y="260"/>
                  </a:moveTo>
                  <a:cubicBezTo>
                    <a:pt x="74" y="251"/>
                    <a:pt x="74" y="251"/>
                    <a:pt x="74" y="251"/>
                  </a:cubicBezTo>
                  <a:cubicBezTo>
                    <a:pt x="85" y="258"/>
                    <a:pt x="85" y="258"/>
                    <a:pt x="85" y="258"/>
                  </a:cubicBezTo>
                  <a:lnTo>
                    <a:pt x="64" y="260"/>
                  </a:lnTo>
                  <a:close/>
                  <a:moveTo>
                    <a:pt x="85" y="255"/>
                  </a:moveTo>
                  <a:cubicBezTo>
                    <a:pt x="76" y="249"/>
                    <a:pt x="76" y="249"/>
                    <a:pt x="76" y="249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85" y="245"/>
                    <a:pt x="85" y="250"/>
                    <a:pt x="85" y="255"/>
                  </a:cubicBezTo>
                  <a:close/>
                  <a:moveTo>
                    <a:pt x="84" y="232"/>
                  </a:moveTo>
                  <a:cubicBezTo>
                    <a:pt x="74" y="226"/>
                    <a:pt x="74" y="226"/>
                    <a:pt x="74" y="226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4" y="222"/>
                    <a:pt x="84" y="227"/>
                    <a:pt x="84" y="232"/>
                  </a:cubicBezTo>
                  <a:close/>
                  <a:moveTo>
                    <a:pt x="82" y="234"/>
                  </a:moveTo>
                  <a:cubicBezTo>
                    <a:pt x="62" y="237"/>
                    <a:pt x="62" y="237"/>
                    <a:pt x="62" y="237"/>
                  </a:cubicBezTo>
                  <a:cubicBezTo>
                    <a:pt x="72" y="228"/>
                    <a:pt x="72" y="228"/>
                    <a:pt x="72" y="228"/>
                  </a:cubicBezTo>
                  <a:lnTo>
                    <a:pt x="82" y="234"/>
                  </a:lnTo>
                  <a:close/>
                  <a:moveTo>
                    <a:pt x="83" y="210"/>
                  </a:moveTo>
                  <a:cubicBezTo>
                    <a:pt x="61" y="213"/>
                    <a:pt x="61" y="213"/>
                    <a:pt x="61" y="21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lose/>
                  <a:moveTo>
                    <a:pt x="83" y="206"/>
                  </a:moveTo>
                  <a:cubicBezTo>
                    <a:pt x="74" y="201"/>
                    <a:pt x="74" y="201"/>
                    <a:pt x="74" y="201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2" y="198"/>
                    <a:pt x="82" y="202"/>
                    <a:pt x="83" y="206"/>
                  </a:cubicBezTo>
                  <a:close/>
                  <a:moveTo>
                    <a:pt x="81" y="179"/>
                  </a:moveTo>
                  <a:cubicBezTo>
                    <a:pt x="74" y="175"/>
                    <a:pt x="74" y="175"/>
                    <a:pt x="74" y="175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1" y="172"/>
                    <a:pt x="81" y="175"/>
                    <a:pt x="81" y="179"/>
                  </a:cubicBezTo>
                  <a:close/>
                  <a:moveTo>
                    <a:pt x="80" y="154"/>
                  </a:moveTo>
                  <a:cubicBezTo>
                    <a:pt x="71" y="149"/>
                    <a:pt x="71" y="149"/>
                    <a:pt x="71" y="149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6"/>
                    <a:pt x="80" y="150"/>
                    <a:pt x="80" y="154"/>
                  </a:cubicBezTo>
                  <a:close/>
                  <a:moveTo>
                    <a:pt x="79" y="132"/>
                  </a:moveTo>
                  <a:cubicBezTo>
                    <a:pt x="71" y="126"/>
                    <a:pt x="71" y="126"/>
                    <a:pt x="71" y="126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22"/>
                    <a:pt x="79" y="127"/>
                    <a:pt x="79" y="132"/>
                  </a:cubicBezTo>
                  <a:close/>
                  <a:moveTo>
                    <a:pt x="78" y="136"/>
                  </a:moveTo>
                  <a:cubicBezTo>
                    <a:pt x="62" y="138"/>
                    <a:pt x="62" y="138"/>
                    <a:pt x="62" y="138"/>
                  </a:cubicBezTo>
                  <a:cubicBezTo>
                    <a:pt x="69" y="128"/>
                    <a:pt x="69" y="128"/>
                    <a:pt x="69" y="128"/>
                  </a:cubicBezTo>
                  <a:lnTo>
                    <a:pt x="78" y="136"/>
                  </a:lnTo>
                  <a:close/>
                  <a:moveTo>
                    <a:pt x="78" y="110"/>
                  </a:moveTo>
                  <a:cubicBezTo>
                    <a:pt x="60" y="112"/>
                    <a:pt x="60" y="112"/>
                    <a:pt x="60" y="11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8" y="109"/>
                    <a:pt x="78" y="110"/>
                    <a:pt x="78" y="110"/>
                  </a:cubicBezTo>
                  <a:close/>
                  <a:moveTo>
                    <a:pt x="77" y="104"/>
                  </a:moveTo>
                  <a:cubicBezTo>
                    <a:pt x="71" y="99"/>
                    <a:pt x="71" y="99"/>
                    <a:pt x="71" y="99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7" y="96"/>
                    <a:pt x="77" y="100"/>
                    <a:pt x="77" y="104"/>
                  </a:cubicBezTo>
                  <a:close/>
                  <a:moveTo>
                    <a:pt x="76" y="83"/>
                  </a:moveTo>
                  <a:cubicBezTo>
                    <a:pt x="61" y="85"/>
                    <a:pt x="61" y="85"/>
                    <a:pt x="61" y="8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1"/>
                    <a:pt x="76" y="82"/>
                    <a:pt x="76" y="83"/>
                  </a:cubicBezTo>
                  <a:close/>
                  <a:moveTo>
                    <a:pt x="76" y="76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70"/>
                    <a:pt x="76" y="73"/>
                    <a:pt x="76" y="76"/>
                  </a:cubicBezTo>
                  <a:close/>
                  <a:moveTo>
                    <a:pt x="75" y="49"/>
                  </a:moveTo>
                  <a:cubicBezTo>
                    <a:pt x="71" y="46"/>
                    <a:pt x="71" y="46"/>
                    <a:pt x="71" y="46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4"/>
                    <a:pt x="75" y="46"/>
                    <a:pt x="75" y="49"/>
                  </a:cubicBezTo>
                  <a:close/>
                  <a:moveTo>
                    <a:pt x="74" y="23"/>
                  </a:moveTo>
                  <a:cubicBezTo>
                    <a:pt x="70" y="20"/>
                    <a:pt x="70" y="20"/>
                    <a:pt x="70" y="2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8"/>
                    <a:pt x="74" y="21"/>
                    <a:pt x="74" y="23"/>
                  </a:cubicBezTo>
                  <a:close/>
                  <a:moveTo>
                    <a:pt x="73" y="10"/>
                  </a:moveTo>
                  <a:cubicBezTo>
                    <a:pt x="73" y="10"/>
                    <a:pt x="73" y="11"/>
                    <a:pt x="73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1" y="12"/>
                    <a:pt x="61" y="12"/>
                    <a:pt x="61" y="12"/>
                  </a:cubicBezTo>
                  <a:lnTo>
                    <a:pt x="73" y="10"/>
                  </a:lnTo>
                  <a:close/>
                  <a:moveTo>
                    <a:pt x="66" y="2"/>
                  </a:moveTo>
                  <a:cubicBezTo>
                    <a:pt x="72" y="7"/>
                    <a:pt x="72" y="7"/>
                    <a:pt x="72" y="7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6" y="2"/>
                  </a:lnTo>
                  <a:close/>
                  <a:moveTo>
                    <a:pt x="60" y="15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60" y="27"/>
                    <a:pt x="60" y="27"/>
                    <a:pt x="60" y="27"/>
                  </a:cubicBezTo>
                  <a:lnTo>
                    <a:pt x="60" y="15"/>
                  </a:lnTo>
                  <a:close/>
                  <a:moveTo>
                    <a:pt x="60" y="32"/>
                  </a:moveTo>
                  <a:cubicBezTo>
                    <a:pt x="68" y="22"/>
                    <a:pt x="68" y="22"/>
                    <a:pt x="68" y="22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9"/>
                    <a:pt x="74" y="30"/>
                    <a:pt x="74" y="31"/>
                  </a:cubicBezTo>
                  <a:cubicBezTo>
                    <a:pt x="60" y="33"/>
                    <a:pt x="60" y="33"/>
                    <a:pt x="60" y="33"/>
                  </a:cubicBezTo>
                  <a:lnTo>
                    <a:pt x="60" y="32"/>
                  </a:lnTo>
                  <a:close/>
                  <a:moveTo>
                    <a:pt x="60" y="36"/>
                  </a:moveTo>
                  <a:cubicBezTo>
                    <a:pt x="74" y="34"/>
                    <a:pt x="74" y="34"/>
                    <a:pt x="74" y="34"/>
                  </a:cubicBezTo>
                  <a:cubicBezTo>
                    <a:pt x="74" y="35"/>
                    <a:pt x="74" y="36"/>
                    <a:pt x="74" y="37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0" y="37"/>
                    <a:pt x="60" y="37"/>
                    <a:pt x="60" y="37"/>
                  </a:cubicBezTo>
                  <a:lnTo>
                    <a:pt x="60" y="36"/>
                  </a:lnTo>
                  <a:close/>
                  <a:moveTo>
                    <a:pt x="60" y="41"/>
                  </a:moveTo>
                  <a:cubicBezTo>
                    <a:pt x="67" y="46"/>
                    <a:pt x="67" y="46"/>
                    <a:pt x="67" y="46"/>
                  </a:cubicBezTo>
                  <a:cubicBezTo>
                    <a:pt x="60" y="54"/>
                    <a:pt x="60" y="54"/>
                    <a:pt x="60" y="54"/>
                  </a:cubicBezTo>
                  <a:lnTo>
                    <a:pt x="60" y="41"/>
                  </a:lnTo>
                  <a:close/>
                  <a:moveTo>
                    <a:pt x="60" y="59"/>
                  </a:moveTo>
                  <a:cubicBezTo>
                    <a:pt x="69" y="48"/>
                    <a:pt x="69" y="48"/>
                    <a:pt x="69" y="48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60" y="59"/>
                    <a:pt x="60" y="59"/>
                    <a:pt x="60" y="59"/>
                  </a:cubicBezTo>
                  <a:close/>
                  <a:moveTo>
                    <a:pt x="60" y="62"/>
                  </a:moveTo>
                  <a:cubicBezTo>
                    <a:pt x="75" y="60"/>
                    <a:pt x="75" y="60"/>
                    <a:pt x="75" y="60"/>
                  </a:cubicBezTo>
                  <a:cubicBezTo>
                    <a:pt x="75" y="61"/>
                    <a:pt x="75" y="62"/>
                    <a:pt x="76" y="62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0" y="64"/>
                    <a:pt x="60" y="64"/>
                    <a:pt x="60" y="64"/>
                  </a:cubicBezTo>
                  <a:lnTo>
                    <a:pt x="60" y="62"/>
                  </a:lnTo>
                  <a:close/>
                  <a:moveTo>
                    <a:pt x="60" y="68"/>
                  </a:moveTo>
                  <a:cubicBezTo>
                    <a:pt x="67" y="73"/>
                    <a:pt x="67" y="73"/>
                    <a:pt x="67" y="73"/>
                  </a:cubicBezTo>
                  <a:cubicBezTo>
                    <a:pt x="60" y="81"/>
                    <a:pt x="60" y="81"/>
                    <a:pt x="60" y="81"/>
                  </a:cubicBezTo>
                  <a:lnTo>
                    <a:pt x="60" y="68"/>
                  </a:lnTo>
                  <a:close/>
                  <a:moveTo>
                    <a:pt x="60" y="89"/>
                  </a:moveTo>
                  <a:cubicBezTo>
                    <a:pt x="77" y="86"/>
                    <a:pt x="77" y="86"/>
                    <a:pt x="77" y="86"/>
                  </a:cubicBezTo>
                  <a:cubicBezTo>
                    <a:pt x="77" y="87"/>
                    <a:pt x="77" y="87"/>
                    <a:pt x="77" y="8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0" y="91"/>
                    <a:pt x="60" y="91"/>
                    <a:pt x="60" y="91"/>
                  </a:cubicBezTo>
                  <a:lnTo>
                    <a:pt x="60" y="89"/>
                  </a:lnTo>
                  <a:close/>
                  <a:moveTo>
                    <a:pt x="60" y="95"/>
                  </a:moveTo>
                  <a:cubicBezTo>
                    <a:pt x="67" y="100"/>
                    <a:pt x="67" y="100"/>
                    <a:pt x="67" y="100"/>
                  </a:cubicBezTo>
                  <a:cubicBezTo>
                    <a:pt x="60" y="108"/>
                    <a:pt x="60" y="108"/>
                    <a:pt x="60" y="108"/>
                  </a:cubicBezTo>
                  <a:lnTo>
                    <a:pt x="60" y="95"/>
                  </a:lnTo>
                  <a:close/>
                  <a:moveTo>
                    <a:pt x="60" y="115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0" y="117"/>
                    <a:pt x="60" y="117"/>
                    <a:pt x="60" y="117"/>
                  </a:cubicBezTo>
                  <a:lnTo>
                    <a:pt x="60" y="115"/>
                  </a:lnTo>
                  <a:close/>
                  <a:moveTo>
                    <a:pt x="60" y="121"/>
                  </a:moveTo>
                  <a:cubicBezTo>
                    <a:pt x="67" y="127"/>
                    <a:pt x="67" y="127"/>
                    <a:pt x="67" y="127"/>
                  </a:cubicBezTo>
                  <a:cubicBezTo>
                    <a:pt x="60" y="134"/>
                    <a:pt x="60" y="134"/>
                    <a:pt x="60" y="134"/>
                  </a:cubicBezTo>
                  <a:lnTo>
                    <a:pt x="60" y="121"/>
                  </a:lnTo>
                  <a:close/>
                  <a:moveTo>
                    <a:pt x="60" y="141"/>
                  </a:moveTo>
                  <a:cubicBezTo>
                    <a:pt x="78" y="139"/>
                    <a:pt x="78" y="139"/>
                    <a:pt x="78" y="139"/>
                  </a:cubicBezTo>
                  <a:cubicBezTo>
                    <a:pt x="69" y="148"/>
                    <a:pt x="69" y="148"/>
                    <a:pt x="69" y="148"/>
                  </a:cubicBezTo>
                  <a:cubicBezTo>
                    <a:pt x="60" y="142"/>
                    <a:pt x="60" y="142"/>
                    <a:pt x="60" y="142"/>
                  </a:cubicBezTo>
                  <a:lnTo>
                    <a:pt x="60" y="141"/>
                  </a:lnTo>
                  <a:close/>
                  <a:moveTo>
                    <a:pt x="60" y="146"/>
                  </a:moveTo>
                  <a:cubicBezTo>
                    <a:pt x="66" y="150"/>
                    <a:pt x="66" y="150"/>
                    <a:pt x="66" y="150"/>
                  </a:cubicBezTo>
                  <a:cubicBezTo>
                    <a:pt x="60" y="155"/>
                    <a:pt x="60" y="155"/>
                    <a:pt x="60" y="155"/>
                  </a:cubicBezTo>
                  <a:lnTo>
                    <a:pt x="60" y="146"/>
                  </a:lnTo>
                  <a:close/>
                  <a:moveTo>
                    <a:pt x="60" y="160"/>
                  </a:moveTo>
                  <a:cubicBezTo>
                    <a:pt x="69" y="151"/>
                    <a:pt x="69" y="151"/>
                    <a:pt x="69" y="151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59"/>
                    <a:pt x="80" y="160"/>
                  </a:cubicBezTo>
                  <a:cubicBezTo>
                    <a:pt x="60" y="162"/>
                    <a:pt x="60" y="162"/>
                    <a:pt x="60" y="162"/>
                  </a:cubicBezTo>
                  <a:lnTo>
                    <a:pt x="60" y="160"/>
                  </a:lnTo>
                  <a:close/>
                  <a:moveTo>
                    <a:pt x="60" y="165"/>
                  </a:moveTo>
                  <a:cubicBezTo>
                    <a:pt x="80" y="163"/>
                    <a:pt x="80" y="163"/>
                    <a:pt x="80" y="163"/>
                  </a:cubicBezTo>
                  <a:cubicBezTo>
                    <a:pt x="80" y="163"/>
                    <a:pt x="80" y="164"/>
                    <a:pt x="80" y="164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60" y="166"/>
                    <a:pt x="60" y="166"/>
                    <a:pt x="60" y="166"/>
                  </a:cubicBezTo>
                  <a:lnTo>
                    <a:pt x="60" y="165"/>
                  </a:lnTo>
                  <a:close/>
                  <a:moveTo>
                    <a:pt x="60" y="170"/>
                  </a:moveTo>
                  <a:cubicBezTo>
                    <a:pt x="69" y="175"/>
                    <a:pt x="69" y="175"/>
                    <a:pt x="69" y="175"/>
                  </a:cubicBezTo>
                  <a:cubicBezTo>
                    <a:pt x="60" y="183"/>
                    <a:pt x="60" y="183"/>
                    <a:pt x="60" y="183"/>
                  </a:cubicBezTo>
                  <a:lnTo>
                    <a:pt x="60" y="170"/>
                  </a:lnTo>
                  <a:close/>
                  <a:moveTo>
                    <a:pt x="60" y="187"/>
                  </a:moveTo>
                  <a:cubicBezTo>
                    <a:pt x="72" y="177"/>
                    <a:pt x="72" y="177"/>
                    <a:pt x="72" y="177"/>
                  </a:cubicBezTo>
                  <a:cubicBezTo>
                    <a:pt x="81" y="183"/>
                    <a:pt x="81" y="183"/>
                    <a:pt x="81" y="183"/>
                  </a:cubicBezTo>
                  <a:cubicBezTo>
                    <a:pt x="81" y="184"/>
                    <a:pt x="81" y="184"/>
                    <a:pt x="81" y="185"/>
                  </a:cubicBezTo>
                  <a:cubicBezTo>
                    <a:pt x="60" y="188"/>
                    <a:pt x="60" y="188"/>
                    <a:pt x="60" y="188"/>
                  </a:cubicBezTo>
                  <a:lnTo>
                    <a:pt x="60" y="187"/>
                  </a:lnTo>
                  <a:close/>
                  <a:moveTo>
                    <a:pt x="60" y="191"/>
                  </a:moveTo>
                  <a:cubicBezTo>
                    <a:pt x="82" y="188"/>
                    <a:pt x="82" y="188"/>
                    <a:pt x="82" y="188"/>
                  </a:cubicBezTo>
                  <a:cubicBezTo>
                    <a:pt x="82" y="189"/>
                    <a:pt x="82" y="189"/>
                    <a:pt x="82" y="18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60" y="193"/>
                    <a:pt x="60" y="193"/>
                    <a:pt x="60" y="193"/>
                  </a:cubicBezTo>
                  <a:lnTo>
                    <a:pt x="60" y="191"/>
                  </a:lnTo>
                  <a:close/>
                  <a:moveTo>
                    <a:pt x="60" y="196"/>
                  </a:moveTo>
                  <a:cubicBezTo>
                    <a:pt x="69" y="202"/>
                    <a:pt x="69" y="202"/>
                    <a:pt x="69" y="202"/>
                  </a:cubicBezTo>
                  <a:cubicBezTo>
                    <a:pt x="60" y="210"/>
                    <a:pt x="60" y="210"/>
                    <a:pt x="60" y="210"/>
                  </a:cubicBezTo>
                  <a:lnTo>
                    <a:pt x="60" y="196"/>
                  </a:lnTo>
                  <a:close/>
                  <a:moveTo>
                    <a:pt x="60" y="216"/>
                  </a:moveTo>
                  <a:cubicBezTo>
                    <a:pt x="82" y="213"/>
                    <a:pt x="82" y="213"/>
                    <a:pt x="82" y="213"/>
                  </a:cubicBezTo>
                  <a:cubicBezTo>
                    <a:pt x="71" y="224"/>
                    <a:pt x="71" y="224"/>
                    <a:pt x="71" y="224"/>
                  </a:cubicBezTo>
                  <a:cubicBezTo>
                    <a:pt x="60" y="217"/>
                    <a:pt x="60" y="217"/>
                    <a:pt x="60" y="217"/>
                  </a:cubicBezTo>
                  <a:lnTo>
                    <a:pt x="60" y="216"/>
                  </a:lnTo>
                  <a:close/>
                  <a:moveTo>
                    <a:pt x="60" y="221"/>
                  </a:moveTo>
                  <a:cubicBezTo>
                    <a:pt x="69" y="226"/>
                    <a:pt x="69" y="226"/>
                    <a:pt x="69" y="226"/>
                  </a:cubicBezTo>
                  <a:cubicBezTo>
                    <a:pt x="61" y="233"/>
                    <a:pt x="61" y="233"/>
                    <a:pt x="61" y="233"/>
                  </a:cubicBezTo>
                  <a:lnTo>
                    <a:pt x="60" y="221"/>
                  </a:lnTo>
                  <a:close/>
                  <a:moveTo>
                    <a:pt x="62" y="240"/>
                  </a:moveTo>
                  <a:cubicBezTo>
                    <a:pt x="84" y="237"/>
                    <a:pt x="84" y="237"/>
                    <a:pt x="84" y="237"/>
                  </a:cubicBezTo>
                  <a:cubicBezTo>
                    <a:pt x="74" y="247"/>
                    <a:pt x="74" y="247"/>
                    <a:pt x="74" y="247"/>
                  </a:cubicBezTo>
                  <a:cubicBezTo>
                    <a:pt x="62" y="240"/>
                    <a:pt x="62" y="240"/>
                    <a:pt x="62" y="240"/>
                  </a:cubicBezTo>
                  <a:close/>
                  <a:moveTo>
                    <a:pt x="62" y="244"/>
                  </a:moveTo>
                  <a:cubicBezTo>
                    <a:pt x="71" y="249"/>
                    <a:pt x="71" y="249"/>
                    <a:pt x="71" y="249"/>
                  </a:cubicBezTo>
                  <a:cubicBezTo>
                    <a:pt x="63" y="257"/>
                    <a:pt x="63" y="257"/>
                    <a:pt x="63" y="257"/>
                  </a:cubicBezTo>
                  <a:lnTo>
                    <a:pt x="62" y="244"/>
                  </a:lnTo>
                  <a:close/>
                  <a:moveTo>
                    <a:pt x="64" y="267"/>
                  </a:moveTo>
                  <a:cubicBezTo>
                    <a:pt x="74" y="273"/>
                    <a:pt x="74" y="273"/>
                    <a:pt x="74" y="273"/>
                  </a:cubicBezTo>
                  <a:cubicBezTo>
                    <a:pt x="65" y="281"/>
                    <a:pt x="65" y="281"/>
                    <a:pt x="65" y="281"/>
                  </a:cubicBezTo>
                  <a:lnTo>
                    <a:pt x="64" y="267"/>
                  </a:lnTo>
                  <a:close/>
                  <a:moveTo>
                    <a:pt x="66" y="290"/>
                  </a:moveTo>
                  <a:cubicBezTo>
                    <a:pt x="77" y="296"/>
                    <a:pt x="77" y="296"/>
                    <a:pt x="77" y="296"/>
                  </a:cubicBezTo>
                  <a:cubicBezTo>
                    <a:pt x="67" y="306"/>
                    <a:pt x="67" y="306"/>
                    <a:pt x="67" y="306"/>
                  </a:cubicBezTo>
                  <a:lnTo>
                    <a:pt x="66" y="290"/>
                  </a:lnTo>
                  <a:close/>
                  <a:moveTo>
                    <a:pt x="68" y="315"/>
                  </a:moveTo>
                  <a:cubicBezTo>
                    <a:pt x="78" y="321"/>
                    <a:pt x="78" y="321"/>
                    <a:pt x="78" y="321"/>
                  </a:cubicBezTo>
                  <a:cubicBezTo>
                    <a:pt x="69" y="330"/>
                    <a:pt x="69" y="330"/>
                    <a:pt x="69" y="330"/>
                  </a:cubicBezTo>
                  <a:lnTo>
                    <a:pt x="68" y="315"/>
                  </a:lnTo>
                  <a:close/>
                  <a:moveTo>
                    <a:pt x="90" y="334"/>
                  </a:moveTo>
                  <a:cubicBezTo>
                    <a:pt x="80" y="343"/>
                    <a:pt x="80" y="343"/>
                    <a:pt x="80" y="343"/>
                  </a:cubicBezTo>
                  <a:cubicBezTo>
                    <a:pt x="70" y="336"/>
                    <a:pt x="70" y="336"/>
                    <a:pt x="70" y="336"/>
                  </a:cubicBezTo>
                  <a:lnTo>
                    <a:pt x="90" y="334"/>
                  </a:lnTo>
                  <a:close/>
                  <a:moveTo>
                    <a:pt x="71" y="352"/>
                  </a:moveTo>
                  <a:cubicBezTo>
                    <a:pt x="70" y="340"/>
                    <a:pt x="70" y="340"/>
                    <a:pt x="70" y="340"/>
                  </a:cubicBezTo>
                  <a:cubicBezTo>
                    <a:pt x="78" y="345"/>
                    <a:pt x="78" y="345"/>
                    <a:pt x="78" y="345"/>
                  </a:cubicBezTo>
                  <a:lnTo>
                    <a:pt x="71" y="352"/>
                  </a:lnTo>
                  <a:close/>
                  <a:moveTo>
                    <a:pt x="71" y="356"/>
                  </a:moveTo>
                  <a:cubicBezTo>
                    <a:pt x="81" y="346"/>
                    <a:pt x="81" y="346"/>
                    <a:pt x="81" y="346"/>
                  </a:cubicBezTo>
                  <a:cubicBezTo>
                    <a:pt x="92" y="353"/>
                    <a:pt x="92" y="353"/>
                    <a:pt x="92" y="353"/>
                  </a:cubicBezTo>
                  <a:cubicBezTo>
                    <a:pt x="71" y="356"/>
                    <a:pt x="71" y="356"/>
                    <a:pt x="71" y="356"/>
                  </a:cubicBezTo>
                  <a:close/>
                  <a:moveTo>
                    <a:pt x="71" y="362"/>
                  </a:moveTo>
                  <a:cubicBezTo>
                    <a:pt x="80" y="367"/>
                    <a:pt x="80" y="367"/>
                    <a:pt x="80" y="367"/>
                  </a:cubicBezTo>
                  <a:cubicBezTo>
                    <a:pt x="72" y="374"/>
                    <a:pt x="72" y="374"/>
                    <a:pt x="72" y="374"/>
                  </a:cubicBezTo>
                  <a:lnTo>
                    <a:pt x="71" y="362"/>
                  </a:lnTo>
                  <a:close/>
                  <a:moveTo>
                    <a:pt x="73" y="378"/>
                  </a:moveTo>
                  <a:cubicBezTo>
                    <a:pt x="82" y="369"/>
                    <a:pt x="82" y="369"/>
                    <a:pt x="82" y="369"/>
                  </a:cubicBezTo>
                  <a:cubicBezTo>
                    <a:pt x="94" y="376"/>
                    <a:pt x="94" y="376"/>
                    <a:pt x="94" y="376"/>
                  </a:cubicBezTo>
                  <a:cubicBezTo>
                    <a:pt x="73" y="379"/>
                    <a:pt x="73" y="379"/>
                    <a:pt x="73" y="379"/>
                  </a:cubicBezTo>
                  <a:lnTo>
                    <a:pt x="73" y="378"/>
                  </a:lnTo>
                  <a:close/>
                  <a:moveTo>
                    <a:pt x="73" y="384"/>
                  </a:moveTo>
                  <a:cubicBezTo>
                    <a:pt x="83" y="390"/>
                    <a:pt x="83" y="390"/>
                    <a:pt x="83" y="390"/>
                  </a:cubicBezTo>
                  <a:cubicBezTo>
                    <a:pt x="74" y="398"/>
                    <a:pt x="74" y="398"/>
                    <a:pt x="74" y="398"/>
                  </a:cubicBezTo>
                  <a:lnTo>
                    <a:pt x="73" y="384"/>
                  </a:lnTo>
                  <a:close/>
                  <a:moveTo>
                    <a:pt x="85" y="391"/>
                  </a:moveTo>
                  <a:cubicBezTo>
                    <a:pt x="96" y="398"/>
                    <a:pt x="96" y="398"/>
                    <a:pt x="96" y="398"/>
                  </a:cubicBezTo>
                  <a:cubicBezTo>
                    <a:pt x="96" y="398"/>
                    <a:pt x="96" y="399"/>
                    <a:pt x="96" y="399"/>
                  </a:cubicBezTo>
                  <a:cubicBezTo>
                    <a:pt x="75" y="401"/>
                    <a:pt x="75" y="401"/>
                    <a:pt x="75" y="401"/>
                  </a:cubicBezTo>
                  <a:lnTo>
                    <a:pt x="85" y="391"/>
                  </a:lnTo>
                  <a:close/>
                  <a:moveTo>
                    <a:pt x="75" y="407"/>
                  </a:moveTo>
                  <a:cubicBezTo>
                    <a:pt x="85" y="413"/>
                    <a:pt x="85" y="413"/>
                    <a:pt x="85" y="413"/>
                  </a:cubicBezTo>
                  <a:cubicBezTo>
                    <a:pt x="76" y="421"/>
                    <a:pt x="76" y="421"/>
                    <a:pt x="76" y="421"/>
                  </a:cubicBezTo>
                  <a:lnTo>
                    <a:pt x="75" y="407"/>
                  </a:lnTo>
                  <a:close/>
                  <a:moveTo>
                    <a:pt x="78" y="443"/>
                  </a:moveTo>
                  <a:cubicBezTo>
                    <a:pt x="77" y="429"/>
                    <a:pt x="77" y="429"/>
                    <a:pt x="77" y="429"/>
                  </a:cubicBezTo>
                  <a:cubicBezTo>
                    <a:pt x="86" y="434"/>
                    <a:pt x="86" y="434"/>
                    <a:pt x="86" y="434"/>
                  </a:cubicBezTo>
                  <a:lnTo>
                    <a:pt x="78" y="443"/>
                  </a:lnTo>
                  <a:close/>
                  <a:moveTo>
                    <a:pt x="90" y="455"/>
                  </a:moveTo>
                  <a:cubicBezTo>
                    <a:pt x="79" y="448"/>
                    <a:pt x="79" y="448"/>
                    <a:pt x="79" y="448"/>
                  </a:cubicBezTo>
                  <a:cubicBezTo>
                    <a:pt x="100" y="446"/>
                    <a:pt x="100" y="446"/>
                    <a:pt x="100" y="446"/>
                  </a:cubicBezTo>
                  <a:lnTo>
                    <a:pt x="90" y="455"/>
                  </a:lnTo>
                  <a:close/>
                  <a:moveTo>
                    <a:pt x="80" y="445"/>
                  </a:moveTo>
                  <a:cubicBezTo>
                    <a:pt x="89" y="436"/>
                    <a:pt x="89" y="436"/>
                    <a:pt x="89" y="436"/>
                  </a:cubicBezTo>
                  <a:cubicBezTo>
                    <a:pt x="101" y="442"/>
                    <a:pt x="101" y="442"/>
                    <a:pt x="101" y="442"/>
                  </a:cubicBezTo>
                  <a:cubicBezTo>
                    <a:pt x="101" y="442"/>
                    <a:pt x="101" y="442"/>
                    <a:pt x="101" y="442"/>
                  </a:cubicBezTo>
                  <a:lnTo>
                    <a:pt x="80" y="4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/>
          <p:cNvGrpSpPr/>
          <p:nvPr/>
        </p:nvGrpSpPr>
        <p:grpSpPr>
          <a:xfrm>
            <a:off x="1577506" y="337516"/>
            <a:ext cx="3385750" cy="2084215"/>
            <a:chOff x="2155826" y="2425700"/>
            <a:chExt cx="1833563" cy="1128713"/>
          </a:xfrm>
          <a:solidFill>
            <a:schemeClr val="tx2"/>
          </a:solidFill>
        </p:grpSpPr>
        <p:sp>
          <p:nvSpPr>
            <p:cNvPr id="380" name="Freeform 374"/>
            <p:cNvSpPr>
              <a:spLocks/>
            </p:cNvSpPr>
            <p:nvPr/>
          </p:nvSpPr>
          <p:spPr bwMode="auto">
            <a:xfrm>
              <a:off x="3463926" y="2867025"/>
              <a:ext cx="20638" cy="26988"/>
            </a:xfrm>
            <a:custGeom>
              <a:avLst/>
              <a:gdLst>
                <a:gd name="T0" fmla="*/ 1 w 11"/>
                <a:gd name="T1" fmla="*/ 15 h 15"/>
                <a:gd name="T2" fmla="*/ 10 w 11"/>
                <a:gd name="T3" fmla="*/ 15 h 15"/>
                <a:gd name="T4" fmla="*/ 11 w 11"/>
                <a:gd name="T5" fmla="*/ 14 h 15"/>
                <a:gd name="T6" fmla="*/ 10 w 11"/>
                <a:gd name="T7" fmla="*/ 13 h 15"/>
                <a:gd name="T8" fmla="*/ 9 w 11"/>
                <a:gd name="T9" fmla="*/ 13 h 15"/>
                <a:gd name="T10" fmla="*/ 6 w 11"/>
                <a:gd name="T11" fmla="*/ 7 h 15"/>
                <a:gd name="T12" fmla="*/ 6 w 11"/>
                <a:gd name="T13" fmla="*/ 6 h 15"/>
                <a:gd name="T14" fmla="*/ 7 w 11"/>
                <a:gd name="T15" fmla="*/ 5 h 15"/>
                <a:gd name="T16" fmla="*/ 6 w 11"/>
                <a:gd name="T17" fmla="*/ 4 h 15"/>
                <a:gd name="T18" fmla="*/ 6 w 11"/>
                <a:gd name="T19" fmla="*/ 3 h 15"/>
                <a:gd name="T20" fmla="*/ 6 w 11"/>
                <a:gd name="T21" fmla="*/ 3 h 15"/>
                <a:gd name="T22" fmla="*/ 6 w 11"/>
                <a:gd name="T23" fmla="*/ 0 h 15"/>
                <a:gd name="T24" fmla="*/ 5 w 11"/>
                <a:gd name="T25" fmla="*/ 0 h 15"/>
                <a:gd name="T26" fmla="*/ 5 w 11"/>
                <a:gd name="T27" fmla="*/ 3 h 15"/>
                <a:gd name="T28" fmla="*/ 5 w 11"/>
                <a:gd name="T29" fmla="*/ 3 h 15"/>
                <a:gd name="T30" fmla="*/ 5 w 11"/>
                <a:gd name="T31" fmla="*/ 4 h 15"/>
                <a:gd name="T32" fmla="*/ 4 w 11"/>
                <a:gd name="T33" fmla="*/ 5 h 15"/>
                <a:gd name="T34" fmla="*/ 5 w 11"/>
                <a:gd name="T35" fmla="*/ 6 h 15"/>
                <a:gd name="T36" fmla="*/ 5 w 11"/>
                <a:gd name="T37" fmla="*/ 7 h 15"/>
                <a:gd name="T38" fmla="*/ 2 w 11"/>
                <a:gd name="T39" fmla="*/ 13 h 15"/>
                <a:gd name="T40" fmla="*/ 1 w 11"/>
                <a:gd name="T41" fmla="*/ 13 h 15"/>
                <a:gd name="T42" fmla="*/ 0 w 11"/>
                <a:gd name="T43" fmla="*/ 14 h 15"/>
                <a:gd name="T44" fmla="*/ 1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8" y="8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8"/>
                    <a:pt x="2" y="10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75"/>
            <p:cNvSpPr>
              <a:spLocks/>
            </p:cNvSpPr>
            <p:nvPr/>
          </p:nvSpPr>
          <p:spPr bwMode="auto">
            <a:xfrm>
              <a:off x="3535364" y="2868613"/>
              <a:ext cx="20638" cy="26988"/>
            </a:xfrm>
            <a:custGeom>
              <a:avLst/>
              <a:gdLst>
                <a:gd name="T0" fmla="*/ 1 w 11"/>
                <a:gd name="T1" fmla="*/ 15 h 15"/>
                <a:gd name="T2" fmla="*/ 10 w 11"/>
                <a:gd name="T3" fmla="*/ 15 h 15"/>
                <a:gd name="T4" fmla="*/ 11 w 11"/>
                <a:gd name="T5" fmla="*/ 14 h 15"/>
                <a:gd name="T6" fmla="*/ 10 w 11"/>
                <a:gd name="T7" fmla="*/ 13 h 15"/>
                <a:gd name="T8" fmla="*/ 9 w 11"/>
                <a:gd name="T9" fmla="*/ 13 h 15"/>
                <a:gd name="T10" fmla="*/ 6 w 11"/>
                <a:gd name="T11" fmla="*/ 8 h 15"/>
                <a:gd name="T12" fmla="*/ 6 w 11"/>
                <a:gd name="T13" fmla="*/ 6 h 15"/>
                <a:gd name="T14" fmla="*/ 7 w 11"/>
                <a:gd name="T15" fmla="*/ 5 h 15"/>
                <a:gd name="T16" fmla="*/ 6 w 11"/>
                <a:gd name="T17" fmla="*/ 4 h 15"/>
                <a:gd name="T18" fmla="*/ 6 w 11"/>
                <a:gd name="T19" fmla="*/ 4 h 15"/>
                <a:gd name="T20" fmla="*/ 6 w 11"/>
                <a:gd name="T21" fmla="*/ 3 h 15"/>
                <a:gd name="T22" fmla="*/ 6 w 11"/>
                <a:gd name="T23" fmla="*/ 0 h 15"/>
                <a:gd name="T24" fmla="*/ 5 w 11"/>
                <a:gd name="T25" fmla="*/ 0 h 15"/>
                <a:gd name="T26" fmla="*/ 5 w 11"/>
                <a:gd name="T27" fmla="*/ 3 h 15"/>
                <a:gd name="T28" fmla="*/ 5 w 11"/>
                <a:gd name="T29" fmla="*/ 4 h 15"/>
                <a:gd name="T30" fmla="*/ 5 w 11"/>
                <a:gd name="T31" fmla="*/ 4 h 15"/>
                <a:gd name="T32" fmla="*/ 4 w 11"/>
                <a:gd name="T33" fmla="*/ 5 h 15"/>
                <a:gd name="T34" fmla="*/ 5 w 11"/>
                <a:gd name="T35" fmla="*/ 6 h 15"/>
                <a:gd name="T36" fmla="*/ 5 w 11"/>
                <a:gd name="T37" fmla="*/ 8 h 15"/>
                <a:gd name="T38" fmla="*/ 2 w 11"/>
                <a:gd name="T39" fmla="*/ 13 h 15"/>
                <a:gd name="T40" fmla="*/ 1 w 11"/>
                <a:gd name="T41" fmla="*/ 13 h 15"/>
                <a:gd name="T42" fmla="*/ 0 w 11"/>
                <a:gd name="T43" fmla="*/ 14 h 15"/>
                <a:gd name="T44" fmla="*/ 1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8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8"/>
                    <a:pt x="2" y="10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376"/>
            <p:cNvSpPr>
              <a:spLocks/>
            </p:cNvSpPr>
            <p:nvPr/>
          </p:nvSpPr>
          <p:spPr bwMode="auto">
            <a:xfrm>
              <a:off x="3560764" y="2932113"/>
              <a:ext cx="20638" cy="28575"/>
            </a:xfrm>
            <a:custGeom>
              <a:avLst/>
              <a:gdLst>
                <a:gd name="T0" fmla="*/ 1 w 11"/>
                <a:gd name="T1" fmla="*/ 16 h 16"/>
                <a:gd name="T2" fmla="*/ 10 w 11"/>
                <a:gd name="T3" fmla="*/ 16 h 16"/>
                <a:gd name="T4" fmla="*/ 11 w 11"/>
                <a:gd name="T5" fmla="*/ 15 h 16"/>
                <a:gd name="T6" fmla="*/ 10 w 11"/>
                <a:gd name="T7" fmla="*/ 14 h 16"/>
                <a:gd name="T8" fmla="*/ 9 w 11"/>
                <a:gd name="T9" fmla="*/ 14 h 16"/>
                <a:gd name="T10" fmla="*/ 6 w 11"/>
                <a:gd name="T11" fmla="*/ 8 h 16"/>
                <a:gd name="T12" fmla="*/ 6 w 11"/>
                <a:gd name="T13" fmla="*/ 6 h 16"/>
                <a:gd name="T14" fmla="*/ 6 w 11"/>
                <a:gd name="T15" fmla="*/ 5 h 16"/>
                <a:gd name="T16" fmla="*/ 5 w 11"/>
                <a:gd name="T17" fmla="*/ 4 h 16"/>
                <a:gd name="T18" fmla="*/ 6 w 11"/>
                <a:gd name="T19" fmla="*/ 4 h 16"/>
                <a:gd name="T20" fmla="*/ 5 w 11"/>
                <a:gd name="T21" fmla="*/ 4 h 16"/>
                <a:gd name="T22" fmla="*/ 5 w 11"/>
                <a:gd name="T23" fmla="*/ 1 h 16"/>
                <a:gd name="T24" fmla="*/ 5 w 11"/>
                <a:gd name="T25" fmla="*/ 1 h 16"/>
                <a:gd name="T26" fmla="*/ 5 w 11"/>
                <a:gd name="T27" fmla="*/ 4 h 16"/>
                <a:gd name="T28" fmla="*/ 4 w 11"/>
                <a:gd name="T29" fmla="*/ 4 h 16"/>
                <a:gd name="T30" fmla="*/ 5 w 11"/>
                <a:gd name="T31" fmla="*/ 4 h 16"/>
                <a:gd name="T32" fmla="*/ 4 w 11"/>
                <a:gd name="T33" fmla="*/ 5 h 16"/>
                <a:gd name="T34" fmla="*/ 5 w 11"/>
                <a:gd name="T35" fmla="*/ 6 h 16"/>
                <a:gd name="T36" fmla="*/ 5 w 11"/>
                <a:gd name="T37" fmla="*/ 8 h 16"/>
                <a:gd name="T38" fmla="*/ 1 w 11"/>
                <a:gd name="T39" fmla="*/ 14 h 16"/>
                <a:gd name="T40" fmla="*/ 1 w 11"/>
                <a:gd name="T41" fmla="*/ 14 h 16"/>
                <a:gd name="T42" fmla="*/ 0 w 11"/>
                <a:gd name="T43" fmla="*/ 15 h 16"/>
                <a:gd name="T44" fmla="*/ 1 w 11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5"/>
                    <a:pt x="11" y="15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1"/>
                    <a:pt x="7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2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9"/>
                    <a:pt x="2" y="11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77"/>
            <p:cNvSpPr>
              <a:spLocks/>
            </p:cNvSpPr>
            <p:nvPr/>
          </p:nvSpPr>
          <p:spPr bwMode="auto">
            <a:xfrm>
              <a:off x="3514726" y="2905125"/>
              <a:ext cx="20638" cy="28575"/>
            </a:xfrm>
            <a:custGeom>
              <a:avLst/>
              <a:gdLst>
                <a:gd name="T0" fmla="*/ 1 w 11"/>
                <a:gd name="T1" fmla="*/ 15 h 15"/>
                <a:gd name="T2" fmla="*/ 10 w 11"/>
                <a:gd name="T3" fmla="*/ 15 h 15"/>
                <a:gd name="T4" fmla="*/ 11 w 11"/>
                <a:gd name="T5" fmla="*/ 14 h 15"/>
                <a:gd name="T6" fmla="*/ 10 w 11"/>
                <a:gd name="T7" fmla="*/ 13 h 15"/>
                <a:gd name="T8" fmla="*/ 9 w 11"/>
                <a:gd name="T9" fmla="*/ 13 h 15"/>
                <a:gd name="T10" fmla="*/ 6 w 11"/>
                <a:gd name="T11" fmla="*/ 7 h 15"/>
                <a:gd name="T12" fmla="*/ 6 w 11"/>
                <a:gd name="T13" fmla="*/ 5 h 15"/>
                <a:gd name="T14" fmla="*/ 7 w 11"/>
                <a:gd name="T15" fmla="*/ 5 h 15"/>
                <a:gd name="T16" fmla="*/ 6 w 11"/>
                <a:gd name="T17" fmla="*/ 4 h 15"/>
                <a:gd name="T18" fmla="*/ 6 w 11"/>
                <a:gd name="T19" fmla="*/ 3 h 15"/>
                <a:gd name="T20" fmla="*/ 6 w 11"/>
                <a:gd name="T21" fmla="*/ 3 h 15"/>
                <a:gd name="T22" fmla="*/ 6 w 11"/>
                <a:gd name="T23" fmla="*/ 0 h 15"/>
                <a:gd name="T24" fmla="*/ 5 w 11"/>
                <a:gd name="T25" fmla="*/ 0 h 15"/>
                <a:gd name="T26" fmla="*/ 5 w 11"/>
                <a:gd name="T27" fmla="*/ 3 h 15"/>
                <a:gd name="T28" fmla="*/ 5 w 11"/>
                <a:gd name="T29" fmla="*/ 3 h 15"/>
                <a:gd name="T30" fmla="*/ 5 w 11"/>
                <a:gd name="T31" fmla="*/ 4 h 15"/>
                <a:gd name="T32" fmla="*/ 4 w 11"/>
                <a:gd name="T33" fmla="*/ 5 h 15"/>
                <a:gd name="T34" fmla="*/ 5 w 11"/>
                <a:gd name="T35" fmla="*/ 5 h 15"/>
                <a:gd name="T36" fmla="*/ 5 w 11"/>
                <a:gd name="T37" fmla="*/ 7 h 15"/>
                <a:gd name="T38" fmla="*/ 2 w 11"/>
                <a:gd name="T39" fmla="*/ 13 h 15"/>
                <a:gd name="T40" fmla="*/ 1 w 11"/>
                <a:gd name="T41" fmla="*/ 13 h 15"/>
                <a:gd name="T42" fmla="*/ 0 w 11"/>
                <a:gd name="T43" fmla="*/ 14 h 15"/>
                <a:gd name="T44" fmla="*/ 1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8" y="8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8"/>
                    <a:pt x="2" y="10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378"/>
            <p:cNvSpPr>
              <a:spLocks/>
            </p:cNvSpPr>
            <p:nvPr/>
          </p:nvSpPr>
          <p:spPr bwMode="auto">
            <a:xfrm>
              <a:off x="2654301" y="2867025"/>
              <a:ext cx="22225" cy="26988"/>
            </a:xfrm>
            <a:custGeom>
              <a:avLst/>
              <a:gdLst>
                <a:gd name="T0" fmla="*/ 2 w 12"/>
                <a:gd name="T1" fmla="*/ 15 h 15"/>
                <a:gd name="T2" fmla="*/ 11 w 12"/>
                <a:gd name="T3" fmla="*/ 15 h 15"/>
                <a:gd name="T4" fmla="*/ 12 w 12"/>
                <a:gd name="T5" fmla="*/ 14 h 15"/>
                <a:gd name="T6" fmla="*/ 11 w 12"/>
                <a:gd name="T7" fmla="*/ 13 h 15"/>
                <a:gd name="T8" fmla="*/ 10 w 12"/>
                <a:gd name="T9" fmla="*/ 13 h 15"/>
                <a:gd name="T10" fmla="*/ 7 w 12"/>
                <a:gd name="T11" fmla="*/ 7 h 15"/>
                <a:gd name="T12" fmla="*/ 7 w 12"/>
                <a:gd name="T13" fmla="*/ 6 h 15"/>
                <a:gd name="T14" fmla="*/ 7 w 12"/>
                <a:gd name="T15" fmla="*/ 5 h 15"/>
                <a:gd name="T16" fmla="*/ 6 w 12"/>
                <a:gd name="T17" fmla="*/ 4 h 15"/>
                <a:gd name="T18" fmla="*/ 7 w 12"/>
                <a:gd name="T19" fmla="*/ 3 h 15"/>
                <a:gd name="T20" fmla="*/ 6 w 12"/>
                <a:gd name="T21" fmla="*/ 3 h 15"/>
                <a:gd name="T22" fmla="*/ 6 w 12"/>
                <a:gd name="T23" fmla="*/ 0 h 15"/>
                <a:gd name="T24" fmla="*/ 6 w 12"/>
                <a:gd name="T25" fmla="*/ 0 h 15"/>
                <a:gd name="T26" fmla="*/ 6 w 12"/>
                <a:gd name="T27" fmla="*/ 3 h 15"/>
                <a:gd name="T28" fmla="*/ 5 w 12"/>
                <a:gd name="T29" fmla="*/ 3 h 15"/>
                <a:gd name="T30" fmla="*/ 6 w 12"/>
                <a:gd name="T31" fmla="*/ 4 h 15"/>
                <a:gd name="T32" fmla="*/ 5 w 12"/>
                <a:gd name="T33" fmla="*/ 5 h 15"/>
                <a:gd name="T34" fmla="*/ 5 w 12"/>
                <a:gd name="T35" fmla="*/ 6 h 15"/>
                <a:gd name="T36" fmla="*/ 5 w 12"/>
                <a:gd name="T37" fmla="*/ 7 h 15"/>
                <a:gd name="T38" fmla="*/ 2 w 12"/>
                <a:gd name="T39" fmla="*/ 13 h 15"/>
                <a:gd name="T40" fmla="*/ 2 w 12"/>
                <a:gd name="T41" fmla="*/ 13 h 15"/>
                <a:gd name="T42" fmla="*/ 0 w 12"/>
                <a:gd name="T43" fmla="*/ 14 h 15"/>
                <a:gd name="T44" fmla="*/ 2 w 1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5">
                  <a:moveTo>
                    <a:pt x="2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4"/>
                    <a:pt x="12" y="14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0"/>
                    <a:pt x="8" y="8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10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1" y="15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79"/>
            <p:cNvSpPr>
              <a:spLocks/>
            </p:cNvSpPr>
            <p:nvPr/>
          </p:nvSpPr>
          <p:spPr bwMode="auto">
            <a:xfrm>
              <a:off x="2584451" y="2868613"/>
              <a:ext cx="20638" cy="26988"/>
            </a:xfrm>
            <a:custGeom>
              <a:avLst/>
              <a:gdLst>
                <a:gd name="T0" fmla="*/ 1 w 11"/>
                <a:gd name="T1" fmla="*/ 15 h 15"/>
                <a:gd name="T2" fmla="*/ 10 w 11"/>
                <a:gd name="T3" fmla="*/ 15 h 15"/>
                <a:gd name="T4" fmla="*/ 11 w 11"/>
                <a:gd name="T5" fmla="*/ 14 h 15"/>
                <a:gd name="T6" fmla="*/ 10 w 11"/>
                <a:gd name="T7" fmla="*/ 13 h 15"/>
                <a:gd name="T8" fmla="*/ 9 w 11"/>
                <a:gd name="T9" fmla="*/ 13 h 15"/>
                <a:gd name="T10" fmla="*/ 6 w 11"/>
                <a:gd name="T11" fmla="*/ 8 h 15"/>
                <a:gd name="T12" fmla="*/ 6 w 11"/>
                <a:gd name="T13" fmla="*/ 6 h 15"/>
                <a:gd name="T14" fmla="*/ 6 w 11"/>
                <a:gd name="T15" fmla="*/ 5 h 15"/>
                <a:gd name="T16" fmla="*/ 6 w 11"/>
                <a:gd name="T17" fmla="*/ 4 h 15"/>
                <a:gd name="T18" fmla="*/ 6 w 11"/>
                <a:gd name="T19" fmla="*/ 4 h 15"/>
                <a:gd name="T20" fmla="*/ 5 w 11"/>
                <a:gd name="T21" fmla="*/ 3 h 15"/>
                <a:gd name="T22" fmla="*/ 5 w 11"/>
                <a:gd name="T23" fmla="*/ 0 h 15"/>
                <a:gd name="T24" fmla="*/ 5 w 11"/>
                <a:gd name="T25" fmla="*/ 0 h 15"/>
                <a:gd name="T26" fmla="*/ 5 w 11"/>
                <a:gd name="T27" fmla="*/ 3 h 15"/>
                <a:gd name="T28" fmla="*/ 4 w 11"/>
                <a:gd name="T29" fmla="*/ 4 h 15"/>
                <a:gd name="T30" fmla="*/ 5 w 11"/>
                <a:gd name="T31" fmla="*/ 4 h 15"/>
                <a:gd name="T32" fmla="*/ 4 w 11"/>
                <a:gd name="T33" fmla="*/ 5 h 15"/>
                <a:gd name="T34" fmla="*/ 5 w 11"/>
                <a:gd name="T35" fmla="*/ 6 h 15"/>
                <a:gd name="T36" fmla="*/ 5 w 11"/>
                <a:gd name="T37" fmla="*/ 8 h 15"/>
                <a:gd name="T38" fmla="*/ 1 w 11"/>
                <a:gd name="T39" fmla="*/ 13 h 15"/>
                <a:gd name="T40" fmla="*/ 1 w 11"/>
                <a:gd name="T41" fmla="*/ 13 h 15"/>
                <a:gd name="T42" fmla="*/ 0 w 11"/>
                <a:gd name="T43" fmla="*/ 14 h 15"/>
                <a:gd name="T44" fmla="*/ 1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7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8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5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80"/>
            <p:cNvSpPr>
              <a:spLocks/>
            </p:cNvSpPr>
            <p:nvPr/>
          </p:nvSpPr>
          <p:spPr bwMode="auto">
            <a:xfrm>
              <a:off x="2559051" y="2932113"/>
              <a:ext cx="19050" cy="28575"/>
            </a:xfrm>
            <a:custGeom>
              <a:avLst/>
              <a:gdLst>
                <a:gd name="T0" fmla="*/ 1 w 11"/>
                <a:gd name="T1" fmla="*/ 16 h 16"/>
                <a:gd name="T2" fmla="*/ 10 w 11"/>
                <a:gd name="T3" fmla="*/ 16 h 16"/>
                <a:gd name="T4" fmla="*/ 11 w 11"/>
                <a:gd name="T5" fmla="*/ 15 h 16"/>
                <a:gd name="T6" fmla="*/ 10 w 11"/>
                <a:gd name="T7" fmla="*/ 14 h 16"/>
                <a:gd name="T8" fmla="*/ 9 w 11"/>
                <a:gd name="T9" fmla="*/ 14 h 16"/>
                <a:gd name="T10" fmla="*/ 6 w 11"/>
                <a:gd name="T11" fmla="*/ 8 h 16"/>
                <a:gd name="T12" fmla="*/ 6 w 11"/>
                <a:gd name="T13" fmla="*/ 6 h 16"/>
                <a:gd name="T14" fmla="*/ 7 w 11"/>
                <a:gd name="T15" fmla="*/ 5 h 16"/>
                <a:gd name="T16" fmla="*/ 6 w 11"/>
                <a:gd name="T17" fmla="*/ 4 h 16"/>
                <a:gd name="T18" fmla="*/ 6 w 11"/>
                <a:gd name="T19" fmla="*/ 4 h 16"/>
                <a:gd name="T20" fmla="*/ 6 w 11"/>
                <a:gd name="T21" fmla="*/ 4 h 16"/>
                <a:gd name="T22" fmla="*/ 6 w 11"/>
                <a:gd name="T23" fmla="*/ 1 h 16"/>
                <a:gd name="T24" fmla="*/ 5 w 11"/>
                <a:gd name="T25" fmla="*/ 1 h 16"/>
                <a:gd name="T26" fmla="*/ 5 w 11"/>
                <a:gd name="T27" fmla="*/ 4 h 16"/>
                <a:gd name="T28" fmla="*/ 5 w 11"/>
                <a:gd name="T29" fmla="*/ 4 h 16"/>
                <a:gd name="T30" fmla="*/ 5 w 11"/>
                <a:gd name="T31" fmla="*/ 4 h 16"/>
                <a:gd name="T32" fmla="*/ 4 w 11"/>
                <a:gd name="T33" fmla="*/ 5 h 16"/>
                <a:gd name="T34" fmla="*/ 5 w 11"/>
                <a:gd name="T35" fmla="*/ 6 h 16"/>
                <a:gd name="T36" fmla="*/ 5 w 11"/>
                <a:gd name="T37" fmla="*/ 8 h 16"/>
                <a:gd name="T38" fmla="*/ 2 w 11"/>
                <a:gd name="T39" fmla="*/ 14 h 16"/>
                <a:gd name="T40" fmla="*/ 1 w 11"/>
                <a:gd name="T41" fmla="*/ 14 h 16"/>
                <a:gd name="T42" fmla="*/ 0 w 11"/>
                <a:gd name="T43" fmla="*/ 15 h 16"/>
                <a:gd name="T44" fmla="*/ 1 w 11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1"/>
                    <a:pt x="8" y="9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2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8"/>
                    <a:pt x="2" y="11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81"/>
            <p:cNvSpPr>
              <a:spLocks/>
            </p:cNvSpPr>
            <p:nvPr/>
          </p:nvSpPr>
          <p:spPr bwMode="auto">
            <a:xfrm>
              <a:off x="2605089" y="2905125"/>
              <a:ext cx="19050" cy="28575"/>
            </a:xfrm>
            <a:custGeom>
              <a:avLst/>
              <a:gdLst>
                <a:gd name="T0" fmla="*/ 1 w 11"/>
                <a:gd name="T1" fmla="*/ 15 h 15"/>
                <a:gd name="T2" fmla="*/ 10 w 11"/>
                <a:gd name="T3" fmla="*/ 15 h 15"/>
                <a:gd name="T4" fmla="*/ 11 w 11"/>
                <a:gd name="T5" fmla="*/ 14 h 15"/>
                <a:gd name="T6" fmla="*/ 10 w 11"/>
                <a:gd name="T7" fmla="*/ 13 h 15"/>
                <a:gd name="T8" fmla="*/ 9 w 11"/>
                <a:gd name="T9" fmla="*/ 13 h 15"/>
                <a:gd name="T10" fmla="*/ 6 w 11"/>
                <a:gd name="T11" fmla="*/ 7 h 15"/>
                <a:gd name="T12" fmla="*/ 6 w 11"/>
                <a:gd name="T13" fmla="*/ 5 h 15"/>
                <a:gd name="T14" fmla="*/ 6 w 11"/>
                <a:gd name="T15" fmla="*/ 5 h 15"/>
                <a:gd name="T16" fmla="*/ 6 w 11"/>
                <a:gd name="T17" fmla="*/ 4 h 15"/>
                <a:gd name="T18" fmla="*/ 6 w 11"/>
                <a:gd name="T19" fmla="*/ 3 h 15"/>
                <a:gd name="T20" fmla="*/ 6 w 11"/>
                <a:gd name="T21" fmla="*/ 3 h 15"/>
                <a:gd name="T22" fmla="*/ 5 w 11"/>
                <a:gd name="T23" fmla="*/ 0 h 15"/>
                <a:gd name="T24" fmla="*/ 5 w 11"/>
                <a:gd name="T25" fmla="*/ 0 h 15"/>
                <a:gd name="T26" fmla="*/ 5 w 11"/>
                <a:gd name="T27" fmla="*/ 3 h 15"/>
                <a:gd name="T28" fmla="*/ 5 w 11"/>
                <a:gd name="T29" fmla="*/ 3 h 15"/>
                <a:gd name="T30" fmla="*/ 5 w 11"/>
                <a:gd name="T31" fmla="*/ 4 h 15"/>
                <a:gd name="T32" fmla="*/ 4 w 11"/>
                <a:gd name="T33" fmla="*/ 5 h 15"/>
                <a:gd name="T34" fmla="*/ 5 w 11"/>
                <a:gd name="T35" fmla="*/ 5 h 15"/>
                <a:gd name="T36" fmla="*/ 5 w 11"/>
                <a:gd name="T37" fmla="*/ 7 h 15"/>
                <a:gd name="T38" fmla="*/ 1 w 11"/>
                <a:gd name="T39" fmla="*/ 13 h 15"/>
                <a:gd name="T40" fmla="*/ 1 w 11"/>
                <a:gd name="T41" fmla="*/ 13 h 15"/>
                <a:gd name="T42" fmla="*/ 0 w 11"/>
                <a:gd name="T43" fmla="*/ 14 h 15"/>
                <a:gd name="T44" fmla="*/ 1 w 11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0"/>
                    <a:pt x="7" y="8"/>
                    <a:pt x="6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8"/>
                    <a:pt x="2" y="10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382"/>
            <p:cNvSpPr>
              <a:spLocks noEditPoints="1"/>
            </p:cNvSpPr>
            <p:nvPr/>
          </p:nvSpPr>
          <p:spPr bwMode="auto">
            <a:xfrm>
              <a:off x="2155826" y="2468563"/>
              <a:ext cx="1833563" cy="1085850"/>
            </a:xfrm>
            <a:custGeom>
              <a:avLst/>
              <a:gdLst>
                <a:gd name="T0" fmla="*/ 950 w 997"/>
                <a:gd name="T1" fmla="*/ 257 h 584"/>
                <a:gd name="T2" fmla="*/ 950 w 997"/>
                <a:gd name="T3" fmla="*/ 116 h 584"/>
                <a:gd name="T4" fmla="*/ 925 w 997"/>
                <a:gd name="T5" fmla="*/ 18 h 584"/>
                <a:gd name="T6" fmla="*/ 921 w 997"/>
                <a:gd name="T7" fmla="*/ 25 h 584"/>
                <a:gd name="T8" fmla="*/ 886 w 997"/>
                <a:gd name="T9" fmla="*/ 123 h 584"/>
                <a:gd name="T10" fmla="*/ 893 w 997"/>
                <a:gd name="T11" fmla="*/ 361 h 584"/>
                <a:gd name="T12" fmla="*/ 844 w 997"/>
                <a:gd name="T13" fmla="*/ 430 h 584"/>
                <a:gd name="T14" fmla="*/ 839 w 997"/>
                <a:gd name="T15" fmla="*/ 273 h 584"/>
                <a:gd name="T16" fmla="*/ 841 w 997"/>
                <a:gd name="T17" fmla="*/ 234 h 584"/>
                <a:gd name="T18" fmla="*/ 823 w 997"/>
                <a:gd name="T19" fmla="*/ 202 h 584"/>
                <a:gd name="T20" fmla="*/ 806 w 997"/>
                <a:gd name="T21" fmla="*/ 240 h 584"/>
                <a:gd name="T22" fmla="*/ 800 w 997"/>
                <a:gd name="T23" fmla="*/ 354 h 584"/>
                <a:gd name="T24" fmla="*/ 777 w 997"/>
                <a:gd name="T25" fmla="*/ 503 h 584"/>
                <a:gd name="T26" fmla="*/ 752 w 997"/>
                <a:gd name="T27" fmla="*/ 265 h 584"/>
                <a:gd name="T28" fmla="*/ 729 w 997"/>
                <a:gd name="T29" fmla="*/ 277 h 584"/>
                <a:gd name="T30" fmla="*/ 706 w 997"/>
                <a:gd name="T31" fmla="*/ 281 h 584"/>
                <a:gd name="T32" fmla="*/ 657 w 997"/>
                <a:gd name="T33" fmla="*/ 169 h 584"/>
                <a:gd name="T34" fmla="*/ 651 w 997"/>
                <a:gd name="T35" fmla="*/ 179 h 584"/>
                <a:gd name="T36" fmla="*/ 613 w 997"/>
                <a:gd name="T37" fmla="*/ 203 h 584"/>
                <a:gd name="T38" fmla="*/ 609 w 997"/>
                <a:gd name="T39" fmla="*/ 193 h 584"/>
                <a:gd name="T40" fmla="*/ 605 w 997"/>
                <a:gd name="T41" fmla="*/ 205 h 584"/>
                <a:gd name="T42" fmla="*/ 389 w 997"/>
                <a:gd name="T43" fmla="*/ 203 h 584"/>
                <a:gd name="T44" fmla="*/ 385 w 997"/>
                <a:gd name="T45" fmla="*/ 193 h 584"/>
                <a:gd name="T46" fmla="*/ 381 w 997"/>
                <a:gd name="T47" fmla="*/ 205 h 584"/>
                <a:gd name="T48" fmla="*/ 343 w 997"/>
                <a:gd name="T49" fmla="*/ 166 h 584"/>
                <a:gd name="T50" fmla="*/ 335 w 997"/>
                <a:gd name="T51" fmla="*/ 192 h 584"/>
                <a:gd name="T52" fmla="*/ 281 w 997"/>
                <a:gd name="T53" fmla="*/ 287 h 584"/>
                <a:gd name="T54" fmla="*/ 256 w 997"/>
                <a:gd name="T55" fmla="*/ 288 h 584"/>
                <a:gd name="T56" fmla="*/ 235 w 997"/>
                <a:gd name="T57" fmla="*/ 293 h 584"/>
                <a:gd name="T58" fmla="*/ 189 w 997"/>
                <a:gd name="T59" fmla="*/ 430 h 584"/>
                <a:gd name="T60" fmla="*/ 184 w 997"/>
                <a:gd name="T61" fmla="*/ 273 h 584"/>
                <a:gd name="T62" fmla="*/ 187 w 997"/>
                <a:gd name="T63" fmla="*/ 234 h 584"/>
                <a:gd name="T64" fmla="*/ 169 w 997"/>
                <a:gd name="T65" fmla="*/ 202 h 584"/>
                <a:gd name="T66" fmla="*/ 152 w 997"/>
                <a:gd name="T67" fmla="*/ 240 h 584"/>
                <a:gd name="T68" fmla="*/ 145 w 997"/>
                <a:gd name="T69" fmla="*/ 354 h 584"/>
                <a:gd name="T70" fmla="*/ 119 w 997"/>
                <a:gd name="T71" fmla="*/ 503 h 584"/>
                <a:gd name="T72" fmla="*/ 101 w 997"/>
                <a:gd name="T73" fmla="*/ 257 h 584"/>
                <a:gd name="T74" fmla="*/ 97 w 997"/>
                <a:gd name="T75" fmla="*/ 76 h 584"/>
                <a:gd name="T76" fmla="*/ 73 w 997"/>
                <a:gd name="T77" fmla="*/ 16 h 584"/>
                <a:gd name="T78" fmla="*/ 67 w 997"/>
                <a:gd name="T79" fmla="*/ 45 h 584"/>
                <a:gd name="T80" fmla="*/ 39 w 997"/>
                <a:gd name="T81" fmla="*/ 127 h 584"/>
                <a:gd name="T82" fmla="*/ 32 w 997"/>
                <a:gd name="T83" fmla="*/ 368 h 584"/>
                <a:gd name="T84" fmla="*/ 997 w 997"/>
                <a:gd name="T85" fmla="*/ 503 h 584"/>
                <a:gd name="T86" fmla="*/ 61 w 997"/>
                <a:gd name="T87" fmla="*/ 78 h 584"/>
                <a:gd name="T88" fmla="*/ 84 w 997"/>
                <a:gd name="T89" fmla="*/ 111 h 584"/>
                <a:gd name="T90" fmla="*/ 169 w 997"/>
                <a:gd name="T91" fmla="*/ 263 h 584"/>
                <a:gd name="T92" fmla="*/ 176 w 997"/>
                <a:gd name="T93" fmla="*/ 263 h 584"/>
                <a:gd name="T94" fmla="*/ 250 w 997"/>
                <a:gd name="T95" fmla="*/ 432 h 584"/>
                <a:gd name="T96" fmla="*/ 329 w 997"/>
                <a:gd name="T97" fmla="*/ 255 h 584"/>
                <a:gd name="T98" fmla="*/ 315 w 997"/>
                <a:gd name="T99" fmla="*/ 281 h 584"/>
                <a:gd name="T100" fmla="*/ 358 w 997"/>
                <a:gd name="T101" fmla="*/ 400 h 584"/>
                <a:gd name="T102" fmla="*/ 364 w 997"/>
                <a:gd name="T103" fmla="*/ 244 h 584"/>
                <a:gd name="T104" fmla="*/ 430 w 997"/>
                <a:gd name="T105" fmla="*/ 503 h 584"/>
                <a:gd name="T106" fmla="*/ 614 w 997"/>
                <a:gd name="T107" fmla="*/ 241 h 584"/>
                <a:gd name="T108" fmla="*/ 630 w 997"/>
                <a:gd name="T109" fmla="*/ 244 h 584"/>
                <a:gd name="T110" fmla="*/ 686 w 997"/>
                <a:gd name="T111" fmla="*/ 449 h 584"/>
                <a:gd name="T112" fmla="*/ 678 w 997"/>
                <a:gd name="T113" fmla="*/ 281 h 584"/>
                <a:gd name="T114" fmla="*/ 762 w 997"/>
                <a:gd name="T115" fmla="*/ 458 h 584"/>
                <a:gd name="T116" fmla="*/ 812 w 997"/>
                <a:gd name="T117" fmla="*/ 263 h 584"/>
                <a:gd name="T118" fmla="*/ 830 w 997"/>
                <a:gd name="T119" fmla="*/ 263 h 584"/>
                <a:gd name="T120" fmla="*/ 835 w 997"/>
                <a:gd name="T121" fmla="*/ 263 h 584"/>
                <a:gd name="T122" fmla="*/ 921 w 997"/>
                <a:gd name="T123" fmla="*/ 78 h 584"/>
                <a:gd name="T124" fmla="*/ 938 w 997"/>
                <a:gd name="T125" fmla="*/ 78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7" h="584">
                  <a:moveTo>
                    <a:pt x="973" y="503"/>
                  </a:moveTo>
                  <a:cubicBezTo>
                    <a:pt x="973" y="488"/>
                    <a:pt x="973" y="488"/>
                    <a:pt x="973" y="488"/>
                  </a:cubicBezTo>
                  <a:cubicBezTo>
                    <a:pt x="955" y="488"/>
                    <a:pt x="955" y="488"/>
                    <a:pt x="955" y="488"/>
                  </a:cubicBezTo>
                  <a:cubicBezTo>
                    <a:pt x="952" y="372"/>
                    <a:pt x="952" y="372"/>
                    <a:pt x="952" y="372"/>
                  </a:cubicBezTo>
                  <a:cubicBezTo>
                    <a:pt x="955" y="372"/>
                    <a:pt x="955" y="372"/>
                    <a:pt x="955" y="372"/>
                  </a:cubicBezTo>
                  <a:cubicBezTo>
                    <a:pt x="959" y="372"/>
                    <a:pt x="962" y="372"/>
                    <a:pt x="962" y="368"/>
                  </a:cubicBezTo>
                  <a:cubicBezTo>
                    <a:pt x="962" y="364"/>
                    <a:pt x="959" y="361"/>
                    <a:pt x="955" y="361"/>
                  </a:cubicBezTo>
                  <a:cubicBezTo>
                    <a:pt x="952" y="361"/>
                    <a:pt x="952" y="361"/>
                    <a:pt x="952" y="361"/>
                  </a:cubicBezTo>
                  <a:cubicBezTo>
                    <a:pt x="950" y="257"/>
                    <a:pt x="950" y="257"/>
                    <a:pt x="950" y="257"/>
                  </a:cubicBezTo>
                  <a:cubicBezTo>
                    <a:pt x="955" y="257"/>
                    <a:pt x="955" y="257"/>
                    <a:pt x="955" y="257"/>
                  </a:cubicBezTo>
                  <a:cubicBezTo>
                    <a:pt x="959" y="257"/>
                    <a:pt x="962" y="257"/>
                    <a:pt x="962" y="253"/>
                  </a:cubicBezTo>
                  <a:cubicBezTo>
                    <a:pt x="962" y="249"/>
                    <a:pt x="959" y="246"/>
                    <a:pt x="955" y="246"/>
                  </a:cubicBezTo>
                  <a:cubicBezTo>
                    <a:pt x="949" y="246"/>
                    <a:pt x="949" y="246"/>
                    <a:pt x="949" y="246"/>
                  </a:cubicBezTo>
                  <a:cubicBezTo>
                    <a:pt x="947" y="127"/>
                    <a:pt x="947" y="127"/>
                    <a:pt x="947" y="127"/>
                  </a:cubicBezTo>
                  <a:cubicBezTo>
                    <a:pt x="955" y="127"/>
                    <a:pt x="955" y="127"/>
                    <a:pt x="955" y="127"/>
                  </a:cubicBezTo>
                  <a:cubicBezTo>
                    <a:pt x="959" y="127"/>
                    <a:pt x="962" y="127"/>
                    <a:pt x="962" y="123"/>
                  </a:cubicBezTo>
                  <a:cubicBezTo>
                    <a:pt x="962" y="119"/>
                    <a:pt x="959" y="116"/>
                    <a:pt x="955" y="116"/>
                  </a:cubicBezTo>
                  <a:cubicBezTo>
                    <a:pt x="950" y="116"/>
                    <a:pt x="950" y="116"/>
                    <a:pt x="950" y="116"/>
                  </a:cubicBezTo>
                  <a:cubicBezTo>
                    <a:pt x="950" y="76"/>
                    <a:pt x="950" y="76"/>
                    <a:pt x="950" y="76"/>
                  </a:cubicBezTo>
                  <a:cubicBezTo>
                    <a:pt x="952" y="76"/>
                    <a:pt x="952" y="76"/>
                    <a:pt x="952" y="76"/>
                  </a:cubicBezTo>
                  <a:cubicBezTo>
                    <a:pt x="955" y="76"/>
                    <a:pt x="958" y="75"/>
                    <a:pt x="958" y="72"/>
                  </a:cubicBezTo>
                  <a:cubicBezTo>
                    <a:pt x="958" y="69"/>
                    <a:pt x="955" y="67"/>
                    <a:pt x="952" y="67"/>
                  </a:cubicBezTo>
                  <a:cubicBezTo>
                    <a:pt x="951" y="66"/>
                    <a:pt x="951" y="66"/>
                    <a:pt x="951" y="66"/>
                  </a:cubicBezTo>
                  <a:cubicBezTo>
                    <a:pt x="948" y="54"/>
                    <a:pt x="938" y="46"/>
                    <a:pt x="927" y="45"/>
                  </a:cubicBezTo>
                  <a:cubicBezTo>
                    <a:pt x="927" y="25"/>
                    <a:pt x="927" y="25"/>
                    <a:pt x="927" y="25"/>
                  </a:cubicBezTo>
                  <a:cubicBezTo>
                    <a:pt x="928" y="24"/>
                    <a:pt x="929" y="23"/>
                    <a:pt x="929" y="21"/>
                  </a:cubicBezTo>
                  <a:cubicBezTo>
                    <a:pt x="929" y="20"/>
                    <a:pt x="927" y="18"/>
                    <a:pt x="925" y="18"/>
                  </a:cubicBezTo>
                  <a:cubicBezTo>
                    <a:pt x="926" y="17"/>
                    <a:pt x="927" y="17"/>
                    <a:pt x="927" y="16"/>
                  </a:cubicBezTo>
                  <a:cubicBezTo>
                    <a:pt x="927" y="15"/>
                    <a:pt x="926" y="14"/>
                    <a:pt x="925" y="14"/>
                  </a:cubicBezTo>
                  <a:cubicBezTo>
                    <a:pt x="925" y="8"/>
                    <a:pt x="924" y="3"/>
                    <a:pt x="924" y="2"/>
                  </a:cubicBezTo>
                  <a:cubicBezTo>
                    <a:pt x="924" y="0"/>
                    <a:pt x="923" y="0"/>
                    <a:pt x="923" y="2"/>
                  </a:cubicBezTo>
                  <a:cubicBezTo>
                    <a:pt x="923" y="3"/>
                    <a:pt x="923" y="8"/>
                    <a:pt x="922" y="14"/>
                  </a:cubicBezTo>
                  <a:cubicBezTo>
                    <a:pt x="921" y="14"/>
                    <a:pt x="921" y="15"/>
                    <a:pt x="921" y="16"/>
                  </a:cubicBezTo>
                  <a:cubicBezTo>
                    <a:pt x="921" y="17"/>
                    <a:pt x="921" y="17"/>
                    <a:pt x="922" y="18"/>
                  </a:cubicBezTo>
                  <a:cubicBezTo>
                    <a:pt x="920" y="18"/>
                    <a:pt x="918" y="20"/>
                    <a:pt x="918" y="21"/>
                  </a:cubicBezTo>
                  <a:cubicBezTo>
                    <a:pt x="918" y="23"/>
                    <a:pt x="919" y="24"/>
                    <a:pt x="921" y="25"/>
                  </a:cubicBezTo>
                  <a:cubicBezTo>
                    <a:pt x="921" y="45"/>
                    <a:pt x="921" y="45"/>
                    <a:pt x="921" y="45"/>
                  </a:cubicBezTo>
                  <a:cubicBezTo>
                    <a:pt x="909" y="46"/>
                    <a:pt x="900" y="55"/>
                    <a:pt x="897" y="66"/>
                  </a:cubicBezTo>
                  <a:cubicBezTo>
                    <a:pt x="896" y="67"/>
                    <a:pt x="896" y="67"/>
                    <a:pt x="896" y="67"/>
                  </a:cubicBezTo>
                  <a:cubicBezTo>
                    <a:pt x="893" y="67"/>
                    <a:pt x="890" y="69"/>
                    <a:pt x="890" y="72"/>
                  </a:cubicBezTo>
                  <a:cubicBezTo>
                    <a:pt x="890" y="75"/>
                    <a:pt x="893" y="76"/>
                    <a:pt x="896" y="76"/>
                  </a:cubicBezTo>
                  <a:cubicBezTo>
                    <a:pt x="897" y="76"/>
                    <a:pt x="897" y="76"/>
                    <a:pt x="897" y="76"/>
                  </a:cubicBezTo>
                  <a:cubicBezTo>
                    <a:pt x="897" y="116"/>
                    <a:pt x="897" y="116"/>
                    <a:pt x="897" y="116"/>
                  </a:cubicBezTo>
                  <a:cubicBezTo>
                    <a:pt x="893" y="116"/>
                    <a:pt x="893" y="116"/>
                    <a:pt x="893" y="116"/>
                  </a:cubicBezTo>
                  <a:cubicBezTo>
                    <a:pt x="889" y="116"/>
                    <a:pt x="886" y="119"/>
                    <a:pt x="886" y="123"/>
                  </a:cubicBezTo>
                  <a:cubicBezTo>
                    <a:pt x="886" y="127"/>
                    <a:pt x="889" y="127"/>
                    <a:pt x="893" y="127"/>
                  </a:cubicBezTo>
                  <a:cubicBezTo>
                    <a:pt x="901" y="127"/>
                    <a:pt x="901" y="127"/>
                    <a:pt x="901" y="127"/>
                  </a:cubicBezTo>
                  <a:cubicBezTo>
                    <a:pt x="898" y="246"/>
                    <a:pt x="898" y="246"/>
                    <a:pt x="898" y="246"/>
                  </a:cubicBezTo>
                  <a:cubicBezTo>
                    <a:pt x="893" y="246"/>
                    <a:pt x="893" y="246"/>
                    <a:pt x="893" y="246"/>
                  </a:cubicBezTo>
                  <a:cubicBezTo>
                    <a:pt x="889" y="246"/>
                    <a:pt x="886" y="249"/>
                    <a:pt x="886" y="253"/>
                  </a:cubicBezTo>
                  <a:cubicBezTo>
                    <a:pt x="886" y="257"/>
                    <a:pt x="889" y="257"/>
                    <a:pt x="893" y="257"/>
                  </a:cubicBezTo>
                  <a:cubicBezTo>
                    <a:pt x="898" y="257"/>
                    <a:pt x="898" y="257"/>
                    <a:pt x="898" y="257"/>
                  </a:cubicBezTo>
                  <a:cubicBezTo>
                    <a:pt x="896" y="361"/>
                    <a:pt x="896" y="361"/>
                    <a:pt x="896" y="361"/>
                  </a:cubicBezTo>
                  <a:cubicBezTo>
                    <a:pt x="893" y="361"/>
                    <a:pt x="893" y="361"/>
                    <a:pt x="893" y="361"/>
                  </a:cubicBezTo>
                  <a:cubicBezTo>
                    <a:pt x="889" y="361"/>
                    <a:pt x="886" y="364"/>
                    <a:pt x="886" y="368"/>
                  </a:cubicBezTo>
                  <a:cubicBezTo>
                    <a:pt x="886" y="372"/>
                    <a:pt x="889" y="372"/>
                    <a:pt x="893" y="372"/>
                  </a:cubicBezTo>
                  <a:cubicBezTo>
                    <a:pt x="895" y="372"/>
                    <a:pt x="895" y="372"/>
                    <a:pt x="895" y="372"/>
                  </a:cubicBezTo>
                  <a:cubicBezTo>
                    <a:pt x="893" y="488"/>
                    <a:pt x="893" y="488"/>
                    <a:pt x="893" y="488"/>
                  </a:cubicBezTo>
                  <a:cubicBezTo>
                    <a:pt x="875" y="488"/>
                    <a:pt x="875" y="488"/>
                    <a:pt x="875" y="488"/>
                  </a:cubicBezTo>
                  <a:cubicBezTo>
                    <a:pt x="875" y="503"/>
                    <a:pt x="875" y="503"/>
                    <a:pt x="875" y="503"/>
                  </a:cubicBezTo>
                  <a:cubicBezTo>
                    <a:pt x="844" y="503"/>
                    <a:pt x="844" y="503"/>
                    <a:pt x="844" y="503"/>
                  </a:cubicBezTo>
                  <a:cubicBezTo>
                    <a:pt x="842" y="430"/>
                    <a:pt x="842" y="430"/>
                    <a:pt x="842" y="430"/>
                  </a:cubicBezTo>
                  <a:cubicBezTo>
                    <a:pt x="844" y="430"/>
                    <a:pt x="844" y="430"/>
                    <a:pt x="844" y="430"/>
                  </a:cubicBezTo>
                  <a:cubicBezTo>
                    <a:pt x="846" y="430"/>
                    <a:pt x="848" y="430"/>
                    <a:pt x="848" y="427"/>
                  </a:cubicBezTo>
                  <a:cubicBezTo>
                    <a:pt x="848" y="425"/>
                    <a:pt x="846" y="423"/>
                    <a:pt x="844" y="423"/>
                  </a:cubicBezTo>
                  <a:cubicBezTo>
                    <a:pt x="842" y="423"/>
                    <a:pt x="842" y="423"/>
                    <a:pt x="842" y="423"/>
                  </a:cubicBezTo>
                  <a:cubicBezTo>
                    <a:pt x="841" y="357"/>
                    <a:pt x="841" y="357"/>
                    <a:pt x="841" y="357"/>
                  </a:cubicBezTo>
                  <a:cubicBezTo>
                    <a:pt x="844" y="357"/>
                    <a:pt x="844" y="357"/>
                    <a:pt x="844" y="357"/>
                  </a:cubicBezTo>
                  <a:cubicBezTo>
                    <a:pt x="846" y="357"/>
                    <a:pt x="848" y="356"/>
                    <a:pt x="848" y="354"/>
                  </a:cubicBezTo>
                  <a:cubicBezTo>
                    <a:pt x="848" y="351"/>
                    <a:pt x="846" y="349"/>
                    <a:pt x="844" y="349"/>
                  </a:cubicBezTo>
                  <a:cubicBezTo>
                    <a:pt x="840" y="349"/>
                    <a:pt x="840" y="349"/>
                    <a:pt x="840" y="349"/>
                  </a:cubicBezTo>
                  <a:cubicBezTo>
                    <a:pt x="839" y="273"/>
                    <a:pt x="839" y="273"/>
                    <a:pt x="839" y="273"/>
                  </a:cubicBezTo>
                  <a:cubicBezTo>
                    <a:pt x="844" y="273"/>
                    <a:pt x="844" y="273"/>
                    <a:pt x="844" y="273"/>
                  </a:cubicBezTo>
                  <a:cubicBezTo>
                    <a:pt x="846" y="273"/>
                    <a:pt x="848" y="273"/>
                    <a:pt x="848" y="271"/>
                  </a:cubicBezTo>
                  <a:cubicBezTo>
                    <a:pt x="848" y="268"/>
                    <a:pt x="846" y="266"/>
                    <a:pt x="844" y="266"/>
                  </a:cubicBezTo>
                  <a:cubicBezTo>
                    <a:pt x="841" y="266"/>
                    <a:pt x="841" y="266"/>
                    <a:pt x="841" y="266"/>
                  </a:cubicBezTo>
                  <a:cubicBezTo>
                    <a:pt x="841" y="240"/>
                    <a:pt x="841" y="240"/>
                    <a:pt x="841" y="240"/>
                  </a:cubicBezTo>
                  <a:cubicBezTo>
                    <a:pt x="842" y="240"/>
                    <a:pt x="842" y="240"/>
                    <a:pt x="842" y="240"/>
                  </a:cubicBezTo>
                  <a:cubicBezTo>
                    <a:pt x="844" y="240"/>
                    <a:pt x="846" y="240"/>
                    <a:pt x="846" y="238"/>
                  </a:cubicBezTo>
                  <a:cubicBezTo>
                    <a:pt x="846" y="236"/>
                    <a:pt x="844" y="235"/>
                    <a:pt x="842" y="235"/>
                  </a:cubicBezTo>
                  <a:cubicBezTo>
                    <a:pt x="841" y="234"/>
                    <a:pt x="841" y="234"/>
                    <a:pt x="841" y="234"/>
                  </a:cubicBezTo>
                  <a:cubicBezTo>
                    <a:pt x="840" y="227"/>
                    <a:pt x="833" y="221"/>
                    <a:pt x="826" y="220"/>
                  </a:cubicBezTo>
                  <a:cubicBezTo>
                    <a:pt x="826" y="209"/>
                    <a:pt x="826" y="209"/>
                    <a:pt x="826" y="209"/>
                  </a:cubicBezTo>
                  <a:cubicBezTo>
                    <a:pt x="827" y="209"/>
                    <a:pt x="827" y="208"/>
                    <a:pt x="827" y="207"/>
                  </a:cubicBezTo>
                  <a:cubicBezTo>
                    <a:pt x="827" y="206"/>
                    <a:pt x="826" y="205"/>
                    <a:pt x="825" y="205"/>
                  </a:cubicBezTo>
                  <a:cubicBezTo>
                    <a:pt x="826" y="204"/>
                    <a:pt x="826" y="204"/>
                    <a:pt x="826" y="203"/>
                  </a:cubicBezTo>
                  <a:cubicBezTo>
                    <a:pt x="826" y="203"/>
                    <a:pt x="825" y="202"/>
                    <a:pt x="825" y="202"/>
                  </a:cubicBezTo>
                  <a:cubicBezTo>
                    <a:pt x="824" y="198"/>
                    <a:pt x="824" y="194"/>
                    <a:pt x="824" y="194"/>
                  </a:cubicBezTo>
                  <a:cubicBezTo>
                    <a:pt x="824" y="192"/>
                    <a:pt x="823" y="192"/>
                    <a:pt x="823" y="194"/>
                  </a:cubicBezTo>
                  <a:cubicBezTo>
                    <a:pt x="823" y="194"/>
                    <a:pt x="823" y="198"/>
                    <a:pt x="823" y="202"/>
                  </a:cubicBezTo>
                  <a:cubicBezTo>
                    <a:pt x="822" y="202"/>
                    <a:pt x="822" y="203"/>
                    <a:pt x="822" y="203"/>
                  </a:cubicBezTo>
                  <a:cubicBezTo>
                    <a:pt x="822" y="204"/>
                    <a:pt x="822" y="204"/>
                    <a:pt x="823" y="205"/>
                  </a:cubicBezTo>
                  <a:cubicBezTo>
                    <a:pt x="821" y="205"/>
                    <a:pt x="820" y="206"/>
                    <a:pt x="820" y="207"/>
                  </a:cubicBezTo>
                  <a:cubicBezTo>
                    <a:pt x="820" y="208"/>
                    <a:pt x="821" y="209"/>
                    <a:pt x="822" y="210"/>
                  </a:cubicBezTo>
                  <a:cubicBezTo>
                    <a:pt x="822" y="220"/>
                    <a:pt x="822" y="220"/>
                    <a:pt x="822" y="220"/>
                  </a:cubicBezTo>
                  <a:cubicBezTo>
                    <a:pt x="815" y="221"/>
                    <a:pt x="808" y="227"/>
                    <a:pt x="807" y="234"/>
                  </a:cubicBezTo>
                  <a:cubicBezTo>
                    <a:pt x="806" y="235"/>
                    <a:pt x="806" y="235"/>
                    <a:pt x="806" y="235"/>
                  </a:cubicBezTo>
                  <a:cubicBezTo>
                    <a:pt x="804" y="235"/>
                    <a:pt x="802" y="236"/>
                    <a:pt x="802" y="238"/>
                  </a:cubicBezTo>
                  <a:cubicBezTo>
                    <a:pt x="802" y="240"/>
                    <a:pt x="804" y="240"/>
                    <a:pt x="806" y="240"/>
                  </a:cubicBezTo>
                  <a:cubicBezTo>
                    <a:pt x="807" y="240"/>
                    <a:pt x="807" y="240"/>
                    <a:pt x="807" y="240"/>
                  </a:cubicBezTo>
                  <a:cubicBezTo>
                    <a:pt x="807" y="266"/>
                    <a:pt x="807" y="266"/>
                    <a:pt x="807" y="266"/>
                  </a:cubicBezTo>
                  <a:cubicBezTo>
                    <a:pt x="804" y="266"/>
                    <a:pt x="804" y="266"/>
                    <a:pt x="804" y="266"/>
                  </a:cubicBezTo>
                  <a:cubicBezTo>
                    <a:pt x="802" y="266"/>
                    <a:pt x="800" y="268"/>
                    <a:pt x="800" y="271"/>
                  </a:cubicBezTo>
                  <a:cubicBezTo>
                    <a:pt x="800" y="273"/>
                    <a:pt x="802" y="273"/>
                    <a:pt x="804" y="273"/>
                  </a:cubicBezTo>
                  <a:cubicBezTo>
                    <a:pt x="809" y="273"/>
                    <a:pt x="809" y="273"/>
                    <a:pt x="809" y="273"/>
                  </a:cubicBezTo>
                  <a:cubicBezTo>
                    <a:pt x="808" y="349"/>
                    <a:pt x="808" y="349"/>
                    <a:pt x="808" y="349"/>
                  </a:cubicBezTo>
                  <a:cubicBezTo>
                    <a:pt x="804" y="349"/>
                    <a:pt x="804" y="349"/>
                    <a:pt x="804" y="349"/>
                  </a:cubicBezTo>
                  <a:cubicBezTo>
                    <a:pt x="802" y="349"/>
                    <a:pt x="800" y="351"/>
                    <a:pt x="800" y="354"/>
                  </a:cubicBezTo>
                  <a:cubicBezTo>
                    <a:pt x="800" y="356"/>
                    <a:pt x="802" y="357"/>
                    <a:pt x="804" y="357"/>
                  </a:cubicBezTo>
                  <a:cubicBezTo>
                    <a:pt x="808" y="357"/>
                    <a:pt x="808" y="357"/>
                    <a:pt x="808" y="357"/>
                  </a:cubicBezTo>
                  <a:cubicBezTo>
                    <a:pt x="806" y="423"/>
                    <a:pt x="806" y="423"/>
                    <a:pt x="806" y="423"/>
                  </a:cubicBezTo>
                  <a:cubicBezTo>
                    <a:pt x="804" y="423"/>
                    <a:pt x="804" y="423"/>
                    <a:pt x="804" y="423"/>
                  </a:cubicBezTo>
                  <a:cubicBezTo>
                    <a:pt x="802" y="423"/>
                    <a:pt x="800" y="425"/>
                    <a:pt x="800" y="427"/>
                  </a:cubicBezTo>
                  <a:cubicBezTo>
                    <a:pt x="800" y="430"/>
                    <a:pt x="802" y="430"/>
                    <a:pt x="804" y="430"/>
                  </a:cubicBezTo>
                  <a:cubicBezTo>
                    <a:pt x="806" y="430"/>
                    <a:pt x="806" y="430"/>
                    <a:pt x="806" y="430"/>
                  </a:cubicBezTo>
                  <a:cubicBezTo>
                    <a:pt x="804" y="503"/>
                    <a:pt x="804" y="503"/>
                    <a:pt x="804" y="503"/>
                  </a:cubicBezTo>
                  <a:cubicBezTo>
                    <a:pt x="777" y="503"/>
                    <a:pt x="777" y="503"/>
                    <a:pt x="777" y="503"/>
                  </a:cubicBezTo>
                  <a:cubicBezTo>
                    <a:pt x="777" y="298"/>
                    <a:pt x="777" y="298"/>
                    <a:pt x="777" y="298"/>
                  </a:cubicBezTo>
                  <a:cubicBezTo>
                    <a:pt x="773" y="297"/>
                    <a:pt x="773" y="297"/>
                    <a:pt x="773" y="297"/>
                  </a:cubicBezTo>
                  <a:cubicBezTo>
                    <a:pt x="773" y="268"/>
                    <a:pt x="773" y="268"/>
                    <a:pt x="773" y="268"/>
                  </a:cubicBezTo>
                  <a:cubicBezTo>
                    <a:pt x="766" y="268"/>
                    <a:pt x="766" y="268"/>
                    <a:pt x="766" y="268"/>
                  </a:cubicBezTo>
                  <a:cubicBezTo>
                    <a:pt x="766" y="295"/>
                    <a:pt x="766" y="295"/>
                    <a:pt x="766" y="295"/>
                  </a:cubicBezTo>
                  <a:cubicBezTo>
                    <a:pt x="759" y="293"/>
                    <a:pt x="759" y="293"/>
                    <a:pt x="759" y="293"/>
                  </a:cubicBezTo>
                  <a:cubicBezTo>
                    <a:pt x="759" y="234"/>
                    <a:pt x="759" y="234"/>
                    <a:pt x="759" y="234"/>
                  </a:cubicBezTo>
                  <a:cubicBezTo>
                    <a:pt x="752" y="234"/>
                    <a:pt x="752" y="234"/>
                    <a:pt x="752" y="234"/>
                  </a:cubicBezTo>
                  <a:cubicBezTo>
                    <a:pt x="752" y="265"/>
                    <a:pt x="752" y="265"/>
                    <a:pt x="752" y="265"/>
                  </a:cubicBezTo>
                  <a:cubicBezTo>
                    <a:pt x="748" y="265"/>
                    <a:pt x="748" y="265"/>
                    <a:pt x="748" y="265"/>
                  </a:cubicBezTo>
                  <a:cubicBezTo>
                    <a:pt x="748" y="253"/>
                    <a:pt x="748" y="253"/>
                    <a:pt x="748" y="253"/>
                  </a:cubicBezTo>
                  <a:cubicBezTo>
                    <a:pt x="741" y="253"/>
                    <a:pt x="741" y="253"/>
                    <a:pt x="741" y="253"/>
                  </a:cubicBezTo>
                  <a:cubicBezTo>
                    <a:pt x="741" y="265"/>
                    <a:pt x="741" y="265"/>
                    <a:pt x="741" y="265"/>
                  </a:cubicBezTo>
                  <a:cubicBezTo>
                    <a:pt x="738" y="265"/>
                    <a:pt x="738" y="265"/>
                    <a:pt x="738" y="265"/>
                  </a:cubicBezTo>
                  <a:cubicBezTo>
                    <a:pt x="738" y="288"/>
                    <a:pt x="738" y="288"/>
                    <a:pt x="738" y="288"/>
                  </a:cubicBezTo>
                  <a:cubicBezTo>
                    <a:pt x="737" y="288"/>
                    <a:pt x="737" y="288"/>
                    <a:pt x="737" y="288"/>
                  </a:cubicBezTo>
                  <a:cubicBezTo>
                    <a:pt x="737" y="265"/>
                    <a:pt x="737" y="265"/>
                    <a:pt x="737" y="265"/>
                  </a:cubicBezTo>
                  <a:cubicBezTo>
                    <a:pt x="729" y="277"/>
                    <a:pt x="729" y="277"/>
                    <a:pt x="729" y="277"/>
                  </a:cubicBezTo>
                  <a:cubicBezTo>
                    <a:pt x="729" y="286"/>
                    <a:pt x="729" y="286"/>
                    <a:pt x="729" y="286"/>
                  </a:cubicBezTo>
                  <a:cubicBezTo>
                    <a:pt x="720" y="283"/>
                    <a:pt x="720" y="283"/>
                    <a:pt x="720" y="283"/>
                  </a:cubicBezTo>
                  <a:cubicBezTo>
                    <a:pt x="720" y="232"/>
                    <a:pt x="720" y="232"/>
                    <a:pt x="720" y="232"/>
                  </a:cubicBezTo>
                  <a:cubicBezTo>
                    <a:pt x="713" y="232"/>
                    <a:pt x="713" y="232"/>
                    <a:pt x="713" y="232"/>
                  </a:cubicBezTo>
                  <a:cubicBezTo>
                    <a:pt x="713" y="281"/>
                    <a:pt x="713" y="281"/>
                    <a:pt x="713" y="281"/>
                  </a:cubicBezTo>
                  <a:cubicBezTo>
                    <a:pt x="713" y="287"/>
                    <a:pt x="713" y="287"/>
                    <a:pt x="713" y="287"/>
                  </a:cubicBezTo>
                  <a:cubicBezTo>
                    <a:pt x="713" y="503"/>
                    <a:pt x="713" y="503"/>
                    <a:pt x="713" y="503"/>
                  </a:cubicBezTo>
                  <a:cubicBezTo>
                    <a:pt x="706" y="503"/>
                    <a:pt x="706" y="503"/>
                    <a:pt x="706" y="503"/>
                  </a:cubicBezTo>
                  <a:cubicBezTo>
                    <a:pt x="706" y="281"/>
                    <a:pt x="706" y="281"/>
                    <a:pt x="706" y="281"/>
                  </a:cubicBezTo>
                  <a:cubicBezTo>
                    <a:pt x="700" y="281"/>
                    <a:pt x="700" y="281"/>
                    <a:pt x="700" y="281"/>
                  </a:cubicBezTo>
                  <a:cubicBezTo>
                    <a:pt x="700" y="241"/>
                    <a:pt x="700" y="241"/>
                    <a:pt x="700" y="241"/>
                  </a:cubicBezTo>
                  <a:cubicBezTo>
                    <a:pt x="702" y="240"/>
                    <a:pt x="703" y="239"/>
                    <a:pt x="703" y="237"/>
                  </a:cubicBezTo>
                  <a:cubicBezTo>
                    <a:pt x="703" y="236"/>
                    <a:pt x="701" y="234"/>
                    <a:pt x="699" y="234"/>
                  </a:cubicBezTo>
                  <a:cubicBezTo>
                    <a:pt x="695" y="234"/>
                    <a:pt x="695" y="234"/>
                    <a:pt x="695" y="234"/>
                  </a:cubicBezTo>
                  <a:cubicBezTo>
                    <a:pt x="694" y="211"/>
                    <a:pt x="679" y="193"/>
                    <a:pt x="659" y="192"/>
                  </a:cubicBezTo>
                  <a:cubicBezTo>
                    <a:pt x="659" y="179"/>
                    <a:pt x="659" y="179"/>
                    <a:pt x="659" y="179"/>
                  </a:cubicBezTo>
                  <a:cubicBezTo>
                    <a:pt x="661" y="178"/>
                    <a:pt x="662" y="176"/>
                    <a:pt x="662" y="174"/>
                  </a:cubicBezTo>
                  <a:cubicBezTo>
                    <a:pt x="662" y="172"/>
                    <a:pt x="660" y="170"/>
                    <a:pt x="657" y="169"/>
                  </a:cubicBezTo>
                  <a:cubicBezTo>
                    <a:pt x="658" y="168"/>
                    <a:pt x="659" y="167"/>
                    <a:pt x="659" y="166"/>
                  </a:cubicBezTo>
                  <a:cubicBezTo>
                    <a:pt x="659" y="165"/>
                    <a:pt x="658" y="164"/>
                    <a:pt x="656" y="163"/>
                  </a:cubicBezTo>
                  <a:cubicBezTo>
                    <a:pt x="656" y="156"/>
                    <a:pt x="656" y="148"/>
                    <a:pt x="656" y="147"/>
                  </a:cubicBezTo>
                  <a:cubicBezTo>
                    <a:pt x="656" y="144"/>
                    <a:pt x="654" y="144"/>
                    <a:pt x="654" y="147"/>
                  </a:cubicBezTo>
                  <a:cubicBezTo>
                    <a:pt x="654" y="148"/>
                    <a:pt x="653" y="156"/>
                    <a:pt x="653" y="163"/>
                  </a:cubicBezTo>
                  <a:cubicBezTo>
                    <a:pt x="651" y="164"/>
                    <a:pt x="650" y="165"/>
                    <a:pt x="650" y="166"/>
                  </a:cubicBezTo>
                  <a:cubicBezTo>
                    <a:pt x="650" y="167"/>
                    <a:pt x="651" y="168"/>
                    <a:pt x="652" y="169"/>
                  </a:cubicBezTo>
                  <a:cubicBezTo>
                    <a:pt x="649" y="170"/>
                    <a:pt x="647" y="172"/>
                    <a:pt x="647" y="174"/>
                  </a:cubicBezTo>
                  <a:cubicBezTo>
                    <a:pt x="647" y="176"/>
                    <a:pt x="649" y="178"/>
                    <a:pt x="651" y="179"/>
                  </a:cubicBezTo>
                  <a:cubicBezTo>
                    <a:pt x="651" y="192"/>
                    <a:pt x="651" y="192"/>
                    <a:pt x="651" y="192"/>
                  </a:cubicBezTo>
                  <a:cubicBezTo>
                    <a:pt x="633" y="195"/>
                    <a:pt x="619" y="213"/>
                    <a:pt x="618" y="234"/>
                  </a:cubicBezTo>
                  <a:cubicBezTo>
                    <a:pt x="614" y="234"/>
                    <a:pt x="614" y="234"/>
                    <a:pt x="614" y="234"/>
                  </a:cubicBezTo>
                  <a:cubicBezTo>
                    <a:pt x="614" y="234"/>
                    <a:pt x="613" y="234"/>
                    <a:pt x="613" y="234"/>
                  </a:cubicBezTo>
                  <a:cubicBezTo>
                    <a:pt x="613" y="205"/>
                    <a:pt x="613" y="205"/>
                    <a:pt x="613" y="205"/>
                  </a:cubicBezTo>
                  <a:cubicBezTo>
                    <a:pt x="614" y="205"/>
                    <a:pt x="614" y="205"/>
                    <a:pt x="614" y="205"/>
                  </a:cubicBezTo>
                  <a:cubicBezTo>
                    <a:pt x="614" y="205"/>
                    <a:pt x="615" y="205"/>
                    <a:pt x="615" y="204"/>
                  </a:cubicBezTo>
                  <a:cubicBezTo>
                    <a:pt x="615" y="203"/>
                    <a:pt x="614" y="203"/>
                    <a:pt x="614" y="203"/>
                  </a:cubicBezTo>
                  <a:cubicBezTo>
                    <a:pt x="613" y="203"/>
                    <a:pt x="613" y="203"/>
                    <a:pt x="613" y="203"/>
                  </a:cubicBezTo>
                  <a:cubicBezTo>
                    <a:pt x="613" y="200"/>
                    <a:pt x="611" y="198"/>
                    <a:pt x="610" y="197"/>
                  </a:cubicBezTo>
                  <a:cubicBezTo>
                    <a:pt x="610" y="196"/>
                    <a:pt x="610" y="196"/>
                    <a:pt x="610" y="196"/>
                  </a:cubicBezTo>
                  <a:cubicBezTo>
                    <a:pt x="610" y="196"/>
                    <a:pt x="610" y="195"/>
                    <a:pt x="610" y="195"/>
                  </a:cubicBezTo>
                  <a:cubicBezTo>
                    <a:pt x="610" y="195"/>
                    <a:pt x="610" y="194"/>
                    <a:pt x="610" y="194"/>
                  </a:cubicBezTo>
                  <a:cubicBezTo>
                    <a:pt x="610" y="194"/>
                    <a:pt x="610" y="194"/>
                    <a:pt x="610" y="194"/>
                  </a:cubicBezTo>
                  <a:cubicBezTo>
                    <a:pt x="610" y="193"/>
                    <a:pt x="610" y="193"/>
                    <a:pt x="609" y="193"/>
                  </a:cubicBezTo>
                  <a:cubicBezTo>
                    <a:pt x="609" y="192"/>
                    <a:pt x="609" y="191"/>
                    <a:pt x="609" y="191"/>
                  </a:cubicBezTo>
                  <a:cubicBezTo>
                    <a:pt x="609" y="190"/>
                    <a:pt x="609" y="190"/>
                    <a:pt x="609" y="191"/>
                  </a:cubicBezTo>
                  <a:cubicBezTo>
                    <a:pt x="609" y="191"/>
                    <a:pt x="609" y="192"/>
                    <a:pt x="609" y="193"/>
                  </a:cubicBezTo>
                  <a:cubicBezTo>
                    <a:pt x="609" y="193"/>
                    <a:pt x="608" y="193"/>
                    <a:pt x="608" y="194"/>
                  </a:cubicBezTo>
                  <a:cubicBezTo>
                    <a:pt x="608" y="194"/>
                    <a:pt x="609" y="194"/>
                    <a:pt x="609" y="194"/>
                  </a:cubicBezTo>
                  <a:cubicBezTo>
                    <a:pt x="608" y="194"/>
                    <a:pt x="608" y="195"/>
                    <a:pt x="608" y="195"/>
                  </a:cubicBezTo>
                  <a:cubicBezTo>
                    <a:pt x="608" y="195"/>
                    <a:pt x="608" y="196"/>
                    <a:pt x="609" y="196"/>
                  </a:cubicBezTo>
                  <a:cubicBezTo>
                    <a:pt x="609" y="197"/>
                    <a:pt x="609" y="197"/>
                    <a:pt x="609" y="197"/>
                  </a:cubicBezTo>
                  <a:cubicBezTo>
                    <a:pt x="607" y="198"/>
                    <a:pt x="606" y="200"/>
                    <a:pt x="605" y="203"/>
                  </a:cubicBezTo>
                  <a:cubicBezTo>
                    <a:pt x="605" y="203"/>
                    <a:pt x="605" y="203"/>
                    <a:pt x="605" y="203"/>
                  </a:cubicBezTo>
                  <a:cubicBezTo>
                    <a:pt x="604" y="203"/>
                    <a:pt x="604" y="203"/>
                    <a:pt x="604" y="204"/>
                  </a:cubicBezTo>
                  <a:cubicBezTo>
                    <a:pt x="604" y="205"/>
                    <a:pt x="604" y="205"/>
                    <a:pt x="605" y="205"/>
                  </a:cubicBezTo>
                  <a:cubicBezTo>
                    <a:pt x="606" y="205"/>
                    <a:pt x="606" y="205"/>
                    <a:pt x="606" y="205"/>
                  </a:cubicBezTo>
                  <a:cubicBezTo>
                    <a:pt x="606" y="229"/>
                    <a:pt x="606" y="229"/>
                    <a:pt x="606" y="229"/>
                  </a:cubicBezTo>
                  <a:cubicBezTo>
                    <a:pt x="497" y="229"/>
                    <a:pt x="497" y="229"/>
                    <a:pt x="497" y="229"/>
                  </a:cubicBezTo>
                  <a:cubicBezTo>
                    <a:pt x="389" y="229"/>
                    <a:pt x="389" y="229"/>
                    <a:pt x="389" y="229"/>
                  </a:cubicBezTo>
                  <a:cubicBezTo>
                    <a:pt x="389" y="205"/>
                    <a:pt x="389" y="205"/>
                    <a:pt x="389" y="205"/>
                  </a:cubicBezTo>
                  <a:cubicBezTo>
                    <a:pt x="390" y="205"/>
                    <a:pt x="390" y="205"/>
                    <a:pt x="390" y="205"/>
                  </a:cubicBezTo>
                  <a:cubicBezTo>
                    <a:pt x="390" y="205"/>
                    <a:pt x="391" y="205"/>
                    <a:pt x="391" y="204"/>
                  </a:cubicBezTo>
                  <a:cubicBezTo>
                    <a:pt x="391" y="203"/>
                    <a:pt x="390" y="203"/>
                    <a:pt x="390" y="203"/>
                  </a:cubicBezTo>
                  <a:cubicBezTo>
                    <a:pt x="389" y="203"/>
                    <a:pt x="389" y="203"/>
                    <a:pt x="389" y="203"/>
                  </a:cubicBezTo>
                  <a:cubicBezTo>
                    <a:pt x="389" y="200"/>
                    <a:pt x="387" y="198"/>
                    <a:pt x="386" y="197"/>
                  </a:cubicBezTo>
                  <a:cubicBezTo>
                    <a:pt x="386" y="196"/>
                    <a:pt x="386" y="196"/>
                    <a:pt x="386" y="196"/>
                  </a:cubicBezTo>
                  <a:cubicBezTo>
                    <a:pt x="386" y="196"/>
                    <a:pt x="386" y="195"/>
                    <a:pt x="386" y="195"/>
                  </a:cubicBezTo>
                  <a:cubicBezTo>
                    <a:pt x="386" y="195"/>
                    <a:pt x="386" y="194"/>
                    <a:pt x="386" y="194"/>
                  </a:cubicBezTo>
                  <a:cubicBezTo>
                    <a:pt x="386" y="194"/>
                    <a:pt x="386" y="194"/>
                    <a:pt x="386" y="194"/>
                  </a:cubicBezTo>
                  <a:cubicBezTo>
                    <a:pt x="386" y="193"/>
                    <a:pt x="386" y="193"/>
                    <a:pt x="385" y="193"/>
                  </a:cubicBezTo>
                  <a:cubicBezTo>
                    <a:pt x="385" y="192"/>
                    <a:pt x="385" y="191"/>
                    <a:pt x="385" y="191"/>
                  </a:cubicBezTo>
                  <a:cubicBezTo>
                    <a:pt x="385" y="190"/>
                    <a:pt x="385" y="190"/>
                    <a:pt x="385" y="191"/>
                  </a:cubicBezTo>
                  <a:cubicBezTo>
                    <a:pt x="385" y="191"/>
                    <a:pt x="385" y="192"/>
                    <a:pt x="385" y="193"/>
                  </a:cubicBezTo>
                  <a:cubicBezTo>
                    <a:pt x="385" y="193"/>
                    <a:pt x="384" y="193"/>
                    <a:pt x="384" y="194"/>
                  </a:cubicBezTo>
                  <a:cubicBezTo>
                    <a:pt x="384" y="194"/>
                    <a:pt x="385" y="194"/>
                    <a:pt x="385" y="194"/>
                  </a:cubicBezTo>
                  <a:cubicBezTo>
                    <a:pt x="384" y="194"/>
                    <a:pt x="384" y="195"/>
                    <a:pt x="384" y="195"/>
                  </a:cubicBezTo>
                  <a:cubicBezTo>
                    <a:pt x="384" y="195"/>
                    <a:pt x="384" y="196"/>
                    <a:pt x="385" y="196"/>
                  </a:cubicBezTo>
                  <a:cubicBezTo>
                    <a:pt x="385" y="197"/>
                    <a:pt x="385" y="197"/>
                    <a:pt x="385" y="197"/>
                  </a:cubicBezTo>
                  <a:cubicBezTo>
                    <a:pt x="383" y="198"/>
                    <a:pt x="382" y="200"/>
                    <a:pt x="381" y="203"/>
                  </a:cubicBezTo>
                  <a:cubicBezTo>
                    <a:pt x="381" y="203"/>
                    <a:pt x="381" y="203"/>
                    <a:pt x="381" y="203"/>
                  </a:cubicBezTo>
                  <a:cubicBezTo>
                    <a:pt x="380" y="203"/>
                    <a:pt x="380" y="203"/>
                    <a:pt x="380" y="204"/>
                  </a:cubicBezTo>
                  <a:cubicBezTo>
                    <a:pt x="380" y="205"/>
                    <a:pt x="380" y="205"/>
                    <a:pt x="381" y="205"/>
                  </a:cubicBezTo>
                  <a:cubicBezTo>
                    <a:pt x="382" y="205"/>
                    <a:pt x="382" y="205"/>
                    <a:pt x="382" y="205"/>
                  </a:cubicBezTo>
                  <a:cubicBezTo>
                    <a:pt x="382" y="235"/>
                    <a:pt x="382" y="235"/>
                    <a:pt x="382" y="235"/>
                  </a:cubicBezTo>
                  <a:cubicBezTo>
                    <a:pt x="381" y="234"/>
                    <a:pt x="380" y="234"/>
                    <a:pt x="380" y="234"/>
                  </a:cubicBezTo>
                  <a:cubicBezTo>
                    <a:pt x="376" y="234"/>
                    <a:pt x="376" y="234"/>
                    <a:pt x="376" y="234"/>
                  </a:cubicBezTo>
                  <a:cubicBezTo>
                    <a:pt x="375" y="213"/>
                    <a:pt x="361" y="195"/>
                    <a:pt x="343" y="192"/>
                  </a:cubicBezTo>
                  <a:cubicBezTo>
                    <a:pt x="343" y="179"/>
                    <a:pt x="343" y="179"/>
                    <a:pt x="343" y="179"/>
                  </a:cubicBezTo>
                  <a:cubicBezTo>
                    <a:pt x="345" y="178"/>
                    <a:pt x="346" y="176"/>
                    <a:pt x="346" y="174"/>
                  </a:cubicBezTo>
                  <a:cubicBezTo>
                    <a:pt x="346" y="172"/>
                    <a:pt x="344" y="170"/>
                    <a:pt x="341" y="169"/>
                  </a:cubicBezTo>
                  <a:cubicBezTo>
                    <a:pt x="343" y="168"/>
                    <a:pt x="343" y="167"/>
                    <a:pt x="343" y="166"/>
                  </a:cubicBezTo>
                  <a:cubicBezTo>
                    <a:pt x="343" y="165"/>
                    <a:pt x="342" y="164"/>
                    <a:pt x="341" y="163"/>
                  </a:cubicBezTo>
                  <a:cubicBezTo>
                    <a:pt x="340" y="156"/>
                    <a:pt x="340" y="148"/>
                    <a:pt x="340" y="147"/>
                  </a:cubicBezTo>
                  <a:cubicBezTo>
                    <a:pt x="340" y="144"/>
                    <a:pt x="338" y="144"/>
                    <a:pt x="338" y="147"/>
                  </a:cubicBezTo>
                  <a:cubicBezTo>
                    <a:pt x="338" y="148"/>
                    <a:pt x="338" y="156"/>
                    <a:pt x="337" y="163"/>
                  </a:cubicBezTo>
                  <a:cubicBezTo>
                    <a:pt x="336" y="164"/>
                    <a:pt x="334" y="165"/>
                    <a:pt x="334" y="166"/>
                  </a:cubicBezTo>
                  <a:cubicBezTo>
                    <a:pt x="334" y="167"/>
                    <a:pt x="335" y="168"/>
                    <a:pt x="336" y="169"/>
                  </a:cubicBezTo>
                  <a:cubicBezTo>
                    <a:pt x="334" y="170"/>
                    <a:pt x="331" y="172"/>
                    <a:pt x="331" y="174"/>
                  </a:cubicBezTo>
                  <a:cubicBezTo>
                    <a:pt x="331" y="176"/>
                    <a:pt x="333" y="178"/>
                    <a:pt x="335" y="179"/>
                  </a:cubicBezTo>
                  <a:cubicBezTo>
                    <a:pt x="335" y="192"/>
                    <a:pt x="335" y="192"/>
                    <a:pt x="335" y="192"/>
                  </a:cubicBezTo>
                  <a:cubicBezTo>
                    <a:pt x="315" y="193"/>
                    <a:pt x="299" y="211"/>
                    <a:pt x="299" y="234"/>
                  </a:cubicBezTo>
                  <a:cubicBezTo>
                    <a:pt x="294" y="234"/>
                    <a:pt x="294" y="234"/>
                    <a:pt x="294" y="234"/>
                  </a:cubicBezTo>
                  <a:cubicBezTo>
                    <a:pt x="292" y="234"/>
                    <a:pt x="291" y="236"/>
                    <a:pt x="291" y="237"/>
                  </a:cubicBezTo>
                  <a:cubicBezTo>
                    <a:pt x="291" y="239"/>
                    <a:pt x="292" y="240"/>
                    <a:pt x="294" y="241"/>
                  </a:cubicBezTo>
                  <a:cubicBezTo>
                    <a:pt x="294" y="281"/>
                    <a:pt x="294" y="281"/>
                    <a:pt x="294" y="281"/>
                  </a:cubicBezTo>
                  <a:cubicBezTo>
                    <a:pt x="287" y="281"/>
                    <a:pt x="287" y="281"/>
                    <a:pt x="287" y="281"/>
                  </a:cubicBezTo>
                  <a:cubicBezTo>
                    <a:pt x="287" y="503"/>
                    <a:pt x="287" y="503"/>
                    <a:pt x="287" y="503"/>
                  </a:cubicBezTo>
                  <a:cubicBezTo>
                    <a:pt x="281" y="503"/>
                    <a:pt x="281" y="503"/>
                    <a:pt x="281" y="503"/>
                  </a:cubicBezTo>
                  <a:cubicBezTo>
                    <a:pt x="281" y="287"/>
                    <a:pt x="281" y="287"/>
                    <a:pt x="281" y="287"/>
                  </a:cubicBezTo>
                  <a:cubicBezTo>
                    <a:pt x="281" y="281"/>
                    <a:pt x="281" y="281"/>
                    <a:pt x="281" y="281"/>
                  </a:cubicBezTo>
                  <a:cubicBezTo>
                    <a:pt x="281" y="232"/>
                    <a:pt x="281" y="232"/>
                    <a:pt x="281" y="232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3" y="283"/>
                    <a:pt x="273" y="283"/>
                    <a:pt x="273" y="283"/>
                  </a:cubicBezTo>
                  <a:cubicBezTo>
                    <a:pt x="265" y="286"/>
                    <a:pt x="265" y="286"/>
                    <a:pt x="265" y="286"/>
                  </a:cubicBezTo>
                  <a:cubicBezTo>
                    <a:pt x="265" y="277"/>
                    <a:pt x="265" y="277"/>
                    <a:pt x="265" y="277"/>
                  </a:cubicBezTo>
                  <a:cubicBezTo>
                    <a:pt x="257" y="265"/>
                    <a:pt x="257" y="265"/>
                    <a:pt x="257" y="265"/>
                  </a:cubicBezTo>
                  <a:cubicBezTo>
                    <a:pt x="257" y="288"/>
                    <a:pt x="257" y="288"/>
                    <a:pt x="257" y="288"/>
                  </a:cubicBezTo>
                  <a:cubicBezTo>
                    <a:pt x="256" y="288"/>
                    <a:pt x="256" y="288"/>
                    <a:pt x="256" y="288"/>
                  </a:cubicBezTo>
                  <a:cubicBezTo>
                    <a:pt x="256" y="265"/>
                    <a:pt x="256" y="265"/>
                    <a:pt x="256" y="265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46" y="253"/>
                    <a:pt x="246" y="253"/>
                    <a:pt x="246" y="253"/>
                  </a:cubicBezTo>
                  <a:cubicBezTo>
                    <a:pt x="246" y="265"/>
                    <a:pt x="246" y="265"/>
                    <a:pt x="246" y="265"/>
                  </a:cubicBezTo>
                  <a:cubicBezTo>
                    <a:pt x="242" y="265"/>
                    <a:pt x="242" y="265"/>
                    <a:pt x="242" y="265"/>
                  </a:cubicBezTo>
                  <a:cubicBezTo>
                    <a:pt x="242" y="234"/>
                    <a:pt x="242" y="234"/>
                    <a:pt x="242" y="234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5" y="293"/>
                    <a:pt x="235" y="293"/>
                    <a:pt x="235" y="293"/>
                  </a:cubicBezTo>
                  <a:cubicBezTo>
                    <a:pt x="228" y="295"/>
                    <a:pt x="228" y="295"/>
                    <a:pt x="228" y="295"/>
                  </a:cubicBezTo>
                  <a:cubicBezTo>
                    <a:pt x="228" y="268"/>
                    <a:pt x="228" y="268"/>
                    <a:pt x="228" y="268"/>
                  </a:cubicBezTo>
                  <a:cubicBezTo>
                    <a:pt x="221" y="268"/>
                    <a:pt x="221" y="268"/>
                    <a:pt x="221" y="268"/>
                  </a:cubicBezTo>
                  <a:cubicBezTo>
                    <a:pt x="221" y="297"/>
                    <a:pt x="221" y="297"/>
                    <a:pt x="221" y="297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503"/>
                    <a:pt x="217" y="503"/>
                    <a:pt x="217" y="503"/>
                  </a:cubicBezTo>
                  <a:cubicBezTo>
                    <a:pt x="189" y="503"/>
                    <a:pt x="189" y="503"/>
                    <a:pt x="189" y="503"/>
                  </a:cubicBezTo>
                  <a:cubicBezTo>
                    <a:pt x="188" y="430"/>
                    <a:pt x="188" y="430"/>
                    <a:pt x="188" y="430"/>
                  </a:cubicBezTo>
                  <a:cubicBezTo>
                    <a:pt x="189" y="430"/>
                    <a:pt x="189" y="430"/>
                    <a:pt x="189" y="430"/>
                  </a:cubicBezTo>
                  <a:cubicBezTo>
                    <a:pt x="192" y="430"/>
                    <a:pt x="194" y="430"/>
                    <a:pt x="194" y="427"/>
                  </a:cubicBezTo>
                  <a:cubicBezTo>
                    <a:pt x="194" y="425"/>
                    <a:pt x="192" y="423"/>
                    <a:pt x="189" y="423"/>
                  </a:cubicBezTo>
                  <a:cubicBezTo>
                    <a:pt x="188" y="423"/>
                    <a:pt x="188" y="423"/>
                    <a:pt x="188" y="423"/>
                  </a:cubicBezTo>
                  <a:cubicBezTo>
                    <a:pt x="186" y="357"/>
                    <a:pt x="186" y="357"/>
                    <a:pt x="186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92" y="357"/>
                    <a:pt x="194" y="356"/>
                    <a:pt x="194" y="354"/>
                  </a:cubicBezTo>
                  <a:cubicBezTo>
                    <a:pt x="194" y="351"/>
                    <a:pt x="192" y="349"/>
                    <a:pt x="189" y="349"/>
                  </a:cubicBezTo>
                  <a:cubicBezTo>
                    <a:pt x="186" y="349"/>
                    <a:pt x="186" y="349"/>
                    <a:pt x="186" y="349"/>
                  </a:cubicBezTo>
                  <a:cubicBezTo>
                    <a:pt x="184" y="273"/>
                    <a:pt x="184" y="273"/>
                    <a:pt x="184" y="273"/>
                  </a:cubicBezTo>
                  <a:cubicBezTo>
                    <a:pt x="189" y="273"/>
                    <a:pt x="189" y="273"/>
                    <a:pt x="189" y="273"/>
                  </a:cubicBezTo>
                  <a:cubicBezTo>
                    <a:pt x="192" y="273"/>
                    <a:pt x="194" y="273"/>
                    <a:pt x="194" y="271"/>
                  </a:cubicBezTo>
                  <a:cubicBezTo>
                    <a:pt x="194" y="268"/>
                    <a:pt x="192" y="266"/>
                    <a:pt x="189" y="266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87" y="240"/>
                    <a:pt x="187" y="240"/>
                    <a:pt x="187" y="240"/>
                  </a:cubicBezTo>
                  <a:cubicBezTo>
                    <a:pt x="190" y="240"/>
                    <a:pt x="191" y="240"/>
                    <a:pt x="191" y="238"/>
                  </a:cubicBezTo>
                  <a:cubicBezTo>
                    <a:pt x="191" y="236"/>
                    <a:pt x="190" y="235"/>
                    <a:pt x="187" y="235"/>
                  </a:cubicBezTo>
                  <a:cubicBezTo>
                    <a:pt x="187" y="234"/>
                    <a:pt x="187" y="234"/>
                    <a:pt x="187" y="234"/>
                  </a:cubicBezTo>
                  <a:cubicBezTo>
                    <a:pt x="185" y="227"/>
                    <a:pt x="179" y="221"/>
                    <a:pt x="172" y="220"/>
                  </a:cubicBezTo>
                  <a:cubicBezTo>
                    <a:pt x="172" y="210"/>
                    <a:pt x="172" y="210"/>
                    <a:pt x="172" y="210"/>
                  </a:cubicBezTo>
                  <a:cubicBezTo>
                    <a:pt x="173" y="209"/>
                    <a:pt x="174" y="208"/>
                    <a:pt x="174" y="207"/>
                  </a:cubicBezTo>
                  <a:cubicBezTo>
                    <a:pt x="174" y="206"/>
                    <a:pt x="173" y="205"/>
                    <a:pt x="171" y="205"/>
                  </a:cubicBezTo>
                  <a:cubicBezTo>
                    <a:pt x="172" y="204"/>
                    <a:pt x="172" y="204"/>
                    <a:pt x="172" y="203"/>
                  </a:cubicBezTo>
                  <a:cubicBezTo>
                    <a:pt x="172" y="203"/>
                    <a:pt x="171" y="202"/>
                    <a:pt x="171" y="202"/>
                  </a:cubicBezTo>
                  <a:cubicBezTo>
                    <a:pt x="171" y="198"/>
                    <a:pt x="170" y="194"/>
                    <a:pt x="170" y="194"/>
                  </a:cubicBezTo>
                  <a:cubicBezTo>
                    <a:pt x="170" y="192"/>
                    <a:pt x="169" y="192"/>
                    <a:pt x="169" y="194"/>
                  </a:cubicBezTo>
                  <a:cubicBezTo>
                    <a:pt x="169" y="194"/>
                    <a:pt x="169" y="198"/>
                    <a:pt x="169" y="202"/>
                  </a:cubicBezTo>
                  <a:cubicBezTo>
                    <a:pt x="168" y="202"/>
                    <a:pt x="168" y="203"/>
                    <a:pt x="168" y="203"/>
                  </a:cubicBezTo>
                  <a:cubicBezTo>
                    <a:pt x="168" y="204"/>
                    <a:pt x="168" y="204"/>
                    <a:pt x="169" y="205"/>
                  </a:cubicBezTo>
                  <a:cubicBezTo>
                    <a:pt x="167" y="205"/>
                    <a:pt x="166" y="206"/>
                    <a:pt x="166" y="207"/>
                  </a:cubicBezTo>
                  <a:cubicBezTo>
                    <a:pt x="166" y="208"/>
                    <a:pt x="167" y="209"/>
                    <a:pt x="168" y="209"/>
                  </a:cubicBezTo>
                  <a:cubicBezTo>
                    <a:pt x="168" y="220"/>
                    <a:pt x="168" y="220"/>
                    <a:pt x="168" y="220"/>
                  </a:cubicBezTo>
                  <a:cubicBezTo>
                    <a:pt x="160" y="221"/>
                    <a:pt x="154" y="227"/>
                    <a:pt x="152" y="234"/>
                  </a:cubicBezTo>
                  <a:cubicBezTo>
                    <a:pt x="152" y="235"/>
                    <a:pt x="152" y="235"/>
                    <a:pt x="152" y="235"/>
                  </a:cubicBezTo>
                  <a:cubicBezTo>
                    <a:pt x="150" y="235"/>
                    <a:pt x="148" y="236"/>
                    <a:pt x="148" y="238"/>
                  </a:cubicBezTo>
                  <a:cubicBezTo>
                    <a:pt x="148" y="240"/>
                    <a:pt x="150" y="240"/>
                    <a:pt x="152" y="240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53" y="266"/>
                    <a:pt x="153" y="266"/>
                    <a:pt x="153" y="266"/>
                  </a:cubicBezTo>
                  <a:cubicBezTo>
                    <a:pt x="150" y="266"/>
                    <a:pt x="150" y="266"/>
                    <a:pt x="150" y="266"/>
                  </a:cubicBezTo>
                  <a:cubicBezTo>
                    <a:pt x="147" y="266"/>
                    <a:pt x="145" y="268"/>
                    <a:pt x="145" y="271"/>
                  </a:cubicBezTo>
                  <a:cubicBezTo>
                    <a:pt x="145" y="273"/>
                    <a:pt x="147" y="273"/>
                    <a:pt x="150" y="273"/>
                  </a:cubicBezTo>
                  <a:cubicBezTo>
                    <a:pt x="155" y="273"/>
                    <a:pt x="155" y="273"/>
                    <a:pt x="155" y="273"/>
                  </a:cubicBezTo>
                  <a:cubicBezTo>
                    <a:pt x="153" y="349"/>
                    <a:pt x="153" y="349"/>
                    <a:pt x="153" y="349"/>
                  </a:cubicBezTo>
                  <a:cubicBezTo>
                    <a:pt x="150" y="349"/>
                    <a:pt x="150" y="349"/>
                    <a:pt x="150" y="349"/>
                  </a:cubicBezTo>
                  <a:cubicBezTo>
                    <a:pt x="147" y="349"/>
                    <a:pt x="145" y="351"/>
                    <a:pt x="145" y="354"/>
                  </a:cubicBezTo>
                  <a:cubicBezTo>
                    <a:pt x="145" y="356"/>
                    <a:pt x="147" y="357"/>
                    <a:pt x="150" y="357"/>
                  </a:cubicBezTo>
                  <a:cubicBezTo>
                    <a:pt x="153" y="357"/>
                    <a:pt x="153" y="357"/>
                    <a:pt x="153" y="357"/>
                  </a:cubicBezTo>
                  <a:cubicBezTo>
                    <a:pt x="152" y="423"/>
                    <a:pt x="152" y="423"/>
                    <a:pt x="152" y="423"/>
                  </a:cubicBezTo>
                  <a:cubicBezTo>
                    <a:pt x="150" y="423"/>
                    <a:pt x="150" y="423"/>
                    <a:pt x="150" y="423"/>
                  </a:cubicBezTo>
                  <a:cubicBezTo>
                    <a:pt x="147" y="423"/>
                    <a:pt x="145" y="425"/>
                    <a:pt x="145" y="427"/>
                  </a:cubicBezTo>
                  <a:cubicBezTo>
                    <a:pt x="145" y="430"/>
                    <a:pt x="147" y="430"/>
                    <a:pt x="150" y="430"/>
                  </a:cubicBezTo>
                  <a:cubicBezTo>
                    <a:pt x="151" y="430"/>
                    <a:pt x="151" y="430"/>
                    <a:pt x="151" y="430"/>
                  </a:cubicBezTo>
                  <a:cubicBezTo>
                    <a:pt x="150" y="503"/>
                    <a:pt x="150" y="503"/>
                    <a:pt x="150" y="503"/>
                  </a:cubicBezTo>
                  <a:cubicBezTo>
                    <a:pt x="119" y="503"/>
                    <a:pt x="119" y="503"/>
                    <a:pt x="119" y="503"/>
                  </a:cubicBezTo>
                  <a:cubicBezTo>
                    <a:pt x="119" y="488"/>
                    <a:pt x="119" y="488"/>
                    <a:pt x="119" y="488"/>
                  </a:cubicBezTo>
                  <a:cubicBezTo>
                    <a:pt x="101" y="488"/>
                    <a:pt x="101" y="488"/>
                    <a:pt x="101" y="488"/>
                  </a:cubicBezTo>
                  <a:cubicBezTo>
                    <a:pt x="98" y="372"/>
                    <a:pt x="98" y="372"/>
                    <a:pt x="98" y="372"/>
                  </a:cubicBezTo>
                  <a:cubicBezTo>
                    <a:pt x="101" y="372"/>
                    <a:pt x="101" y="372"/>
                    <a:pt x="101" y="372"/>
                  </a:cubicBezTo>
                  <a:cubicBezTo>
                    <a:pt x="104" y="372"/>
                    <a:pt x="108" y="372"/>
                    <a:pt x="108" y="368"/>
                  </a:cubicBezTo>
                  <a:cubicBezTo>
                    <a:pt x="108" y="364"/>
                    <a:pt x="104" y="361"/>
                    <a:pt x="101" y="361"/>
                  </a:cubicBezTo>
                  <a:cubicBezTo>
                    <a:pt x="98" y="361"/>
                    <a:pt x="98" y="361"/>
                    <a:pt x="98" y="361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101" y="257"/>
                    <a:pt x="101" y="257"/>
                    <a:pt x="101" y="257"/>
                  </a:cubicBezTo>
                  <a:cubicBezTo>
                    <a:pt x="104" y="257"/>
                    <a:pt x="108" y="257"/>
                    <a:pt x="108" y="253"/>
                  </a:cubicBezTo>
                  <a:cubicBezTo>
                    <a:pt x="108" y="249"/>
                    <a:pt x="104" y="246"/>
                    <a:pt x="101" y="246"/>
                  </a:cubicBezTo>
                  <a:cubicBezTo>
                    <a:pt x="95" y="246"/>
                    <a:pt x="95" y="246"/>
                    <a:pt x="95" y="246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4" y="127"/>
                    <a:pt x="108" y="127"/>
                    <a:pt x="108" y="123"/>
                  </a:cubicBezTo>
                  <a:cubicBezTo>
                    <a:pt x="108" y="119"/>
                    <a:pt x="104" y="116"/>
                    <a:pt x="101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7" y="76"/>
                    <a:pt x="97" y="76"/>
                    <a:pt x="97" y="76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1" y="76"/>
                    <a:pt x="104" y="75"/>
                    <a:pt x="104" y="72"/>
                  </a:cubicBezTo>
                  <a:cubicBezTo>
                    <a:pt x="104" y="69"/>
                    <a:pt x="101" y="67"/>
                    <a:pt x="98" y="67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94" y="55"/>
                    <a:pt x="85" y="46"/>
                    <a:pt x="73" y="4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4"/>
                    <a:pt x="75" y="23"/>
                    <a:pt x="75" y="21"/>
                  </a:cubicBezTo>
                  <a:cubicBezTo>
                    <a:pt x="75" y="20"/>
                    <a:pt x="74" y="18"/>
                    <a:pt x="72" y="18"/>
                  </a:cubicBezTo>
                  <a:cubicBezTo>
                    <a:pt x="73" y="17"/>
                    <a:pt x="73" y="17"/>
                    <a:pt x="73" y="16"/>
                  </a:cubicBezTo>
                  <a:cubicBezTo>
                    <a:pt x="73" y="15"/>
                    <a:pt x="72" y="14"/>
                    <a:pt x="71" y="14"/>
                  </a:cubicBezTo>
                  <a:cubicBezTo>
                    <a:pt x="71" y="8"/>
                    <a:pt x="71" y="3"/>
                    <a:pt x="71" y="2"/>
                  </a:cubicBezTo>
                  <a:cubicBezTo>
                    <a:pt x="71" y="0"/>
                    <a:pt x="69" y="0"/>
                    <a:pt x="69" y="2"/>
                  </a:cubicBezTo>
                  <a:cubicBezTo>
                    <a:pt x="69" y="3"/>
                    <a:pt x="69" y="8"/>
                    <a:pt x="69" y="14"/>
                  </a:cubicBezTo>
                  <a:cubicBezTo>
                    <a:pt x="68" y="14"/>
                    <a:pt x="67" y="15"/>
                    <a:pt x="67" y="16"/>
                  </a:cubicBezTo>
                  <a:cubicBezTo>
                    <a:pt x="67" y="17"/>
                    <a:pt x="67" y="17"/>
                    <a:pt x="68" y="18"/>
                  </a:cubicBezTo>
                  <a:cubicBezTo>
                    <a:pt x="66" y="18"/>
                    <a:pt x="65" y="20"/>
                    <a:pt x="65" y="21"/>
                  </a:cubicBezTo>
                  <a:cubicBezTo>
                    <a:pt x="65" y="23"/>
                    <a:pt x="66" y="24"/>
                    <a:pt x="67" y="2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55" y="46"/>
                    <a:pt x="46" y="54"/>
                    <a:pt x="43" y="66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9" y="67"/>
                    <a:pt x="36" y="69"/>
                    <a:pt x="36" y="72"/>
                  </a:cubicBezTo>
                  <a:cubicBezTo>
                    <a:pt x="36" y="75"/>
                    <a:pt x="39" y="76"/>
                    <a:pt x="42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5" y="116"/>
                    <a:pt x="32" y="119"/>
                    <a:pt x="32" y="123"/>
                  </a:cubicBezTo>
                  <a:cubicBezTo>
                    <a:pt x="32" y="127"/>
                    <a:pt x="35" y="127"/>
                    <a:pt x="39" y="127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4" y="246"/>
                    <a:pt x="44" y="246"/>
                    <a:pt x="44" y="246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6"/>
                    <a:pt x="32" y="249"/>
                    <a:pt x="32" y="253"/>
                  </a:cubicBezTo>
                  <a:cubicBezTo>
                    <a:pt x="32" y="257"/>
                    <a:pt x="35" y="257"/>
                    <a:pt x="39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2" y="361"/>
                    <a:pt x="42" y="361"/>
                    <a:pt x="42" y="361"/>
                  </a:cubicBezTo>
                  <a:cubicBezTo>
                    <a:pt x="39" y="361"/>
                    <a:pt x="39" y="361"/>
                    <a:pt x="39" y="361"/>
                  </a:cubicBezTo>
                  <a:cubicBezTo>
                    <a:pt x="35" y="361"/>
                    <a:pt x="32" y="364"/>
                    <a:pt x="32" y="368"/>
                  </a:cubicBezTo>
                  <a:cubicBezTo>
                    <a:pt x="32" y="372"/>
                    <a:pt x="35" y="372"/>
                    <a:pt x="39" y="372"/>
                  </a:cubicBezTo>
                  <a:cubicBezTo>
                    <a:pt x="41" y="372"/>
                    <a:pt x="41" y="372"/>
                    <a:pt x="41" y="372"/>
                  </a:cubicBezTo>
                  <a:cubicBezTo>
                    <a:pt x="39" y="488"/>
                    <a:pt x="39" y="488"/>
                    <a:pt x="39" y="488"/>
                  </a:cubicBezTo>
                  <a:cubicBezTo>
                    <a:pt x="20" y="488"/>
                    <a:pt x="20" y="488"/>
                    <a:pt x="20" y="488"/>
                  </a:cubicBezTo>
                  <a:cubicBezTo>
                    <a:pt x="20" y="503"/>
                    <a:pt x="20" y="503"/>
                    <a:pt x="20" y="503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0" y="584"/>
                    <a:pt x="0" y="584"/>
                    <a:pt x="0" y="584"/>
                  </a:cubicBezTo>
                  <a:cubicBezTo>
                    <a:pt x="997" y="584"/>
                    <a:pt x="997" y="584"/>
                    <a:pt x="997" y="584"/>
                  </a:cubicBezTo>
                  <a:cubicBezTo>
                    <a:pt x="997" y="503"/>
                    <a:pt x="997" y="503"/>
                    <a:pt x="997" y="503"/>
                  </a:cubicBezTo>
                  <a:lnTo>
                    <a:pt x="973" y="503"/>
                  </a:lnTo>
                  <a:close/>
                  <a:moveTo>
                    <a:pt x="56" y="111"/>
                  </a:moveTo>
                  <a:cubicBezTo>
                    <a:pt x="52" y="111"/>
                    <a:pt x="52" y="111"/>
                    <a:pt x="52" y="111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6" y="78"/>
                    <a:pt x="56" y="78"/>
                    <a:pt x="56" y="78"/>
                  </a:cubicBezTo>
                  <a:lnTo>
                    <a:pt x="56" y="111"/>
                  </a:lnTo>
                  <a:close/>
                  <a:moveTo>
                    <a:pt x="68" y="111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8" y="78"/>
                    <a:pt x="68" y="78"/>
                    <a:pt x="68" y="78"/>
                  </a:cubicBezTo>
                  <a:lnTo>
                    <a:pt x="68" y="111"/>
                  </a:lnTo>
                  <a:close/>
                  <a:moveTo>
                    <a:pt x="79" y="111"/>
                  </a:moveTo>
                  <a:cubicBezTo>
                    <a:pt x="73" y="111"/>
                    <a:pt x="73" y="111"/>
                    <a:pt x="73" y="111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9" y="78"/>
                    <a:pt x="79" y="78"/>
                    <a:pt x="79" y="78"/>
                  </a:cubicBezTo>
                  <a:lnTo>
                    <a:pt x="79" y="111"/>
                  </a:lnTo>
                  <a:close/>
                  <a:moveTo>
                    <a:pt x="89" y="111"/>
                  </a:moveTo>
                  <a:cubicBezTo>
                    <a:pt x="84" y="111"/>
                    <a:pt x="84" y="111"/>
                    <a:pt x="84" y="111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9" y="78"/>
                    <a:pt x="89" y="78"/>
                    <a:pt x="89" y="78"/>
                  </a:cubicBezTo>
                  <a:lnTo>
                    <a:pt x="89" y="111"/>
                  </a:lnTo>
                  <a:close/>
                  <a:moveTo>
                    <a:pt x="161" y="263"/>
                  </a:moveTo>
                  <a:cubicBezTo>
                    <a:pt x="158" y="263"/>
                    <a:pt x="158" y="263"/>
                    <a:pt x="158" y="263"/>
                  </a:cubicBezTo>
                  <a:cubicBezTo>
                    <a:pt x="158" y="242"/>
                    <a:pt x="158" y="242"/>
                    <a:pt x="158" y="242"/>
                  </a:cubicBezTo>
                  <a:cubicBezTo>
                    <a:pt x="161" y="242"/>
                    <a:pt x="161" y="242"/>
                    <a:pt x="161" y="242"/>
                  </a:cubicBezTo>
                  <a:lnTo>
                    <a:pt x="161" y="263"/>
                  </a:lnTo>
                  <a:close/>
                  <a:moveTo>
                    <a:pt x="169" y="263"/>
                  </a:moveTo>
                  <a:cubicBezTo>
                    <a:pt x="164" y="263"/>
                    <a:pt x="164" y="263"/>
                    <a:pt x="164" y="263"/>
                  </a:cubicBezTo>
                  <a:cubicBezTo>
                    <a:pt x="164" y="242"/>
                    <a:pt x="164" y="242"/>
                    <a:pt x="164" y="242"/>
                  </a:cubicBezTo>
                  <a:cubicBezTo>
                    <a:pt x="169" y="242"/>
                    <a:pt x="169" y="242"/>
                    <a:pt x="169" y="242"/>
                  </a:cubicBezTo>
                  <a:lnTo>
                    <a:pt x="169" y="263"/>
                  </a:lnTo>
                  <a:close/>
                  <a:moveTo>
                    <a:pt x="176" y="263"/>
                  </a:moveTo>
                  <a:cubicBezTo>
                    <a:pt x="172" y="263"/>
                    <a:pt x="172" y="263"/>
                    <a:pt x="172" y="263"/>
                  </a:cubicBezTo>
                  <a:cubicBezTo>
                    <a:pt x="172" y="242"/>
                    <a:pt x="172" y="242"/>
                    <a:pt x="172" y="242"/>
                  </a:cubicBezTo>
                  <a:cubicBezTo>
                    <a:pt x="176" y="242"/>
                    <a:pt x="176" y="242"/>
                    <a:pt x="176" y="242"/>
                  </a:cubicBezTo>
                  <a:lnTo>
                    <a:pt x="176" y="263"/>
                  </a:lnTo>
                  <a:close/>
                  <a:moveTo>
                    <a:pt x="182" y="263"/>
                  </a:moveTo>
                  <a:cubicBezTo>
                    <a:pt x="179" y="263"/>
                    <a:pt x="179" y="263"/>
                    <a:pt x="179" y="263"/>
                  </a:cubicBezTo>
                  <a:cubicBezTo>
                    <a:pt x="179" y="242"/>
                    <a:pt x="179" y="242"/>
                    <a:pt x="179" y="242"/>
                  </a:cubicBezTo>
                  <a:cubicBezTo>
                    <a:pt x="182" y="242"/>
                    <a:pt x="182" y="242"/>
                    <a:pt x="182" y="242"/>
                  </a:cubicBezTo>
                  <a:lnTo>
                    <a:pt x="182" y="263"/>
                  </a:lnTo>
                  <a:close/>
                  <a:moveTo>
                    <a:pt x="268" y="503"/>
                  </a:moveTo>
                  <a:cubicBezTo>
                    <a:pt x="231" y="503"/>
                    <a:pt x="231" y="503"/>
                    <a:pt x="231" y="503"/>
                  </a:cubicBezTo>
                  <a:cubicBezTo>
                    <a:pt x="231" y="491"/>
                    <a:pt x="231" y="466"/>
                    <a:pt x="231" y="458"/>
                  </a:cubicBezTo>
                  <a:cubicBezTo>
                    <a:pt x="231" y="448"/>
                    <a:pt x="242" y="435"/>
                    <a:pt x="250" y="432"/>
                  </a:cubicBezTo>
                  <a:cubicBezTo>
                    <a:pt x="258" y="431"/>
                    <a:pt x="268" y="438"/>
                    <a:pt x="268" y="448"/>
                  </a:cubicBezTo>
                  <a:cubicBezTo>
                    <a:pt x="268" y="456"/>
                    <a:pt x="268" y="490"/>
                    <a:pt x="268" y="503"/>
                  </a:cubicBezTo>
                  <a:close/>
                  <a:moveTo>
                    <a:pt x="268" y="399"/>
                  </a:moveTo>
                  <a:cubicBezTo>
                    <a:pt x="231" y="409"/>
                    <a:pt x="231" y="409"/>
                    <a:pt x="231" y="409"/>
                  </a:cubicBezTo>
                  <a:cubicBezTo>
                    <a:pt x="231" y="409"/>
                    <a:pt x="231" y="369"/>
                    <a:pt x="231" y="358"/>
                  </a:cubicBezTo>
                  <a:cubicBezTo>
                    <a:pt x="231" y="348"/>
                    <a:pt x="242" y="336"/>
                    <a:pt x="250" y="332"/>
                  </a:cubicBezTo>
                  <a:cubicBezTo>
                    <a:pt x="258" y="332"/>
                    <a:pt x="268" y="338"/>
                    <a:pt x="268" y="348"/>
                  </a:cubicBezTo>
                  <a:cubicBezTo>
                    <a:pt x="268" y="359"/>
                    <a:pt x="268" y="399"/>
                    <a:pt x="268" y="399"/>
                  </a:cubicBezTo>
                  <a:close/>
                  <a:moveTo>
                    <a:pt x="329" y="255"/>
                  </a:moveTo>
                  <a:cubicBezTo>
                    <a:pt x="329" y="249"/>
                    <a:pt x="332" y="244"/>
                    <a:pt x="336" y="244"/>
                  </a:cubicBezTo>
                  <a:cubicBezTo>
                    <a:pt x="340" y="244"/>
                    <a:pt x="343" y="249"/>
                    <a:pt x="343" y="255"/>
                  </a:cubicBezTo>
                  <a:cubicBezTo>
                    <a:pt x="343" y="281"/>
                    <a:pt x="343" y="281"/>
                    <a:pt x="343" y="281"/>
                  </a:cubicBezTo>
                  <a:cubicBezTo>
                    <a:pt x="329" y="281"/>
                    <a:pt x="329" y="281"/>
                    <a:pt x="329" y="281"/>
                  </a:cubicBezTo>
                  <a:lnTo>
                    <a:pt x="329" y="255"/>
                  </a:lnTo>
                  <a:close/>
                  <a:moveTo>
                    <a:pt x="301" y="255"/>
                  </a:moveTo>
                  <a:cubicBezTo>
                    <a:pt x="301" y="249"/>
                    <a:pt x="304" y="244"/>
                    <a:pt x="308" y="244"/>
                  </a:cubicBezTo>
                  <a:cubicBezTo>
                    <a:pt x="312" y="244"/>
                    <a:pt x="315" y="249"/>
                    <a:pt x="315" y="255"/>
                  </a:cubicBezTo>
                  <a:cubicBezTo>
                    <a:pt x="315" y="281"/>
                    <a:pt x="315" y="281"/>
                    <a:pt x="315" y="281"/>
                  </a:cubicBezTo>
                  <a:cubicBezTo>
                    <a:pt x="301" y="281"/>
                    <a:pt x="301" y="281"/>
                    <a:pt x="301" y="281"/>
                  </a:cubicBezTo>
                  <a:lnTo>
                    <a:pt x="301" y="255"/>
                  </a:lnTo>
                  <a:close/>
                  <a:moveTo>
                    <a:pt x="358" y="500"/>
                  </a:moveTo>
                  <a:cubicBezTo>
                    <a:pt x="308" y="500"/>
                    <a:pt x="308" y="500"/>
                    <a:pt x="308" y="500"/>
                  </a:cubicBezTo>
                  <a:cubicBezTo>
                    <a:pt x="308" y="500"/>
                    <a:pt x="308" y="460"/>
                    <a:pt x="308" y="449"/>
                  </a:cubicBezTo>
                  <a:cubicBezTo>
                    <a:pt x="308" y="439"/>
                    <a:pt x="322" y="429"/>
                    <a:pt x="333" y="428"/>
                  </a:cubicBezTo>
                  <a:cubicBezTo>
                    <a:pt x="343" y="429"/>
                    <a:pt x="358" y="439"/>
                    <a:pt x="358" y="449"/>
                  </a:cubicBezTo>
                  <a:cubicBezTo>
                    <a:pt x="358" y="460"/>
                    <a:pt x="358" y="500"/>
                    <a:pt x="358" y="500"/>
                  </a:cubicBezTo>
                  <a:close/>
                  <a:moveTo>
                    <a:pt x="358" y="400"/>
                  </a:moveTo>
                  <a:cubicBezTo>
                    <a:pt x="308" y="400"/>
                    <a:pt x="308" y="400"/>
                    <a:pt x="308" y="400"/>
                  </a:cubicBezTo>
                  <a:cubicBezTo>
                    <a:pt x="308" y="400"/>
                    <a:pt x="308" y="360"/>
                    <a:pt x="308" y="349"/>
                  </a:cubicBezTo>
                  <a:cubicBezTo>
                    <a:pt x="308" y="339"/>
                    <a:pt x="322" y="330"/>
                    <a:pt x="333" y="328"/>
                  </a:cubicBezTo>
                  <a:cubicBezTo>
                    <a:pt x="343" y="330"/>
                    <a:pt x="358" y="339"/>
                    <a:pt x="358" y="349"/>
                  </a:cubicBezTo>
                  <a:cubicBezTo>
                    <a:pt x="358" y="360"/>
                    <a:pt x="358" y="400"/>
                    <a:pt x="358" y="400"/>
                  </a:cubicBezTo>
                  <a:close/>
                  <a:moveTo>
                    <a:pt x="371" y="281"/>
                  </a:moveTo>
                  <a:cubicBezTo>
                    <a:pt x="357" y="281"/>
                    <a:pt x="357" y="281"/>
                    <a:pt x="357" y="281"/>
                  </a:cubicBezTo>
                  <a:cubicBezTo>
                    <a:pt x="357" y="255"/>
                    <a:pt x="357" y="255"/>
                    <a:pt x="357" y="255"/>
                  </a:cubicBezTo>
                  <a:cubicBezTo>
                    <a:pt x="357" y="249"/>
                    <a:pt x="360" y="244"/>
                    <a:pt x="364" y="244"/>
                  </a:cubicBezTo>
                  <a:cubicBezTo>
                    <a:pt x="368" y="244"/>
                    <a:pt x="371" y="249"/>
                    <a:pt x="371" y="255"/>
                  </a:cubicBezTo>
                  <a:lnTo>
                    <a:pt x="371" y="281"/>
                  </a:lnTo>
                  <a:close/>
                  <a:moveTo>
                    <a:pt x="382" y="281"/>
                  </a:moveTo>
                  <a:cubicBezTo>
                    <a:pt x="380" y="281"/>
                    <a:pt x="380" y="281"/>
                    <a:pt x="380" y="281"/>
                  </a:cubicBezTo>
                  <a:cubicBezTo>
                    <a:pt x="380" y="241"/>
                    <a:pt x="380" y="241"/>
                    <a:pt x="380" y="241"/>
                  </a:cubicBezTo>
                  <a:cubicBezTo>
                    <a:pt x="380" y="241"/>
                    <a:pt x="381" y="240"/>
                    <a:pt x="382" y="240"/>
                  </a:cubicBezTo>
                  <a:lnTo>
                    <a:pt x="382" y="281"/>
                  </a:lnTo>
                  <a:close/>
                  <a:moveTo>
                    <a:pt x="562" y="503"/>
                  </a:moveTo>
                  <a:cubicBezTo>
                    <a:pt x="430" y="503"/>
                    <a:pt x="430" y="503"/>
                    <a:pt x="430" y="503"/>
                  </a:cubicBezTo>
                  <a:cubicBezTo>
                    <a:pt x="430" y="427"/>
                    <a:pt x="430" y="392"/>
                    <a:pt x="430" y="363"/>
                  </a:cubicBezTo>
                  <a:cubicBezTo>
                    <a:pt x="430" y="333"/>
                    <a:pt x="458" y="318"/>
                    <a:pt x="494" y="307"/>
                  </a:cubicBezTo>
                  <a:cubicBezTo>
                    <a:pt x="498" y="307"/>
                    <a:pt x="498" y="307"/>
                    <a:pt x="498" y="307"/>
                  </a:cubicBezTo>
                  <a:cubicBezTo>
                    <a:pt x="534" y="318"/>
                    <a:pt x="562" y="333"/>
                    <a:pt x="562" y="363"/>
                  </a:cubicBezTo>
                  <a:cubicBezTo>
                    <a:pt x="562" y="392"/>
                    <a:pt x="562" y="427"/>
                    <a:pt x="562" y="503"/>
                  </a:cubicBezTo>
                  <a:close/>
                  <a:moveTo>
                    <a:pt x="614" y="281"/>
                  </a:moveTo>
                  <a:cubicBezTo>
                    <a:pt x="613" y="281"/>
                    <a:pt x="613" y="281"/>
                    <a:pt x="613" y="281"/>
                  </a:cubicBezTo>
                  <a:cubicBezTo>
                    <a:pt x="613" y="240"/>
                    <a:pt x="613" y="240"/>
                    <a:pt x="613" y="240"/>
                  </a:cubicBezTo>
                  <a:cubicBezTo>
                    <a:pt x="613" y="240"/>
                    <a:pt x="614" y="241"/>
                    <a:pt x="614" y="241"/>
                  </a:cubicBezTo>
                  <a:lnTo>
                    <a:pt x="614" y="281"/>
                  </a:lnTo>
                  <a:close/>
                  <a:moveTo>
                    <a:pt x="650" y="255"/>
                  </a:moveTo>
                  <a:cubicBezTo>
                    <a:pt x="650" y="249"/>
                    <a:pt x="654" y="244"/>
                    <a:pt x="658" y="244"/>
                  </a:cubicBezTo>
                  <a:cubicBezTo>
                    <a:pt x="662" y="244"/>
                    <a:pt x="665" y="249"/>
                    <a:pt x="665" y="255"/>
                  </a:cubicBezTo>
                  <a:cubicBezTo>
                    <a:pt x="665" y="281"/>
                    <a:pt x="665" y="281"/>
                    <a:pt x="665" y="281"/>
                  </a:cubicBezTo>
                  <a:cubicBezTo>
                    <a:pt x="650" y="281"/>
                    <a:pt x="650" y="281"/>
                    <a:pt x="650" y="281"/>
                  </a:cubicBezTo>
                  <a:lnTo>
                    <a:pt x="650" y="255"/>
                  </a:lnTo>
                  <a:close/>
                  <a:moveTo>
                    <a:pt x="622" y="255"/>
                  </a:moveTo>
                  <a:cubicBezTo>
                    <a:pt x="622" y="249"/>
                    <a:pt x="626" y="244"/>
                    <a:pt x="630" y="244"/>
                  </a:cubicBezTo>
                  <a:cubicBezTo>
                    <a:pt x="634" y="244"/>
                    <a:pt x="637" y="249"/>
                    <a:pt x="637" y="255"/>
                  </a:cubicBezTo>
                  <a:cubicBezTo>
                    <a:pt x="637" y="281"/>
                    <a:pt x="637" y="281"/>
                    <a:pt x="637" y="281"/>
                  </a:cubicBezTo>
                  <a:cubicBezTo>
                    <a:pt x="622" y="281"/>
                    <a:pt x="622" y="281"/>
                    <a:pt x="622" y="281"/>
                  </a:cubicBezTo>
                  <a:lnTo>
                    <a:pt x="622" y="255"/>
                  </a:lnTo>
                  <a:close/>
                  <a:moveTo>
                    <a:pt x="686" y="500"/>
                  </a:moveTo>
                  <a:cubicBezTo>
                    <a:pt x="636" y="500"/>
                    <a:pt x="636" y="500"/>
                    <a:pt x="636" y="500"/>
                  </a:cubicBezTo>
                  <a:cubicBezTo>
                    <a:pt x="636" y="500"/>
                    <a:pt x="636" y="460"/>
                    <a:pt x="636" y="449"/>
                  </a:cubicBezTo>
                  <a:cubicBezTo>
                    <a:pt x="636" y="439"/>
                    <a:pt x="650" y="429"/>
                    <a:pt x="661" y="428"/>
                  </a:cubicBezTo>
                  <a:cubicBezTo>
                    <a:pt x="671" y="429"/>
                    <a:pt x="686" y="439"/>
                    <a:pt x="686" y="449"/>
                  </a:cubicBezTo>
                  <a:cubicBezTo>
                    <a:pt x="686" y="460"/>
                    <a:pt x="686" y="500"/>
                    <a:pt x="686" y="500"/>
                  </a:cubicBezTo>
                  <a:close/>
                  <a:moveTo>
                    <a:pt x="686" y="400"/>
                  </a:moveTo>
                  <a:cubicBezTo>
                    <a:pt x="636" y="400"/>
                    <a:pt x="636" y="400"/>
                    <a:pt x="636" y="400"/>
                  </a:cubicBezTo>
                  <a:cubicBezTo>
                    <a:pt x="636" y="400"/>
                    <a:pt x="636" y="360"/>
                    <a:pt x="636" y="349"/>
                  </a:cubicBezTo>
                  <a:cubicBezTo>
                    <a:pt x="636" y="339"/>
                    <a:pt x="650" y="330"/>
                    <a:pt x="661" y="328"/>
                  </a:cubicBezTo>
                  <a:cubicBezTo>
                    <a:pt x="671" y="330"/>
                    <a:pt x="686" y="339"/>
                    <a:pt x="686" y="349"/>
                  </a:cubicBezTo>
                  <a:cubicBezTo>
                    <a:pt x="686" y="360"/>
                    <a:pt x="686" y="400"/>
                    <a:pt x="686" y="400"/>
                  </a:cubicBezTo>
                  <a:close/>
                  <a:moveTo>
                    <a:pt x="693" y="281"/>
                  </a:moveTo>
                  <a:cubicBezTo>
                    <a:pt x="678" y="281"/>
                    <a:pt x="678" y="281"/>
                    <a:pt x="678" y="281"/>
                  </a:cubicBezTo>
                  <a:cubicBezTo>
                    <a:pt x="678" y="255"/>
                    <a:pt x="678" y="255"/>
                    <a:pt x="678" y="255"/>
                  </a:cubicBezTo>
                  <a:cubicBezTo>
                    <a:pt x="678" y="249"/>
                    <a:pt x="682" y="244"/>
                    <a:pt x="686" y="244"/>
                  </a:cubicBezTo>
                  <a:cubicBezTo>
                    <a:pt x="690" y="244"/>
                    <a:pt x="693" y="249"/>
                    <a:pt x="693" y="255"/>
                  </a:cubicBezTo>
                  <a:lnTo>
                    <a:pt x="693" y="281"/>
                  </a:lnTo>
                  <a:close/>
                  <a:moveTo>
                    <a:pt x="762" y="503"/>
                  </a:moveTo>
                  <a:cubicBezTo>
                    <a:pt x="725" y="503"/>
                    <a:pt x="725" y="503"/>
                    <a:pt x="725" y="503"/>
                  </a:cubicBezTo>
                  <a:cubicBezTo>
                    <a:pt x="725" y="490"/>
                    <a:pt x="725" y="456"/>
                    <a:pt x="725" y="448"/>
                  </a:cubicBezTo>
                  <a:cubicBezTo>
                    <a:pt x="725" y="438"/>
                    <a:pt x="736" y="431"/>
                    <a:pt x="744" y="432"/>
                  </a:cubicBezTo>
                  <a:cubicBezTo>
                    <a:pt x="752" y="435"/>
                    <a:pt x="762" y="448"/>
                    <a:pt x="762" y="458"/>
                  </a:cubicBezTo>
                  <a:cubicBezTo>
                    <a:pt x="762" y="466"/>
                    <a:pt x="762" y="491"/>
                    <a:pt x="762" y="503"/>
                  </a:cubicBezTo>
                  <a:close/>
                  <a:moveTo>
                    <a:pt x="762" y="409"/>
                  </a:moveTo>
                  <a:cubicBezTo>
                    <a:pt x="725" y="399"/>
                    <a:pt x="725" y="399"/>
                    <a:pt x="725" y="399"/>
                  </a:cubicBezTo>
                  <a:cubicBezTo>
                    <a:pt x="725" y="399"/>
                    <a:pt x="725" y="359"/>
                    <a:pt x="725" y="348"/>
                  </a:cubicBezTo>
                  <a:cubicBezTo>
                    <a:pt x="725" y="338"/>
                    <a:pt x="736" y="332"/>
                    <a:pt x="744" y="332"/>
                  </a:cubicBezTo>
                  <a:cubicBezTo>
                    <a:pt x="752" y="336"/>
                    <a:pt x="762" y="348"/>
                    <a:pt x="762" y="358"/>
                  </a:cubicBezTo>
                  <a:cubicBezTo>
                    <a:pt x="762" y="369"/>
                    <a:pt x="762" y="409"/>
                    <a:pt x="762" y="409"/>
                  </a:cubicBezTo>
                  <a:close/>
                  <a:moveTo>
                    <a:pt x="815" y="263"/>
                  </a:moveTo>
                  <a:cubicBezTo>
                    <a:pt x="812" y="263"/>
                    <a:pt x="812" y="263"/>
                    <a:pt x="812" y="263"/>
                  </a:cubicBezTo>
                  <a:cubicBezTo>
                    <a:pt x="812" y="242"/>
                    <a:pt x="812" y="242"/>
                    <a:pt x="812" y="242"/>
                  </a:cubicBezTo>
                  <a:cubicBezTo>
                    <a:pt x="815" y="242"/>
                    <a:pt x="815" y="242"/>
                    <a:pt x="815" y="242"/>
                  </a:cubicBezTo>
                  <a:lnTo>
                    <a:pt x="815" y="263"/>
                  </a:lnTo>
                  <a:close/>
                  <a:moveTo>
                    <a:pt x="822" y="263"/>
                  </a:moveTo>
                  <a:cubicBezTo>
                    <a:pt x="818" y="263"/>
                    <a:pt x="818" y="263"/>
                    <a:pt x="818" y="263"/>
                  </a:cubicBezTo>
                  <a:cubicBezTo>
                    <a:pt x="818" y="242"/>
                    <a:pt x="818" y="242"/>
                    <a:pt x="818" y="242"/>
                  </a:cubicBezTo>
                  <a:cubicBezTo>
                    <a:pt x="822" y="242"/>
                    <a:pt x="822" y="242"/>
                    <a:pt x="822" y="242"/>
                  </a:cubicBezTo>
                  <a:lnTo>
                    <a:pt x="822" y="263"/>
                  </a:lnTo>
                  <a:close/>
                  <a:moveTo>
                    <a:pt x="830" y="263"/>
                  </a:moveTo>
                  <a:cubicBezTo>
                    <a:pt x="825" y="263"/>
                    <a:pt x="825" y="263"/>
                    <a:pt x="825" y="263"/>
                  </a:cubicBezTo>
                  <a:cubicBezTo>
                    <a:pt x="825" y="242"/>
                    <a:pt x="825" y="242"/>
                    <a:pt x="825" y="242"/>
                  </a:cubicBezTo>
                  <a:cubicBezTo>
                    <a:pt x="830" y="242"/>
                    <a:pt x="830" y="242"/>
                    <a:pt x="830" y="242"/>
                  </a:cubicBezTo>
                  <a:lnTo>
                    <a:pt x="830" y="263"/>
                  </a:lnTo>
                  <a:close/>
                  <a:moveTo>
                    <a:pt x="835" y="263"/>
                  </a:moveTo>
                  <a:cubicBezTo>
                    <a:pt x="833" y="263"/>
                    <a:pt x="833" y="263"/>
                    <a:pt x="833" y="263"/>
                  </a:cubicBezTo>
                  <a:cubicBezTo>
                    <a:pt x="833" y="242"/>
                    <a:pt x="833" y="242"/>
                    <a:pt x="833" y="242"/>
                  </a:cubicBezTo>
                  <a:cubicBezTo>
                    <a:pt x="835" y="242"/>
                    <a:pt x="835" y="242"/>
                    <a:pt x="835" y="242"/>
                  </a:cubicBezTo>
                  <a:lnTo>
                    <a:pt x="835" y="263"/>
                  </a:lnTo>
                  <a:close/>
                  <a:moveTo>
                    <a:pt x="910" y="111"/>
                  </a:moveTo>
                  <a:cubicBezTo>
                    <a:pt x="905" y="111"/>
                    <a:pt x="905" y="111"/>
                    <a:pt x="905" y="111"/>
                  </a:cubicBezTo>
                  <a:cubicBezTo>
                    <a:pt x="905" y="78"/>
                    <a:pt x="905" y="78"/>
                    <a:pt x="905" y="78"/>
                  </a:cubicBezTo>
                  <a:cubicBezTo>
                    <a:pt x="910" y="78"/>
                    <a:pt x="910" y="78"/>
                    <a:pt x="910" y="78"/>
                  </a:cubicBezTo>
                  <a:lnTo>
                    <a:pt x="910" y="111"/>
                  </a:lnTo>
                  <a:close/>
                  <a:moveTo>
                    <a:pt x="921" y="111"/>
                  </a:moveTo>
                  <a:cubicBezTo>
                    <a:pt x="914" y="111"/>
                    <a:pt x="914" y="111"/>
                    <a:pt x="914" y="111"/>
                  </a:cubicBezTo>
                  <a:cubicBezTo>
                    <a:pt x="914" y="78"/>
                    <a:pt x="914" y="78"/>
                    <a:pt x="914" y="78"/>
                  </a:cubicBezTo>
                  <a:cubicBezTo>
                    <a:pt x="921" y="78"/>
                    <a:pt x="921" y="78"/>
                    <a:pt x="921" y="78"/>
                  </a:cubicBezTo>
                  <a:lnTo>
                    <a:pt x="921" y="111"/>
                  </a:lnTo>
                  <a:close/>
                  <a:moveTo>
                    <a:pt x="933" y="111"/>
                  </a:moveTo>
                  <a:cubicBezTo>
                    <a:pt x="926" y="111"/>
                    <a:pt x="926" y="111"/>
                    <a:pt x="926" y="111"/>
                  </a:cubicBezTo>
                  <a:cubicBezTo>
                    <a:pt x="926" y="78"/>
                    <a:pt x="926" y="78"/>
                    <a:pt x="926" y="78"/>
                  </a:cubicBezTo>
                  <a:cubicBezTo>
                    <a:pt x="933" y="78"/>
                    <a:pt x="933" y="78"/>
                    <a:pt x="933" y="78"/>
                  </a:cubicBezTo>
                  <a:lnTo>
                    <a:pt x="933" y="111"/>
                  </a:lnTo>
                  <a:close/>
                  <a:moveTo>
                    <a:pt x="942" y="111"/>
                  </a:moveTo>
                  <a:cubicBezTo>
                    <a:pt x="938" y="111"/>
                    <a:pt x="938" y="111"/>
                    <a:pt x="938" y="111"/>
                  </a:cubicBezTo>
                  <a:cubicBezTo>
                    <a:pt x="938" y="78"/>
                    <a:pt x="938" y="78"/>
                    <a:pt x="938" y="78"/>
                  </a:cubicBezTo>
                  <a:cubicBezTo>
                    <a:pt x="942" y="78"/>
                    <a:pt x="942" y="78"/>
                    <a:pt x="942" y="78"/>
                  </a:cubicBezTo>
                  <a:lnTo>
                    <a:pt x="942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383"/>
            <p:cNvSpPr>
              <a:spLocks/>
            </p:cNvSpPr>
            <p:nvPr/>
          </p:nvSpPr>
          <p:spPr bwMode="auto">
            <a:xfrm>
              <a:off x="2870201" y="2425700"/>
              <a:ext cx="398463" cy="427038"/>
            </a:xfrm>
            <a:custGeom>
              <a:avLst/>
              <a:gdLst>
                <a:gd name="T0" fmla="*/ 110 w 217"/>
                <a:gd name="T1" fmla="*/ 223 h 230"/>
                <a:gd name="T2" fmla="*/ 210 w 217"/>
                <a:gd name="T3" fmla="*/ 230 h 230"/>
                <a:gd name="T4" fmla="*/ 217 w 217"/>
                <a:gd name="T5" fmla="*/ 183 h 230"/>
                <a:gd name="T6" fmla="*/ 166 w 217"/>
                <a:gd name="T7" fmla="*/ 102 h 230"/>
                <a:gd name="T8" fmla="*/ 113 w 217"/>
                <a:gd name="T9" fmla="*/ 65 h 230"/>
                <a:gd name="T10" fmla="*/ 113 w 217"/>
                <a:gd name="T11" fmla="*/ 53 h 230"/>
                <a:gd name="T12" fmla="*/ 116 w 217"/>
                <a:gd name="T13" fmla="*/ 49 h 230"/>
                <a:gd name="T14" fmla="*/ 111 w 217"/>
                <a:gd name="T15" fmla="*/ 42 h 230"/>
                <a:gd name="T16" fmla="*/ 113 w 217"/>
                <a:gd name="T17" fmla="*/ 39 h 230"/>
                <a:gd name="T18" fmla="*/ 110 w 217"/>
                <a:gd name="T19" fmla="*/ 37 h 230"/>
                <a:gd name="T20" fmla="*/ 110 w 217"/>
                <a:gd name="T21" fmla="*/ 31 h 230"/>
                <a:gd name="T22" fmla="*/ 118 w 217"/>
                <a:gd name="T23" fmla="*/ 22 h 230"/>
                <a:gd name="T24" fmla="*/ 110 w 217"/>
                <a:gd name="T25" fmla="*/ 27 h 230"/>
                <a:gd name="T26" fmla="*/ 110 w 217"/>
                <a:gd name="T27" fmla="*/ 24 h 230"/>
                <a:gd name="T28" fmla="*/ 114 w 217"/>
                <a:gd name="T29" fmla="*/ 19 h 230"/>
                <a:gd name="T30" fmla="*/ 110 w 217"/>
                <a:gd name="T31" fmla="*/ 14 h 230"/>
                <a:gd name="T32" fmla="*/ 110 w 217"/>
                <a:gd name="T33" fmla="*/ 10 h 230"/>
                <a:gd name="T34" fmla="*/ 110 w 217"/>
                <a:gd name="T35" fmla="*/ 10 h 230"/>
                <a:gd name="T36" fmla="*/ 113 w 217"/>
                <a:gd name="T37" fmla="*/ 11 h 230"/>
                <a:gd name="T38" fmla="*/ 109 w 217"/>
                <a:gd name="T39" fmla="*/ 0 h 230"/>
                <a:gd name="T40" fmla="*/ 105 w 217"/>
                <a:gd name="T41" fmla="*/ 11 h 230"/>
                <a:gd name="T42" fmla="*/ 108 w 217"/>
                <a:gd name="T43" fmla="*/ 10 h 230"/>
                <a:gd name="T44" fmla="*/ 108 w 217"/>
                <a:gd name="T45" fmla="*/ 10 h 230"/>
                <a:gd name="T46" fmla="*/ 108 w 217"/>
                <a:gd name="T47" fmla="*/ 14 h 230"/>
                <a:gd name="T48" fmla="*/ 104 w 217"/>
                <a:gd name="T49" fmla="*/ 19 h 230"/>
                <a:gd name="T50" fmla="*/ 108 w 217"/>
                <a:gd name="T51" fmla="*/ 24 h 230"/>
                <a:gd name="T52" fmla="*/ 108 w 217"/>
                <a:gd name="T53" fmla="*/ 27 h 230"/>
                <a:gd name="T54" fmla="*/ 100 w 217"/>
                <a:gd name="T55" fmla="*/ 22 h 230"/>
                <a:gd name="T56" fmla="*/ 108 w 217"/>
                <a:gd name="T57" fmla="*/ 31 h 230"/>
                <a:gd name="T58" fmla="*/ 107 w 217"/>
                <a:gd name="T59" fmla="*/ 37 h 230"/>
                <a:gd name="T60" fmla="*/ 105 w 217"/>
                <a:gd name="T61" fmla="*/ 39 h 230"/>
                <a:gd name="T62" fmla="*/ 107 w 217"/>
                <a:gd name="T63" fmla="*/ 42 h 230"/>
                <a:gd name="T64" fmla="*/ 102 w 217"/>
                <a:gd name="T65" fmla="*/ 49 h 230"/>
                <a:gd name="T66" fmla="*/ 106 w 217"/>
                <a:gd name="T67" fmla="*/ 53 h 230"/>
                <a:gd name="T68" fmla="*/ 106 w 217"/>
                <a:gd name="T69" fmla="*/ 65 h 230"/>
                <a:gd name="T70" fmla="*/ 52 w 217"/>
                <a:gd name="T71" fmla="*/ 102 h 230"/>
                <a:gd name="T72" fmla="*/ 0 w 217"/>
                <a:gd name="T73" fmla="*/ 183 h 230"/>
                <a:gd name="T74" fmla="*/ 8 w 217"/>
                <a:gd name="T75" fmla="*/ 230 h 230"/>
                <a:gd name="T76" fmla="*/ 110 w 217"/>
                <a:gd name="T77" fmla="*/ 22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230">
                  <a:moveTo>
                    <a:pt x="110" y="223"/>
                  </a:moveTo>
                  <a:cubicBezTo>
                    <a:pt x="148" y="223"/>
                    <a:pt x="183" y="226"/>
                    <a:pt x="210" y="230"/>
                  </a:cubicBezTo>
                  <a:cubicBezTo>
                    <a:pt x="213" y="220"/>
                    <a:pt x="217" y="215"/>
                    <a:pt x="217" y="183"/>
                  </a:cubicBezTo>
                  <a:cubicBezTo>
                    <a:pt x="217" y="136"/>
                    <a:pt x="194" y="124"/>
                    <a:pt x="166" y="102"/>
                  </a:cubicBezTo>
                  <a:cubicBezTo>
                    <a:pt x="143" y="85"/>
                    <a:pt x="121" y="71"/>
                    <a:pt x="113" y="65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4" y="52"/>
                    <a:pt x="116" y="51"/>
                    <a:pt x="116" y="49"/>
                  </a:cubicBezTo>
                  <a:cubicBezTo>
                    <a:pt x="116" y="47"/>
                    <a:pt x="111" y="45"/>
                    <a:pt x="111" y="42"/>
                  </a:cubicBezTo>
                  <a:cubicBezTo>
                    <a:pt x="112" y="41"/>
                    <a:pt x="113" y="40"/>
                    <a:pt x="113" y="39"/>
                  </a:cubicBezTo>
                  <a:cubicBezTo>
                    <a:pt x="113" y="38"/>
                    <a:pt x="112" y="37"/>
                    <a:pt x="110" y="37"/>
                  </a:cubicBezTo>
                  <a:cubicBezTo>
                    <a:pt x="110" y="35"/>
                    <a:pt x="110" y="33"/>
                    <a:pt x="110" y="31"/>
                  </a:cubicBezTo>
                  <a:cubicBezTo>
                    <a:pt x="114" y="30"/>
                    <a:pt x="118" y="27"/>
                    <a:pt x="118" y="22"/>
                  </a:cubicBezTo>
                  <a:cubicBezTo>
                    <a:pt x="118" y="22"/>
                    <a:pt x="114" y="26"/>
                    <a:pt x="110" y="27"/>
                  </a:cubicBezTo>
                  <a:cubicBezTo>
                    <a:pt x="110" y="26"/>
                    <a:pt x="110" y="25"/>
                    <a:pt x="110" y="24"/>
                  </a:cubicBezTo>
                  <a:cubicBezTo>
                    <a:pt x="112" y="23"/>
                    <a:pt x="114" y="21"/>
                    <a:pt x="114" y="19"/>
                  </a:cubicBezTo>
                  <a:cubicBezTo>
                    <a:pt x="114" y="16"/>
                    <a:pt x="112" y="14"/>
                    <a:pt x="110" y="14"/>
                  </a:cubicBezTo>
                  <a:cubicBezTo>
                    <a:pt x="110" y="12"/>
                    <a:pt x="110" y="10"/>
                    <a:pt x="110" y="1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3" y="11"/>
                    <a:pt x="113" y="11"/>
                    <a:pt x="113" y="1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0"/>
                    <a:pt x="108" y="12"/>
                    <a:pt x="108" y="14"/>
                  </a:cubicBezTo>
                  <a:cubicBezTo>
                    <a:pt x="106" y="14"/>
                    <a:pt x="104" y="16"/>
                    <a:pt x="104" y="19"/>
                  </a:cubicBezTo>
                  <a:cubicBezTo>
                    <a:pt x="104" y="21"/>
                    <a:pt x="106" y="23"/>
                    <a:pt x="108" y="24"/>
                  </a:cubicBezTo>
                  <a:cubicBezTo>
                    <a:pt x="108" y="25"/>
                    <a:pt x="108" y="26"/>
                    <a:pt x="108" y="27"/>
                  </a:cubicBezTo>
                  <a:cubicBezTo>
                    <a:pt x="103" y="26"/>
                    <a:pt x="100" y="22"/>
                    <a:pt x="100" y="22"/>
                  </a:cubicBezTo>
                  <a:cubicBezTo>
                    <a:pt x="100" y="27"/>
                    <a:pt x="103" y="30"/>
                    <a:pt x="108" y="31"/>
                  </a:cubicBezTo>
                  <a:cubicBezTo>
                    <a:pt x="107" y="33"/>
                    <a:pt x="107" y="35"/>
                    <a:pt x="107" y="37"/>
                  </a:cubicBezTo>
                  <a:cubicBezTo>
                    <a:pt x="106" y="37"/>
                    <a:pt x="105" y="38"/>
                    <a:pt x="105" y="39"/>
                  </a:cubicBezTo>
                  <a:cubicBezTo>
                    <a:pt x="105" y="40"/>
                    <a:pt x="106" y="41"/>
                    <a:pt x="107" y="42"/>
                  </a:cubicBezTo>
                  <a:cubicBezTo>
                    <a:pt x="107" y="45"/>
                    <a:pt x="102" y="47"/>
                    <a:pt x="102" y="49"/>
                  </a:cubicBezTo>
                  <a:cubicBezTo>
                    <a:pt x="102" y="51"/>
                    <a:pt x="104" y="52"/>
                    <a:pt x="106" y="53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97" y="70"/>
                    <a:pt x="75" y="85"/>
                    <a:pt x="52" y="102"/>
                  </a:cubicBezTo>
                  <a:cubicBezTo>
                    <a:pt x="23" y="124"/>
                    <a:pt x="0" y="136"/>
                    <a:pt x="0" y="183"/>
                  </a:cubicBezTo>
                  <a:cubicBezTo>
                    <a:pt x="0" y="215"/>
                    <a:pt x="5" y="220"/>
                    <a:pt x="8" y="230"/>
                  </a:cubicBezTo>
                  <a:cubicBezTo>
                    <a:pt x="35" y="226"/>
                    <a:pt x="71" y="223"/>
                    <a:pt x="110" y="2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384"/>
            <p:cNvSpPr>
              <a:spLocks/>
            </p:cNvSpPr>
            <p:nvPr/>
          </p:nvSpPr>
          <p:spPr bwMode="auto">
            <a:xfrm>
              <a:off x="2887664" y="2859088"/>
              <a:ext cx="365125" cy="30163"/>
            </a:xfrm>
            <a:custGeom>
              <a:avLst/>
              <a:gdLst>
                <a:gd name="T0" fmla="*/ 99 w 198"/>
                <a:gd name="T1" fmla="*/ 16 h 16"/>
                <a:gd name="T2" fmla="*/ 100 w 198"/>
                <a:gd name="T3" fmla="*/ 16 h 16"/>
                <a:gd name="T4" fmla="*/ 100 w 198"/>
                <a:gd name="T5" fmla="*/ 16 h 16"/>
                <a:gd name="T6" fmla="*/ 198 w 198"/>
                <a:gd name="T7" fmla="*/ 16 h 16"/>
                <a:gd name="T8" fmla="*/ 198 w 198"/>
                <a:gd name="T9" fmla="*/ 6 h 16"/>
                <a:gd name="T10" fmla="*/ 100 w 198"/>
                <a:gd name="T11" fmla="*/ 0 h 16"/>
                <a:gd name="T12" fmla="*/ 0 w 198"/>
                <a:gd name="T13" fmla="*/ 6 h 16"/>
                <a:gd name="T14" fmla="*/ 0 w 198"/>
                <a:gd name="T15" fmla="*/ 16 h 16"/>
                <a:gd name="T16" fmla="*/ 98 w 198"/>
                <a:gd name="T17" fmla="*/ 16 h 16"/>
                <a:gd name="T18" fmla="*/ 98 w 198"/>
                <a:gd name="T19" fmla="*/ 16 h 16"/>
                <a:gd name="T20" fmla="*/ 99 w 19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6">
                  <a:moveTo>
                    <a:pt x="99" y="16"/>
                  </a:moveTo>
                  <a:cubicBezTo>
                    <a:pt x="99" y="16"/>
                    <a:pt x="100" y="16"/>
                    <a:pt x="100" y="16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11" y="16"/>
                    <a:pt x="195" y="15"/>
                    <a:pt x="198" y="16"/>
                  </a:cubicBezTo>
                  <a:cubicBezTo>
                    <a:pt x="198" y="12"/>
                    <a:pt x="198" y="9"/>
                    <a:pt x="198" y="6"/>
                  </a:cubicBezTo>
                  <a:cubicBezTo>
                    <a:pt x="172" y="2"/>
                    <a:pt x="137" y="0"/>
                    <a:pt x="100" y="0"/>
                  </a:cubicBezTo>
                  <a:cubicBezTo>
                    <a:pt x="61" y="0"/>
                    <a:pt x="26" y="2"/>
                    <a:pt x="0" y="6"/>
                  </a:cubicBezTo>
                  <a:cubicBezTo>
                    <a:pt x="0" y="9"/>
                    <a:pt x="0" y="12"/>
                    <a:pt x="0" y="16"/>
                  </a:cubicBezTo>
                  <a:cubicBezTo>
                    <a:pt x="3" y="15"/>
                    <a:pt x="87" y="16"/>
                    <a:pt x="98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6"/>
                    <a:pt x="99" y="16"/>
                    <a:pt x="9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/>
          <p:cNvGrpSpPr/>
          <p:nvPr/>
        </p:nvGrpSpPr>
        <p:grpSpPr>
          <a:xfrm>
            <a:off x="6533978" y="58523"/>
            <a:ext cx="929150" cy="2627000"/>
            <a:chOff x="6110288" y="2697163"/>
            <a:chExt cx="615950" cy="1741488"/>
          </a:xfrm>
          <a:solidFill>
            <a:schemeClr val="tx2"/>
          </a:solidFill>
        </p:grpSpPr>
        <p:sp>
          <p:nvSpPr>
            <p:cNvPr id="437" name="Freeform 429"/>
            <p:cNvSpPr>
              <a:spLocks noEditPoints="1"/>
            </p:cNvSpPr>
            <p:nvPr/>
          </p:nvSpPr>
          <p:spPr bwMode="auto">
            <a:xfrm>
              <a:off x="6110288" y="2697163"/>
              <a:ext cx="615950" cy="414338"/>
            </a:xfrm>
            <a:custGeom>
              <a:avLst/>
              <a:gdLst>
                <a:gd name="T0" fmla="*/ 295 w 335"/>
                <a:gd name="T1" fmla="*/ 183 h 223"/>
                <a:gd name="T2" fmla="*/ 207 w 335"/>
                <a:gd name="T3" fmla="*/ 145 h 223"/>
                <a:gd name="T4" fmla="*/ 212 w 335"/>
                <a:gd name="T5" fmla="*/ 127 h 223"/>
                <a:gd name="T6" fmla="*/ 176 w 335"/>
                <a:gd name="T7" fmla="*/ 111 h 223"/>
                <a:gd name="T8" fmla="*/ 174 w 335"/>
                <a:gd name="T9" fmla="*/ 100 h 223"/>
                <a:gd name="T10" fmla="*/ 162 w 335"/>
                <a:gd name="T11" fmla="*/ 100 h 223"/>
                <a:gd name="T12" fmla="*/ 160 w 335"/>
                <a:gd name="T13" fmla="*/ 111 h 223"/>
                <a:gd name="T14" fmla="*/ 124 w 335"/>
                <a:gd name="T15" fmla="*/ 127 h 223"/>
                <a:gd name="T16" fmla="*/ 129 w 335"/>
                <a:gd name="T17" fmla="*/ 145 h 223"/>
                <a:gd name="T18" fmla="*/ 41 w 335"/>
                <a:gd name="T19" fmla="*/ 183 h 223"/>
                <a:gd name="T20" fmla="*/ 2 w 335"/>
                <a:gd name="T21" fmla="*/ 220 h 223"/>
                <a:gd name="T22" fmla="*/ 168 w 335"/>
                <a:gd name="T23" fmla="*/ 203 h 223"/>
                <a:gd name="T24" fmla="*/ 334 w 335"/>
                <a:gd name="T25" fmla="*/ 220 h 223"/>
                <a:gd name="T26" fmla="*/ 58 w 335"/>
                <a:gd name="T27" fmla="*/ 197 h 223"/>
                <a:gd name="T28" fmla="*/ 78 w 335"/>
                <a:gd name="T29" fmla="*/ 181 h 223"/>
                <a:gd name="T30" fmla="*/ 58 w 335"/>
                <a:gd name="T31" fmla="*/ 197 h 223"/>
                <a:gd name="T32" fmla="*/ 81 w 335"/>
                <a:gd name="T33" fmla="*/ 180 h 223"/>
                <a:gd name="T34" fmla="*/ 104 w 335"/>
                <a:gd name="T35" fmla="*/ 193 h 223"/>
                <a:gd name="T36" fmla="*/ 107 w 335"/>
                <a:gd name="T37" fmla="*/ 193 h 223"/>
                <a:gd name="T38" fmla="*/ 128 w 335"/>
                <a:gd name="T39" fmla="*/ 175 h 223"/>
                <a:gd name="T40" fmla="*/ 107 w 335"/>
                <a:gd name="T41" fmla="*/ 193 h 223"/>
                <a:gd name="T42" fmla="*/ 131 w 335"/>
                <a:gd name="T43" fmla="*/ 175 h 223"/>
                <a:gd name="T44" fmla="*/ 153 w 335"/>
                <a:gd name="T45" fmla="*/ 191 h 223"/>
                <a:gd name="T46" fmla="*/ 178 w 335"/>
                <a:gd name="T47" fmla="*/ 191 h 223"/>
                <a:gd name="T48" fmla="*/ 156 w 335"/>
                <a:gd name="T49" fmla="*/ 175 h 223"/>
                <a:gd name="T50" fmla="*/ 178 w 335"/>
                <a:gd name="T51" fmla="*/ 191 h 223"/>
                <a:gd name="T52" fmla="*/ 181 w 335"/>
                <a:gd name="T53" fmla="*/ 191 h 223"/>
                <a:gd name="T54" fmla="*/ 203 w 335"/>
                <a:gd name="T55" fmla="*/ 175 h 223"/>
                <a:gd name="T56" fmla="*/ 227 w 335"/>
                <a:gd name="T57" fmla="*/ 193 h 223"/>
                <a:gd name="T58" fmla="*/ 206 w 335"/>
                <a:gd name="T59" fmla="*/ 175 h 223"/>
                <a:gd name="T60" fmla="*/ 227 w 335"/>
                <a:gd name="T61" fmla="*/ 193 h 223"/>
                <a:gd name="T62" fmla="*/ 230 w 335"/>
                <a:gd name="T63" fmla="*/ 193 h 223"/>
                <a:gd name="T64" fmla="*/ 253 w 335"/>
                <a:gd name="T65" fmla="*/ 180 h 223"/>
                <a:gd name="T66" fmla="*/ 276 w 335"/>
                <a:gd name="T67" fmla="*/ 197 h 223"/>
                <a:gd name="T68" fmla="*/ 256 w 335"/>
                <a:gd name="T69" fmla="*/ 181 h 223"/>
                <a:gd name="T70" fmla="*/ 276 w 335"/>
                <a:gd name="T71" fmla="*/ 19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23">
                  <a:moveTo>
                    <a:pt x="289" y="202"/>
                  </a:moveTo>
                  <a:cubicBezTo>
                    <a:pt x="295" y="183"/>
                    <a:pt x="295" y="183"/>
                    <a:pt x="295" y="183"/>
                  </a:cubicBezTo>
                  <a:cubicBezTo>
                    <a:pt x="267" y="169"/>
                    <a:pt x="233" y="160"/>
                    <a:pt x="207" y="15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31"/>
                    <a:pt x="220" y="129"/>
                    <a:pt x="212" y="127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2" y="116"/>
                    <a:pt x="197" y="111"/>
                    <a:pt x="176" y="111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39" y="111"/>
                    <a:pt x="124" y="116"/>
                    <a:pt x="124" y="11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15" y="129"/>
                    <a:pt x="111" y="131"/>
                    <a:pt x="111" y="131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03" y="160"/>
                    <a:pt x="68" y="169"/>
                    <a:pt x="41" y="183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12" y="208"/>
                    <a:pt x="0" y="217"/>
                    <a:pt x="2" y="220"/>
                  </a:cubicBezTo>
                  <a:cubicBezTo>
                    <a:pt x="2" y="221"/>
                    <a:pt x="3" y="222"/>
                    <a:pt x="4" y="223"/>
                  </a:cubicBezTo>
                  <a:cubicBezTo>
                    <a:pt x="23" y="212"/>
                    <a:pt x="89" y="203"/>
                    <a:pt x="168" y="203"/>
                  </a:cubicBezTo>
                  <a:cubicBezTo>
                    <a:pt x="246" y="203"/>
                    <a:pt x="312" y="212"/>
                    <a:pt x="332" y="223"/>
                  </a:cubicBezTo>
                  <a:cubicBezTo>
                    <a:pt x="333" y="222"/>
                    <a:pt x="334" y="221"/>
                    <a:pt x="334" y="220"/>
                  </a:cubicBezTo>
                  <a:cubicBezTo>
                    <a:pt x="335" y="217"/>
                    <a:pt x="323" y="208"/>
                    <a:pt x="289" y="202"/>
                  </a:cubicBezTo>
                  <a:close/>
                  <a:moveTo>
                    <a:pt x="58" y="197"/>
                  </a:moveTo>
                  <a:cubicBezTo>
                    <a:pt x="58" y="193"/>
                    <a:pt x="57" y="191"/>
                    <a:pt x="57" y="187"/>
                  </a:cubicBezTo>
                  <a:cubicBezTo>
                    <a:pt x="65" y="184"/>
                    <a:pt x="70" y="183"/>
                    <a:pt x="78" y="181"/>
                  </a:cubicBezTo>
                  <a:cubicBezTo>
                    <a:pt x="79" y="187"/>
                    <a:pt x="79" y="189"/>
                    <a:pt x="79" y="195"/>
                  </a:cubicBezTo>
                  <a:cubicBezTo>
                    <a:pt x="71" y="196"/>
                    <a:pt x="67" y="196"/>
                    <a:pt x="58" y="197"/>
                  </a:cubicBezTo>
                  <a:close/>
                  <a:moveTo>
                    <a:pt x="83" y="194"/>
                  </a:moveTo>
                  <a:cubicBezTo>
                    <a:pt x="82" y="189"/>
                    <a:pt x="82" y="186"/>
                    <a:pt x="81" y="180"/>
                  </a:cubicBezTo>
                  <a:cubicBezTo>
                    <a:pt x="90" y="179"/>
                    <a:pt x="94" y="178"/>
                    <a:pt x="103" y="177"/>
                  </a:cubicBezTo>
                  <a:cubicBezTo>
                    <a:pt x="103" y="183"/>
                    <a:pt x="104" y="186"/>
                    <a:pt x="104" y="193"/>
                  </a:cubicBezTo>
                  <a:cubicBezTo>
                    <a:pt x="95" y="193"/>
                    <a:pt x="91" y="194"/>
                    <a:pt x="83" y="194"/>
                  </a:cubicBezTo>
                  <a:close/>
                  <a:moveTo>
                    <a:pt x="107" y="193"/>
                  </a:moveTo>
                  <a:cubicBezTo>
                    <a:pt x="107" y="186"/>
                    <a:pt x="107" y="183"/>
                    <a:pt x="106" y="176"/>
                  </a:cubicBezTo>
                  <a:cubicBezTo>
                    <a:pt x="115" y="176"/>
                    <a:pt x="119" y="176"/>
                    <a:pt x="128" y="175"/>
                  </a:cubicBezTo>
                  <a:cubicBezTo>
                    <a:pt x="128" y="182"/>
                    <a:pt x="128" y="185"/>
                    <a:pt x="129" y="192"/>
                  </a:cubicBezTo>
                  <a:cubicBezTo>
                    <a:pt x="120" y="192"/>
                    <a:pt x="116" y="192"/>
                    <a:pt x="107" y="193"/>
                  </a:cubicBezTo>
                  <a:close/>
                  <a:moveTo>
                    <a:pt x="132" y="191"/>
                  </a:moveTo>
                  <a:cubicBezTo>
                    <a:pt x="132" y="185"/>
                    <a:pt x="132" y="182"/>
                    <a:pt x="131" y="175"/>
                  </a:cubicBezTo>
                  <a:cubicBezTo>
                    <a:pt x="140" y="175"/>
                    <a:pt x="144" y="175"/>
                    <a:pt x="153" y="175"/>
                  </a:cubicBezTo>
                  <a:cubicBezTo>
                    <a:pt x="153" y="181"/>
                    <a:pt x="153" y="184"/>
                    <a:pt x="153" y="191"/>
                  </a:cubicBezTo>
                  <a:cubicBezTo>
                    <a:pt x="145" y="191"/>
                    <a:pt x="141" y="191"/>
                    <a:pt x="132" y="191"/>
                  </a:cubicBezTo>
                  <a:close/>
                  <a:moveTo>
                    <a:pt x="178" y="191"/>
                  </a:moveTo>
                  <a:cubicBezTo>
                    <a:pt x="169" y="191"/>
                    <a:pt x="165" y="191"/>
                    <a:pt x="157" y="191"/>
                  </a:cubicBezTo>
                  <a:cubicBezTo>
                    <a:pt x="157" y="184"/>
                    <a:pt x="157" y="181"/>
                    <a:pt x="156" y="175"/>
                  </a:cubicBezTo>
                  <a:cubicBezTo>
                    <a:pt x="165" y="174"/>
                    <a:pt x="170" y="174"/>
                    <a:pt x="178" y="175"/>
                  </a:cubicBezTo>
                  <a:cubicBezTo>
                    <a:pt x="178" y="181"/>
                    <a:pt x="178" y="184"/>
                    <a:pt x="178" y="191"/>
                  </a:cubicBezTo>
                  <a:close/>
                  <a:moveTo>
                    <a:pt x="202" y="191"/>
                  </a:moveTo>
                  <a:cubicBezTo>
                    <a:pt x="194" y="191"/>
                    <a:pt x="190" y="191"/>
                    <a:pt x="181" y="191"/>
                  </a:cubicBezTo>
                  <a:cubicBezTo>
                    <a:pt x="181" y="184"/>
                    <a:pt x="181" y="181"/>
                    <a:pt x="181" y="175"/>
                  </a:cubicBezTo>
                  <a:cubicBezTo>
                    <a:pt x="190" y="175"/>
                    <a:pt x="194" y="175"/>
                    <a:pt x="203" y="175"/>
                  </a:cubicBezTo>
                  <a:cubicBezTo>
                    <a:pt x="203" y="182"/>
                    <a:pt x="203" y="185"/>
                    <a:pt x="202" y="191"/>
                  </a:cubicBezTo>
                  <a:close/>
                  <a:moveTo>
                    <a:pt x="227" y="193"/>
                  </a:moveTo>
                  <a:cubicBezTo>
                    <a:pt x="219" y="192"/>
                    <a:pt x="214" y="192"/>
                    <a:pt x="206" y="192"/>
                  </a:cubicBezTo>
                  <a:cubicBezTo>
                    <a:pt x="206" y="185"/>
                    <a:pt x="206" y="182"/>
                    <a:pt x="206" y="175"/>
                  </a:cubicBezTo>
                  <a:cubicBezTo>
                    <a:pt x="215" y="176"/>
                    <a:pt x="219" y="176"/>
                    <a:pt x="228" y="176"/>
                  </a:cubicBezTo>
                  <a:cubicBezTo>
                    <a:pt x="228" y="183"/>
                    <a:pt x="227" y="186"/>
                    <a:pt x="227" y="193"/>
                  </a:cubicBezTo>
                  <a:close/>
                  <a:moveTo>
                    <a:pt x="252" y="194"/>
                  </a:moveTo>
                  <a:cubicBezTo>
                    <a:pt x="243" y="194"/>
                    <a:pt x="239" y="193"/>
                    <a:pt x="230" y="193"/>
                  </a:cubicBezTo>
                  <a:cubicBezTo>
                    <a:pt x="231" y="186"/>
                    <a:pt x="231" y="183"/>
                    <a:pt x="231" y="177"/>
                  </a:cubicBezTo>
                  <a:cubicBezTo>
                    <a:pt x="240" y="178"/>
                    <a:pt x="244" y="179"/>
                    <a:pt x="253" y="180"/>
                  </a:cubicBezTo>
                  <a:cubicBezTo>
                    <a:pt x="252" y="186"/>
                    <a:pt x="252" y="189"/>
                    <a:pt x="252" y="194"/>
                  </a:cubicBezTo>
                  <a:close/>
                  <a:moveTo>
                    <a:pt x="276" y="197"/>
                  </a:moveTo>
                  <a:cubicBezTo>
                    <a:pt x="268" y="196"/>
                    <a:pt x="264" y="196"/>
                    <a:pt x="255" y="195"/>
                  </a:cubicBezTo>
                  <a:cubicBezTo>
                    <a:pt x="256" y="189"/>
                    <a:pt x="256" y="187"/>
                    <a:pt x="256" y="181"/>
                  </a:cubicBezTo>
                  <a:cubicBezTo>
                    <a:pt x="265" y="183"/>
                    <a:pt x="269" y="184"/>
                    <a:pt x="277" y="187"/>
                  </a:cubicBezTo>
                  <a:cubicBezTo>
                    <a:pt x="277" y="191"/>
                    <a:pt x="277" y="193"/>
                    <a:pt x="27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430"/>
            <p:cNvSpPr>
              <a:spLocks/>
            </p:cNvSpPr>
            <p:nvPr/>
          </p:nvSpPr>
          <p:spPr bwMode="auto">
            <a:xfrm>
              <a:off x="6197601" y="3154363"/>
              <a:ext cx="439738" cy="26988"/>
            </a:xfrm>
            <a:custGeom>
              <a:avLst/>
              <a:gdLst>
                <a:gd name="T0" fmla="*/ 239 w 239"/>
                <a:gd name="T1" fmla="*/ 0 h 14"/>
                <a:gd name="T2" fmla="*/ 0 w 239"/>
                <a:gd name="T3" fmla="*/ 0 h 14"/>
                <a:gd name="T4" fmla="*/ 4 w 239"/>
                <a:gd name="T5" fmla="*/ 14 h 14"/>
                <a:gd name="T6" fmla="*/ 235 w 239"/>
                <a:gd name="T7" fmla="*/ 14 h 14"/>
                <a:gd name="T8" fmla="*/ 239 w 23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4">
                  <a:moveTo>
                    <a:pt x="2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5" y="8"/>
                    <a:pt x="4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5" y="8"/>
                    <a:pt x="237" y="3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431"/>
            <p:cNvSpPr>
              <a:spLocks/>
            </p:cNvSpPr>
            <p:nvPr/>
          </p:nvSpPr>
          <p:spPr bwMode="auto">
            <a:xfrm>
              <a:off x="6472238" y="3190875"/>
              <a:ext cx="82550" cy="41275"/>
            </a:xfrm>
            <a:custGeom>
              <a:avLst/>
              <a:gdLst>
                <a:gd name="T0" fmla="*/ 45 w 45"/>
                <a:gd name="T1" fmla="*/ 0 h 23"/>
                <a:gd name="T2" fmla="*/ 29 w 45"/>
                <a:gd name="T3" fmla="*/ 0 h 23"/>
                <a:gd name="T4" fmla="*/ 0 w 45"/>
                <a:gd name="T5" fmla="*/ 23 h 23"/>
                <a:gd name="T6" fmla="*/ 11 w 45"/>
                <a:gd name="T7" fmla="*/ 23 h 23"/>
                <a:gd name="T8" fmla="*/ 45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4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5"/>
                    <a:pt x="23" y="16"/>
                    <a:pt x="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29" y="14"/>
                    <a:pt x="40" y="5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432"/>
            <p:cNvSpPr>
              <a:spLocks/>
            </p:cNvSpPr>
            <p:nvPr/>
          </p:nvSpPr>
          <p:spPr bwMode="auto">
            <a:xfrm>
              <a:off x="6356351" y="3190875"/>
              <a:ext cx="55563" cy="44450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0 w 30"/>
                <a:gd name="T5" fmla="*/ 0 h 24"/>
                <a:gd name="T6" fmla="*/ 0 w 30"/>
                <a:gd name="T7" fmla="*/ 0 h 24"/>
                <a:gd name="T8" fmla="*/ 30 w 3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30" y="24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8" y="3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12" y="16"/>
                    <a:pt x="3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433"/>
            <p:cNvSpPr>
              <a:spLocks/>
            </p:cNvSpPr>
            <p:nvPr/>
          </p:nvSpPr>
          <p:spPr bwMode="auto">
            <a:xfrm>
              <a:off x="6426201" y="3190875"/>
              <a:ext cx="55563" cy="44450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30 w 30"/>
                <a:gd name="T5" fmla="*/ 0 h 24"/>
                <a:gd name="T6" fmla="*/ 10 w 30"/>
                <a:gd name="T7" fmla="*/ 0 h 24"/>
                <a:gd name="T8" fmla="*/ 0 w 3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8" y="16"/>
                    <a:pt x="26" y="6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22" y="3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434"/>
            <p:cNvSpPr>
              <a:spLocks/>
            </p:cNvSpPr>
            <p:nvPr/>
          </p:nvSpPr>
          <p:spPr bwMode="auto">
            <a:xfrm>
              <a:off x="6318251" y="3190875"/>
              <a:ext cx="93663" cy="44450"/>
            </a:xfrm>
            <a:custGeom>
              <a:avLst/>
              <a:gdLst>
                <a:gd name="T0" fmla="*/ 0 w 51"/>
                <a:gd name="T1" fmla="*/ 0 h 24"/>
                <a:gd name="T2" fmla="*/ 36 w 51"/>
                <a:gd name="T3" fmla="*/ 24 h 24"/>
                <a:gd name="T4" fmla="*/ 51 w 51"/>
                <a:gd name="T5" fmla="*/ 24 h 24"/>
                <a:gd name="T6" fmla="*/ 17 w 51"/>
                <a:gd name="T7" fmla="*/ 0 h 24"/>
                <a:gd name="T8" fmla="*/ 0 w 5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0"/>
                  </a:moveTo>
                  <a:cubicBezTo>
                    <a:pt x="5" y="5"/>
                    <a:pt x="17" y="15"/>
                    <a:pt x="36" y="24"/>
                  </a:cubicBezTo>
                  <a:cubicBezTo>
                    <a:pt x="41" y="24"/>
                    <a:pt x="46" y="24"/>
                    <a:pt x="51" y="24"/>
                  </a:cubicBezTo>
                  <a:cubicBezTo>
                    <a:pt x="20" y="19"/>
                    <a:pt x="16" y="7"/>
                    <a:pt x="1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435"/>
            <p:cNvSpPr>
              <a:spLocks/>
            </p:cNvSpPr>
            <p:nvPr/>
          </p:nvSpPr>
          <p:spPr bwMode="auto">
            <a:xfrm>
              <a:off x="6391276" y="3190875"/>
              <a:ext cx="55563" cy="44450"/>
            </a:xfrm>
            <a:custGeom>
              <a:avLst/>
              <a:gdLst>
                <a:gd name="T0" fmla="*/ 18 w 30"/>
                <a:gd name="T1" fmla="*/ 11 h 24"/>
                <a:gd name="T2" fmla="*/ 15 w 30"/>
                <a:gd name="T3" fmla="*/ 24 h 24"/>
                <a:gd name="T4" fmla="*/ 13 w 30"/>
                <a:gd name="T5" fmla="*/ 11 h 24"/>
                <a:gd name="T6" fmla="*/ 15 w 30"/>
                <a:gd name="T7" fmla="*/ 0 h 24"/>
                <a:gd name="T8" fmla="*/ 1 w 30"/>
                <a:gd name="T9" fmla="*/ 0 h 24"/>
                <a:gd name="T10" fmla="*/ 11 w 30"/>
                <a:gd name="T11" fmla="*/ 24 h 24"/>
                <a:gd name="T12" fmla="*/ 15 w 30"/>
                <a:gd name="T13" fmla="*/ 24 h 24"/>
                <a:gd name="T14" fmla="*/ 15 w 30"/>
                <a:gd name="T15" fmla="*/ 24 h 24"/>
                <a:gd name="T16" fmla="*/ 19 w 30"/>
                <a:gd name="T17" fmla="*/ 24 h 24"/>
                <a:gd name="T18" fmla="*/ 29 w 30"/>
                <a:gd name="T19" fmla="*/ 0 h 24"/>
                <a:gd name="T20" fmla="*/ 16 w 30"/>
                <a:gd name="T21" fmla="*/ 0 h 24"/>
                <a:gd name="T22" fmla="*/ 18 w 30"/>
                <a:gd name="T2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18" y="11"/>
                  </a:moveTo>
                  <a:cubicBezTo>
                    <a:pt x="18" y="18"/>
                    <a:pt x="15" y="24"/>
                    <a:pt x="15" y="24"/>
                  </a:cubicBezTo>
                  <a:cubicBezTo>
                    <a:pt x="15" y="24"/>
                    <a:pt x="13" y="18"/>
                    <a:pt x="13" y="11"/>
                  </a:cubicBezTo>
                  <a:cubicBezTo>
                    <a:pt x="13" y="7"/>
                    <a:pt x="14" y="3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9"/>
                    <a:pt x="11" y="24"/>
                  </a:cubicBezTo>
                  <a:cubicBezTo>
                    <a:pt x="12" y="24"/>
                    <a:pt x="13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8" y="24"/>
                    <a:pt x="19" y="24"/>
                  </a:cubicBezTo>
                  <a:cubicBezTo>
                    <a:pt x="30" y="9"/>
                    <a:pt x="29" y="0"/>
                    <a:pt x="2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3"/>
                    <a:pt x="18" y="7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436"/>
            <p:cNvSpPr>
              <a:spLocks/>
            </p:cNvSpPr>
            <p:nvPr/>
          </p:nvSpPr>
          <p:spPr bwMode="auto">
            <a:xfrm>
              <a:off x="6426201" y="3190875"/>
              <a:ext cx="93663" cy="44450"/>
            </a:xfrm>
            <a:custGeom>
              <a:avLst/>
              <a:gdLst>
                <a:gd name="T0" fmla="*/ 51 w 51"/>
                <a:gd name="T1" fmla="*/ 0 h 24"/>
                <a:gd name="T2" fmla="*/ 34 w 51"/>
                <a:gd name="T3" fmla="*/ 0 h 24"/>
                <a:gd name="T4" fmla="*/ 0 w 51"/>
                <a:gd name="T5" fmla="*/ 24 h 24"/>
                <a:gd name="T6" fmla="*/ 15 w 51"/>
                <a:gd name="T7" fmla="*/ 24 h 24"/>
                <a:gd name="T8" fmla="*/ 51 w 5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5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5" y="7"/>
                    <a:pt x="31" y="19"/>
                    <a:pt x="0" y="24"/>
                  </a:cubicBezTo>
                  <a:cubicBezTo>
                    <a:pt x="5" y="24"/>
                    <a:pt x="10" y="24"/>
                    <a:pt x="15" y="24"/>
                  </a:cubicBezTo>
                  <a:cubicBezTo>
                    <a:pt x="34" y="15"/>
                    <a:pt x="46" y="5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437"/>
            <p:cNvSpPr>
              <a:spLocks/>
            </p:cNvSpPr>
            <p:nvPr/>
          </p:nvSpPr>
          <p:spPr bwMode="auto">
            <a:xfrm>
              <a:off x="6554788" y="3190875"/>
              <a:ext cx="90488" cy="38100"/>
            </a:xfrm>
            <a:custGeom>
              <a:avLst/>
              <a:gdLst>
                <a:gd name="T0" fmla="*/ 41 w 49"/>
                <a:gd name="T1" fmla="*/ 0 h 21"/>
                <a:gd name="T2" fmla="*/ 27 w 49"/>
                <a:gd name="T3" fmla="*/ 0 h 21"/>
                <a:gd name="T4" fmla="*/ 0 w 49"/>
                <a:gd name="T5" fmla="*/ 21 h 21"/>
                <a:gd name="T6" fmla="*/ 7 w 49"/>
                <a:gd name="T7" fmla="*/ 20 h 21"/>
                <a:gd name="T8" fmla="*/ 49 w 49"/>
                <a:gd name="T9" fmla="*/ 2 h 21"/>
                <a:gd name="T10" fmla="*/ 41 w 4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1">
                  <a:moveTo>
                    <a:pt x="4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5"/>
                    <a:pt x="18" y="14"/>
                    <a:pt x="0" y="21"/>
                  </a:cubicBezTo>
                  <a:cubicBezTo>
                    <a:pt x="3" y="21"/>
                    <a:pt x="5" y="20"/>
                    <a:pt x="7" y="20"/>
                  </a:cubicBezTo>
                  <a:cubicBezTo>
                    <a:pt x="23" y="13"/>
                    <a:pt x="39" y="6"/>
                    <a:pt x="49" y="2"/>
                  </a:cubicBezTo>
                  <a:cubicBezTo>
                    <a:pt x="47" y="1"/>
                    <a:pt x="44" y="1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438"/>
            <p:cNvSpPr>
              <a:spLocks/>
            </p:cNvSpPr>
            <p:nvPr/>
          </p:nvSpPr>
          <p:spPr bwMode="auto">
            <a:xfrm>
              <a:off x="6192838" y="3190875"/>
              <a:ext cx="90488" cy="38100"/>
            </a:xfrm>
            <a:custGeom>
              <a:avLst/>
              <a:gdLst>
                <a:gd name="T0" fmla="*/ 22 w 49"/>
                <a:gd name="T1" fmla="*/ 0 h 21"/>
                <a:gd name="T2" fmla="*/ 7 w 49"/>
                <a:gd name="T3" fmla="*/ 0 h 21"/>
                <a:gd name="T4" fmla="*/ 0 w 49"/>
                <a:gd name="T5" fmla="*/ 2 h 21"/>
                <a:gd name="T6" fmla="*/ 42 w 49"/>
                <a:gd name="T7" fmla="*/ 20 h 21"/>
                <a:gd name="T8" fmla="*/ 49 w 49"/>
                <a:gd name="T9" fmla="*/ 21 h 21"/>
                <a:gd name="T10" fmla="*/ 22 w 4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1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9" y="6"/>
                    <a:pt x="26" y="13"/>
                    <a:pt x="42" y="20"/>
                  </a:cubicBezTo>
                  <a:cubicBezTo>
                    <a:pt x="44" y="20"/>
                    <a:pt x="47" y="21"/>
                    <a:pt x="49" y="21"/>
                  </a:cubicBezTo>
                  <a:cubicBezTo>
                    <a:pt x="31" y="14"/>
                    <a:pt x="24" y="5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439"/>
            <p:cNvSpPr>
              <a:spLocks/>
            </p:cNvSpPr>
            <p:nvPr/>
          </p:nvSpPr>
          <p:spPr bwMode="auto">
            <a:xfrm>
              <a:off x="6602413" y="3194050"/>
              <a:ext cx="79375" cy="30163"/>
            </a:xfrm>
            <a:custGeom>
              <a:avLst/>
              <a:gdLst>
                <a:gd name="T0" fmla="*/ 27 w 43"/>
                <a:gd name="T1" fmla="*/ 0 h 16"/>
                <a:gd name="T2" fmla="*/ 0 w 43"/>
                <a:gd name="T3" fmla="*/ 16 h 16"/>
                <a:gd name="T4" fmla="*/ 41 w 43"/>
                <a:gd name="T5" fmla="*/ 6 h 16"/>
                <a:gd name="T6" fmla="*/ 27 w 4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27" y="0"/>
                  </a:moveTo>
                  <a:cubicBezTo>
                    <a:pt x="22" y="5"/>
                    <a:pt x="13" y="10"/>
                    <a:pt x="0" y="16"/>
                  </a:cubicBezTo>
                  <a:cubicBezTo>
                    <a:pt x="21" y="13"/>
                    <a:pt x="34" y="9"/>
                    <a:pt x="41" y="6"/>
                  </a:cubicBezTo>
                  <a:cubicBezTo>
                    <a:pt x="43" y="5"/>
                    <a:pt x="38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440"/>
            <p:cNvSpPr>
              <a:spLocks/>
            </p:cNvSpPr>
            <p:nvPr/>
          </p:nvSpPr>
          <p:spPr bwMode="auto">
            <a:xfrm>
              <a:off x="6156326" y="3194050"/>
              <a:ext cx="79375" cy="30163"/>
            </a:xfrm>
            <a:custGeom>
              <a:avLst/>
              <a:gdLst>
                <a:gd name="T0" fmla="*/ 2 w 43"/>
                <a:gd name="T1" fmla="*/ 6 h 16"/>
                <a:gd name="T2" fmla="*/ 43 w 43"/>
                <a:gd name="T3" fmla="*/ 16 h 16"/>
                <a:gd name="T4" fmla="*/ 16 w 43"/>
                <a:gd name="T5" fmla="*/ 0 h 16"/>
                <a:gd name="T6" fmla="*/ 2 w 43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2" y="6"/>
                  </a:moveTo>
                  <a:cubicBezTo>
                    <a:pt x="8" y="9"/>
                    <a:pt x="22" y="13"/>
                    <a:pt x="43" y="16"/>
                  </a:cubicBezTo>
                  <a:cubicBezTo>
                    <a:pt x="30" y="11"/>
                    <a:pt x="21" y="4"/>
                    <a:pt x="16" y="0"/>
                  </a:cubicBezTo>
                  <a:cubicBezTo>
                    <a:pt x="5" y="3"/>
                    <a:pt x="0" y="5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441"/>
            <p:cNvSpPr>
              <a:spLocks/>
            </p:cNvSpPr>
            <p:nvPr/>
          </p:nvSpPr>
          <p:spPr bwMode="auto">
            <a:xfrm>
              <a:off x="6237288" y="3190875"/>
              <a:ext cx="90488" cy="41275"/>
            </a:xfrm>
            <a:custGeom>
              <a:avLst/>
              <a:gdLst>
                <a:gd name="T0" fmla="*/ 49 w 49"/>
                <a:gd name="T1" fmla="*/ 23 h 23"/>
                <a:gd name="T2" fmla="*/ 22 w 49"/>
                <a:gd name="T3" fmla="*/ 0 h 23"/>
                <a:gd name="T4" fmla="*/ 0 w 49"/>
                <a:gd name="T5" fmla="*/ 0 h 23"/>
                <a:gd name="T6" fmla="*/ 38 w 49"/>
                <a:gd name="T7" fmla="*/ 22 h 23"/>
                <a:gd name="T8" fmla="*/ 49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23"/>
                  </a:moveTo>
                  <a:cubicBezTo>
                    <a:pt x="28" y="16"/>
                    <a:pt x="23" y="5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5"/>
                    <a:pt x="21" y="14"/>
                    <a:pt x="38" y="22"/>
                  </a:cubicBezTo>
                  <a:cubicBezTo>
                    <a:pt x="42" y="22"/>
                    <a:pt x="45" y="22"/>
                    <a:pt x="4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442"/>
            <p:cNvSpPr>
              <a:spLocks/>
            </p:cNvSpPr>
            <p:nvPr/>
          </p:nvSpPr>
          <p:spPr bwMode="auto">
            <a:xfrm>
              <a:off x="6283326" y="3190875"/>
              <a:ext cx="82550" cy="41275"/>
            </a:xfrm>
            <a:custGeom>
              <a:avLst/>
              <a:gdLst>
                <a:gd name="T0" fmla="*/ 16 w 45"/>
                <a:gd name="T1" fmla="*/ 0 h 23"/>
                <a:gd name="T2" fmla="*/ 0 w 45"/>
                <a:gd name="T3" fmla="*/ 0 h 23"/>
                <a:gd name="T4" fmla="*/ 34 w 45"/>
                <a:gd name="T5" fmla="*/ 23 h 23"/>
                <a:gd name="T6" fmla="*/ 45 w 45"/>
                <a:gd name="T7" fmla="*/ 23 h 23"/>
                <a:gd name="T8" fmla="*/ 16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6" y="14"/>
                    <a:pt x="34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16"/>
                    <a:pt x="17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443"/>
            <p:cNvSpPr>
              <a:spLocks/>
            </p:cNvSpPr>
            <p:nvPr/>
          </p:nvSpPr>
          <p:spPr bwMode="auto">
            <a:xfrm>
              <a:off x="6510338" y="3190875"/>
              <a:ext cx="90488" cy="41275"/>
            </a:xfrm>
            <a:custGeom>
              <a:avLst/>
              <a:gdLst>
                <a:gd name="T0" fmla="*/ 0 w 49"/>
                <a:gd name="T1" fmla="*/ 23 h 23"/>
                <a:gd name="T2" fmla="*/ 11 w 49"/>
                <a:gd name="T3" fmla="*/ 22 h 23"/>
                <a:gd name="T4" fmla="*/ 49 w 49"/>
                <a:gd name="T5" fmla="*/ 0 h 23"/>
                <a:gd name="T6" fmla="*/ 27 w 49"/>
                <a:gd name="T7" fmla="*/ 0 h 23"/>
                <a:gd name="T8" fmla="*/ 0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4" y="22"/>
                    <a:pt x="7" y="22"/>
                    <a:pt x="11" y="22"/>
                  </a:cubicBezTo>
                  <a:cubicBezTo>
                    <a:pt x="28" y="13"/>
                    <a:pt x="42" y="5"/>
                    <a:pt x="4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5"/>
                    <a:pt x="21" y="16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444"/>
            <p:cNvSpPr>
              <a:spLocks/>
            </p:cNvSpPr>
            <p:nvPr/>
          </p:nvSpPr>
          <p:spPr bwMode="auto">
            <a:xfrm>
              <a:off x="6345238" y="3232150"/>
              <a:ext cx="23813" cy="3175"/>
            </a:xfrm>
            <a:custGeom>
              <a:avLst/>
              <a:gdLst>
                <a:gd name="T0" fmla="*/ 13 w 13"/>
                <a:gd name="T1" fmla="*/ 1 h 1"/>
                <a:gd name="T2" fmla="*/ 11 w 13"/>
                <a:gd name="T3" fmla="*/ 0 h 1"/>
                <a:gd name="T4" fmla="*/ 0 w 13"/>
                <a:gd name="T5" fmla="*/ 0 h 1"/>
                <a:gd name="T6" fmla="*/ 0 w 13"/>
                <a:gd name="T7" fmla="*/ 0 h 1"/>
                <a:gd name="T8" fmla="*/ 13 w 1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445"/>
            <p:cNvSpPr>
              <a:spLocks/>
            </p:cNvSpPr>
            <p:nvPr/>
          </p:nvSpPr>
          <p:spPr bwMode="auto">
            <a:xfrm>
              <a:off x="6469063" y="3232150"/>
              <a:ext cx="23813" cy="317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2 w 13"/>
                <a:gd name="T5" fmla="*/ 0 h 1"/>
                <a:gd name="T6" fmla="*/ 0 w 13"/>
                <a:gd name="T7" fmla="*/ 1 h 1"/>
                <a:gd name="T8" fmla="*/ 13 w 1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5" y="0"/>
                    <a:pt x="9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446"/>
            <p:cNvSpPr>
              <a:spLocks/>
            </p:cNvSpPr>
            <p:nvPr/>
          </p:nvSpPr>
          <p:spPr bwMode="auto">
            <a:xfrm>
              <a:off x="6284913" y="3240088"/>
              <a:ext cx="268288" cy="1198563"/>
            </a:xfrm>
            <a:custGeom>
              <a:avLst/>
              <a:gdLst>
                <a:gd name="T0" fmla="*/ 146 w 146"/>
                <a:gd name="T1" fmla="*/ 0 h 644"/>
                <a:gd name="T2" fmla="*/ 136 w 146"/>
                <a:gd name="T3" fmla="*/ 0 h 644"/>
                <a:gd name="T4" fmla="*/ 103 w 146"/>
                <a:gd name="T5" fmla="*/ 180 h 644"/>
                <a:gd name="T6" fmla="*/ 104 w 146"/>
                <a:gd name="T7" fmla="*/ 175 h 644"/>
                <a:gd name="T8" fmla="*/ 103 w 146"/>
                <a:gd name="T9" fmla="*/ 175 h 644"/>
                <a:gd name="T10" fmla="*/ 128 w 146"/>
                <a:gd name="T11" fmla="*/ 0 h 644"/>
                <a:gd name="T12" fmla="*/ 120 w 146"/>
                <a:gd name="T13" fmla="*/ 0 h 644"/>
                <a:gd name="T14" fmla="*/ 104 w 146"/>
                <a:gd name="T15" fmla="*/ 123 h 644"/>
                <a:gd name="T16" fmla="*/ 97 w 146"/>
                <a:gd name="T17" fmla="*/ 146 h 644"/>
                <a:gd name="T18" fmla="*/ 97 w 146"/>
                <a:gd name="T19" fmla="*/ 142 h 644"/>
                <a:gd name="T20" fmla="*/ 97 w 146"/>
                <a:gd name="T21" fmla="*/ 0 h 644"/>
                <a:gd name="T22" fmla="*/ 51 w 146"/>
                <a:gd name="T23" fmla="*/ 0 h 644"/>
                <a:gd name="T24" fmla="*/ 51 w 146"/>
                <a:gd name="T25" fmla="*/ 26 h 644"/>
                <a:gd name="T26" fmla="*/ 52 w 146"/>
                <a:gd name="T27" fmla="*/ 67 h 644"/>
                <a:gd name="T28" fmla="*/ 52 w 146"/>
                <a:gd name="T29" fmla="*/ 84 h 644"/>
                <a:gd name="T30" fmla="*/ 47 w 146"/>
                <a:gd name="T31" fmla="*/ 202 h 644"/>
                <a:gd name="T32" fmla="*/ 25 w 146"/>
                <a:gd name="T33" fmla="*/ 0 h 644"/>
                <a:gd name="T34" fmla="*/ 14 w 146"/>
                <a:gd name="T35" fmla="*/ 0 h 644"/>
                <a:gd name="T36" fmla="*/ 31 w 146"/>
                <a:gd name="T37" fmla="*/ 150 h 644"/>
                <a:gd name="T38" fmla="*/ 29 w 146"/>
                <a:gd name="T39" fmla="*/ 135 h 644"/>
                <a:gd name="T40" fmla="*/ 31 w 146"/>
                <a:gd name="T41" fmla="*/ 154 h 644"/>
                <a:gd name="T42" fmla="*/ 8 w 146"/>
                <a:gd name="T43" fmla="*/ 0 h 644"/>
                <a:gd name="T44" fmla="*/ 0 w 146"/>
                <a:gd name="T45" fmla="*/ 0 h 644"/>
                <a:gd name="T46" fmla="*/ 36 w 146"/>
                <a:gd name="T47" fmla="*/ 302 h 644"/>
                <a:gd name="T48" fmla="*/ 11 w 146"/>
                <a:gd name="T49" fmla="*/ 578 h 644"/>
                <a:gd name="T50" fmla="*/ 2 w 146"/>
                <a:gd name="T51" fmla="*/ 644 h 644"/>
                <a:gd name="T52" fmla="*/ 22 w 146"/>
                <a:gd name="T53" fmla="*/ 644 h 644"/>
                <a:gd name="T54" fmla="*/ 44 w 146"/>
                <a:gd name="T55" fmla="*/ 451 h 644"/>
                <a:gd name="T56" fmla="*/ 60 w 146"/>
                <a:gd name="T57" fmla="*/ 388 h 644"/>
                <a:gd name="T58" fmla="*/ 63 w 146"/>
                <a:gd name="T59" fmla="*/ 644 h 644"/>
                <a:gd name="T60" fmla="*/ 77 w 146"/>
                <a:gd name="T61" fmla="*/ 644 h 644"/>
                <a:gd name="T62" fmla="*/ 84 w 146"/>
                <a:gd name="T63" fmla="*/ 456 h 644"/>
                <a:gd name="T64" fmla="*/ 98 w 146"/>
                <a:gd name="T65" fmla="*/ 644 h 644"/>
                <a:gd name="T66" fmla="*/ 111 w 146"/>
                <a:gd name="T67" fmla="*/ 644 h 644"/>
                <a:gd name="T68" fmla="*/ 101 w 146"/>
                <a:gd name="T69" fmla="*/ 466 h 644"/>
                <a:gd name="T70" fmla="*/ 117 w 146"/>
                <a:gd name="T71" fmla="*/ 644 h 644"/>
                <a:gd name="T72" fmla="*/ 129 w 146"/>
                <a:gd name="T73" fmla="*/ 644 h 644"/>
                <a:gd name="T74" fmla="*/ 109 w 146"/>
                <a:gd name="T75" fmla="*/ 410 h 644"/>
                <a:gd name="T76" fmla="*/ 114 w 146"/>
                <a:gd name="T77" fmla="*/ 220 h 644"/>
                <a:gd name="T78" fmla="*/ 146 w 146"/>
                <a:gd name="T79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644">
                  <a:moveTo>
                    <a:pt x="14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29" y="44"/>
                    <a:pt x="107" y="182"/>
                    <a:pt x="103" y="180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3" y="17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32"/>
                    <a:pt x="105" y="109"/>
                    <a:pt x="104" y="123"/>
                  </a:cubicBezTo>
                  <a:cubicBezTo>
                    <a:pt x="103" y="141"/>
                    <a:pt x="97" y="168"/>
                    <a:pt x="97" y="146"/>
                  </a:cubicBezTo>
                  <a:cubicBezTo>
                    <a:pt x="97" y="145"/>
                    <a:pt x="97" y="144"/>
                    <a:pt x="97" y="142"/>
                  </a:cubicBezTo>
                  <a:cubicBezTo>
                    <a:pt x="97" y="125"/>
                    <a:pt x="97" y="38"/>
                    <a:pt x="9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7"/>
                    <a:pt x="51" y="15"/>
                    <a:pt x="51" y="26"/>
                  </a:cubicBezTo>
                  <a:cubicBezTo>
                    <a:pt x="51" y="38"/>
                    <a:pt x="51" y="52"/>
                    <a:pt x="52" y="67"/>
                  </a:cubicBezTo>
                  <a:cubicBezTo>
                    <a:pt x="52" y="72"/>
                    <a:pt x="52" y="78"/>
                    <a:pt x="52" y="84"/>
                  </a:cubicBezTo>
                  <a:cubicBezTo>
                    <a:pt x="52" y="133"/>
                    <a:pt x="47" y="202"/>
                    <a:pt x="47" y="20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3"/>
                    <a:pt x="34" y="216"/>
                    <a:pt x="36" y="302"/>
                  </a:cubicBezTo>
                  <a:cubicBezTo>
                    <a:pt x="37" y="396"/>
                    <a:pt x="32" y="427"/>
                    <a:pt x="11" y="578"/>
                  </a:cubicBezTo>
                  <a:cubicBezTo>
                    <a:pt x="8" y="601"/>
                    <a:pt x="5" y="623"/>
                    <a:pt x="2" y="644"/>
                  </a:cubicBezTo>
                  <a:cubicBezTo>
                    <a:pt x="22" y="644"/>
                    <a:pt x="22" y="644"/>
                    <a:pt x="22" y="644"/>
                  </a:cubicBezTo>
                  <a:cubicBezTo>
                    <a:pt x="31" y="563"/>
                    <a:pt x="41" y="476"/>
                    <a:pt x="44" y="451"/>
                  </a:cubicBezTo>
                  <a:cubicBezTo>
                    <a:pt x="50" y="409"/>
                    <a:pt x="60" y="370"/>
                    <a:pt x="60" y="388"/>
                  </a:cubicBezTo>
                  <a:cubicBezTo>
                    <a:pt x="60" y="397"/>
                    <a:pt x="62" y="523"/>
                    <a:pt x="63" y="644"/>
                  </a:cubicBezTo>
                  <a:cubicBezTo>
                    <a:pt x="77" y="644"/>
                    <a:pt x="77" y="644"/>
                    <a:pt x="77" y="644"/>
                  </a:cubicBezTo>
                  <a:cubicBezTo>
                    <a:pt x="77" y="545"/>
                    <a:pt x="78" y="453"/>
                    <a:pt x="84" y="456"/>
                  </a:cubicBezTo>
                  <a:cubicBezTo>
                    <a:pt x="90" y="458"/>
                    <a:pt x="94" y="548"/>
                    <a:pt x="98" y="644"/>
                  </a:cubicBezTo>
                  <a:cubicBezTo>
                    <a:pt x="111" y="644"/>
                    <a:pt x="111" y="644"/>
                    <a:pt x="111" y="644"/>
                  </a:cubicBezTo>
                  <a:cubicBezTo>
                    <a:pt x="101" y="466"/>
                    <a:pt x="101" y="466"/>
                    <a:pt x="101" y="466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29" y="644"/>
                    <a:pt x="129" y="644"/>
                    <a:pt x="129" y="644"/>
                  </a:cubicBezTo>
                  <a:cubicBezTo>
                    <a:pt x="120" y="537"/>
                    <a:pt x="110" y="431"/>
                    <a:pt x="109" y="410"/>
                  </a:cubicBezTo>
                  <a:cubicBezTo>
                    <a:pt x="106" y="366"/>
                    <a:pt x="111" y="258"/>
                    <a:pt x="114" y="220"/>
                  </a:cubicBezTo>
                  <a:cubicBezTo>
                    <a:pt x="116" y="185"/>
                    <a:pt x="131" y="93"/>
                    <a:pt x="1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447"/>
            <p:cNvSpPr>
              <a:spLocks/>
            </p:cNvSpPr>
            <p:nvPr/>
          </p:nvSpPr>
          <p:spPr bwMode="auto">
            <a:xfrm>
              <a:off x="6378576" y="3289300"/>
              <a:ext cx="1588" cy="107950"/>
            </a:xfrm>
            <a:custGeom>
              <a:avLst/>
              <a:gdLst>
                <a:gd name="T0" fmla="*/ 1 w 1"/>
                <a:gd name="T1" fmla="*/ 41 h 58"/>
                <a:gd name="T2" fmla="*/ 0 w 1"/>
                <a:gd name="T3" fmla="*/ 0 h 58"/>
                <a:gd name="T4" fmla="*/ 1 w 1"/>
                <a:gd name="T5" fmla="*/ 45 h 58"/>
                <a:gd name="T6" fmla="*/ 1 w 1"/>
                <a:gd name="T7" fmla="*/ 58 h 58"/>
                <a:gd name="T8" fmla="*/ 1 w 1"/>
                <a:gd name="T9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8">
                  <a:moveTo>
                    <a:pt x="1" y="41"/>
                  </a:moveTo>
                  <a:cubicBezTo>
                    <a:pt x="0" y="26"/>
                    <a:pt x="0" y="12"/>
                    <a:pt x="0" y="0"/>
                  </a:cubicBezTo>
                  <a:cubicBezTo>
                    <a:pt x="0" y="13"/>
                    <a:pt x="0" y="28"/>
                    <a:pt x="1" y="45"/>
                  </a:cubicBezTo>
                  <a:cubicBezTo>
                    <a:pt x="1" y="49"/>
                    <a:pt x="1" y="54"/>
                    <a:pt x="1" y="58"/>
                  </a:cubicBezTo>
                  <a:cubicBezTo>
                    <a:pt x="1" y="52"/>
                    <a:pt x="1" y="46"/>
                    <a:pt x="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448"/>
            <p:cNvSpPr>
              <a:spLocks/>
            </p:cNvSpPr>
            <p:nvPr/>
          </p:nvSpPr>
          <p:spPr bwMode="auto">
            <a:xfrm>
              <a:off x="6308726" y="3240088"/>
              <a:ext cx="33338" cy="279400"/>
            </a:xfrm>
            <a:custGeom>
              <a:avLst/>
              <a:gdLst>
                <a:gd name="T0" fmla="*/ 1 w 21"/>
                <a:gd name="T1" fmla="*/ 0 h 176"/>
                <a:gd name="T2" fmla="*/ 0 w 21"/>
                <a:gd name="T3" fmla="*/ 0 h 176"/>
                <a:gd name="T4" fmla="*/ 18 w 21"/>
                <a:gd name="T5" fmla="*/ 158 h 176"/>
                <a:gd name="T6" fmla="*/ 21 w 21"/>
                <a:gd name="T7" fmla="*/ 176 h 176"/>
                <a:gd name="T8" fmla="*/ 1 w 21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6">
                  <a:moveTo>
                    <a:pt x="1" y="0"/>
                  </a:moveTo>
                  <a:lnTo>
                    <a:pt x="0" y="0"/>
                  </a:lnTo>
                  <a:lnTo>
                    <a:pt x="18" y="158"/>
                  </a:lnTo>
                  <a:lnTo>
                    <a:pt x="21" y="17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449"/>
            <p:cNvSpPr>
              <a:spLocks/>
            </p:cNvSpPr>
            <p:nvPr/>
          </p:nvSpPr>
          <p:spPr bwMode="auto">
            <a:xfrm>
              <a:off x="6473826" y="3240088"/>
              <a:ext cx="47625" cy="325438"/>
            </a:xfrm>
            <a:custGeom>
              <a:avLst/>
              <a:gdLst>
                <a:gd name="T0" fmla="*/ 1 w 26"/>
                <a:gd name="T1" fmla="*/ 175 h 175"/>
                <a:gd name="T2" fmla="*/ 26 w 26"/>
                <a:gd name="T3" fmla="*/ 0 h 175"/>
                <a:gd name="T4" fmla="*/ 25 w 26"/>
                <a:gd name="T5" fmla="*/ 0 h 175"/>
                <a:gd name="T6" fmla="*/ 0 w 26"/>
                <a:gd name="T7" fmla="*/ 175 h 175"/>
                <a:gd name="T8" fmla="*/ 1 w 26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5">
                  <a:moveTo>
                    <a:pt x="1" y="17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5"/>
                    <a:pt x="0" y="175"/>
                    <a:pt x="1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450"/>
            <p:cNvSpPr>
              <a:spLocks/>
            </p:cNvSpPr>
            <p:nvPr/>
          </p:nvSpPr>
          <p:spPr bwMode="auto">
            <a:xfrm>
              <a:off x="6116638" y="3094038"/>
              <a:ext cx="604838" cy="53975"/>
            </a:xfrm>
            <a:custGeom>
              <a:avLst/>
              <a:gdLst>
                <a:gd name="T0" fmla="*/ 0 w 328"/>
                <a:gd name="T1" fmla="*/ 20 h 29"/>
                <a:gd name="T2" fmla="*/ 44 w 328"/>
                <a:gd name="T3" fmla="*/ 29 h 29"/>
                <a:gd name="T4" fmla="*/ 283 w 328"/>
                <a:gd name="T5" fmla="*/ 29 h 29"/>
                <a:gd name="T6" fmla="*/ 328 w 328"/>
                <a:gd name="T7" fmla="*/ 20 h 29"/>
                <a:gd name="T8" fmla="*/ 164 w 328"/>
                <a:gd name="T9" fmla="*/ 0 h 29"/>
                <a:gd name="T10" fmla="*/ 0 w 328"/>
                <a:gd name="T1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9">
                  <a:moveTo>
                    <a:pt x="0" y="20"/>
                  </a:moveTo>
                  <a:cubicBezTo>
                    <a:pt x="5" y="23"/>
                    <a:pt x="19" y="25"/>
                    <a:pt x="44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309" y="25"/>
                    <a:pt x="322" y="23"/>
                    <a:pt x="328" y="20"/>
                  </a:cubicBezTo>
                  <a:cubicBezTo>
                    <a:pt x="308" y="9"/>
                    <a:pt x="242" y="0"/>
                    <a:pt x="164" y="0"/>
                  </a:cubicBezTo>
                  <a:cubicBezTo>
                    <a:pt x="85" y="0"/>
                    <a:pt x="19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/>
          <p:cNvGrpSpPr/>
          <p:nvPr/>
        </p:nvGrpSpPr>
        <p:grpSpPr>
          <a:xfrm>
            <a:off x="6187019" y="1797817"/>
            <a:ext cx="2929306" cy="3281390"/>
            <a:chOff x="2464136" y="364400"/>
            <a:chExt cx="5015086" cy="5617868"/>
          </a:xfrm>
        </p:grpSpPr>
        <p:sp>
          <p:nvSpPr>
            <p:cNvPr id="671" name="Freeform 168"/>
            <p:cNvSpPr>
              <a:spLocks noEditPoints="1"/>
            </p:cNvSpPr>
            <p:nvPr/>
          </p:nvSpPr>
          <p:spPr bwMode="auto">
            <a:xfrm>
              <a:off x="2801690" y="2597080"/>
              <a:ext cx="4677532" cy="3385185"/>
            </a:xfrm>
            <a:custGeom>
              <a:avLst/>
              <a:gdLst>
                <a:gd name="T0" fmla="*/ 760 w 837"/>
                <a:gd name="T1" fmla="*/ 270 h 599"/>
                <a:gd name="T2" fmla="*/ 725 w 837"/>
                <a:gd name="T3" fmla="*/ 162 h 599"/>
                <a:gd name="T4" fmla="*/ 502 w 837"/>
                <a:gd name="T5" fmla="*/ 245 h 599"/>
                <a:gd name="T6" fmla="*/ 537 w 837"/>
                <a:gd name="T7" fmla="*/ 170 h 599"/>
                <a:gd name="T8" fmla="*/ 573 w 837"/>
                <a:gd name="T9" fmla="*/ 64 h 599"/>
                <a:gd name="T10" fmla="*/ 419 w 837"/>
                <a:gd name="T11" fmla="*/ 127 h 599"/>
                <a:gd name="T12" fmla="*/ 413 w 837"/>
                <a:gd name="T13" fmla="*/ 174 h 599"/>
                <a:gd name="T14" fmla="*/ 321 w 837"/>
                <a:gd name="T15" fmla="*/ 262 h 599"/>
                <a:gd name="T16" fmla="*/ 338 w 837"/>
                <a:gd name="T17" fmla="*/ 313 h 599"/>
                <a:gd name="T18" fmla="*/ 254 w 837"/>
                <a:gd name="T19" fmla="*/ 337 h 599"/>
                <a:gd name="T20" fmla="*/ 281 w 837"/>
                <a:gd name="T21" fmla="*/ 268 h 599"/>
                <a:gd name="T22" fmla="*/ 298 w 837"/>
                <a:gd name="T23" fmla="*/ 184 h 599"/>
                <a:gd name="T24" fmla="*/ 163 w 837"/>
                <a:gd name="T25" fmla="*/ 329 h 599"/>
                <a:gd name="T26" fmla="*/ 31 w 837"/>
                <a:gd name="T27" fmla="*/ 371 h 599"/>
                <a:gd name="T28" fmla="*/ 47 w 837"/>
                <a:gd name="T29" fmla="*/ 499 h 599"/>
                <a:gd name="T30" fmla="*/ 175 w 837"/>
                <a:gd name="T31" fmla="*/ 545 h 599"/>
                <a:gd name="T32" fmla="*/ 504 w 837"/>
                <a:gd name="T33" fmla="*/ 512 h 599"/>
                <a:gd name="T34" fmla="*/ 622 w 837"/>
                <a:gd name="T35" fmla="*/ 560 h 599"/>
                <a:gd name="T36" fmla="*/ 837 w 837"/>
                <a:gd name="T37" fmla="*/ 482 h 599"/>
                <a:gd name="T38" fmla="*/ 420 w 837"/>
                <a:gd name="T39" fmla="*/ 205 h 599"/>
                <a:gd name="T40" fmla="*/ 463 w 837"/>
                <a:gd name="T41" fmla="*/ 224 h 599"/>
                <a:gd name="T42" fmla="*/ 500 w 837"/>
                <a:gd name="T43" fmla="*/ 196 h 599"/>
                <a:gd name="T44" fmla="*/ 561 w 837"/>
                <a:gd name="T45" fmla="*/ 141 h 599"/>
                <a:gd name="T46" fmla="*/ 561 w 837"/>
                <a:gd name="T47" fmla="*/ 80 h 599"/>
                <a:gd name="T48" fmla="*/ 543 w 837"/>
                <a:gd name="T49" fmla="*/ 60 h 599"/>
                <a:gd name="T50" fmla="*/ 547 w 837"/>
                <a:gd name="T51" fmla="*/ 102 h 599"/>
                <a:gd name="T52" fmla="*/ 486 w 837"/>
                <a:gd name="T53" fmla="*/ 87 h 599"/>
                <a:gd name="T54" fmla="*/ 488 w 837"/>
                <a:gd name="T55" fmla="*/ 123 h 599"/>
                <a:gd name="T56" fmla="*/ 413 w 837"/>
                <a:gd name="T57" fmla="*/ 193 h 599"/>
                <a:gd name="T58" fmla="*/ 347 w 837"/>
                <a:gd name="T59" fmla="*/ 207 h 599"/>
                <a:gd name="T60" fmla="*/ 410 w 837"/>
                <a:gd name="T61" fmla="*/ 279 h 599"/>
                <a:gd name="T62" fmla="*/ 208 w 837"/>
                <a:gd name="T63" fmla="*/ 264 h 599"/>
                <a:gd name="T64" fmla="*/ 441 w 837"/>
                <a:gd name="T65" fmla="*/ 512 h 599"/>
                <a:gd name="T66" fmla="*/ 307 w 837"/>
                <a:gd name="T67" fmla="*/ 512 h 599"/>
                <a:gd name="T68" fmla="*/ 234 w 837"/>
                <a:gd name="T69" fmla="*/ 512 h 599"/>
                <a:gd name="T70" fmla="*/ 686 w 837"/>
                <a:gd name="T71" fmla="*/ 399 h 599"/>
                <a:gd name="T72" fmla="*/ 749 w 837"/>
                <a:gd name="T73" fmla="*/ 399 h 599"/>
                <a:gd name="T74" fmla="*/ 657 w 837"/>
                <a:gd name="T75" fmla="*/ 287 h 599"/>
                <a:gd name="T76" fmla="*/ 675 w 837"/>
                <a:gd name="T77" fmla="*/ 287 h 599"/>
                <a:gd name="T78" fmla="*/ 728 w 837"/>
                <a:gd name="T79" fmla="*/ 287 h 599"/>
                <a:gd name="T80" fmla="*/ 719 w 837"/>
                <a:gd name="T81" fmla="*/ 261 h 599"/>
                <a:gd name="T82" fmla="*/ 687 w 837"/>
                <a:gd name="T83" fmla="*/ 289 h 599"/>
                <a:gd name="T84" fmla="*/ 646 w 837"/>
                <a:gd name="T85" fmla="*/ 235 h 599"/>
                <a:gd name="T86" fmla="*/ 627 w 837"/>
                <a:gd name="T87" fmla="*/ 307 h 599"/>
                <a:gd name="T88" fmla="*/ 453 w 837"/>
                <a:gd name="T89" fmla="*/ 274 h 599"/>
                <a:gd name="T90" fmla="*/ 590 w 837"/>
                <a:gd name="T91" fmla="*/ 267 h 599"/>
                <a:gd name="T92" fmla="*/ 441 w 837"/>
                <a:gd name="T93" fmla="*/ 371 h 599"/>
                <a:gd name="T94" fmla="*/ 184 w 837"/>
                <a:gd name="T95" fmla="*/ 314 h 599"/>
                <a:gd name="T96" fmla="*/ 176 w 837"/>
                <a:gd name="T97" fmla="*/ 332 h 599"/>
                <a:gd name="T98" fmla="*/ 221 w 837"/>
                <a:gd name="T99" fmla="*/ 451 h 599"/>
                <a:gd name="T100" fmla="*/ 277 w 837"/>
                <a:gd name="T101" fmla="*/ 451 h 599"/>
                <a:gd name="T102" fmla="*/ 345 w 837"/>
                <a:gd name="T103" fmla="*/ 479 h 599"/>
                <a:gd name="T104" fmla="*/ 379 w 837"/>
                <a:gd name="T105" fmla="*/ 451 h 599"/>
                <a:gd name="T106" fmla="*/ 435 w 837"/>
                <a:gd name="T107" fmla="*/ 451 h 599"/>
                <a:gd name="T108" fmla="*/ 661 w 837"/>
                <a:gd name="T109" fmla="*/ 479 h 599"/>
                <a:gd name="T110" fmla="*/ 695 w 837"/>
                <a:gd name="T111" fmla="*/ 451 h 599"/>
                <a:gd name="T112" fmla="*/ 751 w 837"/>
                <a:gd name="T113" fmla="*/ 451 h 599"/>
                <a:gd name="T114" fmla="*/ 605 w 837"/>
                <a:gd name="T115" fmla="*/ 451 h 599"/>
                <a:gd name="T116" fmla="*/ 495 w 837"/>
                <a:gd name="T117" fmla="*/ 482 h 599"/>
                <a:gd name="T118" fmla="*/ 216 w 837"/>
                <a:gd name="T119" fmla="*/ 422 h 599"/>
                <a:gd name="T120" fmla="*/ 605 w 837"/>
                <a:gd name="T121" fmla="*/ 344 h 599"/>
                <a:gd name="T122" fmla="*/ 695 w 837"/>
                <a:gd name="T123" fmla="*/ 543 h 599"/>
                <a:gd name="T124" fmla="*/ 767 w 837"/>
                <a:gd name="T125" fmla="*/ 54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7" h="599">
                  <a:moveTo>
                    <a:pt x="809" y="466"/>
                  </a:moveTo>
                  <a:cubicBezTo>
                    <a:pt x="782" y="407"/>
                    <a:pt x="782" y="407"/>
                    <a:pt x="782" y="407"/>
                  </a:cubicBezTo>
                  <a:cubicBezTo>
                    <a:pt x="782" y="394"/>
                    <a:pt x="782" y="394"/>
                    <a:pt x="782" y="394"/>
                  </a:cubicBezTo>
                  <a:cubicBezTo>
                    <a:pt x="775" y="394"/>
                    <a:pt x="775" y="394"/>
                    <a:pt x="775" y="394"/>
                  </a:cubicBezTo>
                  <a:cubicBezTo>
                    <a:pt x="768" y="379"/>
                    <a:pt x="768" y="379"/>
                    <a:pt x="768" y="379"/>
                  </a:cubicBezTo>
                  <a:cubicBezTo>
                    <a:pt x="762" y="394"/>
                    <a:pt x="762" y="394"/>
                    <a:pt x="762" y="394"/>
                  </a:cubicBezTo>
                  <a:cubicBezTo>
                    <a:pt x="752" y="394"/>
                    <a:pt x="752" y="394"/>
                    <a:pt x="752" y="394"/>
                  </a:cubicBezTo>
                  <a:cubicBezTo>
                    <a:pt x="752" y="314"/>
                    <a:pt x="752" y="314"/>
                    <a:pt x="752" y="314"/>
                  </a:cubicBezTo>
                  <a:cubicBezTo>
                    <a:pt x="759" y="277"/>
                    <a:pt x="759" y="277"/>
                    <a:pt x="759" y="277"/>
                  </a:cubicBezTo>
                  <a:cubicBezTo>
                    <a:pt x="760" y="277"/>
                    <a:pt x="760" y="277"/>
                    <a:pt x="760" y="277"/>
                  </a:cubicBezTo>
                  <a:cubicBezTo>
                    <a:pt x="760" y="276"/>
                    <a:pt x="760" y="276"/>
                    <a:pt x="760" y="276"/>
                  </a:cubicBezTo>
                  <a:cubicBezTo>
                    <a:pt x="690" y="276"/>
                    <a:pt x="690" y="276"/>
                    <a:pt x="690" y="276"/>
                  </a:cubicBezTo>
                  <a:cubicBezTo>
                    <a:pt x="690" y="270"/>
                    <a:pt x="690" y="270"/>
                    <a:pt x="690" y="270"/>
                  </a:cubicBezTo>
                  <a:cubicBezTo>
                    <a:pt x="760" y="270"/>
                    <a:pt x="760" y="270"/>
                    <a:pt x="760" y="270"/>
                  </a:cubicBezTo>
                  <a:cubicBezTo>
                    <a:pt x="760" y="240"/>
                    <a:pt x="760" y="240"/>
                    <a:pt x="760" y="240"/>
                  </a:cubicBezTo>
                  <a:cubicBezTo>
                    <a:pt x="690" y="240"/>
                    <a:pt x="690" y="240"/>
                    <a:pt x="690" y="240"/>
                  </a:cubicBezTo>
                  <a:cubicBezTo>
                    <a:pt x="690" y="237"/>
                    <a:pt x="690" y="237"/>
                    <a:pt x="690" y="237"/>
                  </a:cubicBezTo>
                  <a:cubicBezTo>
                    <a:pt x="735" y="237"/>
                    <a:pt x="735" y="237"/>
                    <a:pt x="735" y="237"/>
                  </a:cubicBezTo>
                  <a:cubicBezTo>
                    <a:pt x="735" y="218"/>
                    <a:pt x="735" y="218"/>
                    <a:pt x="735" y="218"/>
                  </a:cubicBezTo>
                  <a:cubicBezTo>
                    <a:pt x="725" y="218"/>
                    <a:pt x="725" y="218"/>
                    <a:pt x="725" y="218"/>
                  </a:cubicBezTo>
                  <a:cubicBezTo>
                    <a:pt x="725" y="180"/>
                    <a:pt x="725" y="180"/>
                    <a:pt x="725" y="180"/>
                  </a:cubicBezTo>
                  <a:cubicBezTo>
                    <a:pt x="642" y="180"/>
                    <a:pt x="642" y="180"/>
                    <a:pt x="642" y="180"/>
                  </a:cubicBezTo>
                  <a:cubicBezTo>
                    <a:pt x="642" y="175"/>
                    <a:pt x="642" y="175"/>
                    <a:pt x="642" y="175"/>
                  </a:cubicBezTo>
                  <a:cubicBezTo>
                    <a:pt x="725" y="175"/>
                    <a:pt x="725" y="175"/>
                    <a:pt x="725" y="175"/>
                  </a:cubicBezTo>
                  <a:cubicBezTo>
                    <a:pt x="725" y="167"/>
                    <a:pt x="725" y="167"/>
                    <a:pt x="725" y="167"/>
                  </a:cubicBezTo>
                  <a:cubicBezTo>
                    <a:pt x="642" y="167"/>
                    <a:pt x="642" y="167"/>
                    <a:pt x="642" y="167"/>
                  </a:cubicBezTo>
                  <a:cubicBezTo>
                    <a:pt x="642" y="162"/>
                    <a:pt x="642" y="162"/>
                    <a:pt x="642" y="162"/>
                  </a:cubicBezTo>
                  <a:cubicBezTo>
                    <a:pt x="725" y="162"/>
                    <a:pt x="725" y="162"/>
                    <a:pt x="725" y="162"/>
                  </a:cubicBezTo>
                  <a:cubicBezTo>
                    <a:pt x="725" y="154"/>
                    <a:pt x="725" y="154"/>
                    <a:pt x="725" y="154"/>
                  </a:cubicBezTo>
                  <a:cubicBezTo>
                    <a:pt x="737" y="154"/>
                    <a:pt x="737" y="154"/>
                    <a:pt x="737" y="154"/>
                  </a:cubicBezTo>
                  <a:cubicBezTo>
                    <a:pt x="737" y="141"/>
                    <a:pt x="737" y="141"/>
                    <a:pt x="737" y="141"/>
                  </a:cubicBezTo>
                  <a:cubicBezTo>
                    <a:pt x="690" y="141"/>
                    <a:pt x="690" y="141"/>
                    <a:pt x="690" y="141"/>
                  </a:cubicBezTo>
                  <a:cubicBezTo>
                    <a:pt x="683" y="141"/>
                    <a:pt x="683" y="141"/>
                    <a:pt x="683" y="141"/>
                  </a:cubicBezTo>
                  <a:cubicBezTo>
                    <a:pt x="630" y="141"/>
                    <a:pt x="630" y="141"/>
                    <a:pt x="630" y="141"/>
                  </a:cubicBezTo>
                  <a:cubicBezTo>
                    <a:pt x="630" y="154"/>
                    <a:pt x="630" y="154"/>
                    <a:pt x="630" y="154"/>
                  </a:cubicBezTo>
                  <a:cubicBezTo>
                    <a:pt x="642" y="154"/>
                    <a:pt x="642" y="154"/>
                    <a:pt x="642" y="154"/>
                  </a:cubicBezTo>
                  <a:cubicBezTo>
                    <a:pt x="642" y="161"/>
                    <a:pt x="642" y="161"/>
                    <a:pt x="642" y="161"/>
                  </a:cubicBezTo>
                  <a:cubicBezTo>
                    <a:pt x="631" y="161"/>
                    <a:pt x="631" y="161"/>
                    <a:pt x="631" y="161"/>
                  </a:cubicBezTo>
                  <a:cubicBezTo>
                    <a:pt x="631" y="161"/>
                    <a:pt x="631" y="189"/>
                    <a:pt x="609" y="206"/>
                  </a:cubicBezTo>
                  <a:cubicBezTo>
                    <a:pt x="623" y="226"/>
                    <a:pt x="615" y="243"/>
                    <a:pt x="599" y="257"/>
                  </a:cubicBezTo>
                  <a:cubicBezTo>
                    <a:pt x="514" y="257"/>
                    <a:pt x="514" y="257"/>
                    <a:pt x="514" y="257"/>
                  </a:cubicBezTo>
                  <a:cubicBezTo>
                    <a:pt x="509" y="253"/>
                    <a:pt x="505" y="249"/>
                    <a:pt x="502" y="245"/>
                  </a:cubicBezTo>
                  <a:cubicBezTo>
                    <a:pt x="391" y="245"/>
                    <a:pt x="391" y="245"/>
                    <a:pt x="391" y="245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496" y="230"/>
                    <a:pt x="496" y="230"/>
                    <a:pt x="496" y="230"/>
                  </a:cubicBezTo>
                  <a:cubicBezTo>
                    <a:pt x="495" y="225"/>
                    <a:pt x="496" y="220"/>
                    <a:pt x="498" y="215"/>
                  </a:cubicBezTo>
                  <a:cubicBezTo>
                    <a:pt x="486" y="218"/>
                    <a:pt x="486" y="218"/>
                    <a:pt x="486" y="218"/>
                  </a:cubicBezTo>
                  <a:cubicBezTo>
                    <a:pt x="486" y="205"/>
                    <a:pt x="486" y="205"/>
                    <a:pt x="486" y="205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500" y="211"/>
                    <a:pt x="500" y="211"/>
                    <a:pt x="500" y="211"/>
                  </a:cubicBezTo>
                  <a:cubicBezTo>
                    <a:pt x="502" y="207"/>
                    <a:pt x="505" y="203"/>
                    <a:pt x="509" y="199"/>
                  </a:cubicBezTo>
                  <a:cubicBezTo>
                    <a:pt x="510" y="198"/>
                    <a:pt x="511" y="197"/>
                    <a:pt x="512" y="196"/>
                  </a:cubicBezTo>
                  <a:cubicBezTo>
                    <a:pt x="512" y="165"/>
                    <a:pt x="512" y="165"/>
                    <a:pt x="512" y="165"/>
                  </a:cubicBezTo>
                  <a:cubicBezTo>
                    <a:pt x="524" y="154"/>
                    <a:pt x="524" y="154"/>
                    <a:pt x="524" y="154"/>
                  </a:cubicBezTo>
                  <a:cubicBezTo>
                    <a:pt x="537" y="164"/>
                    <a:pt x="537" y="164"/>
                    <a:pt x="537" y="164"/>
                  </a:cubicBezTo>
                  <a:cubicBezTo>
                    <a:pt x="537" y="170"/>
                    <a:pt x="537" y="170"/>
                    <a:pt x="537" y="170"/>
                  </a:cubicBezTo>
                  <a:cubicBezTo>
                    <a:pt x="540" y="165"/>
                    <a:pt x="543" y="161"/>
                    <a:pt x="545" y="156"/>
                  </a:cubicBezTo>
                  <a:cubicBezTo>
                    <a:pt x="565" y="156"/>
                    <a:pt x="565" y="156"/>
                    <a:pt x="565" y="156"/>
                  </a:cubicBezTo>
                  <a:cubicBezTo>
                    <a:pt x="573" y="171"/>
                    <a:pt x="589" y="184"/>
                    <a:pt x="604" y="199"/>
                  </a:cubicBezTo>
                  <a:cubicBezTo>
                    <a:pt x="604" y="200"/>
                    <a:pt x="605" y="201"/>
                    <a:pt x="605" y="201"/>
                  </a:cubicBezTo>
                  <a:cubicBezTo>
                    <a:pt x="610" y="195"/>
                    <a:pt x="613" y="186"/>
                    <a:pt x="613" y="178"/>
                  </a:cubicBezTo>
                  <a:cubicBezTo>
                    <a:pt x="613" y="162"/>
                    <a:pt x="604" y="148"/>
                    <a:pt x="590" y="141"/>
                  </a:cubicBezTo>
                  <a:cubicBezTo>
                    <a:pt x="593" y="138"/>
                    <a:pt x="595" y="137"/>
                    <a:pt x="595" y="137"/>
                  </a:cubicBezTo>
                  <a:cubicBezTo>
                    <a:pt x="590" y="131"/>
                    <a:pt x="590" y="131"/>
                    <a:pt x="590" y="131"/>
                  </a:cubicBezTo>
                  <a:cubicBezTo>
                    <a:pt x="589" y="118"/>
                    <a:pt x="589" y="118"/>
                    <a:pt x="589" y="118"/>
                  </a:cubicBezTo>
                  <a:cubicBezTo>
                    <a:pt x="582" y="118"/>
                    <a:pt x="582" y="118"/>
                    <a:pt x="582" y="118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6" y="95"/>
                    <a:pt x="576" y="95"/>
                    <a:pt x="576" y="95"/>
                  </a:cubicBezTo>
                  <a:cubicBezTo>
                    <a:pt x="569" y="67"/>
                    <a:pt x="569" y="67"/>
                    <a:pt x="569" y="67"/>
                  </a:cubicBezTo>
                  <a:cubicBezTo>
                    <a:pt x="573" y="64"/>
                    <a:pt x="573" y="64"/>
                    <a:pt x="573" y="64"/>
                  </a:cubicBezTo>
                  <a:cubicBezTo>
                    <a:pt x="573" y="64"/>
                    <a:pt x="572" y="58"/>
                    <a:pt x="570" y="45"/>
                  </a:cubicBezTo>
                  <a:cubicBezTo>
                    <a:pt x="569" y="32"/>
                    <a:pt x="563" y="32"/>
                    <a:pt x="563" y="32"/>
                  </a:cubicBezTo>
                  <a:cubicBezTo>
                    <a:pt x="563" y="18"/>
                    <a:pt x="563" y="18"/>
                    <a:pt x="563" y="18"/>
                  </a:cubicBezTo>
                  <a:cubicBezTo>
                    <a:pt x="558" y="15"/>
                    <a:pt x="558" y="15"/>
                    <a:pt x="558" y="15"/>
                  </a:cubicBezTo>
                  <a:cubicBezTo>
                    <a:pt x="558" y="0"/>
                    <a:pt x="558" y="0"/>
                    <a:pt x="558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16" y="15"/>
                    <a:pt x="416" y="15"/>
                    <a:pt x="416" y="15"/>
                  </a:cubicBezTo>
                  <a:cubicBezTo>
                    <a:pt x="411" y="18"/>
                    <a:pt x="411" y="18"/>
                    <a:pt x="411" y="18"/>
                  </a:cubicBezTo>
                  <a:cubicBezTo>
                    <a:pt x="411" y="32"/>
                    <a:pt x="411" y="32"/>
                    <a:pt x="411" y="32"/>
                  </a:cubicBezTo>
                  <a:cubicBezTo>
                    <a:pt x="411" y="32"/>
                    <a:pt x="405" y="32"/>
                    <a:pt x="403" y="45"/>
                  </a:cubicBezTo>
                  <a:cubicBezTo>
                    <a:pt x="402" y="58"/>
                    <a:pt x="401" y="64"/>
                    <a:pt x="401" y="64"/>
                  </a:cubicBezTo>
                  <a:cubicBezTo>
                    <a:pt x="405" y="67"/>
                    <a:pt x="405" y="67"/>
                    <a:pt x="405" y="67"/>
                  </a:cubicBezTo>
                  <a:cubicBezTo>
                    <a:pt x="400" y="86"/>
                    <a:pt x="400" y="86"/>
                    <a:pt x="400" y="86"/>
                  </a:cubicBezTo>
                  <a:cubicBezTo>
                    <a:pt x="410" y="97"/>
                    <a:pt x="419" y="112"/>
                    <a:pt x="419" y="127"/>
                  </a:cubicBezTo>
                  <a:cubicBezTo>
                    <a:pt x="419" y="149"/>
                    <a:pt x="395" y="152"/>
                    <a:pt x="395" y="171"/>
                  </a:cubicBezTo>
                  <a:cubicBezTo>
                    <a:pt x="395" y="171"/>
                    <a:pt x="391" y="164"/>
                    <a:pt x="399" y="154"/>
                  </a:cubicBezTo>
                  <a:cubicBezTo>
                    <a:pt x="407" y="144"/>
                    <a:pt x="422" y="126"/>
                    <a:pt x="407" y="103"/>
                  </a:cubicBezTo>
                  <a:cubicBezTo>
                    <a:pt x="404" y="98"/>
                    <a:pt x="401" y="94"/>
                    <a:pt x="399" y="90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397" y="99"/>
                    <a:pt x="397" y="99"/>
                    <a:pt x="397" y="99"/>
                  </a:cubicBezTo>
                  <a:cubicBezTo>
                    <a:pt x="397" y="100"/>
                    <a:pt x="397" y="100"/>
                    <a:pt x="397" y="100"/>
                  </a:cubicBezTo>
                  <a:cubicBezTo>
                    <a:pt x="399" y="106"/>
                    <a:pt x="401" y="114"/>
                    <a:pt x="401" y="121"/>
                  </a:cubicBezTo>
                  <a:cubicBezTo>
                    <a:pt x="401" y="136"/>
                    <a:pt x="397" y="145"/>
                    <a:pt x="392" y="151"/>
                  </a:cubicBezTo>
                  <a:cubicBezTo>
                    <a:pt x="392" y="153"/>
                    <a:pt x="393" y="154"/>
                    <a:pt x="393" y="155"/>
                  </a:cubicBezTo>
                  <a:cubicBezTo>
                    <a:pt x="393" y="156"/>
                    <a:pt x="394" y="159"/>
                    <a:pt x="394" y="164"/>
                  </a:cubicBezTo>
                  <a:cubicBezTo>
                    <a:pt x="381" y="164"/>
                    <a:pt x="381" y="164"/>
                    <a:pt x="381" y="164"/>
                  </a:cubicBezTo>
                  <a:cubicBezTo>
                    <a:pt x="379" y="167"/>
                    <a:pt x="377" y="170"/>
                    <a:pt x="375" y="174"/>
                  </a:cubicBezTo>
                  <a:cubicBezTo>
                    <a:pt x="413" y="174"/>
                    <a:pt x="413" y="174"/>
                    <a:pt x="413" y="174"/>
                  </a:cubicBezTo>
                  <a:cubicBezTo>
                    <a:pt x="413" y="181"/>
                    <a:pt x="413" y="181"/>
                    <a:pt x="413" y="181"/>
                  </a:cubicBezTo>
                  <a:cubicBezTo>
                    <a:pt x="322" y="181"/>
                    <a:pt x="322" y="181"/>
                    <a:pt x="322" y="181"/>
                  </a:cubicBezTo>
                  <a:cubicBezTo>
                    <a:pt x="322" y="174"/>
                    <a:pt x="322" y="174"/>
                    <a:pt x="322" y="174"/>
                  </a:cubicBezTo>
                  <a:cubicBezTo>
                    <a:pt x="358" y="174"/>
                    <a:pt x="358" y="174"/>
                    <a:pt x="358" y="174"/>
                  </a:cubicBezTo>
                  <a:cubicBezTo>
                    <a:pt x="356" y="170"/>
                    <a:pt x="354" y="167"/>
                    <a:pt x="352" y="164"/>
                  </a:cubicBezTo>
                  <a:cubicBezTo>
                    <a:pt x="339" y="164"/>
                    <a:pt x="339" y="164"/>
                    <a:pt x="339" y="164"/>
                  </a:cubicBezTo>
                  <a:cubicBezTo>
                    <a:pt x="339" y="168"/>
                    <a:pt x="338" y="171"/>
                    <a:pt x="338" y="171"/>
                  </a:cubicBezTo>
                  <a:cubicBezTo>
                    <a:pt x="338" y="168"/>
                    <a:pt x="337" y="166"/>
                    <a:pt x="337" y="164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311" y="171"/>
                    <a:pt x="311" y="171"/>
                    <a:pt x="311" y="171"/>
                  </a:cubicBezTo>
                  <a:cubicBezTo>
                    <a:pt x="321" y="193"/>
                    <a:pt x="321" y="193"/>
                    <a:pt x="321" y="193"/>
                  </a:cubicBezTo>
                  <a:cubicBezTo>
                    <a:pt x="321" y="229"/>
                    <a:pt x="321" y="229"/>
                    <a:pt x="321" y="229"/>
                  </a:cubicBezTo>
                  <a:cubicBezTo>
                    <a:pt x="332" y="242"/>
                    <a:pt x="329" y="253"/>
                    <a:pt x="321" y="262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7" y="280"/>
                    <a:pt x="327" y="280"/>
                    <a:pt x="327" y="280"/>
                  </a:cubicBezTo>
                  <a:cubicBezTo>
                    <a:pt x="327" y="283"/>
                    <a:pt x="327" y="283"/>
                    <a:pt x="327" y="283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5" y="287"/>
                    <a:pt x="315" y="287"/>
                    <a:pt x="315" y="287"/>
                  </a:cubicBezTo>
                  <a:cubicBezTo>
                    <a:pt x="427" y="287"/>
                    <a:pt x="427" y="287"/>
                    <a:pt x="427" y="287"/>
                  </a:cubicBezTo>
                  <a:cubicBezTo>
                    <a:pt x="427" y="293"/>
                    <a:pt x="427" y="293"/>
                    <a:pt x="427" y="293"/>
                  </a:cubicBezTo>
                  <a:cubicBezTo>
                    <a:pt x="315" y="293"/>
                    <a:pt x="315" y="293"/>
                    <a:pt x="315" y="293"/>
                  </a:cubicBezTo>
                  <a:cubicBezTo>
                    <a:pt x="315" y="299"/>
                    <a:pt x="315" y="299"/>
                    <a:pt x="315" y="299"/>
                  </a:cubicBezTo>
                  <a:cubicBezTo>
                    <a:pt x="427" y="299"/>
                    <a:pt x="427" y="299"/>
                    <a:pt x="427" y="299"/>
                  </a:cubicBezTo>
                  <a:cubicBezTo>
                    <a:pt x="427" y="304"/>
                    <a:pt x="427" y="304"/>
                    <a:pt x="427" y="304"/>
                  </a:cubicBezTo>
                  <a:cubicBezTo>
                    <a:pt x="315" y="304"/>
                    <a:pt x="315" y="304"/>
                    <a:pt x="315" y="304"/>
                  </a:cubicBezTo>
                  <a:cubicBezTo>
                    <a:pt x="315" y="386"/>
                    <a:pt x="315" y="386"/>
                    <a:pt x="315" y="386"/>
                  </a:cubicBezTo>
                  <a:cubicBezTo>
                    <a:pt x="338" y="313"/>
                    <a:pt x="338" y="313"/>
                    <a:pt x="338" y="313"/>
                  </a:cubicBezTo>
                  <a:cubicBezTo>
                    <a:pt x="364" y="393"/>
                    <a:pt x="364" y="393"/>
                    <a:pt x="364" y="393"/>
                  </a:cubicBezTo>
                  <a:cubicBezTo>
                    <a:pt x="366" y="393"/>
                    <a:pt x="366" y="393"/>
                    <a:pt x="366" y="393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417" y="393"/>
                    <a:pt x="417" y="393"/>
                    <a:pt x="417" y="393"/>
                  </a:cubicBezTo>
                  <a:cubicBezTo>
                    <a:pt x="426" y="393"/>
                    <a:pt x="426" y="393"/>
                    <a:pt x="426" y="393"/>
                  </a:cubicBezTo>
                  <a:cubicBezTo>
                    <a:pt x="426" y="399"/>
                    <a:pt x="426" y="399"/>
                    <a:pt x="426" y="399"/>
                  </a:cubicBezTo>
                  <a:cubicBezTo>
                    <a:pt x="419" y="399"/>
                    <a:pt x="419" y="399"/>
                    <a:pt x="419" y="399"/>
                  </a:cubicBezTo>
                  <a:cubicBezTo>
                    <a:pt x="416" y="399"/>
                    <a:pt x="416" y="399"/>
                    <a:pt x="416" y="399"/>
                  </a:cubicBezTo>
                  <a:cubicBezTo>
                    <a:pt x="367" y="399"/>
                    <a:pt x="367" y="399"/>
                    <a:pt x="367" y="399"/>
                  </a:cubicBezTo>
                  <a:cubicBezTo>
                    <a:pt x="363" y="399"/>
                    <a:pt x="363" y="399"/>
                    <a:pt x="363" y="399"/>
                  </a:cubicBezTo>
                  <a:cubicBezTo>
                    <a:pt x="315" y="399"/>
                    <a:pt x="315" y="399"/>
                    <a:pt x="315" y="399"/>
                  </a:cubicBezTo>
                  <a:cubicBezTo>
                    <a:pt x="315" y="407"/>
                    <a:pt x="315" y="407"/>
                    <a:pt x="315" y="407"/>
                  </a:cubicBezTo>
                  <a:cubicBezTo>
                    <a:pt x="254" y="407"/>
                    <a:pt x="254" y="407"/>
                    <a:pt x="254" y="40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2"/>
                    <a:pt x="196" y="332"/>
                    <a:pt x="196" y="332"/>
                  </a:cubicBezTo>
                  <a:cubicBezTo>
                    <a:pt x="254" y="332"/>
                    <a:pt x="254" y="332"/>
                    <a:pt x="254" y="332"/>
                  </a:cubicBezTo>
                  <a:cubicBezTo>
                    <a:pt x="254" y="320"/>
                    <a:pt x="254" y="320"/>
                    <a:pt x="254" y="320"/>
                  </a:cubicBezTo>
                  <a:cubicBezTo>
                    <a:pt x="185" y="320"/>
                    <a:pt x="185" y="320"/>
                    <a:pt x="185" y="320"/>
                  </a:cubicBezTo>
                  <a:cubicBezTo>
                    <a:pt x="185" y="315"/>
                    <a:pt x="185" y="315"/>
                    <a:pt x="185" y="315"/>
                  </a:cubicBezTo>
                  <a:cubicBezTo>
                    <a:pt x="254" y="315"/>
                    <a:pt x="254" y="315"/>
                    <a:pt x="254" y="31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185" y="305"/>
                    <a:pt x="185" y="305"/>
                    <a:pt x="185" y="305"/>
                  </a:cubicBezTo>
                  <a:cubicBezTo>
                    <a:pt x="185" y="301"/>
                    <a:pt x="185" y="301"/>
                    <a:pt x="185" y="301"/>
                  </a:cubicBezTo>
                  <a:cubicBezTo>
                    <a:pt x="254" y="301"/>
                    <a:pt x="254" y="301"/>
                    <a:pt x="254" y="301"/>
                  </a:cubicBezTo>
                  <a:cubicBezTo>
                    <a:pt x="254" y="274"/>
                    <a:pt x="254" y="274"/>
                    <a:pt x="254" y="274"/>
                  </a:cubicBezTo>
                  <a:cubicBezTo>
                    <a:pt x="280" y="274"/>
                    <a:pt x="280" y="274"/>
                    <a:pt x="280" y="274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55" y="268"/>
                    <a:pt x="255" y="268"/>
                    <a:pt x="255" y="268"/>
                  </a:cubicBezTo>
                  <a:cubicBezTo>
                    <a:pt x="242" y="256"/>
                    <a:pt x="236" y="244"/>
                    <a:pt x="251" y="227"/>
                  </a:cubicBezTo>
                  <a:cubicBezTo>
                    <a:pt x="253" y="225"/>
                    <a:pt x="254" y="223"/>
                    <a:pt x="256" y="222"/>
                  </a:cubicBezTo>
                  <a:cubicBezTo>
                    <a:pt x="191" y="222"/>
                    <a:pt x="191" y="222"/>
                    <a:pt x="191" y="222"/>
                  </a:cubicBezTo>
                  <a:cubicBezTo>
                    <a:pt x="191" y="217"/>
                    <a:pt x="191" y="217"/>
                    <a:pt x="191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4" y="215"/>
                    <a:pt x="266" y="213"/>
                    <a:pt x="269" y="210"/>
                  </a:cubicBezTo>
                  <a:cubicBezTo>
                    <a:pt x="191" y="210"/>
                    <a:pt x="191" y="210"/>
                    <a:pt x="191" y="210"/>
                  </a:cubicBezTo>
                  <a:cubicBezTo>
                    <a:pt x="191" y="206"/>
                    <a:pt x="191" y="206"/>
                    <a:pt x="191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5" y="202"/>
                    <a:pt x="277" y="197"/>
                    <a:pt x="277" y="192"/>
                  </a:cubicBezTo>
                  <a:cubicBezTo>
                    <a:pt x="292" y="192"/>
                    <a:pt x="292" y="192"/>
                    <a:pt x="292" y="192"/>
                  </a:cubicBezTo>
                  <a:cubicBezTo>
                    <a:pt x="293" y="195"/>
                    <a:pt x="294" y="198"/>
                    <a:pt x="295" y="200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0" y="184"/>
                    <a:pt x="290" y="184"/>
                    <a:pt x="290" y="184"/>
                  </a:cubicBezTo>
                  <a:cubicBezTo>
                    <a:pt x="291" y="187"/>
                    <a:pt x="291" y="189"/>
                    <a:pt x="292" y="191"/>
                  </a:cubicBezTo>
                  <a:cubicBezTo>
                    <a:pt x="277" y="191"/>
                    <a:pt x="277" y="191"/>
                    <a:pt x="277" y="191"/>
                  </a:cubicBezTo>
                  <a:cubicBezTo>
                    <a:pt x="278" y="189"/>
                    <a:pt x="278" y="187"/>
                    <a:pt x="279" y="184"/>
                  </a:cubicBezTo>
                  <a:cubicBezTo>
                    <a:pt x="188" y="184"/>
                    <a:pt x="188" y="184"/>
                    <a:pt x="188" y="184"/>
                  </a:cubicBezTo>
                  <a:cubicBezTo>
                    <a:pt x="188" y="273"/>
                    <a:pt x="188" y="273"/>
                    <a:pt x="188" y="273"/>
                  </a:cubicBezTo>
                  <a:cubicBezTo>
                    <a:pt x="163" y="273"/>
                    <a:pt x="163" y="273"/>
                    <a:pt x="163" y="273"/>
                  </a:cubicBezTo>
                  <a:cubicBezTo>
                    <a:pt x="163" y="302"/>
                    <a:pt x="163" y="302"/>
                    <a:pt x="163" y="302"/>
                  </a:cubicBezTo>
                  <a:cubicBezTo>
                    <a:pt x="166" y="302"/>
                    <a:pt x="166" y="302"/>
                    <a:pt x="166" y="302"/>
                  </a:cubicBezTo>
                  <a:cubicBezTo>
                    <a:pt x="166" y="305"/>
                    <a:pt x="166" y="305"/>
                    <a:pt x="166" y="305"/>
                  </a:cubicBezTo>
                  <a:cubicBezTo>
                    <a:pt x="166" y="305"/>
                    <a:pt x="166" y="305"/>
                    <a:pt x="166" y="305"/>
                  </a:cubicBezTo>
                  <a:cubicBezTo>
                    <a:pt x="165" y="317"/>
                    <a:pt x="165" y="317"/>
                    <a:pt x="165" y="317"/>
                  </a:cubicBezTo>
                  <a:cubicBezTo>
                    <a:pt x="165" y="321"/>
                    <a:pt x="164" y="324"/>
                    <a:pt x="164" y="327"/>
                  </a:cubicBezTo>
                  <a:cubicBezTo>
                    <a:pt x="163" y="329"/>
                    <a:pt x="163" y="329"/>
                    <a:pt x="163" y="329"/>
                  </a:cubicBezTo>
                  <a:cubicBezTo>
                    <a:pt x="161" y="329"/>
                    <a:pt x="161" y="329"/>
                    <a:pt x="161" y="329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55" y="349"/>
                    <a:pt x="155" y="349"/>
                    <a:pt x="155" y="349"/>
                  </a:cubicBezTo>
                  <a:cubicBezTo>
                    <a:pt x="154" y="350"/>
                    <a:pt x="153" y="351"/>
                    <a:pt x="152" y="352"/>
                  </a:cubicBezTo>
                  <a:cubicBezTo>
                    <a:pt x="149" y="355"/>
                    <a:pt x="147" y="357"/>
                    <a:pt x="144" y="360"/>
                  </a:cubicBezTo>
                  <a:cubicBezTo>
                    <a:pt x="141" y="363"/>
                    <a:pt x="138" y="367"/>
                    <a:pt x="136" y="372"/>
                  </a:cubicBezTo>
                  <a:cubicBezTo>
                    <a:pt x="135" y="370"/>
                    <a:pt x="134" y="369"/>
                    <a:pt x="129" y="371"/>
                  </a:cubicBezTo>
                  <a:cubicBezTo>
                    <a:pt x="122" y="375"/>
                    <a:pt x="116" y="380"/>
                    <a:pt x="114" y="383"/>
                  </a:cubicBezTo>
                  <a:cubicBezTo>
                    <a:pt x="111" y="385"/>
                    <a:pt x="110" y="388"/>
                    <a:pt x="106" y="391"/>
                  </a:cubicBezTo>
                  <a:cubicBezTo>
                    <a:pt x="103" y="393"/>
                    <a:pt x="99" y="395"/>
                    <a:pt x="98" y="399"/>
                  </a:cubicBezTo>
                  <a:cubicBezTo>
                    <a:pt x="96" y="402"/>
                    <a:pt x="89" y="404"/>
                    <a:pt x="88" y="396"/>
                  </a:cubicBezTo>
                  <a:cubicBezTo>
                    <a:pt x="86" y="388"/>
                    <a:pt x="93" y="383"/>
                    <a:pt x="79" y="376"/>
                  </a:cubicBezTo>
                  <a:cubicBezTo>
                    <a:pt x="65" y="369"/>
                    <a:pt x="52" y="367"/>
                    <a:pt x="49" y="364"/>
                  </a:cubicBezTo>
                  <a:cubicBezTo>
                    <a:pt x="47" y="361"/>
                    <a:pt x="32" y="368"/>
                    <a:pt x="31" y="371"/>
                  </a:cubicBezTo>
                  <a:cubicBezTo>
                    <a:pt x="31" y="374"/>
                    <a:pt x="33" y="381"/>
                    <a:pt x="28" y="381"/>
                  </a:cubicBezTo>
                  <a:cubicBezTo>
                    <a:pt x="23" y="381"/>
                    <a:pt x="19" y="385"/>
                    <a:pt x="25" y="391"/>
                  </a:cubicBezTo>
                  <a:cubicBezTo>
                    <a:pt x="31" y="398"/>
                    <a:pt x="32" y="398"/>
                    <a:pt x="28" y="405"/>
                  </a:cubicBezTo>
                  <a:cubicBezTo>
                    <a:pt x="24" y="412"/>
                    <a:pt x="27" y="416"/>
                    <a:pt x="21" y="421"/>
                  </a:cubicBezTo>
                  <a:cubicBezTo>
                    <a:pt x="15" y="427"/>
                    <a:pt x="26" y="433"/>
                    <a:pt x="30" y="437"/>
                  </a:cubicBezTo>
                  <a:cubicBezTo>
                    <a:pt x="33" y="441"/>
                    <a:pt x="30" y="445"/>
                    <a:pt x="27" y="447"/>
                  </a:cubicBezTo>
                  <a:cubicBezTo>
                    <a:pt x="21" y="442"/>
                    <a:pt x="17" y="440"/>
                    <a:pt x="14" y="444"/>
                  </a:cubicBezTo>
                  <a:cubicBezTo>
                    <a:pt x="5" y="460"/>
                    <a:pt x="7" y="440"/>
                    <a:pt x="0" y="454"/>
                  </a:cubicBezTo>
                  <a:cubicBezTo>
                    <a:pt x="0" y="454"/>
                    <a:pt x="1" y="460"/>
                    <a:pt x="3" y="468"/>
                  </a:cubicBezTo>
                  <a:cubicBezTo>
                    <a:pt x="14" y="473"/>
                    <a:pt x="4" y="475"/>
                    <a:pt x="9" y="478"/>
                  </a:cubicBezTo>
                  <a:cubicBezTo>
                    <a:pt x="12" y="479"/>
                    <a:pt x="16" y="475"/>
                    <a:pt x="17" y="471"/>
                  </a:cubicBezTo>
                  <a:cubicBezTo>
                    <a:pt x="21" y="472"/>
                    <a:pt x="25" y="474"/>
                    <a:pt x="28" y="476"/>
                  </a:cubicBezTo>
                  <a:cubicBezTo>
                    <a:pt x="42" y="483"/>
                    <a:pt x="36" y="488"/>
                    <a:pt x="37" y="496"/>
                  </a:cubicBezTo>
                  <a:cubicBezTo>
                    <a:pt x="39" y="504"/>
                    <a:pt x="45" y="502"/>
                    <a:pt x="47" y="499"/>
                  </a:cubicBezTo>
                  <a:cubicBezTo>
                    <a:pt x="49" y="495"/>
                    <a:pt x="53" y="493"/>
                    <a:pt x="56" y="491"/>
                  </a:cubicBezTo>
                  <a:cubicBezTo>
                    <a:pt x="57" y="490"/>
                    <a:pt x="58" y="489"/>
                    <a:pt x="58" y="488"/>
                  </a:cubicBezTo>
                  <a:cubicBezTo>
                    <a:pt x="59" y="488"/>
                    <a:pt x="59" y="487"/>
                    <a:pt x="60" y="487"/>
                  </a:cubicBezTo>
                  <a:cubicBezTo>
                    <a:pt x="61" y="485"/>
                    <a:pt x="62" y="484"/>
                    <a:pt x="63" y="482"/>
                  </a:cubicBezTo>
                  <a:cubicBezTo>
                    <a:pt x="66" y="480"/>
                    <a:pt x="71" y="475"/>
                    <a:pt x="78" y="471"/>
                  </a:cubicBezTo>
                  <a:cubicBezTo>
                    <a:pt x="86" y="467"/>
                    <a:pt x="85" y="473"/>
                    <a:pt x="87" y="476"/>
                  </a:cubicBezTo>
                  <a:cubicBezTo>
                    <a:pt x="90" y="479"/>
                    <a:pt x="90" y="489"/>
                    <a:pt x="91" y="500"/>
                  </a:cubicBezTo>
                  <a:cubicBezTo>
                    <a:pt x="91" y="511"/>
                    <a:pt x="99" y="495"/>
                    <a:pt x="99" y="490"/>
                  </a:cubicBezTo>
                  <a:cubicBezTo>
                    <a:pt x="99" y="485"/>
                    <a:pt x="104" y="478"/>
                    <a:pt x="110" y="471"/>
                  </a:cubicBezTo>
                  <a:cubicBezTo>
                    <a:pt x="116" y="464"/>
                    <a:pt x="122" y="470"/>
                    <a:pt x="127" y="473"/>
                  </a:cubicBezTo>
                  <a:cubicBezTo>
                    <a:pt x="132" y="476"/>
                    <a:pt x="129" y="497"/>
                    <a:pt x="135" y="497"/>
                  </a:cubicBezTo>
                  <a:cubicBezTo>
                    <a:pt x="141" y="497"/>
                    <a:pt x="151" y="503"/>
                    <a:pt x="142" y="520"/>
                  </a:cubicBezTo>
                  <a:cubicBezTo>
                    <a:pt x="133" y="537"/>
                    <a:pt x="148" y="524"/>
                    <a:pt x="155" y="536"/>
                  </a:cubicBezTo>
                  <a:cubicBezTo>
                    <a:pt x="162" y="549"/>
                    <a:pt x="170" y="534"/>
                    <a:pt x="175" y="545"/>
                  </a:cubicBezTo>
                  <a:cubicBezTo>
                    <a:pt x="176" y="547"/>
                    <a:pt x="176" y="548"/>
                    <a:pt x="177" y="549"/>
                  </a:cubicBezTo>
                  <a:cubicBezTo>
                    <a:pt x="177" y="546"/>
                    <a:pt x="180" y="540"/>
                    <a:pt x="188" y="529"/>
                  </a:cubicBezTo>
                  <a:cubicBezTo>
                    <a:pt x="192" y="524"/>
                    <a:pt x="195" y="521"/>
                    <a:pt x="198" y="519"/>
                  </a:cubicBezTo>
                  <a:cubicBezTo>
                    <a:pt x="198" y="512"/>
                    <a:pt x="198" y="512"/>
                    <a:pt x="198" y="512"/>
                  </a:cubicBezTo>
                  <a:cubicBezTo>
                    <a:pt x="223" y="512"/>
                    <a:pt x="223" y="512"/>
                    <a:pt x="223" y="512"/>
                  </a:cubicBezTo>
                  <a:cubicBezTo>
                    <a:pt x="223" y="535"/>
                    <a:pt x="223" y="535"/>
                    <a:pt x="223" y="535"/>
                  </a:cubicBezTo>
                  <a:cubicBezTo>
                    <a:pt x="226" y="536"/>
                    <a:pt x="229" y="536"/>
                    <a:pt x="231" y="537"/>
                  </a:cubicBezTo>
                  <a:cubicBezTo>
                    <a:pt x="235" y="540"/>
                    <a:pt x="229" y="544"/>
                    <a:pt x="225" y="549"/>
                  </a:cubicBezTo>
                  <a:cubicBezTo>
                    <a:pt x="225" y="549"/>
                    <a:pt x="224" y="550"/>
                    <a:pt x="224" y="550"/>
                  </a:cubicBezTo>
                  <a:cubicBezTo>
                    <a:pt x="504" y="550"/>
                    <a:pt x="504" y="550"/>
                    <a:pt x="504" y="550"/>
                  </a:cubicBezTo>
                  <a:cubicBezTo>
                    <a:pt x="504" y="543"/>
                    <a:pt x="504" y="543"/>
                    <a:pt x="504" y="543"/>
                  </a:cubicBezTo>
                  <a:cubicBezTo>
                    <a:pt x="488" y="543"/>
                    <a:pt x="488" y="543"/>
                    <a:pt x="488" y="543"/>
                  </a:cubicBezTo>
                  <a:cubicBezTo>
                    <a:pt x="488" y="512"/>
                    <a:pt x="488" y="512"/>
                    <a:pt x="488" y="512"/>
                  </a:cubicBezTo>
                  <a:cubicBezTo>
                    <a:pt x="504" y="512"/>
                    <a:pt x="504" y="512"/>
                    <a:pt x="504" y="512"/>
                  </a:cubicBezTo>
                  <a:cubicBezTo>
                    <a:pt x="504" y="505"/>
                    <a:pt x="504" y="505"/>
                    <a:pt x="504" y="505"/>
                  </a:cubicBezTo>
                  <a:cubicBezTo>
                    <a:pt x="189" y="505"/>
                    <a:pt x="189" y="505"/>
                    <a:pt x="189" y="505"/>
                  </a:cubicBezTo>
                  <a:cubicBezTo>
                    <a:pt x="189" y="495"/>
                    <a:pt x="189" y="495"/>
                    <a:pt x="189" y="495"/>
                  </a:cubicBezTo>
                  <a:cubicBezTo>
                    <a:pt x="504" y="495"/>
                    <a:pt x="504" y="495"/>
                    <a:pt x="504" y="495"/>
                  </a:cubicBezTo>
                  <a:cubicBezTo>
                    <a:pt x="504" y="487"/>
                    <a:pt x="504" y="487"/>
                    <a:pt x="504" y="487"/>
                  </a:cubicBezTo>
                  <a:cubicBezTo>
                    <a:pt x="622" y="487"/>
                    <a:pt x="622" y="487"/>
                    <a:pt x="622" y="487"/>
                  </a:cubicBezTo>
                  <a:cubicBezTo>
                    <a:pt x="622" y="495"/>
                    <a:pt x="622" y="495"/>
                    <a:pt x="622" y="495"/>
                  </a:cubicBezTo>
                  <a:cubicBezTo>
                    <a:pt x="782" y="495"/>
                    <a:pt x="782" y="495"/>
                    <a:pt x="782" y="495"/>
                  </a:cubicBezTo>
                  <a:cubicBezTo>
                    <a:pt x="782" y="505"/>
                    <a:pt x="782" y="505"/>
                    <a:pt x="782" y="505"/>
                  </a:cubicBezTo>
                  <a:cubicBezTo>
                    <a:pt x="622" y="505"/>
                    <a:pt x="622" y="505"/>
                    <a:pt x="622" y="505"/>
                  </a:cubicBezTo>
                  <a:cubicBezTo>
                    <a:pt x="622" y="550"/>
                    <a:pt x="622" y="550"/>
                    <a:pt x="622" y="550"/>
                  </a:cubicBezTo>
                  <a:cubicBezTo>
                    <a:pt x="782" y="550"/>
                    <a:pt x="782" y="550"/>
                    <a:pt x="782" y="550"/>
                  </a:cubicBezTo>
                  <a:cubicBezTo>
                    <a:pt x="782" y="560"/>
                    <a:pt x="782" y="560"/>
                    <a:pt x="782" y="560"/>
                  </a:cubicBezTo>
                  <a:cubicBezTo>
                    <a:pt x="622" y="560"/>
                    <a:pt x="622" y="560"/>
                    <a:pt x="622" y="560"/>
                  </a:cubicBezTo>
                  <a:cubicBezTo>
                    <a:pt x="622" y="573"/>
                    <a:pt x="622" y="573"/>
                    <a:pt x="622" y="573"/>
                  </a:cubicBezTo>
                  <a:cubicBezTo>
                    <a:pt x="782" y="573"/>
                    <a:pt x="782" y="573"/>
                    <a:pt x="782" y="573"/>
                  </a:cubicBezTo>
                  <a:cubicBezTo>
                    <a:pt x="782" y="577"/>
                    <a:pt x="782" y="577"/>
                    <a:pt x="782" y="577"/>
                  </a:cubicBezTo>
                  <a:cubicBezTo>
                    <a:pt x="622" y="577"/>
                    <a:pt x="622" y="577"/>
                    <a:pt x="622" y="577"/>
                  </a:cubicBezTo>
                  <a:cubicBezTo>
                    <a:pt x="622" y="584"/>
                    <a:pt x="622" y="584"/>
                    <a:pt x="622" y="584"/>
                  </a:cubicBezTo>
                  <a:cubicBezTo>
                    <a:pt x="782" y="584"/>
                    <a:pt x="782" y="584"/>
                    <a:pt x="782" y="584"/>
                  </a:cubicBezTo>
                  <a:cubicBezTo>
                    <a:pt x="782" y="588"/>
                    <a:pt x="782" y="588"/>
                    <a:pt x="782" y="588"/>
                  </a:cubicBezTo>
                  <a:cubicBezTo>
                    <a:pt x="622" y="588"/>
                    <a:pt x="622" y="588"/>
                    <a:pt x="622" y="588"/>
                  </a:cubicBezTo>
                  <a:cubicBezTo>
                    <a:pt x="622" y="599"/>
                    <a:pt x="622" y="599"/>
                    <a:pt x="622" y="599"/>
                  </a:cubicBezTo>
                  <a:cubicBezTo>
                    <a:pt x="805" y="599"/>
                    <a:pt x="805" y="599"/>
                    <a:pt x="805" y="599"/>
                  </a:cubicBezTo>
                  <a:cubicBezTo>
                    <a:pt x="805" y="592"/>
                    <a:pt x="805" y="592"/>
                    <a:pt x="805" y="592"/>
                  </a:cubicBezTo>
                  <a:cubicBezTo>
                    <a:pt x="827" y="592"/>
                    <a:pt x="827" y="592"/>
                    <a:pt x="827" y="592"/>
                  </a:cubicBezTo>
                  <a:cubicBezTo>
                    <a:pt x="827" y="482"/>
                    <a:pt x="827" y="482"/>
                    <a:pt x="827" y="482"/>
                  </a:cubicBezTo>
                  <a:cubicBezTo>
                    <a:pt x="837" y="482"/>
                    <a:pt x="837" y="482"/>
                    <a:pt x="837" y="482"/>
                  </a:cubicBezTo>
                  <a:lnTo>
                    <a:pt x="809" y="466"/>
                  </a:lnTo>
                  <a:close/>
                  <a:moveTo>
                    <a:pt x="716" y="184"/>
                  </a:moveTo>
                  <a:cubicBezTo>
                    <a:pt x="722" y="184"/>
                    <a:pt x="722" y="184"/>
                    <a:pt x="722" y="184"/>
                  </a:cubicBezTo>
                  <a:cubicBezTo>
                    <a:pt x="722" y="235"/>
                    <a:pt x="722" y="235"/>
                    <a:pt x="722" y="235"/>
                  </a:cubicBezTo>
                  <a:cubicBezTo>
                    <a:pt x="716" y="235"/>
                    <a:pt x="716" y="235"/>
                    <a:pt x="716" y="235"/>
                  </a:cubicBezTo>
                  <a:lnTo>
                    <a:pt x="716" y="184"/>
                  </a:lnTo>
                  <a:close/>
                  <a:moveTo>
                    <a:pt x="695" y="184"/>
                  </a:moveTo>
                  <a:cubicBezTo>
                    <a:pt x="700" y="184"/>
                    <a:pt x="700" y="184"/>
                    <a:pt x="700" y="184"/>
                  </a:cubicBezTo>
                  <a:cubicBezTo>
                    <a:pt x="700" y="235"/>
                    <a:pt x="700" y="235"/>
                    <a:pt x="700" y="235"/>
                  </a:cubicBezTo>
                  <a:cubicBezTo>
                    <a:pt x="695" y="235"/>
                    <a:pt x="695" y="235"/>
                    <a:pt x="695" y="235"/>
                  </a:cubicBezTo>
                  <a:lnTo>
                    <a:pt x="695" y="184"/>
                  </a:lnTo>
                  <a:close/>
                  <a:moveTo>
                    <a:pt x="433" y="215"/>
                  </a:moveTo>
                  <a:cubicBezTo>
                    <a:pt x="420" y="218"/>
                    <a:pt x="420" y="218"/>
                    <a:pt x="420" y="218"/>
                  </a:cubicBezTo>
                  <a:cubicBezTo>
                    <a:pt x="420" y="205"/>
                    <a:pt x="420" y="205"/>
                    <a:pt x="420" y="205"/>
                  </a:cubicBezTo>
                  <a:cubicBezTo>
                    <a:pt x="433" y="202"/>
                    <a:pt x="433" y="202"/>
                    <a:pt x="433" y="202"/>
                  </a:cubicBezTo>
                  <a:lnTo>
                    <a:pt x="433" y="215"/>
                  </a:lnTo>
                  <a:close/>
                  <a:moveTo>
                    <a:pt x="433" y="196"/>
                  </a:moveTo>
                  <a:cubicBezTo>
                    <a:pt x="420" y="200"/>
                    <a:pt x="420" y="200"/>
                    <a:pt x="420" y="200"/>
                  </a:cubicBezTo>
                  <a:cubicBezTo>
                    <a:pt x="420" y="187"/>
                    <a:pt x="420" y="187"/>
                    <a:pt x="420" y="187"/>
                  </a:cubicBezTo>
                  <a:cubicBezTo>
                    <a:pt x="433" y="183"/>
                    <a:pt x="433" y="183"/>
                    <a:pt x="433" y="183"/>
                  </a:cubicBezTo>
                  <a:lnTo>
                    <a:pt x="433" y="196"/>
                  </a:lnTo>
                  <a:close/>
                  <a:moveTo>
                    <a:pt x="433" y="178"/>
                  </a:moveTo>
                  <a:cubicBezTo>
                    <a:pt x="420" y="181"/>
                    <a:pt x="420" y="181"/>
                    <a:pt x="420" y="181"/>
                  </a:cubicBezTo>
                  <a:cubicBezTo>
                    <a:pt x="420" y="168"/>
                    <a:pt x="420" y="168"/>
                    <a:pt x="420" y="168"/>
                  </a:cubicBezTo>
                  <a:cubicBezTo>
                    <a:pt x="433" y="165"/>
                    <a:pt x="433" y="165"/>
                    <a:pt x="433" y="165"/>
                  </a:cubicBezTo>
                  <a:lnTo>
                    <a:pt x="433" y="178"/>
                  </a:lnTo>
                  <a:close/>
                  <a:moveTo>
                    <a:pt x="469" y="224"/>
                  </a:moveTo>
                  <a:cubicBezTo>
                    <a:pt x="463" y="224"/>
                    <a:pt x="463" y="224"/>
                    <a:pt x="463" y="224"/>
                  </a:cubicBezTo>
                  <a:cubicBezTo>
                    <a:pt x="463" y="167"/>
                    <a:pt x="463" y="167"/>
                    <a:pt x="463" y="167"/>
                  </a:cubicBezTo>
                  <a:cubicBezTo>
                    <a:pt x="457" y="162"/>
                    <a:pt x="457" y="162"/>
                    <a:pt x="457" y="162"/>
                  </a:cubicBezTo>
                  <a:cubicBezTo>
                    <a:pt x="451" y="168"/>
                    <a:pt x="451" y="168"/>
                    <a:pt x="451" y="168"/>
                  </a:cubicBezTo>
                  <a:cubicBezTo>
                    <a:pt x="451" y="226"/>
                    <a:pt x="451" y="226"/>
                    <a:pt x="451" y="226"/>
                  </a:cubicBezTo>
                  <a:cubicBezTo>
                    <a:pt x="444" y="226"/>
                    <a:pt x="444" y="226"/>
                    <a:pt x="444" y="226"/>
                  </a:cubicBezTo>
                  <a:cubicBezTo>
                    <a:pt x="444" y="165"/>
                    <a:pt x="444" y="165"/>
                    <a:pt x="444" y="165"/>
                  </a:cubicBezTo>
                  <a:cubicBezTo>
                    <a:pt x="457" y="154"/>
                    <a:pt x="457" y="154"/>
                    <a:pt x="457" y="154"/>
                  </a:cubicBezTo>
                  <a:cubicBezTo>
                    <a:pt x="469" y="164"/>
                    <a:pt x="469" y="164"/>
                    <a:pt x="469" y="164"/>
                  </a:cubicBezTo>
                  <a:lnTo>
                    <a:pt x="469" y="224"/>
                  </a:lnTo>
                  <a:close/>
                  <a:moveTo>
                    <a:pt x="500" y="196"/>
                  </a:moveTo>
                  <a:cubicBezTo>
                    <a:pt x="486" y="200"/>
                    <a:pt x="486" y="200"/>
                    <a:pt x="486" y="200"/>
                  </a:cubicBezTo>
                  <a:cubicBezTo>
                    <a:pt x="486" y="187"/>
                    <a:pt x="486" y="187"/>
                    <a:pt x="486" y="187"/>
                  </a:cubicBezTo>
                  <a:cubicBezTo>
                    <a:pt x="500" y="183"/>
                    <a:pt x="500" y="183"/>
                    <a:pt x="500" y="183"/>
                  </a:cubicBezTo>
                  <a:lnTo>
                    <a:pt x="500" y="196"/>
                  </a:lnTo>
                  <a:close/>
                  <a:moveTo>
                    <a:pt x="500" y="178"/>
                  </a:moveTo>
                  <a:cubicBezTo>
                    <a:pt x="486" y="181"/>
                    <a:pt x="486" y="181"/>
                    <a:pt x="486" y="181"/>
                  </a:cubicBezTo>
                  <a:cubicBezTo>
                    <a:pt x="486" y="168"/>
                    <a:pt x="486" y="168"/>
                    <a:pt x="486" y="168"/>
                  </a:cubicBezTo>
                  <a:cubicBezTo>
                    <a:pt x="500" y="165"/>
                    <a:pt x="500" y="165"/>
                    <a:pt x="500" y="165"/>
                  </a:cubicBezTo>
                  <a:lnTo>
                    <a:pt x="500" y="178"/>
                  </a:lnTo>
                  <a:close/>
                  <a:moveTo>
                    <a:pt x="500" y="159"/>
                  </a:moveTo>
                  <a:cubicBezTo>
                    <a:pt x="486" y="162"/>
                    <a:pt x="486" y="162"/>
                    <a:pt x="486" y="162"/>
                  </a:cubicBezTo>
                  <a:cubicBezTo>
                    <a:pt x="486" y="150"/>
                    <a:pt x="486" y="150"/>
                    <a:pt x="486" y="150"/>
                  </a:cubicBezTo>
                  <a:cubicBezTo>
                    <a:pt x="500" y="146"/>
                    <a:pt x="500" y="146"/>
                    <a:pt x="500" y="146"/>
                  </a:cubicBezTo>
                  <a:lnTo>
                    <a:pt x="500" y="159"/>
                  </a:lnTo>
                  <a:close/>
                  <a:moveTo>
                    <a:pt x="565" y="152"/>
                  </a:moveTo>
                  <a:cubicBezTo>
                    <a:pt x="545" y="152"/>
                    <a:pt x="545" y="152"/>
                    <a:pt x="545" y="152"/>
                  </a:cubicBezTo>
                  <a:cubicBezTo>
                    <a:pt x="547" y="149"/>
                    <a:pt x="548" y="146"/>
                    <a:pt x="549" y="141"/>
                  </a:cubicBezTo>
                  <a:cubicBezTo>
                    <a:pt x="561" y="141"/>
                    <a:pt x="561" y="141"/>
                    <a:pt x="561" y="141"/>
                  </a:cubicBezTo>
                  <a:cubicBezTo>
                    <a:pt x="562" y="146"/>
                    <a:pt x="563" y="149"/>
                    <a:pt x="565" y="152"/>
                  </a:cubicBezTo>
                  <a:close/>
                  <a:moveTo>
                    <a:pt x="549" y="137"/>
                  </a:moveTo>
                  <a:cubicBezTo>
                    <a:pt x="550" y="134"/>
                    <a:pt x="551" y="130"/>
                    <a:pt x="551" y="126"/>
                  </a:cubicBezTo>
                  <a:cubicBezTo>
                    <a:pt x="552" y="127"/>
                    <a:pt x="553" y="127"/>
                    <a:pt x="555" y="127"/>
                  </a:cubicBezTo>
                  <a:cubicBezTo>
                    <a:pt x="556" y="127"/>
                    <a:pt x="557" y="127"/>
                    <a:pt x="559" y="126"/>
                  </a:cubicBezTo>
                  <a:cubicBezTo>
                    <a:pt x="559" y="130"/>
                    <a:pt x="560" y="134"/>
                    <a:pt x="561" y="137"/>
                  </a:cubicBezTo>
                  <a:lnTo>
                    <a:pt x="549" y="137"/>
                  </a:lnTo>
                  <a:close/>
                  <a:moveTo>
                    <a:pt x="549" y="74"/>
                  </a:moveTo>
                  <a:cubicBezTo>
                    <a:pt x="553" y="75"/>
                    <a:pt x="553" y="75"/>
                    <a:pt x="553" y="75"/>
                  </a:cubicBezTo>
                  <a:cubicBezTo>
                    <a:pt x="553" y="70"/>
                    <a:pt x="553" y="70"/>
                    <a:pt x="553" y="70"/>
                  </a:cubicBezTo>
                  <a:cubicBezTo>
                    <a:pt x="556" y="70"/>
                    <a:pt x="556" y="70"/>
                    <a:pt x="556" y="70"/>
                  </a:cubicBezTo>
                  <a:cubicBezTo>
                    <a:pt x="556" y="76"/>
                    <a:pt x="556" y="76"/>
                    <a:pt x="556" y="76"/>
                  </a:cubicBezTo>
                  <a:cubicBezTo>
                    <a:pt x="561" y="77"/>
                    <a:pt x="561" y="77"/>
                    <a:pt x="561" y="77"/>
                  </a:cubicBezTo>
                  <a:cubicBezTo>
                    <a:pt x="561" y="80"/>
                    <a:pt x="561" y="80"/>
                    <a:pt x="561" y="80"/>
                  </a:cubicBezTo>
                  <a:cubicBezTo>
                    <a:pt x="556" y="79"/>
                    <a:pt x="556" y="79"/>
                    <a:pt x="556" y="79"/>
                  </a:cubicBezTo>
                  <a:cubicBezTo>
                    <a:pt x="556" y="112"/>
                    <a:pt x="556" y="112"/>
                    <a:pt x="556" y="112"/>
                  </a:cubicBezTo>
                  <a:cubicBezTo>
                    <a:pt x="559" y="112"/>
                    <a:pt x="561" y="115"/>
                    <a:pt x="561" y="118"/>
                  </a:cubicBezTo>
                  <a:cubicBezTo>
                    <a:pt x="561" y="120"/>
                    <a:pt x="560" y="122"/>
                    <a:pt x="559" y="123"/>
                  </a:cubicBezTo>
                  <a:cubicBezTo>
                    <a:pt x="557" y="123"/>
                    <a:pt x="556" y="124"/>
                    <a:pt x="555" y="124"/>
                  </a:cubicBezTo>
                  <a:cubicBezTo>
                    <a:pt x="553" y="124"/>
                    <a:pt x="552" y="124"/>
                    <a:pt x="551" y="123"/>
                  </a:cubicBezTo>
                  <a:cubicBezTo>
                    <a:pt x="549" y="122"/>
                    <a:pt x="548" y="120"/>
                    <a:pt x="548" y="118"/>
                  </a:cubicBezTo>
                  <a:cubicBezTo>
                    <a:pt x="548" y="115"/>
                    <a:pt x="550" y="112"/>
                    <a:pt x="553" y="112"/>
                  </a:cubicBezTo>
                  <a:cubicBezTo>
                    <a:pt x="553" y="78"/>
                    <a:pt x="553" y="78"/>
                    <a:pt x="553" y="78"/>
                  </a:cubicBezTo>
                  <a:cubicBezTo>
                    <a:pt x="549" y="77"/>
                    <a:pt x="549" y="77"/>
                    <a:pt x="549" y="77"/>
                  </a:cubicBezTo>
                  <a:lnTo>
                    <a:pt x="549" y="74"/>
                  </a:lnTo>
                  <a:close/>
                  <a:moveTo>
                    <a:pt x="522" y="33"/>
                  </a:moveTo>
                  <a:cubicBezTo>
                    <a:pt x="537" y="33"/>
                    <a:pt x="548" y="45"/>
                    <a:pt x="548" y="60"/>
                  </a:cubicBezTo>
                  <a:cubicBezTo>
                    <a:pt x="543" y="60"/>
                    <a:pt x="543" y="60"/>
                    <a:pt x="543" y="60"/>
                  </a:cubicBezTo>
                  <a:cubicBezTo>
                    <a:pt x="542" y="49"/>
                    <a:pt x="531" y="40"/>
                    <a:pt x="520" y="40"/>
                  </a:cubicBezTo>
                  <a:cubicBezTo>
                    <a:pt x="509" y="40"/>
                    <a:pt x="499" y="49"/>
                    <a:pt x="498" y="60"/>
                  </a:cubicBezTo>
                  <a:cubicBezTo>
                    <a:pt x="496" y="60"/>
                    <a:pt x="496" y="60"/>
                    <a:pt x="496" y="60"/>
                  </a:cubicBezTo>
                  <a:cubicBezTo>
                    <a:pt x="496" y="45"/>
                    <a:pt x="508" y="33"/>
                    <a:pt x="522" y="33"/>
                  </a:cubicBezTo>
                  <a:close/>
                  <a:moveTo>
                    <a:pt x="522" y="61"/>
                  </a:moveTo>
                  <a:cubicBezTo>
                    <a:pt x="533" y="61"/>
                    <a:pt x="542" y="67"/>
                    <a:pt x="546" y="76"/>
                  </a:cubicBezTo>
                  <a:cubicBezTo>
                    <a:pt x="543" y="81"/>
                    <a:pt x="545" y="87"/>
                    <a:pt x="545" y="87"/>
                  </a:cubicBezTo>
                  <a:cubicBezTo>
                    <a:pt x="543" y="87"/>
                    <a:pt x="543" y="87"/>
                    <a:pt x="543" y="87"/>
                  </a:cubicBezTo>
                  <a:cubicBezTo>
                    <a:pt x="542" y="76"/>
                    <a:pt x="531" y="68"/>
                    <a:pt x="520" y="68"/>
                  </a:cubicBezTo>
                  <a:cubicBezTo>
                    <a:pt x="509" y="68"/>
                    <a:pt x="499" y="76"/>
                    <a:pt x="498" y="87"/>
                  </a:cubicBezTo>
                  <a:cubicBezTo>
                    <a:pt x="496" y="87"/>
                    <a:pt x="496" y="87"/>
                    <a:pt x="496" y="87"/>
                  </a:cubicBezTo>
                  <a:cubicBezTo>
                    <a:pt x="496" y="73"/>
                    <a:pt x="508" y="61"/>
                    <a:pt x="522" y="61"/>
                  </a:cubicBezTo>
                  <a:close/>
                  <a:moveTo>
                    <a:pt x="524" y="92"/>
                  </a:moveTo>
                  <a:cubicBezTo>
                    <a:pt x="533" y="92"/>
                    <a:pt x="541" y="96"/>
                    <a:pt x="547" y="102"/>
                  </a:cubicBezTo>
                  <a:cubicBezTo>
                    <a:pt x="547" y="116"/>
                    <a:pt x="547" y="116"/>
                    <a:pt x="547" y="116"/>
                  </a:cubicBezTo>
                  <a:cubicBezTo>
                    <a:pt x="543" y="107"/>
                    <a:pt x="532" y="100"/>
                    <a:pt x="521" y="100"/>
                  </a:cubicBezTo>
                  <a:cubicBezTo>
                    <a:pt x="508" y="100"/>
                    <a:pt x="495" y="110"/>
                    <a:pt x="495" y="123"/>
                  </a:cubicBezTo>
                  <a:cubicBezTo>
                    <a:pt x="492" y="123"/>
                    <a:pt x="492" y="123"/>
                    <a:pt x="492" y="123"/>
                  </a:cubicBezTo>
                  <a:cubicBezTo>
                    <a:pt x="492" y="106"/>
                    <a:pt x="506" y="92"/>
                    <a:pt x="524" y="92"/>
                  </a:cubicBezTo>
                  <a:close/>
                  <a:moveTo>
                    <a:pt x="459" y="33"/>
                  </a:moveTo>
                  <a:cubicBezTo>
                    <a:pt x="474" y="33"/>
                    <a:pt x="486" y="45"/>
                    <a:pt x="486" y="60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49"/>
                    <a:pt x="472" y="40"/>
                    <a:pt x="461" y="40"/>
                  </a:cubicBezTo>
                  <a:cubicBezTo>
                    <a:pt x="450" y="40"/>
                    <a:pt x="439" y="49"/>
                    <a:pt x="439" y="60"/>
                  </a:cubicBezTo>
                  <a:cubicBezTo>
                    <a:pt x="433" y="60"/>
                    <a:pt x="433" y="60"/>
                    <a:pt x="433" y="60"/>
                  </a:cubicBezTo>
                  <a:cubicBezTo>
                    <a:pt x="433" y="45"/>
                    <a:pt x="445" y="33"/>
                    <a:pt x="459" y="33"/>
                  </a:cubicBezTo>
                  <a:close/>
                  <a:moveTo>
                    <a:pt x="459" y="61"/>
                  </a:moveTo>
                  <a:cubicBezTo>
                    <a:pt x="474" y="61"/>
                    <a:pt x="486" y="73"/>
                    <a:pt x="486" y="87"/>
                  </a:cubicBezTo>
                  <a:cubicBezTo>
                    <a:pt x="483" y="87"/>
                    <a:pt x="483" y="87"/>
                    <a:pt x="483" y="87"/>
                  </a:cubicBezTo>
                  <a:cubicBezTo>
                    <a:pt x="483" y="76"/>
                    <a:pt x="472" y="68"/>
                    <a:pt x="461" y="68"/>
                  </a:cubicBezTo>
                  <a:cubicBezTo>
                    <a:pt x="450" y="68"/>
                    <a:pt x="439" y="76"/>
                    <a:pt x="439" y="87"/>
                  </a:cubicBezTo>
                  <a:cubicBezTo>
                    <a:pt x="433" y="87"/>
                    <a:pt x="433" y="87"/>
                    <a:pt x="433" y="87"/>
                  </a:cubicBezTo>
                  <a:cubicBezTo>
                    <a:pt x="433" y="73"/>
                    <a:pt x="445" y="61"/>
                    <a:pt x="459" y="61"/>
                  </a:cubicBezTo>
                  <a:close/>
                  <a:moveTo>
                    <a:pt x="407" y="169"/>
                  </a:moveTo>
                  <a:cubicBezTo>
                    <a:pt x="407" y="169"/>
                    <a:pt x="406" y="158"/>
                    <a:pt x="415" y="151"/>
                  </a:cubicBezTo>
                  <a:cubicBezTo>
                    <a:pt x="422" y="145"/>
                    <a:pt x="426" y="134"/>
                    <a:pt x="425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5" y="121"/>
                  </a:cubicBezTo>
                  <a:cubicBezTo>
                    <a:pt x="425" y="119"/>
                    <a:pt x="425" y="117"/>
                    <a:pt x="424" y="116"/>
                  </a:cubicBezTo>
                  <a:cubicBezTo>
                    <a:pt x="425" y="116"/>
                    <a:pt x="425" y="117"/>
                    <a:pt x="426" y="118"/>
                  </a:cubicBezTo>
                  <a:cubicBezTo>
                    <a:pt x="428" y="103"/>
                    <a:pt x="441" y="92"/>
                    <a:pt x="457" y="92"/>
                  </a:cubicBezTo>
                  <a:cubicBezTo>
                    <a:pt x="474" y="92"/>
                    <a:pt x="488" y="106"/>
                    <a:pt x="488" y="123"/>
                  </a:cubicBezTo>
                  <a:cubicBezTo>
                    <a:pt x="486" y="123"/>
                    <a:pt x="486" y="123"/>
                    <a:pt x="486" y="123"/>
                  </a:cubicBezTo>
                  <a:cubicBezTo>
                    <a:pt x="485" y="110"/>
                    <a:pt x="472" y="100"/>
                    <a:pt x="459" y="100"/>
                  </a:cubicBezTo>
                  <a:cubicBezTo>
                    <a:pt x="446" y="100"/>
                    <a:pt x="433" y="110"/>
                    <a:pt x="432" y="123"/>
                  </a:cubicBezTo>
                  <a:cubicBezTo>
                    <a:pt x="428" y="123"/>
                    <a:pt x="428" y="123"/>
                    <a:pt x="428" y="123"/>
                  </a:cubicBezTo>
                  <a:cubicBezTo>
                    <a:pt x="430" y="132"/>
                    <a:pt x="428" y="142"/>
                    <a:pt x="423" y="149"/>
                  </a:cubicBezTo>
                  <a:cubicBezTo>
                    <a:pt x="433" y="146"/>
                    <a:pt x="433" y="146"/>
                    <a:pt x="433" y="146"/>
                  </a:cubicBezTo>
                  <a:cubicBezTo>
                    <a:pt x="433" y="159"/>
                    <a:pt x="433" y="159"/>
                    <a:pt x="433" y="159"/>
                  </a:cubicBezTo>
                  <a:cubicBezTo>
                    <a:pt x="420" y="162"/>
                    <a:pt x="420" y="162"/>
                    <a:pt x="420" y="162"/>
                  </a:cubicBezTo>
                  <a:cubicBezTo>
                    <a:pt x="420" y="153"/>
                    <a:pt x="420" y="153"/>
                    <a:pt x="420" y="153"/>
                  </a:cubicBezTo>
                  <a:cubicBezTo>
                    <a:pt x="419" y="154"/>
                    <a:pt x="419" y="154"/>
                    <a:pt x="418" y="155"/>
                  </a:cubicBezTo>
                  <a:cubicBezTo>
                    <a:pt x="409" y="161"/>
                    <a:pt x="407" y="169"/>
                    <a:pt x="407" y="169"/>
                  </a:cubicBezTo>
                  <a:close/>
                  <a:moveTo>
                    <a:pt x="322" y="186"/>
                  </a:moveTo>
                  <a:cubicBezTo>
                    <a:pt x="413" y="186"/>
                    <a:pt x="413" y="186"/>
                    <a:pt x="413" y="186"/>
                  </a:cubicBezTo>
                  <a:cubicBezTo>
                    <a:pt x="413" y="193"/>
                    <a:pt x="413" y="193"/>
                    <a:pt x="413" y="193"/>
                  </a:cubicBezTo>
                  <a:cubicBezTo>
                    <a:pt x="322" y="193"/>
                    <a:pt x="322" y="193"/>
                    <a:pt x="322" y="193"/>
                  </a:cubicBezTo>
                  <a:lnTo>
                    <a:pt x="322" y="186"/>
                  </a:lnTo>
                  <a:close/>
                  <a:moveTo>
                    <a:pt x="322" y="207"/>
                  </a:moveTo>
                  <a:cubicBezTo>
                    <a:pt x="322" y="201"/>
                    <a:pt x="322" y="201"/>
                    <a:pt x="322" y="201"/>
                  </a:cubicBezTo>
                  <a:cubicBezTo>
                    <a:pt x="413" y="201"/>
                    <a:pt x="413" y="201"/>
                    <a:pt x="413" y="201"/>
                  </a:cubicBezTo>
                  <a:cubicBezTo>
                    <a:pt x="413" y="207"/>
                    <a:pt x="413" y="207"/>
                    <a:pt x="413" y="207"/>
                  </a:cubicBezTo>
                  <a:cubicBezTo>
                    <a:pt x="386" y="207"/>
                    <a:pt x="386" y="207"/>
                    <a:pt x="386" y="207"/>
                  </a:cubicBezTo>
                  <a:cubicBezTo>
                    <a:pt x="386" y="245"/>
                    <a:pt x="386" y="245"/>
                    <a:pt x="386" y="245"/>
                  </a:cubicBezTo>
                  <a:cubicBezTo>
                    <a:pt x="379" y="245"/>
                    <a:pt x="379" y="245"/>
                    <a:pt x="379" y="245"/>
                  </a:cubicBezTo>
                  <a:cubicBezTo>
                    <a:pt x="379" y="207"/>
                    <a:pt x="379" y="207"/>
                    <a:pt x="379" y="207"/>
                  </a:cubicBezTo>
                  <a:cubicBezTo>
                    <a:pt x="354" y="207"/>
                    <a:pt x="354" y="207"/>
                    <a:pt x="354" y="207"/>
                  </a:cubicBezTo>
                  <a:cubicBezTo>
                    <a:pt x="354" y="245"/>
                    <a:pt x="354" y="245"/>
                    <a:pt x="354" y="245"/>
                  </a:cubicBezTo>
                  <a:cubicBezTo>
                    <a:pt x="347" y="245"/>
                    <a:pt x="347" y="245"/>
                    <a:pt x="347" y="245"/>
                  </a:cubicBezTo>
                  <a:cubicBezTo>
                    <a:pt x="347" y="207"/>
                    <a:pt x="347" y="207"/>
                    <a:pt x="347" y="207"/>
                  </a:cubicBezTo>
                  <a:lnTo>
                    <a:pt x="322" y="207"/>
                  </a:lnTo>
                  <a:close/>
                  <a:moveTo>
                    <a:pt x="361" y="279"/>
                  </a:moveTo>
                  <a:cubicBezTo>
                    <a:pt x="361" y="270"/>
                    <a:pt x="352" y="263"/>
                    <a:pt x="343" y="263"/>
                  </a:cubicBezTo>
                  <a:cubicBezTo>
                    <a:pt x="334" y="263"/>
                    <a:pt x="325" y="270"/>
                    <a:pt x="325" y="279"/>
                  </a:cubicBezTo>
                  <a:cubicBezTo>
                    <a:pt x="323" y="279"/>
                    <a:pt x="323" y="279"/>
                    <a:pt x="323" y="279"/>
                  </a:cubicBezTo>
                  <a:cubicBezTo>
                    <a:pt x="323" y="267"/>
                    <a:pt x="333" y="257"/>
                    <a:pt x="344" y="257"/>
                  </a:cubicBezTo>
                  <a:cubicBezTo>
                    <a:pt x="356" y="257"/>
                    <a:pt x="366" y="267"/>
                    <a:pt x="366" y="279"/>
                  </a:cubicBezTo>
                  <a:lnTo>
                    <a:pt x="361" y="279"/>
                  </a:lnTo>
                  <a:close/>
                  <a:moveTo>
                    <a:pt x="354" y="256"/>
                  </a:moveTo>
                  <a:cubicBezTo>
                    <a:pt x="367" y="224"/>
                    <a:pt x="367" y="224"/>
                    <a:pt x="367" y="224"/>
                  </a:cubicBezTo>
                  <a:cubicBezTo>
                    <a:pt x="383" y="256"/>
                    <a:pt x="383" y="256"/>
                    <a:pt x="383" y="256"/>
                  </a:cubicBezTo>
                  <a:cubicBezTo>
                    <a:pt x="368" y="266"/>
                    <a:pt x="368" y="266"/>
                    <a:pt x="368" y="266"/>
                  </a:cubicBezTo>
                  <a:lnTo>
                    <a:pt x="354" y="256"/>
                  </a:lnTo>
                  <a:close/>
                  <a:moveTo>
                    <a:pt x="410" y="279"/>
                  </a:moveTo>
                  <a:cubicBezTo>
                    <a:pt x="410" y="270"/>
                    <a:pt x="401" y="263"/>
                    <a:pt x="392" y="263"/>
                  </a:cubicBezTo>
                  <a:cubicBezTo>
                    <a:pt x="383" y="263"/>
                    <a:pt x="374" y="270"/>
                    <a:pt x="374" y="279"/>
                  </a:cubicBezTo>
                  <a:cubicBezTo>
                    <a:pt x="372" y="279"/>
                    <a:pt x="372" y="279"/>
                    <a:pt x="372" y="279"/>
                  </a:cubicBezTo>
                  <a:cubicBezTo>
                    <a:pt x="372" y="267"/>
                    <a:pt x="381" y="257"/>
                    <a:pt x="393" y="257"/>
                  </a:cubicBezTo>
                  <a:cubicBezTo>
                    <a:pt x="405" y="257"/>
                    <a:pt x="415" y="267"/>
                    <a:pt x="415" y="279"/>
                  </a:cubicBezTo>
                  <a:lnTo>
                    <a:pt x="410" y="279"/>
                  </a:lnTo>
                  <a:close/>
                  <a:moveTo>
                    <a:pt x="223" y="227"/>
                  </a:moveTo>
                  <a:cubicBezTo>
                    <a:pt x="231" y="227"/>
                    <a:pt x="231" y="227"/>
                    <a:pt x="231" y="227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3" y="264"/>
                    <a:pt x="223" y="264"/>
                    <a:pt x="223" y="264"/>
                  </a:cubicBezTo>
                  <a:lnTo>
                    <a:pt x="223" y="227"/>
                  </a:lnTo>
                  <a:close/>
                  <a:moveTo>
                    <a:pt x="201" y="227"/>
                  </a:moveTo>
                  <a:cubicBezTo>
                    <a:pt x="208" y="227"/>
                    <a:pt x="208" y="227"/>
                    <a:pt x="208" y="227"/>
                  </a:cubicBezTo>
                  <a:cubicBezTo>
                    <a:pt x="208" y="264"/>
                    <a:pt x="208" y="264"/>
                    <a:pt x="208" y="264"/>
                  </a:cubicBezTo>
                  <a:cubicBezTo>
                    <a:pt x="201" y="264"/>
                    <a:pt x="201" y="264"/>
                    <a:pt x="201" y="264"/>
                  </a:cubicBezTo>
                  <a:lnTo>
                    <a:pt x="201" y="227"/>
                  </a:lnTo>
                  <a:close/>
                  <a:moveTo>
                    <a:pt x="191" y="189"/>
                  </a:moveTo>
                  <a:cubicBezTo>
                    <a:pt x="269" y="189"/>
                    <a:pt x="269" y="189"/>
                    <a:pt x="269" y="189"/>
                  </a:cubicBezTo>
                  <a:cubicBezTo>
                    <a:pt x="269" y="194"/>
                    <a:pt x="269" y="194"/>
                    <a:pt x="269" y="194"/>
                  </a:cubicBezTo>
                  <a:cubicBezTo>
                    <a:pt x="191" y="194"/>
                    <a:pt x="191" y="194"/>
                    <a:pt x="191" y="194"/>
                  </a:cubicBezTo>
                  <a:lnTo>
                    <a:pt x="191" y="189"/>
                  </a:lnTo>
                  <a:close/>
                  <a:moveTo>
                    <a:pt x="452" y="512"/>
                  </a:moveTo>
                  <a:cubicBezTo>
                    <a:pt x="477" y="512"/>
                    <a:pt x="477" y="512"/>
                    <a:pt x="477" y="512"/>
                  </a:cubicBezTo>
                  <a:cubicBezTo>
                    <a:pt x="477" y="543"/>
                    <a:pt x="477" y="543"/>
                    <a:pt x="477" y="543"/>
                  </a:cubicBezTo>
                  <a:cubicBezTo>
                    <a:pt x="452" y="543"/>
                    <a:pt x="452" y="543"/>
                    <a:pt x="452" y="543"/>
                  </a:cubicBezTo>
                  <a:lnTo>
                    <a:pt x="452" y="512"/>
                  </a:lnTo>
                  <a:close/>
                  <a:moveTo>
                    <a:pt x="416" y="512"/>
                  </a:moveTo>
                  <a:cubicBezTo>
                    <a:pt x="441" y="512"/>
                    <a:pt x="441" y="512"/>
                    <a:pt x="441" y="512"/>
                  </a:cubicBezTo>
                  <a:cubicBezTo>
                    <a:pt x="441" y="543"/>
                    <a:pt x="441" y="543"/>
                    <a:pt x="441" y="543"/>
                  </a:cubicBezTo>
                  <a:cubicBezTo>
                    <a:pt x="416" y="543"/>
                    <a:pt x="416" y="543"/>
                    <a:pt x="416" y="543"/>
                  </a:cubicBezTo>
                  <a:lnTo>
                    <a:pt x="416" y="512"/>
                  </a:lnTo>
                  <a:close/>
                  <a:moveTo>
                    <a:pt x="379" y="512"/>
                  </a:moveTo>
                  <a:cubicBezTo>
                    <a:pt x="405" y="512"/>
                    <a:pt x="405" y="512"/>
                    <a:pt x="405" y="512"/>
                  </a:cubicBezTo>
                  <a:cubicBezTo>
                    <a:pt x="405" y="543"/>
                    <a:pt x="405" y="543"/>
                    <a:pt x="405" y="543"/>
                  </a:cubicBezTo>
                  <a:cubicBezTo>
                    <a:pt x="379" y="543"/>
                    <a:pt x="379" y="543"/>
                    <a:pt x="379" y="543"/>
                  </a:cubicBezTo>
                  <a:lnTo>
                    <a:pt x="379" y="512"/>
                  </a:lnTo>
                  <a:close/>
                  <a:moveTo>
                    <a:pt x="343" y="512"/>
                  </a:moveTo>
                  <a:cubicBezTo>
                    <a:pt x="368" y="512"/>
                    <a:pt x="368" y="512"/>
                    <a:pt x="368" y="512"/>
                  </a:cubicBezTo>
                  <a:cubicBezTo>
                    <a:pt x="368" y="543"/>
                    <a:pt x="368" y="543"/>
                    <a:pt x="368" y="543"/>
                  </a:cubicBezTo>
                  <a:cubicBezTo>
                    <a:pt x="343" y="543"/>
                    <a:pt x="343" y="543"/>
                    <a:pt x="343" y="543"/>
                  </a:cubicBezTo>
                  <a:lnTo>
                    <a:pt x="343" y="512"/>
                  </a:lnTo>
                  <a:close/>
                  <a:moveTo>
                    <a:pt x="307" y="512"/>
                  </a:moveTo>
                  <a:cubicBezTo>
                    <a:pt x="332" y="512"/>
                    <a:pt x="332" y="512"/>
                    <a:pt x="332" y="512"/>
                  </a:cubicBezTo>
                  <a:cubicBezTo>
                    <a:pt x="332" y="543"/>
                    <a:pt x="332" y="543"/>
                    <a:pt x="332" y="543"/>
                  </a:cubicBezTo>
                  <a:cubicBezTo>
                    <a:pt x="307" y="543"/>
                    <a:pt x="307" y="543"/>
                    <a:pt x="307" y="543"/>
                  </a:cubicBezTo>
                  <a:lnTo>
                    <a:pt x="307" y="512"/>
                  </a:lnTo>
                  <a:close/>
                  <a:moveTo>
                    <a:pt x="270" y="512"/>
                  </a:moveTo>
                  <a:cubicBezTo>
                    <a:pt x="296" y="512"/>
                    <a:pt x="296" y="512"/>
                    <a:pt x="296" y="512"/>
                  </a:cubicBezTo>
                  <a:cubicBezTo>
                    <a:pt x="296" y="543"/>
                    <a:pt x="296" y="543"/>
                    <a:pt x="296" y="543"/>
                  </a:cubicBezTo>
                  <a:cubicBezTo>
                    <a:pt x="270" y="543"/>
                    <a:pt x="270" y="543"/>
                    <a:pt x="270" y="543"/>
                  </a:cubicBezTo>
                  <a:lnTo>
                    <a:pt x="270" y="512"/>
                  </a:lnTo>
                  <a:close/>
                  <a:moveTo>
                    <a:pt x="234" y="512"/>
                  </a:moveTo>
                  <a:cubicBezTo>
                    <a:pt x="260" y="512"/>
                    <a:pt x="260" y="512"/>
                    <a:pt x="260" y="512"/>
                  </a:cubicBezTo>
                  <a:cubicBezTo>
                    <a:pt x="260" y="543"/>
                    <a:pt x="260" y="543"/>
                    <a:pt x="260" y="543"/>
                  </a:cubicBezTo>
                  <a:cubicBezTo>
                    <a:pt x="234" y="543"/>
                    <a:pt x="234" y="543"/>
                    <a:pt x="234" y="543"/>
                  </a:cubicBezTo>
                  <a:lnTo>
                    <a:pt x="234" y="512"/>
                  </a:lnTo>
                  <a:close/>
                  <a:moveTo>
                    <a:pt x="740" y="289"/>
                  </a:moveTo>
                  <a:cubicBezTo>
                    <a:pt x="740" y="289"/>
                    <a:pt x="742" y="287"/>
                    <a:pt x="746" y="287"/>
                  </a:cubicBezTo>
                  <a:cubicBezTo>
                    <a:pt x="750" y="287"/>
                    <a:pt x="751" y="289"/>
                    <a:pt x="751" y="289"/>
                  </a:cubicBezTo>
                  <a:cubicBezTo>
                    <a:pt x="751" y="307"/>
                    <a:pt x="751" y="307"/>
                    <a:pt x="751" y="307"/>
                  </a:cubicBezTo>
                  <a:cubicBezTo>
                    <a:pt x="740" y="307"/>
                    <a:pt x="740" y="307"/>
                    <a:pt x="740" y="307"/>
                  </a:cubicBezTo>
                  <a:lnTo>
                    <a:pt x="740" y="289"/>
                  </a:lnTo>
                  <a:close/>
                  <a:moveTo>
                    <a:pt x="741" y="400"/>
                  </a:moveTo>
                  <a:cubicBezTo>
                    <a:pt x="739" y="401"/>
                    <a:pt x="739" y="401"/>
                    <a:pt x="739" y="401"/>
                  </a:cubicBezTo>
                  <a:cubicBezTo>
                    <a:pt x="738" y="399"/>
                    <a:pt x="738" y="399"/>
                    <a:pt x="738" y="399"/>
                  </a:cubicBezTo>
                  <a:cubicBezTo>
                    <a:pt x="689" y="399"/>
                    <a:pt x="689" y="399"/>
                    <a:pt x="689" y="399"/>
                  </a:cubicBezTo>
                  <a:cubicBezTo>
                    <a:pt x="689" y="401"/>
                    <a:pt x="689" y="401"/>
                    <a:pt x="689" y="401"/>
                  </a:cubicBezTo>
                  <a:cubicBezTo>
                    <a:pt x="688" y="400"/>
                    <a:pt x="688" y="400"/>
                    <a:pt x="688" y="400"/>
                  </a:cubicBezTo>
                  <a:cubicBezTo>
                    <a:pt x="686" y="401"/>
                    <a:pt x="686" y="401"/>
                    <a:pt x="686" y="401"/>
                  </a:cubicBezTo>
                  <a:cubicBezTo>
                    <a:pt x="686" y="399"/>
                    <a:pt x="686" y="399"/>
                    <a:pt x="686" y="399"/>
                  </a:cubicBezTo>
                  <a:cubicBezTo>
                    <a:pt x="636" y="399"/>
                    <a:pt x="636" y="399"/>
                    <a:pt x="636" y="399"/>
                  </a:cubicBezTo>
                  <a:cubicBezTo>
                    <a:pt x="636" y="401"/>
                    <a:pt x="636" y="401"/>
                    <a:pt x="636" y="401"/>
                  </a:cubicBezTo>
                  <a:cubicBezTo>
                    <a:pt x="633" y="400"/>
                    <a:pt x="633" y="400"/>
                    <a:pt x="633" y="400"/>
                  </a:cubicBezTo>
                  <a:cubicBezTo>
                    <a:pt x="634" y="399"/>
                    <a:pt x="634" y="399"/>
                    <a:pt x="634" y="399"/>
                  </a:cubicBezTo>
                  <a:cubicBezTo>
                    <a:pt x="623" y="399"/>
                    <a:pt x="623" y="399"/>
                    <a:pt x="623" y="399"/>
                  </a:cubicBezTo>
                  <a:cubicBezTo>
                    <a:pt x="623" y="393"/>
                    <a:pt x="623" y="393"/>
                    <a:pt x="623" y="393"/>
                  </a:cubicBezTo>
                  <a:cubicBezTo>
                    <a:pt x="636" y="393"/>
                    <a:pt x="636" y="393"/>
                    <a:pt x="636" y="393"/>
                  </a:cubicBezTo>
                  <a:cubicBezTo>
                    <a:pt x="660" y="313"/>
                    <a:pt x="660" y="313"/>
                    <a:pt x="660" y="313"/>
                  </a:cubicBezTo>
                  <a:cubicBezTo>
                    <a:pt x="686" y="393"/>
                    <a:pt x="686" y="393"/>
                    <a:pt x="686" y="393"/>
                  </a:cubicBezTo>
                  <a:cubicBezTo>
                    <a:pt x="688" y="393"/>
                    <a:pt x="688" y="393"/>
                    <a:pt x="688" y="393"/>
                  </a:cubicBezTo>
                  <a:cubicBezTo>
                    <a:pt x="713" y="313"/>
                    <a:pt x="713" y="313"/>
                    <a:pt x="713" y="313"/>
                  </a:cubicBezTo>
                  <a:cubicBezTo>
                    <a:pt x="739" y="393"/>
                    <a:pt x="739" y="393"/>
                    <a:pt x="739" y="393"/>
                  </a:cubicBezTo>
                  <a:cubicBezTo>
                    <a:pt x="749" y="393"/>
                    <a:pt x="749" y="393"/>
                    <a:pt x="749" y="393"/>
                  </a:cubicBezTo>
                  <a:cubicBezTo>
                    <a:pt x="749" y="399"/>
                    <a:pt x="749" y="399"/>
                    <a:pt x="749" y="399"/>
                  </a:cubicBezTo>
                  <a:cubicBezTo>
                    <a:pt x="741" y="399"/>
                    <a:pt x="741" y="399"/>
                    <a:pt x="741" y="399"/>
                  </a:cubicBezTo>
                  <a:lnTo>
                    <a:pt x="741" y="400"/>
                  </a:lnTo>
                  <a:close/>
                  <a:moveTo>
                    <a:pt x="643" y="319"/>
                  </a:moveTo>
                  <a:cubicBezTo>
                    <a:pt x="643" y="358"/>
                    <a:pt x="643" y="358"/>
                    <a:pt x="643" y="358"/>
                  </a:cubicBezTo>
                  <a:cubicBezTo>
                    <a:pt x="633" y="358"/>
                    <a:pt x="633" y="358"/>
                    <a:pt x="633" y="358"/>
                  </a:cubicBezTo>
                  <a:cubicBezTo>
                    <a:pt x="633" y="319"/>
                    <a:pt x="633" y="319"/>
                    <a:pt x="633" y="319"/>
                  </a:cubicBezTo>
                  <a:lnTo>
                    <a:pt x="643" y="319"/>
                  </a:lnTo>
                  <a:close/>
                  <a:moveTo>
                    <a:pt x="634" y="307"/>
                  </a:moveTo>
                  <a:cubicBezTo>
                    <a:pt x="634" y="289"/>
                    <a:pt x="634" y="289"/>
                    <a:pt x="634" y="289"/>
                  </a:cubicBezTo>
                  <a:cubicBezTo>
                    <a:pt x="634" y="289"/>
                    <a:pt x="635" y="287"/>
                    <a:pt x="639" y="287"/>
                  </a:cubicBezTo>
                  <a:cubicBezTo>
                    <a:pt x="643" y="287"/>
                    <a:pt x="645" y="289"/>
                    <a:pt x="645" y="289"/>
                  </a:cubicBezTo>
                  <a:cubicBezTo>
                    <a:pt x="645" y="307"/>
                    <a:pt x="645" y="307"/>
                    <a:pt x="645" y="307"/>
                  </a:cubicBezTo>
                  <a:lnTo>
                    <a:pt x="634" y="307"/>
                  </a:lnTo>
                  <a:close/>
                  <a:moveTo>
                    <a:pt x="657" y="287"/>
                  </a:moveTo>
                  <a:cubicBezTo>
                    <a:pt x="661" y="287"/>
                    <a:pt x="663" y="289"/>
                    <a:pt x="663" y="289"/>
                  </a:cubicBezTo>
                  <a:cubicBezTo>
                    <a:pt x="663" y="307"/>
                    <a:pt x="663" y="307"/>
                    <a:pt x="663" y="307"/>
                  </a:cubicBezTo>
                  <a:cubicBezTo>
                    <a:pt x="652" y="307"/>
                    <a:pt x="652" y="307"/>
                    <a:pt x="652" y="307"/>
                  </a:cubicBezTo>
                  <a:cubicBezTo>
                    <a:pt x="652" y="289"/>
                    <a:pt x="652" y="289"/>
                    <a:pt x="652" y="289"/>
                  </a:cubicBezTo>
                  <a:cubicBezTo>
                    <a:pt x="652" y="289"/>
                    <a:pt x="653" y="287"/>
                    <a:pt x="657" y="287"/>
                  </a:cubicBezTo>
                  <a:close/>
                  <a:moveTo>
                    <a:pt x="653" y="261"/>
                  </a:moveTo>
                  <a:cubicBezTo>
                    <a:pt x="653" y="257"/>
                    <a:pt x="656" y="254"/>
                    <a:pt x="660" y="254"/>
                  </a:cubicBezTo>
                  <a:cubicBezTo>
                    <a:pt x="664" y="254"/>
                    <a:pt x="667" y="257"/>
                    <a:pt x="667" y="261"/>
                  </a:cubicBezTo>
                  <a:cubicBezTo>
                    <a:pt x="667" y="265"/>
                    <a:pt x="664" y="268"/>
                    <a:pt x="660" y="268"/>
                  </a:cubicBezTo>
                  <a:cubicBezTo>
                    <a:pt x="656" y="268"/>
                    <a:pt x="653" y="265"/>
                    <a:pt x="653" y="261"/>
                  </a:cubicBezTo>
                  <a:close/>
                  <a:moveTo>
                    <a:pt x="680" y="307"/>
                  </a:moveTo>
                  <a:cubicBezTo>
                    <a:pt x="670" y="307"/>
                    <a:pt x="670" y="307"/>
                    <a:pt x="670" y="307"/>
                  </a:cubicBezTo>
                  <a:cubicBezTo>
                    <a:pt x="670" y="289"/>
                    <a:pt x="670" y="289"/>
                    <a:pt x="670" y="289"/>
                  </a:cubicBezTo>
                  <a:cubicBezTo>
                    <a:pt x="670" y="289"/>
                    <a:pt x="671" y="287"/>
                    <a:pt x="675" y="287"/>
                  </a:cubicBezTo>
                  <a:cubicBezTo>
                    <a:pt x="679" y="287"/>
                    <a:pt x="680" y="289"/>
                    <a:pt x="680" y="289"/>
                  </a:cubicBezTo>
                  <a:lnTo>
                    <a:pt x="680" y="307"/>
                  </a:lnTo>
                  <a:close/>
                  <a:moveTo>
                    <a:pt x="693" y="319"/>
                  </a:moveTo>
                  <a:cubicBezTo>
                    <a:pt x="693" y="358"/>
                    <a:pt x="693" y="358"/>
                    <a:pt x="693" y="358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19"/>
                    <a:pt x="677" y="319"/>
                    <a:pt x="677" y="319"/>
                  </a:cubicBezTo>
                  <a:lnTo>
                    <a:pt x="693" y="319"/>
                  </a:lnTo>
                  <a:close/>
                  <a:moveTo>
                    <a:pt x="734" y="319"/>
                  </a:moveTo>
                  <a:cubicBezTo>
                    <a:pt x="744" y="319"/>
                    <a:pt x="744" y="319"/>
                    <a:pt x="744" y="319"/>
                  </a:cubicBezTo>
                  <a:cubicBezTo>
                    <a:pt x="744" y="358"/>
                    <a:pt x="744" y="358"/>
                    <a:pt x="744" y="358"/>
                  </a:cubicBezTo>
                  <a:cubicBezTo>
                    <a:pt x="734" y="358"/>
                    <a:pt x="734" y="358"/>
                    <a:pt x="734" y="358"/>
                  </a:cubicBezTo>
                  <a:lnTo>
                    <a:pt x="734" y="319"/>
                  </a:lnTo>
                  <a:close/>
                  <a:moveTo>
                    <a:pt x="723" y="289"/>
                  </a:moveTo>
                  <a:cubicBezTo>
                    <a:pt x="723" y="289"/>
                    <a:pt x="724" y="287"/>
                    <a:pt x="728" y="287"/>
                  </a:cubicBezTo>
                  <a:cubicBezTo>
                    <a:pt x="732" y="287"/>
                    <a:pt x="733" y="289"/>
                    <a:pt x="733" y="289"/>
                  </a:cubicBezTo>
                  <a:cubicBezTo>
                    <a:pt x="733" y="307"/>
                    <a:pt x="733" y="307"/>
                    <a:pt x="733" y="307"/>
                  </a:cubicBezTo>
                  <a:cubicBezTo>
                    <a:pt x="723" y="307"/>
                    <a:pt x="723" y="307"/>
                    <a:pt x="723" y="307"/>
                  </a:cubicBezTo>
                  <a:lnTo>
                    <a:pt x="723" y="289"/>
                  </a:lnTo>
                  <a:close/>
                  <a:moveTo>
                    <a:pt x="705" y="289"/>
                  </a:moveTo>
                  <a:cubicBezTo>
                    <a:pt x="705" y="289"/>
                    <a:pt x="706" y="287"/>
                    <a:pt x="710" y="287"/>
                  </a:cubicBezTo>
                  <a:cubicBezTo>
                    <a:pt x="714" y="287"/>
                    <a:pt x="716" y="289"/>
                    <a:pt x="716" y="289"/>
                  </a:cubicBezTo>
                  <a:cubicBezTo>
                    <a:pt x="716" y="307"/>
                    <a:pt x="716" y="307"/>
                    <a:pt x="716" y="307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5" y="289"/>
                  </a:lnTo>
                  <a:close/>
                  <a:moveTo>
                    <a:pt x="712" y="268"/>
                  </a:moveTo>
                  <a:cubicBezTo>
                    <a:pt x="708" y="268"/>
                    <a:pt x="705" y="265"/>
                    <a:pt x="705" y="261"/>
                  </a:cubicBezTo>
                  <a:cubicBezTo>
                    <a:pt x="705" y="257"/>
                    <a:pt x="708" y="254"/>
                    <a:pt x="712" y="254"/>
                  </a:cubicBezTo>
                  <a:cubicBezTo>
                    <a:pt x="715" y="254"/>
                    <a:pt x="719" y="257"/>
                    <a:pt x="719" y="261"/>
                  </a:cubicBezTo>
                  <a:cubicBezTo>
                    <a:pt x="719" y="265"/>
                    <a:pt x="715" y="268"/>
                    <a:pt x="712" y="268"/>
                  </a:cubicBezTo>
                  <a:close/>
                  <a:moveTo>
                    <a:pt x="749" y="250"/>
                  </a:moveTo>
                  <a:cubicBezTo>
                    <a:pt x="754" y="255"/>
                    <a:pt x="758" y="262"/>
                    <a:pt x="758" y="270"/>
                  </a:cubicBezTo>
                  <a:cubicBezTo>
                    <a:pt x="752" y="270"/>
                    <a:pt x="752" y="270"/>
                    <a:pt x="752" y="270"/>
                  </a:cubicBezTo>
                  <a:cubicBezTo>
                    <a:pt x="752" y="265"/>
                    <a:pt x="750" y="260"/>
                    <a:pt x="747" y="257"/>
                  </a:cubicBezTo>
                  <a:cubicBezTo>
                    <a:pt x="747" y="255"/>
                    <a:pt x="748" y="252"/>
                    <a:pt x="749" y="250"/>
                  </a:cubicBezTo>
                  <a:close/>
                  <a:moveTo>
                    <a:pt x="716" y="243"/>
                  </a:moveTo>
                  <a:cubicBezTo>
                    <a:pt x="730" y="243"/>
                    <a:pt x="742" y="255"/>
                    <a:pt x="742" y="270"/>
                  </a:cubicBezTo>
                  <a:cubicBezTo>
                    <a:pt x="737" y="270"/>
                    <a:pt x="737" y="270"/>
                    <a:pt x="737" y="270"/>
                  </a:cubicBezTo>
                  <a:cubicBezTo>
                    <a:pt x="736" y="259"/>
                    <a:pt x="725" y="250"/>
                    <a:pt x="714" y="250"/>
                  </a:cubicBezTo>
                  <a:cubicBezTo>
                    <a:pt x="703" y="250"/>
                    <a:pt x="693" y="259"/>
                    <a:pt x="692" y="270"/>
                  </a:cubicBezTo>
                  <a:cubicBezTo>
                    <a:pt x="689" y="270"/>
                    <a:pt x="689" y="270"/>
                    <a:pt x="689" y="270"/>
                  </a:cubicBezTo>
                  <a:cubicBezTo>
                    <a:pt x="689" y="255"/>
                    <a:pt x="701" y="243"/>
                    <a:pt x="716" y="243"/>
                  </a:cubicBezTo>
                  <a:close/>
                  <a:moveTo>
                    <a:pt x="687" y="289"/>
                  </a:moveTo>
                  <a:cubicBezTo>
                    <a:pt x="687" y="289"/>
                    <a:pt x="688" y="287"/>
                    <a:pt x="692" y="287"/>
                  </a:cubicBezTo>
                  <a:cubicBezTo>
                    <a:pt x="697" y="287"/>
                    <a:pt x="698" y="289"/>
                    <a:pt x="698" y="289"/>
                  </a:cubicBezTo>
                  <a:cubicBezTo>
                    <a:pt x="698" y="307"/>
                    <a:pt x="698" y="307"/>
                    <a:pt x="698" y="307"/>
                  </a:cubicBezTo>
                  <a:cubicBezTo>
                    <a:pt x="687" y="307"/>
                    <a:pt x="687" y="307"/>
                    <a:pt x="687" y="307"/>
                  </a:cubicBezTo>
                  <a:lnTo>
                    <a:pt x="687" y="289"/>
                  </a:lnTo>
                  <a:close/>
                  <a:moveTo>
                    <a:pt x="667" y="184"/>
                  </a:moveTo>
                  <a:cubicBezTo>
                    <a:pt x="673" y="184"/>
                    <a:pt x="673" y="184"/>
                    <a:pt x="673" y="184"/>
                  </a:cubicBezTo>
                  <a:cubicBezTo>
                    <a:pt x="673" y="235"/>
                    <a:pt x="673" y="235"/>
                    <a:pt x="673" y="235"/>
                  </a:cubicBezTo>
                  <a:cubicBezTo>
                    <a:pt x="667" y="235"/>
                    <a:pt x="667" y="235"/>
                    <a:pt x="667" y="235"/>
                  </a:cubicBezTo>
                  <a:lnTo>
                    <a:pt x="667" y="184"/>
                  </a:lnTo>
                  <a:close/>
                  <a:moveTo>
                    <a:pt x="646" y="184"/>
                  </a:moveTo>
                  <a:cubicBezTo>
                    <a:pt x="651" y="184"/>
                    <a:pt x="651" y="184"/>
                    <a:pt x="651" y="184"/>
                  </a:cubicBezTo>
                  <a:cubicBezTo>
                    <a:pt x="651" y="235"/>
                    <a:pt x="651" y="235"/>
                    <a:pt x="651" y="235"/>
                  </a:cubicBezTo>
                  <a:cubicBezTo>
                    <a:pt x="646" y="235"/>
                    <a:pt x="646" y="235"/>
                    <a:pt x="646" y="235"/>
                  </a:cubicBezTo>
                  <a:lnTo>
                    <a:pt x="646" y="184"/>
                  </a:lnTo>
                  <a:close/>
                  <a:moveTo>
                    <a:pt x="656" y="243"/>
                  </a:moveTo>
                  <a:cubicBezTo>
                    <a:pt x="670" y="243"/>
                    <a:pt x="682" y="255"/>
                    <a:pt x="682" y="270"/>
                  </a:cubicBezTo>
                  <a:cubicBezTo>
                    <a:pt x="676" y="270"/>
                    <a:pt x="676" y="270"/>
                    <a:pt x="676" y="270"/>
                  </a:cubicBezTo>
                  <a:cubicBezTo>
                    <a:pt x="676" y="259"/>
                    <a:pt x="665" y="250"/>
                    <a:pt x="654" y="250"/>
                  </a:cubicBezTo>
                  <a:cubicBezTo>
                    <a:pt x="643" y="250"/>
                    <a:pt x="632" y="259"/>
                    <a:pt x="631" y="270"/>
                  </a:cubicBezTo>
                  <a:cubicBezTo>
                    <a:pt x="629" y="270"/>
                    <a:pt x="629" y="270"/>
                    <a:pt x="629" y="270"/>
                  </a:cubicBezTo>
                  <a:cubicBezTo>
                    <a:pt x="629" y="255"/>
                    <a:pt x="641" y="243"/>
                    <a:pt x="656" y="243"/>
                  </a:cubicBezTo>
                  <a:close/>
                  <a:moveTo>
                    <a:pt x="627" y="307"/>
                  </a:moveTo>
                  <a:cubicBezTo>
                    <a:pt x="616" y="307"/>
                    <a:pt x="616" y="307"/>
                    <a:pt x="616" y="307"/>
                  </a:cubicBezTo>
                  <a:cubicBezTo>
                    <a:pt x="616" y="289"/>
                    <a:pt x="616" y="289"/>
                    <a:pt x="616" y="289"/>
                  </a:cubicBezTo>
                  <a:cubicBezTo>
                    <a:pt x="616" y="289"/>
                    <a:pt x="617" y="287"/>
                    <a:pt x="621" y="287"/>
                  </a:cubicBezTo>
                  <a:cubicBezTo>
                    <a:pt x="626" y="287"/>
                    <a:pt x="627" y="289"/>
                    <a:pt x="627" y="289"/>
                  </a:cubicBezTo>
                  <a:lnTo>
                    <a:pt x="627" y="307"/>
                  </a:lnTo>
                  <a:close/>
                  <a:moveTo>
                    <a:pt x="624" y="246"/>
                  </a:moveTo>
                  <a:cubicBezTo>
                    <a:pt x="625" y="248"/>
                    <a:pt x="626" y="250"/>
                    <a:pt x="626" y="252"/>
                  </a:cubicBezTo>
                  <a:cubicBezTo>
                    <a:pt x="620" y="255"/>
                    <a:pt x="615" y="262"/>
                    <a:pt x="615" y="270"/>
                  </a:cubicBezTo>
                  <a:cubicBezTo>
                    <a:pt x="609" y="270"/>
                    <a:pt x="609" y="270"/>
                    <a:pt x="609" y="270"/>
                  </a:cubicBezTo>
                  <a:cubicBezTo>
                    <a:pt x="609" y="259"/>
                    <a:pt x="616" y="250"/>
                    <a:pt x="624" y="246"/>
                  </a:cubicBezTo>
                  <a:close/>
                  <a:moveTo>
                    <a:pt x="473" y="263"/>
                  </a:moveTo>
                  <a:cubicBezTo>
                    <a:pt x="484" y="263"/>
                    <a:pt x="484" y="263"/>
                    <a:pt x="484" y="263"/>
                  </a:cubicBezTo>
                  <a:cubicBezTo>
                    <a:pt x="484" y="274"/>
                    <a:pt x="484" y="274"/>
                    <a:pt x="484" y="274"/>
                  </a:cubicBezTo>
                  <a:cubicBezTo>
                    <a:pt x="473" y="274"/>
                    <a:pt x="473" y="274"/>
                    <a:pt x="473" y="274"/>
                  </a:cubicBezTo>
                  <a:lnTo>
                    <a:pt x="473" y="263"/>
                  </a:lnTo>
                  <a:close/>
                  <a:moveTo>
                    <a:pt x="453" y="263"/>
                  </a:moveTo>
                  <a:cubicBezTo>
                    <a:pt x="464" y="263"/>
                    <a:pt x="464" y="263"/>
                    <a:pt x="464" y="263"/>
                  </a:cubicBezTo>
                  <a:cubicBezTo>
                    <a:pt x="464" y="274"/>
                    <a:pt x="464" y="274"/>
                    <a:pt x="464" y="274"/>
                  </a:cubicBezTo>
                  <a:cubicBezTo>
                    <a:pt x="453" y="274"/>
                    <a:pt x="453" y="274"/>
                    <a:pt x="453" y="274"/>
                  </a:cubicBezTo>
                  <a:lnTo>
                    <a:pt x="453" y="263"/>
                  </a:lnTo>
                  <a:close/>
                  <a:moveTo>
                    <a:pt x="433" y="263"/>
                  </a:moveTo>
                  <a:cubicBezTo>
                    <a:pt x="444" y="263"/>
                    <a:pt x="444" y="263"/>
                    <a:pt x="444" y="263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433" y="274"/>
                    <a:pt x="433" y="274"/>
                    <a:pt x="433" y="274"/>
                  </a:cubicBezTo>
                  <a:lnTo>
                    <a:pt x="433" y="263"/>
                  </a:lnTo>
                  <a:close/>
                  <a:moveTo>
                    <a:pt x="433" y="285"/>
                  </a:moveTo>
                  <a:cubicBezTo>
                    <a:pt x="521" y="285"/>
                    <a:pt x="521" y="285"/>
                    <a:pt x="521" y="285"/>
                  </a:cubicBezTo>
                  <a:cubicBezTo>
                    <a:pt x="521" y="267"/>
                    <a:pt x="521" y="267"/>
                    <a:pt x="521" y="267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13" y="261"/>
                    <a:pt x="513" y="261"/>
                    <a:pt x="513" y="261"/>
                  </a:cubicBezTo>
                  <a:cubicBezTo>
                    <a:pt x="598" y="261"/>
                    <a:pt x="598" y="261"/>
                    <a:pt x="598" y="261"/>
                  </a:cubicBezTo>
                  <a:cubicBezTo>
                    <a:pt x="598" y="267"/>
                    <a:pt x="598" y="267"/>
                    <a:pt x="598" y="267"/>
                  </a:cubicBezTo>
                  <a:cubicBezTo>
                    <a:pt x="590" y="267"/>
                    <a:pt x="590" y="267"/>
                    <a:pt x="590" y="267"/>
                  </a:cubicBezTo>
                  <a:cubicBezTo>
                    <a:pt x="590" y="314"/>
                    <a:pt x="590" y="314"/>
                    <a:pt x="590" y="314"/>
                  </a:cubicBezTo>
                  <a:cubicBezTo>
                    <a:pt x="521" y="314"/>
                    <a:pt x="521" y="314"/>
                    <a:pt x="521" y="314"/>
                  </a:cubicBezTo>
                  <a:cubicBezTo>
                    <a:pt x="521" y="309"/>
                    <a:pt x="521" y="309"/>
                    <a:pt x="521" y="309"/>
                  </a:cubicBezTo>
                  <a:cubicBezTo>
                    <a:pt x="433" y="309"/>
                    <a:pt x="433" y="309"/>
                    <a:pt x="433" y="309"/>
                  </a:cubicBezTo>
                  <a:lnTo>
                    <a:pt x="433" y="285"/>
                  </a:lnTo>
                  <a:close/>
                  <a:moveTo>
                    <a:pt x="488" y="314"/>
                  </a:moveTo>
                  <a:cubicBezTo>
                    <a:pt x="488" y="371"/>
                    <a:pt x="488" y="371"/>
                    <a:pt x="488" y="371"/>
                  </a:cubicBezTo>
                  <a:cubicBezTo>
                    <a:pt x="472" y="371"/>
                    <a:pt x="472" y="371"/>
                    <a:pt x="472" y="371"/>
                  </a:cubicBezTo>
                  <a:cubicBezTo>
                    <a:pt x="472" y="314"/>
                    <a:pt x="472" y="314"/>
                    <a:pt x="472" y="314"/>
                  </a:cubicBezTo>
                  <a:cubicBezTo>
                    <a:pt x="472" y="314"/>
                    <a:pt x="474" y="311"/>
                    <a:pt x="480" y="311"/>
                  </a:cubicBezTo>
                  <a:cubicBezTo>
                    <a:pt x="486" y="311"/>
                    <a:pt x="488" y="314"/>
                    <a:pt x="488" y="314"/>
                  </a:cubicBezTo>
                  <a:close/>
                  <a:moveTo>
                    <a:pt x="457" y="314"/>
                  </a:moveTo>
                  <a:cubicBezTo>
                    <a:pt x="457" y="371"/>
                    <a:pt x="457" y="371"/>
                    <a:pt x="457" y="371"/>
                  </a:cubicBezTo>
                  <a:cubicBezTo>
                    <a:pt x="441" y="371"/>
                    <a:pt x="441" y="371"/>
                    <a:pt x="441" y="371"/>
                  </a:cubicBezTo>
                  <a:cubicBezTo>
                    <a:pt x="441" y="314"/>
                    <a:pt x="441" y="314"/>
                    <a:pt x="441" y="314"/>
                  </a:cubicBezTo>
                  <a:cubicBezTo>
                    <a:pt x="441" y="314"/>
                    <a:pt x="443" y="311"/>
                    <a:pt x="449" y="311"/>
                  </a:cubicBezTo>
                  <a:cubicBezTo>
                    <a:pt x="455" y="311"/>
                    <a:pt x="457" y="314"/>
                    <a:pt x="457" y="314"/>
                  </a:cubicBezTo>
                  <a:close/>
                  <a:moveTo>
                    <a:pt x="176" y="289"/>
                  </a:moveTo>
                  <a:cubicBezTo>
                    <a:pt x="176" y="287"/>
                    <a:pt x="176" y="287"/>
                    <a:pt x="176" y="287"/>
                  </a:cubicBezTo>
                  <a:cubicBezTo>
                    <a:pt x="179" y="288"/>
                    <a:pt x="179" y="288"/>
                    <a:pt x="179" y="288"/>
                  </a:cubicBezTo>
                  <a:cubicBezTo>
                    <a:pt x="179" y="284"/>
                    <a:pt x="179" y="284"/>
                    <a:pt x="179" y="284"/>
                  </a:cubicBezTo>
                  <a:cubicBezTo>
                    <a:pt x="181" y="284"/>
                    <a:pt x="181" y="284"/>
                    <a:pt x="181" y="284"/>
                  </a:cubicBezTo>
                  <a:cubicBezTo>
                    <a:pt x="181" y="288"/>
                    <a:pt x="181" y="288"/>
                    <a:pt x="181" y="288"/>
                  </a:cubicBezTo>
                  <a:cubicBezTo>
                    <a:pt x="184" y="289"/>
                    <a:pt x="184" y="289"/>
                    <a:pt x="184" y="289"/>
                  </a:cubicBezTo>
                  <a:cubicBezTo>
                    <a:pt x="184" y="291"/>
                    <a:pt x="184" y="291"/>
                    <a:pt x="184" y="291"/>
                  </a:cubicBezTo>
                  <a:cubicBezTo>
                    <a:pt x="181" y="290"/>
                    <a:pt x="181" y="290"/>
                    <a:pt x="181" y="29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83" y="310"/>
                    <a:pt x="184" y="312"/>
                    <a:pt x="184" y="314"/>
                  </a:cubicBezTo>
                  <a:cubicBezTo>
                    <a:pt x="184" y="315"/>
                    <a:pt x="183" y="316"/>
                    <a:pt x="182" y="317"/>
                  </a:cubicBezTo>
                  <a:cubicBezTo>
                    <a:pt x="182" y="318"/>
                    <a:pt x="181" y="318"/>
                    <a:pt x="180" y="318"/>
                  </a:cubicBezTo>
                  <a:cubicBezTo>
                    <a:pt x="179" y="318"/>
                    <a:pt x="179" y="318"/>
                    <a:pt x="178" y="317"/>
                  </a:cubicBezTo>
                  <a:cubicBezTo>
                    <a:pt x="177" y="317"/>
                    <a:pt x="176" y="315"/>
                    <a:pt x="176" y="314"/>
                  </a:cubicBezTo>
                  <a:cubicBezTo>
                    <a:pt x="176" y="312"/>
                    <a:pt x="177" y="310"/>
                    <a:pt x="179" y="310"/>
                  </a:cubicBezTo>
                  <a:cubicBezTo>
                    <a:pt x="179" y="290"/>
                    <a:pt x="179" y="290"/>
                    <a:pt x="179" y="290"/>
                  </a:cubicBezTo>
                  <a:lnTo>
                    <a:pt x="176" y="289"/>
                  </a:lnTo>
                  <a:close/>
                  <a:moveTo>
                    <a:pt x="184" y="330"/>
                  </a:moveTo>
                  <a:cubicBezTo>
                    <a:pt x="176" y="330"/>
                    <a:pt x="176" y="330"/>
                    <a:pt x="176" y="330"/>
                  </a:cubicBezTo>
                  <a:cubicBezTo>
                    <a:pt x="177" y="327"/>
                    <a:pt x="178" y="324"/>
                    <a:pt x="178" y="320"/>
                  </a:cubicBezTo>
                  <a:cubicBezTo>
                    <a:pt x="179" y="320"/>
                    <a:pt x="179" y="320"/>
                    <a:pt x="180" y="320"/>
                  </a:cubicBezTo>
                  <a:cubicBezTo>
                    <a:pt x="181" y="320"/>
                    <a:pt x="182" y="320"/>
                    <a:pt x="182" y="320"/>
                  </a:cubicBezTo>
                  <a:cubicBezTo>
                    <a:pt x="183" y="324"/>
                    <a:pt x="183" y="327"/>
                    <a:pt x="184" y="330"/>
                  </a:cubicBezTo>
                  <a:close/>
                  <a:moveTo>
                    <a:pt x="176" y="332"/>
                  </a:moveTo>
                  <a:cubicBezTo>
                    <a:pt x="184" y="332"/>
                    <a:pt x="184" y="332"/>
                    <a:pt x="184" y="332"/>
                  </a:cubicBezTo>
                  <a:cubicBezTo>
                    <a:pt x="185" y="335"/>
                    <a:pt x="186" y="338"/>
                    <a:pt x="187" y="340"/>
                  </a:cubicBezTo>
                  <a:cubicBezTo>
                    <a:pt x="174" y="340"/>
                    <a:pt x="174" y="340"/>
                    <a:pt x="174" y="340"/>
                  </a:cubicBezTo>
                  <a:cubicBezTo>
                    <a:pt x="175" y="338"/>
                    <a:pt x="176" y="335"/>
                    <a:pt x="176" y="332"/>
                  </a:cubicBezTo>
                  <a:close/>
                  <a:moveTo>
                    <a:pt x="157" y="402"/>
                  </a:moveTo>
                  <a:cubicBezTo>
                    <a:pt x="146" y="393"/>
                    <a:pt x="141" y="383"/>
                    <a:pt x="154" y="369"/>
                  </a:cubicBezTo>
                  <a:cubicBezTo>
                    <a:pt x="162" y="360"/>
                    <a:pt x="174" y="353"/>
                    <a:pt x="174" y="342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54"/>
                    <a:pt x="200" y="360"/>
                    <a:pt x="208" y="369"/>
                  </a:cubicBezTo>
                  <a:cubicBezTo>
                    <a:pt x="220" y="383"/>
                    <a:pt x="215" y="393"/>
                    <a:pt x="205" y="402"/>
                  </a:cubicBezTo>
                  <a:lnTo>
                    <a:pt x="157" y="402"/>
                  </a:lnTo>
                  <a:close/>
                  <a:moveTo>
                    <a:pt x="232" y="479"/>
                  </a:moveTo>
                  <a:cubicBezTo>
                    <a:pt x="221" y="479"/>
                    <a:pt x="221" y="479"/>
                    <a:pt x="221" y="479"/>
                  </a:cubicBezTo>
                  <a:cubicBezTo>
                    <a:pt x="221" y="451"/>
                    <a:pt x="221" y="451"/>
                    <a:pt x="221" y="451"/>
                  </a:cubicBezTo>
                  <a:cubicBezTo>
                    <a:pt x="221" y="451"/>
                    <a:pt x="222" y="449"/>
                    <a:pt x="226" y="449"/>
                  </a:cubicBezTo>
                  <a:cubicBezTo>
                    <a:pt x="231" y="449"/>
                    <a:pt x="232" y="451"/>
                    <a:pt x="232" y="451"/>
                  </a:cubicBezTo>
                  <a:lnTo>
                    <a:pt x="232" y="479"/>
                  </a:lnTo>
                  <a:close/>
                  <a:moveTo>
                    <a:pt x="255" y="479"/>
                  </a:moveTo>
                  <a:cubicBezTo>
                    <a:pt x="244" y="479"/>
                    <a:pt x="244" y="479"/>
                    <a:pt x="244" y="479"/>
                  </a:cubicBezTo>
                  <a:cubicBezTo>
                    <a:pt x="244" y="451"/>
                    <a:pt x="244" y="451"/>
                    <a:pt x="244" y="451"/>
                  </a:cubicBezTo>
                  <a:cubicBezTo>
                    <a:pt x="244" y="451"/>
                    <a:pt x="245" y="449"/>
                    <a:pt x="249" y="449"/>
                  </a:cubicBezTo>
                  <a:cubicBezTo>
                    <a:pt x="253" y="449"/>
                    <a:pt x="255" y="451"/>
                    <a:pt x="255" y="451"/>
                  </a:cubicBezTo>
                  <a:lnTo>
                    <a:pt x="255" y="479"/>
                  </a:lnTo>
                  <a:close/>
                  <a:moveTo>
                    <a:pt x="277" y="479"/>
                  </a:moveTo>
                  <a:cubicBezTo>
                    <a:pt x="266" y="479"/>
                    <a:pt x="266" y="479"/>
                    <a:pt x="266" y="479"/>
                  </a:cubicBezTo>
                  <a:cubicBezTo>
                    <a:pt x="266" y="451"/>
                    <a:pt x="266" y="451"/>
                    <a:pt x="266" y="451"/>
                  </a:cubicBezTo>
                  <a:cubicBezTo>
                    <a:pt x="266" y="451"/>
                    <a:pt x="267" y="449"/>
                    <a:pt x="272" y="449"/>
                  </a:cubicBezTo>
                  <a:cubicBezTo>
                    <a:pt x="276" y="449"/>
                    <a:pt x="277" y="451"/>
                    <a:pt x="277" y="451"/>
                  </a:cubicBezTo>
                  <a:lnTo>
                    <a:pt x="277" y="479"/>
                  </a:lnTo>
                  <a:close/>
                  <a:moveTo>
                    <a:pt x="300" y="479"/>
                  </a:moveTo>
                  <a:cubicBezTo>
                    <a:pt x="289" y="479"/>
                    <a:pt x="289" y="479"/>
                    <a:pt x="289" y="479"/>
                  </a:cubicBezTo>
                  <a:cubicBezTo>
                    <a:pt x="289" y="451"/>
                    <a:pt x="289" y="451"/>
                    <a:pt x="289" y="451"/>
                  </a:cubicBezTo>
                  <a:cubicBezTo>
                    <a:pt x="289" y="451"/>
                    <a:pt x="290" y="449"/>
                    <a:pt x="294" y="449"/>
                  </a:cubicBezTo>
                  <a:cubicBezTo>
                    <a:pt x="298" y="449"/>
                    <a:pt x="300" y="451"/>
                    <a:pt x="300" y="451"/>
                  </a:cubicBezTo>
                  <a:lnTo>
                    <a:pt x="300" y="479"/>
                  </a:lnTo>
                  <a:close/>
                  <a:moveTo>
                    <a:pt x="322" y="479"/>
                  </a:moveTo>
                  <a:cubicBezTo>
                    <a:pt x="311" y="479"/>
                    <a:pt x="311" y="479"/>
                    <a:pt x="311" y="479"/>
                  </a:cubicBezTo>
                  <a:cubicBezTo>
                    <a:pt x="311" y="451"/>
                    <a:pt x="311" y="451"/>
                    <a:pt x="311" y="451"/>
                  </a:cubicBezTo>
                  <a:cubicBezTo>
                    <a:pt x="311" y="451"/>
                    <a:pt x="313" y="449"/>
                    <a:pt x="317" y="449"/>
                  </a:cubicBezTo>
                  <a:cubicBezTo>
                    <a:pt x="321" y="449"/>
                    <a:pt x="322" y="451"/>
                    <a:pt x="322" y="451"/>
                  </a:cubicBezTo>
                  <a:lnTo>
                    <a:pt x="322" y="479"/>
                  </a:lnTo>
                  <a:close/>
                  <a:moveTo>
                    <a:pt x="345" y="479"/>
                  </a:moveTo>
                  <a:cubicBezTo>
                    <a:pt x="334" y="479"/>
                    <a:pt x="334" y="479"/>
                    <a:pt x="334" y="479"/>
                  </a:cubicBezTo>
                  <a:cubicBezTo>
                    <a:pt x="334" y="451"/>
                    <a:pt x="334" y="451"/>
                    <a:pt x="334" y="451"/>
                  </a:cubicBezTo>
                  <a:cubicBezTo>
                    <a:pt x="334" y="451"/>
                    <a:pt x="335" y="449"/>
                    <a:pt x="339" y="449"/>
                  </a:cubicBezTo>
                  <a:cubicBezTo>
                    <a:pt x="344" y="449"/>
                    <a:pt x="345" y="451"/>
                    <a:pt x="345" y="451"/>
                  </a:cubicBezTo>
                  <a:lnTo>
                    <a:pt x="345" y="479"/>
                  </a:lnTo>
                  <a:close/>
                  <a:moveTo>
                    <a:pt x="367" y="479"/>
                  </a:moveTo>
                  <a:cubicBezTo>
                    <a:pt x="357" y="479"/>
                    <a:pt x="357" y="479"/>
                    <a:pt x="357" y="479"/>
                  </a:cubicBezTo>
                  <a:cubicBezTo>
                    <a:pt x="357" y="451"/>
                    <a:pt x="357" y="451"/>
                    <a:pt x="357" y="451"/>
                  </a:cubicBezTo>
                  <a:cubicBezTo>
                    <a:pt x="357" y="451"/>
                    <a:pt x="358" y="449"/>
                    <a:pt x="362" y="449"/>
                  </a:cubicBezTo>
                  <a:cubicBezTo>
                    <a:pt x="366" y="449"/>
                    <a:pt x="367" y="451"/>
                    <a:pt x="367" y="451"/>
                  </a:cubicBezTo>
                  <a:lnTo>
                    <a:pt x="367" y="479"/>
                  </a:lnTo>
                  <a:close/>
                  <a:moveTo>
                    <a:pt x="390" y="479"/>
                  </a:moveTo>
                  <a:cubicBezTo>
                    <a:pt x="379" y="479"/>
                    <a:pt x="379" y="479"/>
                    <a:pt x="379" y="479"/>
                  </a:cubicBezTo>
                  <a:cubicBezTo>
                    <a:pt x="379" y="451"/>
                    <a:pt x="379" y="451"/>
                    <a:pt x="379" y="451"/>
                  </a:cubicBezTo>
                  <a:cubicBezTo>
                    <a:pt x="379" y="451"/>
                    <a:pt x="380" y="449"/>
                    <a:pt x="384" y="449"/>
                  </a:cubicBezTo>
                  <a:cubicBezTo>
                    <a:pt x="389" y="449"/>
                    <a:pt x="390" y="451"/>
                    <a:pt x="390" y="451"/>
                  </a:cubicBezTo>
                  <a:lnTo>
                    <a:pt x="390" y="479"/>
                  </a:lnTo>
                  <a:close/>
                  <a:moveTo>
                    <a:pt x="413" y="479"/>
                  </a:moveTo>
                  <a:cubicBezTo>
                    <a:pt x="402" y="479"/>
                    <a:pt x="402" y="479"/>
                    <a:pt x="402" y="479"/>
                  </a:cubicBezTo>
                  <a:cubicBezTo>
                    <a:pt x="402" y="451"/>
                    <a:pt x="402" y="451"/>
                    <a:pt x="402" y="451"/>
                  </a:cubicBezTo>
                  <a:cubicBezTo>
                    <a:pt x="402" y="451"/>
                    <a:pt x="403" y="449"/>
                    <a:pt x="407" y="449"/>
                  </a:cubicBezTo>
                  <a:cubicBezTo>
                    <a:pt x="411" y="449"/>
                    <a:pt x="413" y="451"/>
                    <a:pt x="413" y="451"/>
                  </a:cubicBezTo>
                  <a:lnTo>
                    <a:pt x="413" y="479"/>
                  </a:lnTo>
                  <a:close/>
                  <a:moveTo>
                    <a:pt x="435" y="479"/>
                  </a:moveTo>
                  <a:cubicBezTo>
                    <a:pt x="424" y="479"/>
                    <a:pt x="424" y="479"/>
                    <a:pt x="424" y="479"/>
                  </a:cubicBezTo>
                  <a:cubicBezTo>
                    <a:pt x="424" y="451"/>
                    <a:pt x="424" y="451"/>
                    <a:pt x="424" y="451"/>
                  </a:cubicBezTo>
                  <a:cubicBezTo>
                    <a:pt x="424" y="451"/>
                    <a:pt x="425" y="449"/>
                    <a:pt x="430" y="449"/>
                  </a:cubicBezTo>
                  <a:cubicBezTo>
                    <a:pt x="434" y="449"/>
                    <a:pt x="435" y="451"/>
                    <a:pt x="435" y="451"/>
                  </a:cubicBezTo>
                  <a:lnTo>
                    <a:pt x="435" y="479"/>
                  </a:lnTo>
                  <a:close/>
                  <a:moveTo>
                    <a:pt x="458" y="479"/>
                  </a:moveTo>
                  <a:cubicBezTo>
                    <a:pt x="447" y="479"/>
                    <a:pt x="447" y="479"/>
                    <a:pt x="447" y="479"/>
                  </a:cubicBezTo>
                  <a:cubicBezTo>
                    <a:pt x="447" y="451"/>
                    <a:pt x="447" y="451"/>
                    <a:pt x="447" y="451"/>
                  </a:cubicBezTo>
                  <a:cubicBezTo>
                    <a:pt x="447" y="451"/>
                    <a:pt x="448" y="449"/>
                    <a:pt x="452" y="449"/>
                  </a:cubicBezTo>
                  <a:cubicBezTo>
                    <a:pt x="456" y="449"/>
                    <a:pt x="458" y="451"/>
                    <a:pt x="458" y="451"/>
                  </a:cubicBezTo>
                  <a:lnTo>
                    <a:pt x="458" y="479"/>
                  </a:lnTo>
                  <a:close/>
                  <a:moveTo>
                    <a:pt x="480" y="479"/>
                  </a:moveTo>
                  <a:cubicBezTo>
                    <a:pt x="469" y="479"/>
                    <a:pt x="469" y="479"/>
                    <a:pt x="469" y="479"/>
                  </a:cubicBezTo>
                  <a:cubicBezTo>
                    <a:pt x="469" y="451"/>
                    <a:pt x="469" y="451"/>
                    <a:pt x="469" y="451"/>
                  </a:cubicBezTo>
                  <a:cubicBezTo>
                    <a:pt x="469" y="451"/>
                    <a:pt x="471" y="449"/>
                    <a:pt x="475" y="449"/>
                  </a:cubicBezTo>
                  <a:cubicBezTo>
                    <a:pt x="479" y="449"/>
                    <a:pt x="480" y="451"/>
                    <a:pt x="480" y="451"/>
                  </a:cubicBezTo>
                  <a:lnTo>
                    <a:pt x="480" y="479"/>
                  </a:lnTo>
                  <a:close/>
                  <a:moveTo>
                    <a:pt x="661" y="479"/>
                  </a:moveTo>
                  <a:cubicBezTo>
                    <a:pt x="650" y="479"/>
                    <a:pt x="650" y="479"/>
                    <a:pt x="650" y="479"/>
                  </a:cubicBezTo>
                  <a:cubicBezTo>
                    <a:pt x="650" y="451"/>
                    <a:pt x="650" y="451"/>
                    <a:pt x="650" y="451"/>
                  </a:cubicBezTo>
                  <a:cubicBezTo>
                    <a:pt x="650" y="451"/>
                    <a:pt x="651" y="449"/>
                    <a:pt x="655" y="449"/>
                  </a:cubicBezTo>
                  <a:cubicBezTo>
                    <a:pt x="660" y="449"/>
                    <a:pt x="661" y="451"/>
                    <a:pt x="661" y="451"/>
                  </a:cubicBezTo>
                  <a:lnTo>
                    <a:pt x="661" y="479"/>
                  </a:lnTo>
                  <a:close/>
                  <a:moveTo>
                    <a:pt x="683" y="479"/>
                  </a:moveTo>
                  <a:cubicBezTo>
                    <a:pt x="673" y="479"/>
                    <a:pt x="673" y="479"/>
                    <a:pt x="673" y="479"/>
                  </a:cubicBezTo>
                  <a:cubicBezTo>
                    <a:pt x="673" y="451"/>
                    <a:pt x="673" y="451"/>
                    <a:pt x="673" y="451"/>
                  </a:cubicBezTo>
                  <a:cubicBezTo>
                    <a:pt x="673" y="451"/>
                    <a:pt x="674" y="449"/>
                    <a:pt x="678" y="449"/>
                  </a:cubicBezTo>
                  <a:cubicBezTo>
                    <a:pt x="682" y="449"/>
                    <a:pt x="683" y="451"/>
                    <a:pt x="683" y="451"/>
                  </a:cubicBezTo>
                  <a:lnTo>
                    <a:pt x="683" y="479"/>
                  </a:lnTo>
                  <a:close/>
                  <a:moveTo>
                    <a:pt x="706" y="479"/>
                  </a:moveTo>
                  <a:cubicBezTo>
                    <a:pt x="695" y="479"/>
                    <a:pt x="695" y="479"/>
                    <a:pt x="695" y="479"/>
                  </a:cubicBezTo>
                  <a:cubicBezTo>
                    <a:pt x="695" y="451"/>
                    <a:pt x="695" y="451"/>
                    <a:pt x="695" y="451"/>
                  </a:cubicBezTo>
                  <a:cubicBezTo>
                    <a:pt x="695" y="451"/>
                    <a:pt x="696" y="449"/>
                    <a:pt x="701" y="449"/>
                  </a:cubicBezTo>
                  <a:cubicBezTo>
                    <a:pt x="705" y="449"/>
                    <a:pt x="706" y="451"/>
                    <a:pt x="706" y="451"/>
                  </a:cubicBezTo>
                  <a:lnTo>
                    <a:pt x="706" y="479"/>
                  </a:lnTo>
                  <a:close/>
                  <a:moveTo>
                    <a:pt x="729" y="479"/>
                  </a:moveTo>
                  <a:cubicBezTo>
                    <a:pt x="718" y="479"/>
                    <a:pt x="718" y="479"/>
                    <a:pt x="718" y="479"/>
                  </a:cubicBezTo>
                  <a:cubicBezTo>
                    <a:pt x="718" y="451"/>
                    <a:pt x="718" y="451"/>
                    <a:pt x="718" y="451"/>
                  </a:cubicBezTo>
                  <a:cubicBezTo>
                    <a:pt x="718" y="451"/>
                    <a:pt x="719" y="449"/>
                    <a:pt x="723" y="449"/>
                  </a:cubicBezTo>
                  <a:cubicBezTo>
                    <a:pt x="727" y="449"/>
                    <a:pt x="729" y="451"/>
                    <a:pt x="729" y="451"/>
                  </a:cubicBezTo>
                  <a:lnTo>
                    <a:pt x="729" y="479"/>
                  </a:lnTo>
                  <a:close/>
                  <a:moveTo>
                    <a:pt x="751" y="479"/>
                  </a:moveTo>
                  <a:cubicBezTo>
                    <a:pt x="740" y="479"/>
                    <a:pt x="740" y="479"/>
                    <a:pt x="740" y="479"/>
                  </a:cubicBezTo>
                  <a:cubicBezTo>
                    <a:pt x="740" y="451"/>
                    <a:pt x="740" y="451"/>
                    <a:pt x="740" y="451"/>
                  </a:cubicBezTo>
                  <a:cubicBezTo>
                    <a:pt x="740" y="451"/>
                    <a:pt x="741" y="449"/>
                    <a:pt x="746" y="449"/>
                  </a:cubicBezTo>
                  <a:cubicBezTo>
                    <a:pt x="750" y="449"/>
                    <a:pt x="751" y="451"/>
                    <a:pt x="751" y="451"/>
                  </a:cubicBezTo>
                  <a:lnTo>
                    <a:pt x="751" y="479"/>
                  </a:lnTo>
                  <a:close/>
                  <a:moveTo>
                    <a:pt x="774" y="479"/>
                  </a:moveTo>
                  <a:cubicBezTo>
                    <a:pt x="763" y="479"/>
                    <a:pt x="763" y="479"/>
                    <a:pt x="763" y="479"/>
                  </a:cubicBezTo>
                  <a:cubicBezTo>
                    <a:pt x="763" y="451"/>
                    <a:pt x="763" y="451"/>
                    <a:pt x="763" y="451"/>
                  </a:cubicBezTo>
                  <a:cubicBezTo>
                    <a:pt x="763" y="451"/>
                    <a:pt x="764" y="449"/>
                    <a:pt x="768" y="449"/>
                  </a:cubicBezTo>
                  <a:cubicBezTo>
                    <a:pt x="772" y="449"/>
                    <a:pt x="774" y="451"/>
                    <a:pt x="774" y="451"/>
                  </a:cubicBezTo>
                  <a:lnTo>
                    <a:pt x="774" y="479"/>
                  </a:lnTo>
                  <a:close/>
                  <a:moveTo>
                    <a:pt x="584" y="422"/>
                  </a:moveTo>
                  <a:cubicBezTo>
                    <a:pt x="779" y="422"/>
                    <a:pt x="779" y="422"/>
                    <a:pt x="779" y="422"/>
                  </a:cubicBezTo>
                  <a:cubicBezTo>
                    <a:pt x="775" y="431"/>
                    <a:pt x="775" y="431"/>
                    <a:pt x="775" y="431"/>
                  </a:cubicBezTo>
                  <a:cubicBezTo>
                    <a:pt x="588" y="431"/>
                    <a:pt x="588" y="431"/>
                    <a:pt x="588" y="431"/>
                  </a:cubicBezTo>
                  <a:cubicBezTo>
                    <a:pt x="604" y="466"/>
                    <a:pt x="604" y="466"/>
                    <a:pt x="604" y="466"/>
                  </a:cubicBezTo>
                  <a:cubicBezTo>
                    <a:pt x="605" y="466"/>
                    <a:pt x="605" y="466"/>
                    <a:pt x="605" y="466"/>
                  </a:cubicBezTo>
                  <a:cubicBezTo>
                    <a:pt x="605" y="451"/>
                    <a:pt x="605" y="451"/>
                    <a:pt x="605" y="451"/>
                  </a:cubicBezTo>
                  <a:cubicBezTo>
                    <a:pt x="605" y="451"/>
                    <a:pt x="606" y="449"/>
                    <a:pt x="610" y="449"/>
                  </a:cubicBezTo>
                  <a:cubicBezTo>
                    <a:pt x="614" y="449"/>
                    <a:pt x="616" y="451"/>
                    <a:pt x="616" y="451"/>
                  </a:cubicBezTo>
                  <a:cubicBezTo>
                    <a:pt x="616" y="472"/>
                    <a:pt x="616" y="472"/>
                    <a:pt x="616" y="472"/>
                  </a:cubicBezTo>
                  <a:cubicBezTo>
                    <a:pt x="627" y="479"/>
                    <a:pt x="627" y="479"/>
                    <a:pt x="627" y="479"/>
                  </a:cubicBezTo>
                  <a:cubicBezTo>
                    <a:pt x="627" y="451"/>
                    <a:pt x="627" y="451"/>
                    <a:pt x="627" y="451"/>
                  </a:cubicBezTo>
                  <a:cubicBezTo>
                    <a:pt x="627" y="451"/>
                    <a:pt x="629" y="449"/>
                    <a:pt x="633" y="449"/>
                  </a:cubicBezTo>
                  <a:cubicBezTo>
                    <a:pt x="637" y="449"/>
                    <a:pt x="638" y="451"/>
                    <a:pt x="638" y="451"/>
                  </a:cubicBezTo>
                  <a:cubicBezTo>
                    <a:pt x="638" y="479"/>
                    <a:pt x="638" y="479"/>
                    <a:pt x="638" y="479"/>
                  </a:cubicBezTo>
                  <a:cubicBezTo>
                    <a:pt x="628" y="479"/>
                    <a:pt x="628" y="479"/>
                    <a:pt x="628" y="479"/>
                  </a:cubicBezTo>
                  <a:cubicBezTo>
                    <a:pt x="632" y="482"/>
                    <a:pt x="632" y="482"/>
                    <a:pt x="632" y="482"/>
                  </a:cubicBezTo>
                  <a:cubicBezTo>
                    <a:pt x="625" y="482"/>
                    <a:pt x="625" y="482"/>
                    <a:pt x="625" y="482"/>
                  </a:cubicBezTo>
                  <a:cubicBezTo>
                    <a:pt x="622" y="482"/>
                    <a:pt x="622" y="482"/>
                    <a:pt x="622" y="482"/>
                  </a:cubicBezTo>
                  <a:cubicBezTo>
                    <a:pt x="504" y="482"/>
                    <a:pt x="504" y="482"/>
                    <a:pt x="504" y="482"/>
                  </a:cubicBezTo>
                  <a:cubicBezTo>
                    <a:pt x="495" y="482"/>
                    <a:pt x="495" y="482"/>
                    <a:pt x="495" y="482"/>
                  </a:cubicBezTo>
                  <a:cubicBezTo>
                    <a:pt x="499" y="479"/>
                    <a:pt x="499" y="479"/>
                    <a:pt x="499" y="479"/>
                  </a:cubicBezTo>
                  <a:cubicBezTo>
                    <a:pt x="492" y="479"/>
                    <a:pt x="492" y="479"/>
                    <a:pt x="492" y="479"/>
                  </a:cubicBezTo>
                  <a:cubicBezTo>
                    <a:pt x="492" y="451"/>
                    <a:pt x="492" y="451"/>
                    <a:pt x="492" y="451"/>
                  </a:cubicBezTo>
                  <a:cubicBezTo>
                    <a:pt x="492" y="451"/>
                    <a:pt x="493" y="449"/>
                    <a:pt x="497" y="449"/>
                  </a:cubicBezTo>
                  <a:cubicBezTo>
                    <a:pt x="502" y="449"/>
                    <a:pt x="503" y="451"/>
                    <a:pt x="503" y="451"/>
                  </a:cubicBezTo>
                  <a:cubicBezTo>
                    <a:pt x="503" y="477"/>
                    <a:pt x="503" y="477"/>
                    <a:pt x="503" y="477"/>
                  </a:cubicBezTo>
                  <a:cubicBezTo>
                    <a:pt x="515" y="471"/>
                    <a:pt x="515" y="471"/>
                    <a:pt x="515" y="471"/>
                  </a:cubicBezTo>
                  <a:cubicBezTo>
                    <a:pt x="515" y="451"/>
                    <a:pt x="515" y="451"/>
                    <a:pt x="515" y="451"/>
                  </a:cubicBezTo>
                  <a:cubicBezTo>
                    <a:pt x="515" y="451"/>
                    <a:pt x="516" y="449"/>
                    <a:pt x="520" y="449"/>
                  </a:cubicBezTo>
                  <a:cubicBezTo>
                    <a:pt x="524" y="449"/>
                    <a:pt x="525" y="451"/>
                    <a:pt x="525" y="451"/>
                  </a:cubicBezTo>
                  <a:cubicBezTo>
                    <a:pt x="525" y="460"/>
                    <a:pt x="525" y="460"/>
                    <a:pt x="525" y="460"/>
                  </a:cubicBezTo>
                  <a:cubicBezTo>
                    <a:pt x="539" y="431"/>
                    <a:pt x="539" y="431"/>
                    <a:pt x="539" y="431"/>
                  </a:cubicBezTo>
                  <a:cubicBezTo>
                    <a:pt x="208" y="431"/>
                    <a:pt x="208" y="431"/>
                    <a:pt x="208" y="431"/>
                  </a:cubicBezTo>
                  <a:cubicBezTo>
                    <a:pt x="216" y="422"/>
                    <a:pt x="216" y="422"/>
                    <a:pt x="216" y="422"/>
                  </a:cubicBezTo>
                  <a:cubicBezTo>
                    <a:pt x="543" y="422"/>
                    <a:pt x="543" y="422"/>
                    <a:pt x="543" y="422"/>
                  </a:cubicBezTo>
                  <a:cubicBezTo>
                    <a:pt x="546" y="417"/>
                    <a:pt x="546" y="417"/>
                    <a:pt x="546" y="417"/>
                  </a:cubicBezTo>
                  <a:cubicBezTo>
                    <a:pt x="218" y="417"/>
                    <a:pt x="218" y="417"/>
                    <a:pt x="218" y="417"/>
                  </a:cubicBezTo>
                  <a:cubicBezTo>
                    <a:pt x="202" y="407"/>
                    <a:pt x="202" y="407"/>
                    <a:pt x="202" y="407"/>
                  </a:cubicBezTo>
                  <a:cubicBezTo>
                    <a:pt x="551" y="407"/>
                    <a:pt x="551" y="407"/>
                    <a:pt x="551" y="407"/>
                  </a:cubicBezTo>
                  <a:cubicBezTo>
                    <a:pt x="555" y="398"/>
                    <a:pt x="555" y="398"/>
                    <a:pt x="555" y="398"/>
                  </a:cubicBezTo>
                  <a:cubicBezTo>
                    <a:pt x="500" y="398"/>
                    <a:pt x="500" y="398"/>
                    <a:pt x="500" y="398"/>
                  </a:cubicBezTo>
                  <a:cubicBezTo>
                    <a:pt x="500" y="344"/>
                    <a:pt x="500" y="344"/>
                    <a:pt x="500" y="344"/>
                  </a:cubicBezTo>
                  <a:cubicBezTo>
                    <a:pt x="506" y="344"/>
                    <a:pt x="506" y="344"/>
                    <a:pt x="506" y="344"/>
                  </a:cubicBezTo>
                  <a:cubicBezTo>
                    <a:pt x="506" y="335"/>
                    <a:pt x="506" y="335"/>
                    <a:pt x="506" y="335"/>
                  </a:cubicBezTo>
                  <a:cubicBezTo>
                    <a:pt x="506" y="327"/>
                    <a:pt x="512" y="320"/>
                    <a:pt x="520" y="320"/>
                  </a:cubicBezTo>
                  <a:cubicBezTo>
                    <a:pt x="591" y="320"/>
                    <a:pt x="591" y="320"/>
                    <a:pt x="591" y="320"/>
                  </a:cubicBezTo>
                  <a:cubicBezTo>
                    <a:pt x="599" y="320"/>
                    <a:pt x="605" y="327"/>
                    <a:pt x="605" y="335"/>
                  </a:cubicBezTo>
                  <a:cubicBezTo>
                    <a:pt x="605" y="344"/>
                    <a:pt x="605" y="344"/>
                    <a:pt x="605" y="344"/>
                  </a:cubicBezTo>
                  <a:cubicBezTo>
                    <a:pt x="611" y="344"/>
                    <a:pt x="611" y="344"/>
                    <a:pt x="611" y="344"/>
                  </a:cubicBezTo>
                  <a:cubicBezTo>
                    <a:pt x="611" y="398"/>
                    <a:pt x="611" y="398"/>
                    <a:pt x="611" y="398"/>
                  </a:cubicBezTo>
                  <a:cubicBezTo>
                    <a:pt x="572" y="398"/>
                    <a:pt x="572" y="398"/>
                    <a:pt x="572" y="398"/>
                  </a:cubicBezTo>
                  <a:cubicBezTo>
                    <a:pt x="576" y="407"/>
                    <a:pt x="576" y="407"/>
                    <a:pt x="576" y="407"/>
                  </a:cubicBezTo>
                  <a:cubicBezTo>
                    <a:pt x="780" y="407"/>
                    <a:pt x="780" y="407"/>
                    <a:pt x="780" y="407"/>
                  </a:cubicBezTo>
                  <a:cubicBezTo>
                    <a:pt x="777" y="417"/>
                    <a:pt x="777" y="417"/>
                    <a:pt x="777" y="417"/>
                  </a:cubicBezTo>
                  <a:cubicBezTo>
                    <a:pt x="581" y="417"/>
                    <a:pt x="581" y="417"/>
                    <a:pt x="581" y="417"/>
                  </a:cubicBezTo>
                  <a:lnTo>
                    <a:pt x="584" y="422"/>
                  </a:lnTo>
                  <a:close/>
                  <a:moveTo>
                    <a:pt x="659" y="543"/>
                  </a:moveTo>
                  <a:cubicBezTo>
                    <a:pt x="633" y="543"/>
                    <a:pt x="633" y="543"/>
                    <a:pt x="633" y="543"/>
                  </a:cubicBezTo>
                  <a:cubicBezTo>
                    <a:pt x="633" y="512"/>
                    <a:pt x="633" y="512"/>
                    <a:pt x="633" y="512"/>
                  </a:cubicBezTo>
                  <a:cubicBezTo>
                    <a:pt x="659" y="512"/>
                    <a:pt x="659" y="512"/>
                    <a:pt x="659" y="512"/>
                  </a:cubicBezTo>
                  <a:lnTo>
                    <a:pt x="659" y="543"/>
                  </a:lnTo>
                  <a:close/>
                  <a:moveTo>
                    <a:pt x="695" y="543"/>
                  </a:moveTo>
                  <a:cubicBezTo>
                    <a:pt x="670" y="543"/>
                    <a:pt x="670" y="543"/>
                    <a:pt x="670" y="543"/>
                  </a:cubicBezTo>
                  <a:cubicBezTo>
                    <a:pt x="670" y="512"/>
                    <a:pt x="670" y="512"/>
                    <a:pt x="670" y="512"/>
                  </a:cubicBezTo>
                  <a:cubicBezTo>
                    <a:pt x="695" y="512"/>
                    <a:pt x="695" y="512"/>
                    <a:pt x="695" y="512"/>
                  </a:cubicBezTo>
                  <a:lnTo>
                    <a:pt x="695" y="543"/>
                  </a:lnTo>
                  <a:close/>
                  <a:moveTo>
                    <a:pt x="731" y="543"/>
                  </a:moveTo>
                  <a:cubicBezTo>
                    <a:pt x="706" y="543"/>
                    <a:pt x="706" y="543"/>
                    <a:pt x="706" y="543"/>
                  </a:cubicBezTo>
                  <a:cubicBezTo>
                    <a:pt x="706" y="512"/>
                    <a:pt x="706" y="512"/>
                    <a:pt x="706" y="512"/>
                  </a:cubicBezTo>
                  <a:cubicBezTo>
                    <a:pt x="731" y="512"/>
                    <a:pt x="731" y="512"/>
                    <a:pt x="731" y="512"/>
                  </a:cubicBezTo>
                  <a:lnTo>
                    <a:pt x="731" y="543"/>
                  </a:lnTo>
                  <a:close/>
                  <a:moveTo>
                    <a:pt x="767" y="543"/>
                  </a:moveTo>
                  <a:cubicBezTo>
                    <a:pt x="742" y="543"/>
                    <a:pt x="742" y="543"/>
                    <a:pt x="742" y="543"/>
                  </a:cubicBezTo>
                  <a:cubicBezTo>
                    <a:pt x="742" y="512"/>
                    <a:pt x="742" y="512"/>
                    <a:pt x="742" y="512"/>
                  </a:cubicBezTo>
                  <a:cubicBezTo>
                    <a:pt x="767" y="512"/>
                    <a:pt x="767" y="512"/>
                    <a:pt x="767" y="512"/>
                  </a:cubicBezTo>
                  <a:lnTo>
                    <a:pt x="767" y="54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86"/>
            <p:cNvSpPr>
              <a:spLocks/>
            </p:cNvSpPr>
            <p:nvPr/>
          </p:nvSpPr>
          <p:spPr bwMode="auto">
            <a:xfrm>
              <a:off x="6861981" y="3214322"/>
              <a:ext cx="67511" cy="67511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87"/>
            <p:cNvSpPr>
              <a:spLocks/>
            </p:cNvSpPr>
            <p:nvPr/>
          </p:nvSpPr>
          <p:spPr bwMode="auto">
            <a:xfrm>
              <a:off x="6794470" y="3281833"/>
              <a:ext cx="67511" cy="67511"/>
            </a:xfrm>
            <a:custGeom>
              <a:avLst/>
              <a:gdLst>
                <a:gd name="T0" fmla="*/ 7 w 14"/>
                <a:gd name="T1" fmla="*/ 0 h 14"/>
                <a:gd name="T2" fmla="*/ 0 w 14"/>
                <a:gd name="T3" fmla="*/ 7 h 14"/>
                <a:gd name="T4" fmla="*/ 7 w 14"/>
                <a:gd name="T5" fmla="*/ 14 h 14"/>
                <a:gd name="T6" fmla="*/ 14 w 14"/>
                <a:gd name="T7" fmla="*/ 7 h 14"/>
                <a:gd name="T8" fmla="*/ 7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88"/>
            <p:cNvSpPr>
              <a:spLocks/>
            </p:cNvSpPr>
            <p:nvPr/>
          </p:nvSpPr>
          <p:spPr bwMode="auto">
            <a:xfrm>
              <a:off x="6861981" y="3281833"/>
              <a:ext cx="67511" cy="67511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89"/>
            <p:cNvSpPr>
              <a:spLocks/>
            </p:cNvSpPr>
            <p:nvPr/>
          </p:nvSpPr>
          <p:spPr bwMode="auto">
            <a:xfrm>
              <a:off x="6659448" y="3281833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90"/>
            <p:cNvSpPr>
              <a:spLocks/>
            </p:cNvSpPr>
            <p:nvPr/>
          </p:nvSpPr>
          <p:spPr bwMode="auto">
            <a:xfrm>
              <a:off x="6529247" y="3146811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91"/>
            <p:cNvSpPr>
              <a:spLocks/>
            </p:cNvSpPr>
            <p:nvPr/>
          </p:nvSpPr>
          <p:spPr bwMode="auto">
            <a:xfrm>
              <a:off x="6529247" y="3006969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92"/>
            <p:cNvSpPr>
              <a:spLocks/>
            </p:cNvSpPr>
            <p:nvPr/>
          </p:nvSpPr>
          <p:spPr bwMode="auto">
            <a:xfrm>
              <a:off x="6529247" y="3281833"/>
              <a:ext cx="130201" cy="67511"/>
            </a:xfrm>
            <a:custGeom>
              <a:avLst/>
              <a:gdLst>
                <a:gd name="T0" fmla="*/ 20 w 27"/>
                <a:gd name="T1" fmla="*/ 0 h 14"/>
                <a:gd name="T2" fmla="*/ 14 w 27"/>
                <a:gd name="T3" fmla="*/ 7 h 14"/>
                <a:gd name="T4" fmla="*/ 7 w 27"/>
                <a:gd name="T5" fmla="*/ 0 h 14"/>
                <a:gd name="T6" fmla="*/ 0 w 27"/>
                <a:gd name="T7" fmla="*/ 7 h 14"/>
                <a:gd name="T8" fmla="*/ 7 w 27"/>
                <a:gd name="T9" fmla="*/ 14 h 14"/>
                <a:gd name="T10" fmla="*/ 14 w 27"/>
                <a:gd name="T11" fmla="*/ 7 h 14"/>
                <a:gd name="T12" fmla="*/ 20 w 27"/>
                <a:gd name="T13" fmla="*/ 14 h 14"/>
                <a:gd name="T14" fmla="*/ 27 w 27"/>
                <a:gd name="T15" fmla="*/ 7 h 14"/>
                <a:gd name="T16" fmla="*/ 20 w 2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0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93"/>
            <p:cNvSpPr>
              <a:spLocks/>
            </p:cNvSpPr>
            <p:nvPr/>
          </p:nvSpPr>
          <p:spPr bwMode="auto">
            <a:xfrm>
              <a:off x="6529247" y="3074480"/>
              <a:ext cx="130201" cy="72335"/>
            </a:xfrm>
            <a:custGeom>
              <a:avLst/>
              <a:gdLst>
                <a:gd name="T0" fmla="*/ 14 w 27"/>
                <a:gd name="T1" fmla="*/ 8 h 15"/>
                <a:gd name="T2" fmla="*/ 20 w 27"/>
                <a:gd name="T3" fmla="*/ 15 h 15"/>
                <a:gd name="T4" fmla="*/ 27 w 27"/>
                <a:gd name="T5" fmla="*/ 8 h 15"/>
                <a:gd name="T6" fmla="*/ 20 w 27"/>
                <a:gd name="T7" fmla="*/ 0 h 15"/>
                <a:gd name="T8" fmla="*/ 14 w 27"/>
                <a:gd name="T9" fmla="*/ 8 h 15"/>
                <a:gd name="T10" fmla="*/ 7 w 27"/>
                <a:gd name="T11" fmla="*/ 0 h 15"/>
                <a:gd name="T12" fmla="*/ 0 w 27"/>
                <a:gd name="T13" fmla="*/ 8 h 15"/>
                <a:gd name="T14" fmla="*/ 7 w 27"/>
                <a:gd name="T15" fmla="*/ 15 h 15"/>
                <a:gd name="T16" fmla="*/ 14 w 27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4" y="8"/>
                  </a:moveTo>
                  <a:lnTo>
                    <a:pt x="20" y="15"/>
                  </a:lnTo>
                  <a:lnTo>
                    <a:pt x="27" y="8"/>
                  </a:lnTo>
                  <a:lnTo>
                    <a:pt x="20" y="0"/>
                  </a:ln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94"/>
            <p:cNvSpPr>
              <a:spLocks/>
            </p:cNvSpPr>
            <p:nvPr/>
          </p:nvSpPr>
          <p:spPr bwMode="auto">
            <a:xfrm>
              <a:off x="6394226" y="3214322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95"/>
            <p:cNvSpPr>
              <a:spLocks/>
            </p:cNvSpPr>
            <p:nvPr/>
          </p:nvSpPr>
          <p:spPr bwMode="auto">
            <a:xfrm>
              <a:off x="6394226" y="3281833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96"/>
            <p:cNvSpPr>
              <a:spLocks/>
            </p:cNvSpPr>
            <p:nvPr/>
          </p:nvSpPr>
          <p:spPr bwMode="auto">
            <a:xfrm>
              <a:off x="6861981" y="3146811"/>
              <a:ext cx="67511" cy="67511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97"/>
            <p:cNvSpPr>
              <a:spLocks/>
            </p:cNvSpPr>
            <p:nvPr/>
          </p:nvSpPr>
          <p:spPr bwMode="auto">
            <a:xfrm>
              <a:off x="4393015" y="3354167"/>
              <a:ext cx="9644" cy="2893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1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2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98"/>
            <p:cNvSpPr>
              <a:spLocks/>
            </p:cNvSpPr>
            <p:nvPr/>
          </p:nvSpPr>
          <p:spPr bwMode="auto">
            <a:xfrm>
              <a:off x="6394226" y="3146811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99"/>
            <p:cNvSpPr>
              <a:spLocks/>
            </p:cNvSpPr>
            <p:nvPr/>
          </p:nvSpPr>
          <p:spPr bwMode="auto">
            <a:xfrm>
              <a:off x="6861981" y="3074480"/>
              <a:ext cx="67511" cy="72335"/>
            </a:xfrm>
            <a:custGeom>
              <a:avLst/>
              <a:gdLst>
                <a:gd name="T0" fmla="*/ 7 w 14"/>
                <a:gd name="T1" fmla="*/ 15 h 15"/>
                <a:gd name="T2" fmla="*/ 14 w 14"/>
                <a:gd name="T3" fmla="*/ 8 h 15"/>
                <a:gd name="T4" fmla="*/ 7 w 14"/>
                <a:gd name="T5" fmla="*/ 0 h 15"/>
                <a:gd name="T6" fmla="*/ 0 w 14"/>
                <a:gd name="T7" fmla="*/ 8 h 15"/>
                <a:gd name="T8" fmla="*/ 7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00"/>
            <p:cNvSpPr>
              <a:spLocks/>
            </p:cNvSpPr>
            <p:nvPr/>
          </p:nvSpPr>
          <p:spPr bwMode="auto">
            <a:xfrm>
              <a:off x="6394226" y="3074480"/>
              <a:ext cx="135022" cy="72335"/>
            </a:xfrm>
            <a:custGeom>
              <a:avLst/>
              <a:gdLst>
                <a:gd name="T0" fmla="*/ 14 w 28"/>
                <a:gd name="T1" fmla="*/ 8 h 15"/>
                <a:gd name="T2" fmla="*/ 21 w 28"/>
                <a:gd name="T3" fmla="*/ 15 h 15"/>
                <a:gd name="T4" fmla="*/ 28 w 28"/>
                <a:gd name="T5" fmla="*/ 8 h 15"/>
                <a:gd name="T6" fmla="*/ 21 w 28"/>
                <a:gd name="T7" fmla="*/ 0 h 15"/>
                <a:gd name="T8" fmla="*/ 14 w 28"/>
                <a:gd name="T9" fmla="*/ 8 h 15"/>
                <a:gd name="T10" fmla="*/ 7 w 28"/>
                <a:gd name="T11" fmla="*/ 0 h 15"/>
                <a:gd name="T12" fmla="*/ 0 w 28"/>
                <a:gd name="T13" fmla="*/ 8 h 15"/>
                <a:gd name="T14" fmla="*/ 7 w 28"/>
                <a:gd name="T15" fmla="*/ 15 h 15"/>
                <a:gd name="T16" fmla="*/ 14 w 28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8"/>
                  </a:moveTo>
                  <a:lnTo>
                    <a:pt x="21" y="15"/>
                  </a:lnTo>
                  <a:lnTo>
                    <a:pt x="28" y="8"/>
                  </a:lnTo>
                  <a:lnTo>
                    <a:pt x="21" y="0"/>
                  </a:ln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01"/>
            <p:cNvSpPr>
              <a:spLocks/>
            </p:cNvSpPr>
            <p:nvPr/>
          </p:nvSpPr>
          <p:spPr bwMode="auto">
            <a:xfrm>
              <a:off x="6794470" y="3006969"/>
              <a:ext cx="67511" cy="67511"/>
            </a:xfrm>
            <a:custGeom>
              <a:avLst/>
              <a:gdLst>
                <a:gd name="T0" fmla="*/ 7 w 14"/>
                <a:gd name="T1" fmla="*/ 14 h 14"/>
                <a:gd name="T2" fmla="*/ 14 w 14"/>
                <a:gd name="T3" fmla="*/ 7 h 14"/>
                <a:gd name="T4" fmla="*/ 7 w 14"/>
                <a:gd name="T5" fmla="*/ 0 h 14"/>
                <a:gd name="T6" fmla="*/ 0 w 14"/>
                <a:gd name="T7" fmla="*/ 7 h 14"/>
                <a:gd name="T8" fmla="*/ 7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02"/>
            <p:cNvSpPr>
              <a:spLocks/>
            </p:cNvSpPr>
            <p:nvPr/>
          </p:nvSpPr>
          <p:spPr bwMode="auto">
            <a:xfrm>
              <a:off x="6659448" y="2939458"/>
              <a:ext cx="135022" cy="67511"/>
            </a:xfrm>
            <a:custGeom>
              <a:avLst/>
              <a:gdLst>
                <a:gd name="T0" fmla="*/ 7 w 28"/>
                <a:gd name="T1" fmla="*/ 14 h 14"/>
                <a:gd name="T2" fmla="*/ 14 w 28"/>
                <a:gd name="T3" fmla="*/ 7 h 14"/>
                <a:gd name="T4" fmla="*/ 21 w 28"/>
                <a:gd name="T5" fmla="*/ 14 h 14"/>
                <a:gd name="T6" fmla="*/ 28 w 28"/>
                <a:gd name="T7" fmla="*/ 7 h 14"/>
                <a:gd name="T8" fmla="*/ 21 w 28"/>
                <a:gd name="T9" fmla="*/ 0 h 14"/>
                <a:gd name="T10" fmla="*/ 14 w 28"/>
                <a:gd name="T11" fmla="*/ 7 h 14"/>
                <a:gd name="T12" fmla="*/ 7 w 28"/>
                <a:gd name="T13" fmla="*/ 0 h 14"/>
                <a:gd name="T14" fmla="*/ 0 w 28"/>
                <a:gd name="T15" fmla="*/ 7 h 14"/>
                <a:gd name="T16" fmla="*/ 7 w 28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7" y="14"/>
                  </a:move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03"/>
            <p:cNvSpPr>
              <a:spLocks/>
            </p:cNvSpPr>
            <p:nvPr/>
          </p:nvSpPr>
          <p:spPr bwMode="auto">
            <a:xfrm>
              <a:off x="6529247" y="2871947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04"/>
            <p:cNvSpPr>
              <a:spLocks/>
            </p:cNvSpPr>
            <p:nvPr/>
          </p:nvSpPr>
          <p:spPr bwMode="auto">
            <a:xfrm>
              <a:off x="6394226" y="3006969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05"/>
            <p:cNvSpPr>
              <a:spLocks/>
            </p:cNvSpPr>
            <p:nvPr/>
          </p:nvSpPr>
          <p:spPr bwMode="auto">
            <a:xfrm>
              <a:off x="6529247" y="2939458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06"/>
            <p:cNvSpPr>
              <a:spLocks/>
            </p:cNvSpPr>
            <p:nvPr/>
          </p:nvSpPr>
          <p:spPr bwMode="auto">
            <a:xfrm>
              <a:off x="6794470" y="3074480"/>
              <a:ext cx="67511" cy="72335"/>
            </a:xfrm>
            <a:custGeom>
              <a:avLst/>
              <a:gdLst>
                <a:gd name="T0" fmla="*/ 7 w 14"/>
                <a:gd name="T1" fmla="*/ 15 h 15"/>
                <a:gd name="T2" fmla="*/ 14 w 14"/>
                <a:gd name="T3" fmla="*/ 8 h 15"/>
                <a:gd name="T4" fmla="*/ 7 w 14"/>
                <a:gd name="T5" fmla="*/ 0 h 15"/>
                <a:gd name="T6" fmla="*/ 0 w 14"/>
                <a:gd name="T7" fmla="*/ 8 h 15"/>
                <a:gd name="T8" fmla="*/ 7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07"/>
            <p:cNvSpPr>
              <a:spLocks/>
            </p:cNvSpPr>
            <p:nvPr/>
          </p:nvSpPr>
          <p:spPr bwMode="auto">
            <a:xfrm>
              <a:off x="6659448" y="3074480"/>
              <a:ext cx="135022" cy="72335"/>
            </a:xfrm>
            <a:custGeom>
              <a:avLst/>
              <a:gdLst>
                <a:gd name="T0" fmla="*/ 14 w 28"/>
                <a:gd name="T1" fmla="*/ 8 h 15"/>
                <a:gd name="T2" fmla="*/ 21 w 28"/>
                <a:gd name="T3" fmla="*/ 15 h 15"/>
                <a:gd name="T4" fmla="*/ 28 w 28"/>
                <a:gd name="T5" fmla="*/ 8 h 15"/>
                <a:gd name="T6" fmla="*/ 21 w 28"/>
                <a:gd name="T7" fmla="*/ 0 h 15"/>
                <a:gd name="T8" fmla="*/ 14 w 28"/>
                <a:gd name="T9" fmla="*/ 8 h 15"/>
                <a:gd name="T10" fmla="*/ 7 w 28"/>
                <a:gd name="T11" fmla="*/ 0 h 15"/>
                <a:gd name="T12" fmla="*/ 0 w 28"/>
                <a:gd name="T13" fmla="*/ 8 h 15"/>
                <a:gd name="T14" fmla="*/ 7 w 28"/>
                <a:gd name="T15" fmla="*/ 15 h 15"/>
                <a:gd name="T16" fmla="*/ 14 w 28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8"/>
                  </a:moveTo>
                  <a:lnTo>
                    <a:pt x="21" y="15"/>
                  </a:lnTo>
                  <a:lnTo>
                    <a:pt x="28" y="8"/>
                  </a:lnTo>
                  <a:lnTo>
                    <a:pt x="21" y="0"/>
                  </a:ln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08"/>
            <p:cNvSpPr>
              <a:spLocks/>
            </p:cNvSpPr>
            <p:nvPr/>
          </p:nvSpPr>
          <p:spPr bwMode="auto">
            <a:xfrm>
              <a:off x="6659448" y="3214322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09"/>
            <p:cNvSpPr>
              <a:spLocks/>
            </p:cNvSpPr>
            <p:nvPr/>
          </p:nvSpPr>
          <p:spPr bwMode="auto">
            <a:xfrm>
              <a:off x="6794470" y="3214322"/>
              <a:ext cx="67511" cy="67511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0"/>
            <p:cNvSpPr>
              <a:spLocks/>
            </p:cNvSpPr>
            <p:nvPr/>
          </p:nvSpPr>
          <p:spPr bwMode="auto">
            <a:xfrm>
              <a:off x="6529247" y="3214322"/>
              <a:ext cx="130201" cy="67511"/>
            </a:xfrm>
            <a:custGeom>
              <a:avLst/>
              <a:gdLst>
                <a:gd name="T0" fmla="*/ 20 w 27"/>
                <a:gd name="T1" fmla="*/ 0 h 14"/>
                <a:gd name="T2" fmla="*/ 14 w 27"/>
                <a:gd name="T3" fmla="*/ 7 h 14"/>
                <a:gd name="T4" fmla="*/ 7 w 27"/>
                <a:gd name="T5" fmla="*/ 0 h 14"/>
                <a:gd name="T6" fmla="*/ 0 w 27"/>
                <a:gd name="T7" fmla="*/ 7 h 14"/>
                <a:gd name="T8" fmla="*/ 7 w 27"/>
                <a:gd name="T9" fmla="*/ 14 h 14"/>
                <a:gd name="T10" fmla="*/ 14 w 27"/>
                <a:gd name="T11" fmla="*/ 7 h 14"/>
                <a:gd name="T12" fmla="*/ 20 w 27"/>
                <a:gd name="T13" fmla="*/ 14 h 14"/>
                <a:gd name="T14" fmla="*/ 27 w 27"/>
                <a:gd name="T15" fmla="*/ 7 h 14"/>
                <a:gd name="T16" fmla="*/ 20 w 2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0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11"/>
            <p:cNvSpPr>
              <a:spLocks/>
            </p:cNvSpPr>
            <p:nvPr/>
          </p:nvSpPr>
          <p:spPr bwMode="auto">
            <a:xfrm>
              <a:off x="6659448" y="3146811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12"/>
            <p:cNvSpPr>
              <a:spLocks/>
            </p:cNvSpPr>
            <p:nvPr/>
          </p:nvSpPr>
          <p:spPr bwMode="auto">
            <a:xfrm>
              <a:off x="6794470" y="3146811"/>
              <a:ext cx="67511" cy="67511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7" y="14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3"/>
            <p:cNvSpPr>
              <a:spLocks/>
            </p:cNvSpPr>
            <p:nvPr/>
          </p:nvSpPr>
          <p:spPr bwMode="auto">
            <a:xfrm>
              <a:off x="6659448" y="3006969"/>
              <a:ext cx="135022" cy="67511"/>
            </a:xfrm>
            <a:custGeom>
              <a:avLst/>
              <a:gdLst>
                <a:gd name="T0" fmla="*/ 7 w 28"/>
                <a:gd name="T1" fmla="*/ 14 h 14"/>
                <a:gd name="T2" fmla="*/ 14 w 28"/>
                <a:gd name="T3" fmla="*/ 7 h 14"/>
                <a:gd name="T4" fmla="*/ 21 w 28"/>
                <a:gd name="T5" fmla="*/ 14 h 14"/>
                <a:gd name="T6" fmla="*/ 28 w 28"/>
                <a:gd name="T7" fmla="*/ 7 h 14"/>
                <a:gd name="T8" fmla="*/ 21 w 28"/>
                <a:gd name="T9" fmla="*/ 0 h 14"/>
                <a:gd name="T10" fmla="*/ 14 w 28"/>
                <a:gd name="T11" fmla="*/ 7 h 14"/>
                <a:gd name="T12" fmla="*/ 7 w 28"/>
                <a:gd name="T13" fmla="*/ 0 h 14"/>
                <a:gd name="T14" fmla="*/ 0 w 28"/>
                <a:gd name="T15" fmla="*/ 7 h 14"/>
                <a:gd name="T16" fmla="*/ 7 w 28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7" y="14"/>
                  </a:move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21"/>
            <p:cNvSpPr>
              <a:spLocks/>
            </p:cNvSpPr>
            <p:nvPr/>
          </p:nvSpPr>
          <p:spPr bwMode="auto">
            <a:xfrm>
              <a:off x="4007239" y="5856888"/>
              <a:ext cx="1610614" cy="38578"/>
            </a:xfrm>
            <a:custGeom>
              <a:avLst/>
              <a:gdLst>
                <a:gd name="T0" fmla="*/ 288 w 288"/>
                <a:gd name="T1" fmla="*/ 0 h 7"/>
                <a:gd name="T2" fmla="*/ 0 w 288"/>
                <a:gd name="T3" fmla="*/ 0 h 7"/>
                <a:gd name="T4" fmla="*/ 0 w 288"/>
                <a:gd name="T5" fmla="*/ 1 h 7"/>
                <a:gd name="T6" fmla="*/ 4 w 288"/>
                <a:gd name="T7" fmla="*/ 7 h 7"/>
                <a:gd name="T8" fmla="*/ 288 w 288"/>
                <a:gd name="T9" fmla="*/ 7 h 7"/>
                <a:gd name="T10" fmla="*/ 288 w 28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8" h="7">
                  <a:moveTo>
                    <a:pt x="2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3"/>
                    <a:pt x="4" y="7"/>
                  </a:cubicBezTo>
                  <a:cubicBezTo>
                    <a:pt x="288" y="7"/>
                    <a:pt x="288" y="7"/>
                    <a:pt x="288" y="7"/>
                  </a:cubicBezTo>
                  <a:lnTo>
                    <a:pt x="28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01" name="Picture 12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4524" y="3204678"/>
              <a:ext cx="135022" cy="236289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2" name="Freeform 125"/>
            <p:cNvSpPr>
              <a:spLocks/>
            </p:cNvSpPr>
            <p:nvPr/>
          </p:nvSpPr>
          <p:spPr bwMode="auto">
            <a:xfrm>
              <a:off x="4012060" y="5760444"/>
              <a:ext cx="1605793" cy="72335"/>
            </a:xfrm>
            <a:custGeom>
              <a:avLst/>
              <a:gdLst>
                <a:gd name="T0" fmla="*/ 287 w 287"/>
                <a:gd name="T1" fmla="*/ 13 h 13"/>
                <a:gd name="T2" fmla="*/ 287 w 287"/>
                <a:gd name="T3" fmla="*/ 0 h 13"/>
                <a:gd name="T4" fmla="*/ 4 w 287"/>
                <a:gd name="T5" fmla="*/ 0 h 13"/>
                <a:gd name="T6" fmla="*/ 0 w 287"/>
                <a:gd name="T7" fmla="*/ 13 h 13"/>
                <a:gd name="T8" fmla="*/ 287 w 28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" h="13">
                  <a:moveTo>
                    <a:pt x="287" y="13"/>
                  </a:moveTo>
                  <a:cubicBezTo>
                    <a:pt x="287" y="0"/>
                    <a:pt x="287" y="0"/>
                    <a:pt x="28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1" y="9"/>
                    <a:pt x="0" y="13"/>
                  </a:cubicBezTo>
                  <a:lnTo>
                    <a:pt x="287" y="1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26"/>
            <p:cNvSpPr>
              <a:spLocks/>
            </p:cNvSpPr>
            <p:nvPr/>
          </p:nvSpPr>
          <p:spPr bwMode="auto">
            <a:xfrm>
              <a:off x="4566614" y="4410228"/>
              <a:ext cx="250754" cy="405065"/>
            </a:xfrm>
            <a:custGeom>
              <a:avLst/>
              <a:gdLst>
                <a:gd name="T0" fmla="*/ 25 w 52"/>
                <a:gd name="T1" fmla="*/ 0 h 84"/>
                <a:gd name="T2" fmla="*/ 0 w 52"/>
                <a:gd name="T3" fmla="*/ 84 h 84"/>
                <a:gd name="T4" fmla="*/ 52 w 52"/>
                <a:gd name="T5" fmla="*/ 84 h 84"/>
                <a:gd name="T6" fmla="*/ 25 w 52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84">
                  <a:moveTo>
                    <a:pt x="25" y="0"/>
                  </a:moveTo>
                  <a:lnTo>
                    <a:pt x="0" y="84"/>
                  </a:lnTo>
                  <a:lnTo>
                    <a:pt x="52" y="8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27"/>
            <p:cNvSpPr>
              <a:spLocks/>
            </p:cNvSpPr>
            <p:nvPr/>
          </p:nvSpPr>
          <p:spPr bwMode="auto">
            <a:xfrm>
              <a:off x="5695009" y="3513298"/>
              <a:ext cx="67511" cy="159134"/>
            </a:xfrm>
            <a:custGeom>
              <a:avLst/>
              <a:gdLst>
                <a:gd name="T0" fmla="*/ 0 w 12"/>
                <a:gd name="T1" fmla="*/ 6 h 28"/>
                <a:gd name="T2" fmla="*/ 0 w 12"/>
                <a:gd name="T3" fmla="*/ 28 h 28"/>
                <a:gd name="T4" fmla="*/ 12 w 12"/>
                <a:gd name="T5" fmla="*/ 15 h 28"/>
                <a:gd name="T6" fmla="*/ 12 w 12"/>
                <a:gd name="T7" fmla="*/ 5 h 28"/>
                <a:gd name="T8" fmla="*/ 6 w 12"/>
                <a:gd name="T9" fmla="*/ 0 h 28"/>
                <a:gd name="T10" fmla="*/ 0 w 12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8">
                  <a:moveTo>
                    <a:pt x="0" y="6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4" y="23"/>
                    <a:pt x="8" y="19"/>
                    <a:pt x="12" y="1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29"/>
            <p:cNvSpPr>
              <a:spLocks/>
            </p:cNvSpPr>
            <p:nvPr/>
          </p:nvSpPr>
          <p:spPr bwMode="auto">
            <a:xfrm>
              <a:off x="6659448" y="4410228"/>
              <a:ext cx="255578" cy="405065"/>
            </a:xfrm>
            <a:custGeom>
              <a:avLst/>
              <a:gdLst>
                <a:gd name="T0" fmla="*/ 0 w 53"/>
                <a:gd name="T1" fmla="*/ 84 h 84"/>
                <a:gd name="T2" fmla="*/ 53 w 53"/>
                <a:gd name="T3" fmla="*/ 84 h 84"/>
                <a:gd name="T4" fmla="*/ 26 w 53"/>
                <a:gd name="T5" fmla="*/ 0 h 84"/>
                <a:gd name="T6" fmla="*/ 0 w 53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4">
                  <a:moveTo>
                    <a:pt x="0" y="84"/>
                  </a:moveTo>
                  <a:lnTo>
                    <a:pt x="53" y="84"/>
                  </a:lnTo>
                  <a:lnTo>
                    <a:pt x="26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30"/>
            <p:cNvSpPr>
              <a:spLocks/>
            </p:cNvSpPr>
            <p:nvPr/>
          </p:nvSpPr>
          <p:spPr bwMode="auto">
            <a:xfrm>
              <a:off x="4040993" y="5919578"/>
              <a:ext cx="1576860" cy="62690"/>
            </a:xfrm>
            <a:custGeom>
              <a:avLst/>
              <a:gdLst>
                <a:gd name="T0" fmla="*/ 0 w 282"/>
                <a:gd name="T1" fmla="*/ 0 h 11"/>
                <a:gd name="T2" fmla="*/ 5 w 282"/>
                <a:gd name="T3" fmla="*/ 11 h 11"/>
                <a:gd name="T4" fmla="*/ 12 w 282"/>
                <a:gd name="T5" fmla="*/ 11 h 11"/>
                <a:gd name="T6" fmla="*/ 28 w 282"/>
                <a:gd name="T7" fmla="*/ 11 h 11"/>
                <a:gd name="T8" fmla="*/ 282 w 282"/>
                <a:gd name="T9" fmla="*/ 11 h 11"/>
                <a:gd name="T10" fmla="*/ 282 w 282"/>
                <a:gd name="T11" fmla="*/ 0 h 11"/>
                <a:gd name="T12" fmla="*/ 0 w 28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">
                  <a:moveTo>
                    <a:pt x="0" y="0"/>
                  </a:moveTo>
                  <a:cubicBezTo>
                    <a:pt x="2" y="3"/>
                    <a:pt x="3" y="6"/>
                    <a:pt x="5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131"/>
            <p:cNvSpPr>
              <a:spLocks/>
            </p:cNvSpPr>
            <p:nvPr/>
          </p:nvSpPr>
          <p:spPr bwMode="auto">
            <a:xfrm>
              <a:off x="6365293" y="4410228"/>
              <a:ext cx="255578" cy="405065"/>
            </a:xfrm>
            <a:custGeom>
              <a:avLst/>
              <a:gdLst>
                <a:gd name="T0" fmla="*/ 0 w 53"/>
                <a:gd name="T1" fmla="*/ 84 h 84"/>
                <a:gd name="T2" fmla="*/ 53 w 53"/>
                <a:gd name="T3" fmla="*/ 84 h 84"/>
                <a:gd name="T4" fmla="*/ 26 w 53"/>
                <a:gd name="T5" fmla="*/ 0 h 84"/>
                <a:gd name="T6" fmla="*/ 0 w 53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4">
                  <a:moveTo>
                    <a:pt x="0" y="84"/>
                  </a:moveTo>
                  <a:lnTo>
                    <a:pt x="53" y="84"/>
                  </a:lnTo>
                  <a:lnTo>
                    <a:pt x="26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34"/>
            <p:cNvSpPr>
              <a:spLocks/>
            </p:cNvSpPr>
            <p:nvPr/>
          </p:nvSpPr>
          <p:spPr bwMode="auto">
            <a:xfrm>
              <a:off x="4860767" y="4410228"/>
              <a:ext cx="250754" cy="405065"/>
            </a:xfrm>
            <a:custGeom>
              <a:avLst/>
              <a:gdLst>
                <a:gd name="T0" fmla="*/ 26 w 52"/>
                <a:gd name="T1" fmla="*/ 0 h 84"/>
                <a:gd name="T2" fmla="*/ 0 w 52"/>
                <a:gd name="T3" fmla="*/ 84 h 84"/>
                <a:gd name="T4" fmla="*/ 52 w 52"/>
                <a:gd name="T5" fmla="*/ 84 h 84"/>
                <a:gd name="T6" fmla="*/ 26 w 52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84">
                  <a:moveTo>
                    <a:pt x="26" y="0"/>
                  </a:moveTo>
                  <a:lnTo>
                    <a:pt x="0" y="84"/>
                  </a:lnTo>
                  <a:lnTo>
                    <a:pt x="52" y="8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36"/>
            <p:cNvSpPr>
              <a:spLocks/>
            </p:cNvSpPr>
            <p:nvPr/>
          </p:nvSpPr>
          <p:spPr bwMode="auto">
            <a:xfrm>
              <a:off x="2464136" y="5027469"/>
              <a:ext cx="424353" cy="954796"/>
            </a:xfrm>
            <a:custGeom>
              <a:avLst/>
              <a:gdLst>
                <a:gd name="T0" fmla="*/ 60 w 76"/>
                <a:gd name="T1" fmla="*/ 135 h 169"/>
                <a:gd name="T2" fmla="*/ 59 w 76"/>
                <a:gd name="T3" fmla="*/ 111 h 169"/>
                <a:gd name="T4" fmla="*/ 43 w 76"/>
                <a:gd name="T5" fmla="*/ 103 h 169"/>
                <a:gd name="T6" fmla="*/ 51 w 76"/>
                <a:gd name="T7" fmla="*/ 90 h 169"/>
                <a:gd name="T8" fmla="*/ 37 w 76"/>
                <a:gd name="T9" fmla="*/ 78 h 169"/>
                <a:gd name="T10" fmla="*/ 37 w 76"/>
                <a:gd name="T11" fmla="*/ 77 h 169"/>
                <a:gd name="T12" fmla="*/ 38 w 76"/>
                <a:gd name="T13" fmla="*/ 75 h 169"/>
                <a:gd name="T14" fmla="*/ 39 w 76"/>
                <a:gd name="T15" fmla="*/ 66 h 169"/>
                <a:gd name="T16" fmla="*/ 37 w 76"/>
                <a:gd name="T17" fmla="*/ 57 h 169"/>
                <a:gd name="T18" fmla="*/ 33 w 76"/>
                <a:gd name="T19" fmla="*/ 53 h 169"/>
                <a:gd name="T20" fmla="*/ 38 w 76"/>
                <a:gd name="T21" fmla="*/ 51 h 169"/>
                <a:gd name="T22" fmla="*/ 41 w 76"/>
                <a:gd name="T23" fmla="*/ 41 h 169"/>
                <a:gd name="T24" fmla="*/ 53 w 76"/>
                <a:gd name="T25" fmla="*/ 34 h 169"/>
                <a:gd name="T26" fmla="*/ 56 w 76"/>
                <a:gd name="T27" fmla="*/ 35 h 169"/>
                <a:gd name="T28" fmla="*/ 23 w 76"/>
                <a:gd name="T29" fmla="*/ 77 h 169"/>
                <a:gd name="T30" fmla="*/ 5 w 76"/>
                <a:gd name="T31" fmla="*/ 87 h 169"/>
                <a:gd name="T32" fmla="*/ 12 w 76"/>
                <a:gd name="T33" fmla="*/ 102 h 169"/>
                <a:gd name="T34" fmla="*/ 16 w 76"/>
                <a:gd name="T35" fmla="*/ 111 h 169"/>
                <a:gd name="T36" fmla="*/ 25 w 76"/>
                <a:gd name="T37" fmla="*/ 141 h 169"/>
                <a:gd name="T38" fmla="*/ 10 w 76"/>
                <a:gd name="T39" fmla="*/ 169 h 169"/>
                <a:gd name="T40" fmla="*/ 74 w 76"/>
                <a:gd name="T41" fmla="*/ 169 h 169"/>
                <a:gd name="T42" fmla="*/ 76 w 76"/>
                <a:gd name="T43" fmla="*/ 159 h 169"/>
                <a:gd name="T44" fmla="*/ 60 w 76"/>
                <a:gd name="T45" fmla="*/ 1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" h="169">
                  <a:moveTo>
                    <a:pt x="60" y="135"/>
                  </a:moveTo>
                  <a:cubicBezTo>
                    <a:pt x="60" y="135"/>
                    <a:pt x="66" y="122"/>
                    <a:pt x="59" y="111"/>
                  </a:cubicBezTo>
                  <a:cubicBezTo>
                    <a:pt x="52" y="101"/>
                    <a:pt x="37" y="111"/>
                    <a:pt x="43" y="103"/>
                  </a:cubicBezTo>
                  <a:cubicBezTo>
                    <a:pt x="49" y="94"/>
                    <a:pt x="47" y="98"/>
                    <a:pt x="51" y="90"/>
                  </a:cubicBezTo>
                  <a:cubicBezTo>
                    <a:pt x="55" y="82"/>
                    <a:pt x="46" y="82"/>
                    <a:pt x="37" y="78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6"/>
                    <a:pt x="37" y="76"/>
                    <a:pt x="38" y="75"/>
                  </a:cubicBezTo>
                  <a:cubicBezTo>
                    <a:pt x="41" y="70"/>
                    <a:pt x="41" y="68"/>
                    <a:pt x="39" y="66"/>
                  </a:cubicBezTo>
                  <a:cubicBezTo>
                    <a:pt x="40" y="63"/>
                    <a:pt x="38" y="59"/>
                    <a:pt x="37" y="57"/>
                  </a:cubicBezTo>
                  <a:cubicBezTo>
                    <a:pt x="36" y="56"/>
                    <a:pt x="34" y="55"/>
                    <a:pt x="33" y="53"/>
                  </a:cubicBezTo>
                  <a:cubicBezTo>
                    <a:pt x="34" y="51"/>
                    <a:pt x="36" y="51"/>
                    <a:pt x="38" y="51"/>
                  </a:cubicBezTo>
                  <a:cubicBezTo>
                    <a:pt x="43" y="51"/>
                    <a:pt x="40" y="44"/>
                    <a:pt x="41" y="41"/>
                  </a:cubicBezTo>
                  <a:cubicBezTo>
                    <a:pt x="41" y="39"/>
                    <a:pt x="48" y="35"/>
                    <a:pt x="53" y="34"/>
                  </a:cubicBezTo>
                  <a:cubicBezTo>
                    <a:pt x="54" y="34"/>
                    <a:pt x="55" y="35"/>
                    <a:pt x="56" y="35"/>
                  </a:cubicBezTo>
                  <a:cubicBezTo>
                    <a:pt x="30" y="0"/>
                    <a:pt x="26" y="68"/>
                    <a:pt x="23" y="77"/>
                  </a:cubicBezTo>
                  <a:cubicBezTo>
                    <a:pt x="20" y="87"/>
                    <a:pt x="10" y="83"/>
                    <a:pt x="5" y="87"/>
                  </a:cubicBezTo>
                  <a:cubicBezTo>
                    <a:pt x="0" y="91"/>
                    <a:pt x="7" y="96"/>
                    <a:pt x="12" y="102"/>
                  </a:cubicBezTo>
                  <a:cubicBezTo>
                    <a:pt x="18" y="108"/>
                    <a:pt x="16" y="111"/>
                    <a:pt x="16" y="111"/>
                  </a:cubicBezTo>
                  <a:cubicBezTo>
                    <a:pt x="16" y="111"/>
                    <a:pt x="25" y="137"/>
                    <a:pt x="25" y="141"/>
                  </a:cubicBezTo>
                  <a:cubicBezTo>
                    <a:pt x="25" y="144"/>
                    <a:pt x="21" y="144"/>
                    <a:pt x="10" y="169"/>
                  </a:cubicBezTo>
                  <a:cubicBezTo>
                    <a:pt x="74" y="169"/>
                    <a:pt x="74" y="169"/>
                    <a:pt x="74" y="169"/>
                  </a:cubicBezTo>
                  <a:cubicBezTo>
                    <a:pt x="76" y="159"/>
                    <a:pt x="76" y="159"/>
                    <a:pt x="76" y="159"/>
                  </a:cubicBezTo>
                  <a:lnTo>
                    <a:pt x="60" y="13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Oval 223"/>
            <p:cNvSpPr>
              <a:spLocks noChangeArrowheads="1"/>
            </p:cNvSpPr>
            <p:nvPr/>
          </p:nvSpPr>
          <p:spPr bwMode="auto">
            <a:xfrm>
              <a:off x="5535878" y="1651929"/>
              <a:ext cx="28933" cy="2893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Oval 224"/>
            <p:cNvSpPr>
              <a:spLocks noChangeArrowheads="1"/>
            </p:cNvSpPr>
            <p:nvPr/>
          </p:nvSpPr>
          <p:spPr bwMode="auto">
            <a:xfrm>
              <a:off x="5463543" y="1651929"/>
              <a:ext cx="28933" cy="2893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231"/>
            <p:cNvSpPr>
              <a:spLocks/>
            </p:cNvSpPr>
            <p:nvPr/>
          </p:nvSpPr>
          <p:spPr bwMode="auto">
            <a:xfrm>
              <a:off x="4822192" y="2891233"/>
              <a:ext cx="53046" cy="689576"/>
            </a:xfrm>
            <a:custGeom>
              <a:avLst/>
              <a:gdLst>
                <a:gd name="T0" fmla="*/ 6 w 9"/>
                <a:gd name="T1" fmla="*/ 112 h 122"/>
                <a:gd name="T2" fmla="*/ 9 w 9"/>
                <a:gd name="T3" fmla="*/ 67 h 122"/>
                <a:gd name="T4" fmla="*/ 4 w 9"/>
                <a:gd name="T5" fmla="*/ 0 h 122"/>
                <a:gd name="T6" fmla="*/ 0 w 9"/>
                <a:gd name="T7" fmla="*/ 67 h 122"/>
                <a:gd name="T8" fmla="*/ 3 w 9"/>
                <a:gd name="T9" fmla="*/ 112 h 122"/>
                <a:gd name="T10" fmla="*/ 4 w 9"/>
                <a:gd name="T11" fmla="*/ 122 h 122"/>
                <a:gd name="T12" fmla="*/ 6 w 9"/>
                <a:gd name="T13" fmla="*/ 11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2">
                  <a:moveTo>
                    <a:pt x="6" y="112"/>
                  </a:moveTo>
                  <a:cubicBezTo>
                    <a:pt x="8" y="103"/>
                    <a:pt x="9" y="88"/>
                    <a:pt x="9" y="67"/>
                  </a:cubicBezTo>
                  <a:cubicBezTo>
                    <a:pt x="9" y="30"/>
                    <a:pt x="4" y="0"/>
                    <a:pt x="4" y="0"/>
                  </a:cubicBezTo>
                  <a:cubicBezTo>
                    <a:pt x="4" y="0"/>
                    <a:pt x="0" y="30"/>
                    <a:pt x="0" y="67"/>
                  </a:cubicBezTo>
                  <a:cubicBezTo>
                    <a:pt x="0" y="88"/>
                    <a:pt x="2" y="103"/>
                    <a:pt x="3" y="112"/>
                  </a:cubicBezTo>
                  <a:cubicBezTo>
                    <a:pt x="4" y="119"/>
                    <a:pt x="4" y="122"/>
                    <a:pt x="4" y="122"/>
                  </a:cubicBezTo>
                  <a:cubicBezTo>
                    <a:pt x="4" y="122"/>
                    <a:pt x="5" y="119"/>
                    <a:pt x="6" y="11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232"/>
            <p:cNvSpPr>
              <a:spLocks/>
            </p:cNvSpPr>
            <p:nvPr/>
          </p:nvSpPr>
          <p:spPr bwMode="auto">
            <a:xfrm>
              <a:off x="4426772" y="2891233"/>
              <a:ext cx="395420" cy="670287"/>
            </a:xfrm>
            <a:custGeom>
              <a:avLst/>
              <a:gdLst>
                <a:gd name="T0" fmla="*/ 24 w 71"/>
                <a:gd name="T1" fmla="*/ 47 h 119"/>
                <a:gd name="T2" fmla="*/ 30 w 71"/>
                <a:gd name="T3" fmla="*/ 119 h 119"/>
                <a:gd name="T4" fmla="*/ 47 w 71"/>
                <a:gd name="T5" fmla="*/ 119 h 119"/>
                <a:gd name="T6" fmla="*/ 46 w 71"/>
                <a:gd name="T7" fmla="*/ 112 h 119"/>
                <a:gd name="T8" fmla="*/ 22 w 71"/>
                <a:gd name="T9" fmla="*/ 75 h 119"/>
                <a:gd name="T10" fmla="*/ 53 w 71"/>
                <a:gd name="T11" fmla="*/ 24 h 119"/>
                <a:gd name="T12" fmla="*/ 35 w 71"/>
                <a:gd name="T13" fmla="*/ 51 h 119"/>
                <a:gd name="T14" fmla="*/ 43 w 71"/>
                <a:gd name="T15" fmla="*/ 102 h 119"/>
                <a:gd name="T16" fmla="*/ 48 w 71"/>
                <a:gd name="T17" fmla="*/ 112 h 119"/>
                <a:gd name="T18" fmla="*/ 47 w 71"/>
                <a:gd name="T19" fmla="*/ 119 h 119"/>
                <a:gd name="T20" fmla="*/ 65 w 71"/>
                <a:gd name="T21" fmla="*/ 119 h 119"/>
                <a:gd name="T22" fmla="*/ 61 w 71"/>
                <a:gd name="T23" fmla="*/ 112 h 119"/>
                <a:gd name="T24" fmla="*/ 41 w 71"/>
                <a:gd name="T25" fmla="*/ 69 h 119"/>
                <a:gd name="T26" fmla="*/ 71 w 71"/>
                <a:gd name="T27" fmla="*/ 0 h 119"/>
                <a:gd name="T28" fmla="*/ 64 w 71"/>
                <a:gd name="T29" fmla="*/ 0 h 119"/>
                <a:gd name="T30" fmla="*/ 24 w 71"/>
                <a:gd name="T31" fmla="*/ 4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119">
                  <a:moveTo>
                    <a:pt x="24" y="47"/>
                  </a:moveTo>
                  <a:cubicBezTo>
                    <a:pt x="0" y="73"/>
                    <a:pt x="10" y="100"/>
                    <a:pt x="30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7" y="116"/>
                    <a:pt x="46" y="114"/>
                    <a:pt x="46" y="112"/>
                  </a:cubicBezTo>
                  <a:cubicBezTo>
                    <a:pt x="41" y="99"/>
                    <a:pt x="22" y="94"/>
                    <a:pt x="22" y="75"/>
                  </a:cubicBezTo>
                  <a:cubicBezTo>
                    <a:pt x="22" y="53"/>
                    <a:pt x="41" y="34"/>
                    <a:pt x="53" y="24"/>
                  </a:cubicBezTo>
                  <a:cubicBezTo>
                    <a:pt x="53" y="24"/>
                    <a:pt x="46" y="33"/>
                    <a:pt x="35" y="51"/>
                  </a:cubicBezTo>
                  <a:cubicBezTo>
                    <a:pt x="20" y="74"/>
                    <a:pt x="35" y="92"/>
                    <a:pt x="43" y="102"/>
                  </a:cubicBezTo>
                  <a:cubicBezTo>
                    <a:pt x="46" y="106"/>
                    <a:pt x="47" y="109"/>
                    <a:pt x="48" y="112"/>
                  </a:cubicBezTo>
                  <a:cubicBezTo>
                    <a:pt x="48" y="116"/>
                    <a:pt x="47" y="119"/>
                    <a:pt x="47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6"/>
                    <a:pt x="62" y="114"/>
                    <a:pt x="61" y="112"/>
                  </a:cubicBezTo>
                  <a:cubicBezTo>
                    <a:pt x="52" y="102"/>
                    <a:pt x="41" y="93"/>
                    <a:pt x="41" y="69"/>
                  </a:cubicBezTo>
                  <a:cubicBezTo>
                    <a:pt x="41" y="38"/>
                    <a:pt x="68" y="13"/>
                    <a:pt x="71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5" y="20"/>
                    <a:pt x="41" y="29"/>
                    <a:pt x="24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233"/>
            <p:cNvSpPr>
              <a:spLocks/>
            </p:cNvSpPr>
            <p:nvPr/>
          </p:nvSpPr>
          <p:spPr bwMode="auto">
            <a:xfrm>
              <a:off x="4677526" y="2891233"/>
              <a:ext cx="607597" cy="670287"/>
            </a:xfrm>
            <a:custGeom>
              <a:avLst/>
              <a:gdLst>
                <a:gd name="T0" fmla="*/ 85 w 109"/>
                <a:gd name="T1" fmla="*/ 47 h 119"/>
                <a:gd name="T2" fmla="*/ 43 w 109"/>
                <a:gd name="T3" fmla="*/ 0 h 119"/>
                <a:gd name="T4" fmla="*/ 26 w 109"/>
                <a:gd name="T5" fmla="*/ 0 h 119"/>
                <a:gd name="T6" fmla="*/ 10 w 109"/>
                <a:gd name="T7" fmla="*/ 44 h 119"/>
                <a:gd name="T8" fmla="*/ 12 w 109"/>
                <a:gd name="T9" fmla="*/ 99 h 119"/>
                <a:gd name="T10" fmla="*/ 20 w 109"/>
                <a:gd name="T11" fmla="*/ 112 h 119"/>
                <a:gd name="T12" fmla="*/ 22 w 109"/>
                <a:gd name="T13" fmla="*/ 119 h 119"/>
                <a:gd name="T14" fmla="*/ 79 w 109"/>
                <a:gd name="T15" fmla="*/ 119 h 119"/>
                <a:gd name="T16" fmla="*/ 85 w 109"/>
                <a:gd name="T17" fmla="*/ 4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19">
                  <a:moveTo>
                    <a:pt x="85" y="47"/>
                  </a:moveTo>
                  <a:cubicBezTo>
                    <a:pt x="69" y="29"/>
                    <a:pt x="53" y="20"/>
                    <a:pt x="4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0"/>
                    <a:pt x="20" y="24"/>
                    <a:pt x="10" y="44"/>
                  </a:cubicBezTo>
                  <a:cubicBezTo>
                    <a:pt x="0" y="63"/>
                    <a:pt x="0" y="85"/>
                    <a:pt x="12" y="99"/>
                  </a:cubicBezTo>
                  <a:cubicBezTo>
                    <a:pt x="17" y="104"/>
                    <a:pt x="19" y="108"/>
                    <a:pt x="20" y="112"/>
                  </a:cubicBezTo>
                  <a:cubicBezTo>
                    <a:pt x="21" y="115"/>
                    <a:pt x="22" y="117"/>
                    <a:pt x="22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99" y="100"/>
                    <a:pt x="109" y="73"/>
                    <a:pt x="85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234"/>
            <p:cNvSpPr>
              <a:spLocks/>
            </p:cNvSpPr>
            <p:nvPr/>
          </p:nvSpPr>
          <p:spPr bwMode="auto">
            <a:xfrm>
              <a:off x="4875235" y="2891233"/>
              <a:ext cx="163955" cy="689576"/>
            </a:xfrm>
            <a:custGeom>
              <a:avLst/>
              <a:gdLst>
                <a:gd name="T0" fmla="*/ 4 w 30"/>
                <a:gd name="T1" fmla="*/ 122 h 122"/>
                <a:gd name="T2" fmla="*/ 10 w 30"/>
                <a:gd name="T3" fmla="*/ 112 h 122"/>
                <a:gd name="T4" fmla="*/ 21 w 30"/>
                <a:gd name="T5" fmla="*/ 99 h 122"/>
                <a:gd name="T6" fmla="*/ 30 w 30"/>
                <a:gd name="T7" fmla="*/ 69 h 122"/>
                <a:gd name="T8" fmla="*/ 26 w 30"/>
                <a:gd name="T9" fmla="*/ 48 h 122"/>
                <a:gd name="T10" fmla="*/ 0 w 30"/>
                <a:gd name="T11" fmla="*/ 0 h 122"/>
                <a:gd name="T12" fmla="*/ 16 w 30"/>
                <a:gd name="T13" fmla="*/ 44 h 122"/>
                <a:gd name="T14" fmla="*/ 22 w 30"/>
                <a:gd name="T15" fmla="*/ 61 h 122"/>
                <a:gd name="T16" fmla="*/ 17 w 30"/>
                <a:gd name="T17" fmla="*/ 94 h 122"/>
                <a:gd name="T18" fmla="*/ 14 w 30"/>
                <a:gd name="T19" fmla="*/ 99 h 122"/>
                <a:gd name="T20" fmla="*/ 5 w 30"/>
                <a:gd name="T21" fmla="*/ 112 h 122"/>
                <a:gd name="T22" fmla="*/ 4 w 30"/>
                <a:gd name="T2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2">
                  <a:moveTo>
                    <a:pt x="4" y="122"/>
                  </a:moveTo>
                  <a:cubicBezTo>
                    <a:pt x="6" y="118"/>
                    <a:pt x="8" y="115"/>
                    <a:pt x="10" y="112"/>
                  </a:cubicBezTo>
                  <a:cubicBezTo>
                    <a:pt x="13" y="108"/>
                    <a:pt x="17" y="104"/>
                    <a:pt x="21" y="99"/>
                  </a:cubicBezTo>
                  <a:cubicBezTo>
                    <a:pt x="26" y="93"/>
                    <a:pt x="30" y="84"/>
                    <a:pt x="30" y="69"/>
                  </a:cubicBezTo>
                  <a:cubicBezTo>
                    <a:pt x="30" y="62"/>
                    <a:pt x="28" y="54"/>
                    <a:pt x="26" y="48"/>
                  </a:cubicBezTo>
                  <a:cubicBezTo>
                    <a:pt x="18" y="27"/>
                    <a:pt x="2" y="10"/>
                    <a:pt x="0" y="0"/>
                  </a:cubicBezTo>
                  <a:cubicBezTo>
                    <a:pt x="0" y="10"/>
                    <a:pt x="6" y="24"/>
                    <a:pt x="16" y="44"/>
                  </a:cubicBezTo>
                  <a:cubicBezTo>
                    <a:pt x="19" y="50"/>
                    <a:pt x="21" y="55"/>
                    <a:pt x="22" y="61"/>
                  </a:cubicBezTo>
                  <a:cubicBezTo>
                    <a:pt x="24" y="73"/>
                    <a:pt x="23" y="85"/>
                    <a:pt x="17" y="94"/>
                  </a:cubicBezTo>
                  <a:cubicBezTo>
                    <a:pt x="16" y="95"/>
                    <a:pt x="15" y="97"/>
                    <a:pt x="14" y="99"/>
                  </a:cubicBezTo>
                  <a:cubicBezTo>
                    <a:pt x="9" y="104"/>
                    <a:pt x="7" y="108"/>
                    <a:pt x="5" y="112"/>
                  </a:cubicBezTo>
                  <a:cubicBezTo>
                    <a:pt x="3" y="118"/>
                    <a:pt x="4" y="122"/>
                    <a:pt x="4" y="12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235"/>
            <p:cNvSpPr>
              <a:spLocks/>
            </p:cNvSpPr>
            <p:nvPr/>
          </p:nvSpPr>
          <p:spPr bwMode="auto">
            <a:xfrm>
              <a:off x="4971679" y="3026255"/>
              <a:ext cx="188067" cy="535266"/>
            </a:xfrm>
            <a:custGeom>
              <a:avLst/>
              <a:gdLst>
                <a:gd name="T0" fmla="*/ 10 w 33"/>
                <a:gd name="T1" fmla="*/ 78 h 95"/>
                <a:gd name="T2" fmla="*/ 6 w 33"/>
                <a:gd name="T3" fmla="*/ 95 h 95"/>
                <a:gd name="T4" fmla="*/ 30 w 33"/>
                <a:gd name="T5" fmla="*/ 51 h 95"/>
                <a:gd name="T6" fmla="*/ 11 w 33"/>
                <a:gd name="T7" fmla="*/ 10 h 95"/>
                <a:gd name="T8" fmla="*/ 0 w 33"/>
                <a:gd name="T9" fmla="*/ 0 h 95"/>
                <a:gd name="T10" fmla="*/ 10 w 33"/>
                <a:gd name="T11" fmla="*/ 14 h 95"/>
                <a:gd name="T12" fmla="*/ 18 w 33"/>
                <a:gd name="T13" fmla="*/ 27 h 95"/>
                <a:gd name="T14" fmla="*/ 10 w 33"/>
                <a:gd name="T15" fmla="*/ 7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95">
                  <a:moveTo>
                    <a:pt x="10" y="78"/>
                  </a:moveTo>
                  <a:cubicBezTo>
                    <a:pt x="2" y="88"/>
                    <a:pt x="6" y="95"/>
                    <a:pt x="6" y="95"/>
                  </a:cubicBezTo>
                  <a:cubicBezTo>
                    <a:pt x="6" y="76"/>
                    <a:pt x="30" y="73"/>
                    <a:pt x="30" y="51"/>
                  </a:cubicBezTo>
                  <a:cubicBezTo>
                    <a:pt x="30" y="36"/>
                    <a:pt x="21" y="21"/>
                    <a:pt x="11" y="10"/>
                  </a:cubicBezTo>
                  <a:cubicBezTo>
                    <a:pt x="7" y="6"/>
                    <a:pt x="3" y="2"/>
                    <a:pt x="0" y="0"/>
                  </a:cubicBezTo>
                  <a:cubicBezTo>
                    <a:pt x="0" y="0"/>
                    <a:pt x="3" y="5"/>
                    <a:pt x="10" y="14"/>
                  </a:cubicBezTo>
                  <a:cubicBezTo>
                    <a:pt x="12" y="18"/>
                    <a:pt x="15" y="22"/>
                    <a:pt x="18" y="27"/>
                  </a:cubicBezTo>
                  <a:cubicBezTo>
                    <a:pt x="33" y="50"/>
                    <a:pt x="18" y="68"/>
                    <a:pt x="10" y="7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237"/>
            <p:cNvSpPr>
              <a:spLocks/>
            </p:cNvSpPr>
            <p:nvPr/>
          </p:nvSpPr>
          <p:spPr bwMode="auto">
            <a:xfrm>
              <a:off x="6693205" y="2794789"/>
              <a:ext cx="33757" cy="43401"/>
            </a:xfrm>
            <a:custGeom>
              <a:avLst/>
              <a:gdLst>
                <a:gd name="T0" fmla="*/ 6 w 6"/>
                <a:gd name="T1" fmla="*/ 8 h 8"/>
                <a:gd name="T2" fmla="*/ 2 w 6"/>
                <a:gd name="T3" fmla="*/ 0 h 8"/>
                <a:gd name="T4" fmla="*/ 0 w 6"/>
                <a:gd name="T5" fmla="*/ 2 h 8"/>
                <a:gd name="T6" fmla="*/ 6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cubicBezTo>
                    <a:pt x="5" y="5"/>
                    <a:pt x="3" y="3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238"/>
            <p:cNvSpPr>
              <a:spLocks/>
            </p:cNvSpPr>
            <p:nvPr/>
          </p:nvSpPr>
          <p:spPr bwMode="auto">
            <a:xfrm>
              <a:off x="5164567" y="1343308"/>
              <a:ext cx="713685" cy="1089817"/>
            </a:xfrm>
            <a:custGeom>
              <a:avLst/>
              <a:gdLst>
                <a:gd name="T0" fmla="*/ 51 w 128"/>
                <a:gd name="T1" fmla="*/ 39 h 193"/>
                <a:gd name="T2" fmla="*/ 60 w 128"/>
                <a:gd name="T3" fmla="*/ 39 h 193"/>
                <a:gd name="T4" fmla="*/ 64 w 128"/>
                <a:gd name="T5" fmla="*/ 39 h 193"/>
                <a:gd name="T6" fmla="*/ 76 w 128"/>
                <a:gd name="T7" fmla="*/ 39 h 193"/>
                <a:gd name="T8" fmla="*/ 115 w 128"/>
                <a:gd name="T9" fmla="*/ 193 h 193"/>
                <a:gd name="T10" fmla="*/ 128 w 128"/>
                <a:gd name="T11" fmla="*/ 193 h 193"/>
                <a:gd name="T12" fmla="*/ 117 w 128"/>
                <a:gd name="T13" fmla="*/ 146 h 193"/>
                <a:gd name="T14" fmla="*/ 113 w 128"/>
                <a:gd name="T15" fmla="*/ 146 h 193"/>
                <a:gd name="T16" fmla="*/ 79 w 128"/>
                <a:gd name="T17" fmla="*/ 21 h 193"/>
                <a:gd name="T18" fmla="*/ 84 w 128"/>
                <a:gd name="T19" fmla="*/ 17 h 193"/>
                <a:gd name="T20" fmla="*/ 84 w 128"/>
                <a:gd name="T21" fmla="*/ 5 h 193"/>
                <a:gd name="T22" fmla="*/ 79 w 128"/>
                <a:gd name="T23" fmla="*/ 0 h 193"/>
                <a:gd name="T24" fmla="*/ 79 w 128"/>
                <a:gd name="T25" fmla="*/ 0 h 193"/>
                <a:gd name="T26" fmla="*/ 49 w 128"/>
                <a:gd name="T27" fmla="*/ 0 h 193"/>
                <a:gd name="T28" fmla="*/ 49 w 128"/>
                <a:gd name="T29" fmla="*/ 0 h 193"/>
                <a:gd name="T30" fmla="*/ 44 w 128"/>
                <a:gd name="T31" fmla="*/ 5 h 193"/>
                <a:gd name="T32" fmla="*/ 44 w 128"/>
                <a:gd name="T33" fmla="*/ 17 h 193"/>
                <a:gd name="T34" fmla="*/ 49 w 128"/>
                <a:gd name="T35" fmla="*/ 21 h 193"/>
                <a:gd name="T36" fmla="*/ 15 w 128"/>
                <a:gd name="T37" fmla="*/ 146 h 193"/>
                <a:gd name="T38" fmla="*/ 11 w 128"/>
                <a:gd name="T39" fmla="*/ 146 h 193"/>
                <a:gd name="T40" fmla="*/ 0 w 128"/>
                <a:gd name="T41" fmla="*/ 193 h 193"/>
                <a:gd name="T42" fmla="*/ 12 w 128"/>
                <a:gd name="T43" fmla="*/ 193 h 193"/>
                <a:gd name="T44" fmla="*/ 51 w 128"/>
                <a:gd name="T45" fmla="*/ 3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" h="193">
                  <a:moveTo>
                    <a:pt x="51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28" y="193"/>
                    <a:pt x="128" y="193"/>
                    <a:pt x="128" y="193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9"/>
                    <a:pt x="84" y="5"/>
                  </a:cubicBezTo>
                  <a:cubicBezTo>
                    <a:pt x="84" y="2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4" y="2"/>
                    <a:pt x="44" y="5"/>
                  </a:cubicBezTo>
                  <a:cubicBezTo>
                    <a:pt x="44" y="9"/>
                    <a:pt x="44" y="17"/>
                    <a:pt x="44" y="17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12" y="193"/>
                    <a:pt x="12" y="193"/>
                    <a:pt x="12" y="193"/>
                  </a:cubicBezTo>
                  <a:lnTo>
                    <a:pt x="51" y="3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239"/>
            <p:cNvSpPr>
              <a:spLocks/>
            </p:cNvSpPr>
            <p:nvPr/>
          </p:nvSpPr>
          <p:spPr bwMode="auto">
            <a:xfrm>
              <a:off x="5063302" y="2457235"/>
              <a:ext cx="916218" cy="110912"/>
            </a:xfrm>
            <a:custGeom>
              <a:avLst/>
              <a:gdLst>
                <a:gd name="T0" fmla="*/ 177 w 190"/>
                <a:gd name="T1" fmla="*/ 23 h 23"/>
                <a:gd name="T2" fmla="*/ 190 w 190"/>
                <a:gd name="T3" fmla="*/ 3 h 23"/>
                <a:gd name="T4" fmla="*/ 169 w 190"/>
                <a:gd name="T5" fmla="*/ 0 h 23"/>
                <a:gd name="T6" fmla="*/ 21 w 190"/>
                <a:gd name="T7" fmla="*/ 0 h 23"/>
                <a:gd name="T8" fmla="*/ 0 w 190"/>
                <a:gd name="T9" fmla="*/ 3 h 23"/>
                <a:gd name="T10" fmla="*/ 13 w 190"/>
                <a:gd name="T11" fmla="*/ 23 h 23"/>
                <a:gd name="T12" fmla="*/ 177 w 19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23">
                  <a:moveTo>
                    <a:pt x="177" y="23"/>
                  </a:moveTo>
                  <a:lnTo>
                    <a:pt x="190" y="3"/>
                  </a:lnTo>
                  <a:lnTo>
                    <a:pt x="169" y="0"/>
                  </a:lnTo>
                  <a:lnTo>
                    <a:pt x="21" y="0"/>
                  </a:lnTo>
                  <a:lnTo>
                    <a:pt x="0" y="3"/>
                  </a:lnTo>
                  <a:lnTo>
                    <a:pt x="13" y="23"/>
                  </a:lnTo>
                  <a:lnTo>
                    <a:pt x="177" y="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Oval 240"/>
            <p:cNvSpPr>
              <a:spLocks noChangeArrowheads="1"/>
            </p:cNvSpPr>
            <p:nvPr/>
          </p:nvSpPr>
          <p:spPr bwMode="auto">
            <a:xfrm>
              <a:off x="5478011" y="595866"/>
              <a:ext cx="77155" cy="72335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241"/>
            <p:cNvSpPr>
              <a:spLocks/>
            </p:cNvSpPr>
            <p:nvPr/>
          </p:nvSpPr>
          <p:spPr bwMode="auto">
            <a:xfrm>
              <a:off x="5482832" y="364400"/>
              <a:ext cx="67511" cy="260399"/>
            </a:xfrm>
            <a:custGeom>
              <a:avLst/>
              <a:gdLst>
                <a:gd name="T0" fmla="*/ 14 w 14"/>
                <a:gd name="T1" fmla="*/ 11 h 54"/>
                <a:gd name="T2" fmla="*/ 8 w 14"/>
                <a:gd name="T3" fmla="*/ 8 h 54"/>
                <a:gd name="T4" fmla="*/ 8 w 14"/>
                <a:gd name="T5" fmla="*/ 0 h 54"/>
                <a:gd name="T6" fmla="*/ 6 w 14"/>
                <a:gd name="T7" fmla="*/ 0 h 54"/>
                <a:gd name="T8" fmla="*/ 6 w 14"/>
                <a:gd name="T9" fmla="*/ 8 h 54"/>
                <a:gd name="T10" fmla="*/ 0 w 14"/>
                <a:gd name="T11" fmla="*/ 6 h 54"/>
                <a:gd name="T12" fmla="*/ 0 w 14"/>
                <a:gd name="T13" fmla="*/ 9 h 54"/>
                <a:gd name="T14" fmla="*/ 6 w 14"/>
                <a:gd name="T15" fmla="*/ 12 h 54"/>
                <a:gd name="T16" fmla="*/ 6 w 14"/>
                <a:gd name="T17" fmla="*/ 54 h 54"/>
                <a:gd name="T18" fmla="*/ 8 w 14"/>
                <a:gd name="T19" fmla="*/ 54 h 54"/>
                <a:gd name="T20" fmla="*/ 8 w 14"/>
                <a:gd name="T21" fmla="*/ 12 h 54"/>
                <a:gd name="T22" fmla="*/ 14 w 14"/>
                <a:gd name="T23" fmla="*/ 14 h 54"/>
                <a:gd name="T24" fmla="*/ 14 w 14"/>
                <a:gd name="T25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54">
                  <a:moveTo>
                    <a:pt x="14" y="11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8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12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8" y="12"/>
                  </a:lnTo>
                  <a:lnTo>
                    <a:pt x="14" y="14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242"/>
            <p:cNvSpPr>
              <a:spLocks/>
            </p:cNvSpPr>
            <p:nvPr/>
          </p:nvSpPr>
          <p:spPr bwMode="auto">
            <a:xfrm>
              <a:off x="5342990" y="634443"/>
              <a:ext cx="347198" cy="496688"/>
            </a:xfrm>
            <a:custGeom>
              <a:avLst/>
              <a:gdLst>
                <a:gd name="T0" fmla="*/ 42 w 62"/>
                <a:gd name="T1" fmla="*/ 36 h 88"/>
                <a:gd name="T2" fmla="*/ 34 w 62"/>
                <a:gd name="T3" fmla="*/ 1 h 88"/>
                <a:gd name="T4" fmla="*/ 33 w 62"/>
                <a:gd name="T5" fmla="*/ 1 h 88"/>
                <a:gd name="T6" fmla="*/ 33 w 62"/>
                <a:gd name="T7" fmla="*/ 0 h 88"/>
                <a:gd name="T8" fmla="*/ 33 w 62"/>
                <a:gd name="T9" fmla="*/ 0 h 88"/>
                <a:gd name="T10" fmla="*/ 32 w 62"/>
                <a:gd name="T11" fmla="*/ 0 h 88"/>
                <a:gd name="T12" fmla="*/ 32 w 62"/>
                <a:gd name="T13" fmla="*/ 0 h 88"/>
                <a:gd name="T14" fmla="*/ 28 w 62"/>
                <a:gd name="T15" fmla="*/ 1 h 88"/>
                <a:gd name="T16" fmla="*/ 20 w 62"/>
                <a:gd name="T17" fmla="*/ 36 h 88"/>
                <a:gd name="T18" fmla="*/ 0 w 62"/>
                <a:gd name="T19" fmla="*/ 66 h 88"/>
                <a:gd name="T20" fmla="*/ 11 w 62"/>
                <a:gd name="T21" fmla="*/ 83 h 88"/>
                <a:gd name="T22" fmla="*/ 11 w 62"/>
                <a:gd name="T23" fmla="*/ 88 h 88"/>
                <a:gd name="T24" fmla="*/ 32 w 62"/>
                <a:gd name="T25" fmla="*/ 88 h 88"/>
                <a:gd name="T26" fmla="*/ 33 w 62"/>
                <a:gd name="T27" fmla="*/ 88 h 88"/>
                <a:gd name="T28" fmla="*/ 51 w 62"/>
                <a:gd name="T29" fmla="*/ 88 h 88"/>
                <a:gd name="T30" fmla="*/ 51 w 62"/>
                <a:gd name="T31" fmla="*/ 83 h 88"/>
                <a:gd name="T32" fmla="*/ 62 w 62"/>
                <a:gd name="T33" fmla="*/ 66 h 88"/>
                <a:gd name="T34" fmla="*/ 42 w 62"/>
                <a:gd name="T35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88">
                  <a:moveTo>
                    <a:pt x="42" y="36"/>
                  </a:moveTo>
                  <a:cubicBezTo>
                    <a:pt x="34" y="27"/>
                    <a:pt x="34" y="11"/>
                    <a:pt x="34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1"/>
                    <a:pt x="28" y="27"/>
                    <a:pt x="20" y="36"/>
                  </a:cubicBezTo>
                  <a:cubicBezTo>
                    <a:pt x="12" y="45"/>
                    <a:pt x="0" y="54"/>
                    <a:pt x="0" y="66"/>
                  </a:cubicBezTo>
                  <a:cubicBezTo>
                    <a:pt x="0" y="78"/>
                    <a:pt x="10" y="81"/>
                    <a:pt x="11" y="83"/>
                  </a:cubicBezTo>
                  <a:cubicBezTo>
                    <a:pt x="12" y="86"/>
                    <a:pt x="11" y="88"/>
                    <a:pt x="11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88"/>
                    <a:pt x="50" y="86"/>
                    <a:pt x="51" y="83"/>
                  </a:cubicBezTo>
                  <a:cubicBezTo>
                    <a:pt x="52" y="81"/>
                    <a:pt x="62" y="78"/>
                    <a:pt x="62" y="66"/>
                  </a:cubicBezTo>
                  <a:cubicBezTo>
                    <a:pt x="62" y="54"/>
                    <a:pt x="50" y="45"/>
                    <a:pt x="42" y="3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243"/>
            <p:cNvSpPr>
              <a:spLocks/>
            </p:cNvSpPr>
            <p:nvPr/>
          </p:nvSpPr>
          <p:spPr bwMode="auto">
            <a:xfrm>
              <a:off x="6563004" y="2669412"/>
              <a:ext cx="125377" cy="72335"/>
            </a:xfrm>
            <a:custGeom>
              <a:avLst/>
              <a:gdLst>
                <a:gd name="T0" fmla="*/ 18 w 23"/>
                <a:gd name="T1" fmla="*/ 0 h 13"/>
                <a:gd name="T2" fmla="*/ 5 w 23"/>
                <a:gd name="T3" fmla="*/ 0 h 13"/>
                <a:gd name="T4" fmla="*/ 0 w 23"/>
                <a:gd name="T5" fmla="*/ 13 h 13"/>
                <a:gd name="T6" fmla="*/ 23 w 23"/>
                <a:gd name="T7" fmla="*/ 13 h 13"/>
                <a:gd name="T8" fmla="*/ 18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2" y="9"/>
                    <a:pt x="0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1" y="9"/>
                    <a:pt x="19" y="5"/>
                    <a:pt x="18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246"/>
            <p:cNvSpPr>
              <a:spLocks/>
            </p:cNvSpPr>
            <p:nvPr/>
          </p:nvSpPr>
          <p:spPr bwMode="auto">
            <a:xfrm>
              <a:off x="5386388" y="1145596"/>
              <a:ext cx="270043" cy="183244"/>
            </a:xfrm>
            <a:custGeom>
              <a:avLst/>
              <a:gdLst>
                <a:gd name="T0" fmla="*/ 27 w 56"/>
                <a:gd name="T1" fmla="*/ 0 h 38"/>
                <a:gd name="T2" fmla="*/ 0 w 56"/>
                <a:gd name="T3" fmla="*/ 0 h 38"/>
                <a:gd name="T4" fmla="*/ 5 w 56"/>
                <a:gd name="T5" fmla="*/ 6 h 38"/>
                <a:gd name="T6" fmla="*/ 7 w 56"/>
                <a:gd name="T7" fmla="*/ 23 h 38"/>
                <a:gd name="T8" fmla="*/ 11 w 56"/>
                <a:gd name="T9" fmla="*/ 27 h 38"/>
                <a:gd name="T10" fmla="*/ 11 w 56"/>
                <a:gd name="T11" fmla="*/ 38 h 38"/>
                <a:gd name="T12" fmla="*/ 45 w 56"/>
                <a:gd name="T13" fmla="*/ 38 h 38"/>
                <a:gd name="T14" fmla="*/ 45 w 56"/>
                <a:gd name="T15" fmla="*/ 27 h 38"/>
                <a:gd name="T16" fmla="*/ 48 w 56"/>
                <a:gd name="T17" fmla="*/ 23 h 38"/>
                <a:gd name="T18" fmla="*/ 51 w 56"/>
                <a:gd name="T19" fmla="*/ 6 h 38"/>
                <a:gd name="T20" fmla="*/ 56 w 56"/>
                <a:gd name="T21" fmla="*/ 0 h 38"/>
                <a:gd name="T22" fmla="*/ 29 w 56"/>
                <a:gd name="T23" fmla="*/ 0 h 38"/>
                <a:gd name="T24" fmla="*/ 27 w 56"/>
                <a:gd name="T2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38">
                  <a:moveTo>
                    <a:pt x="27" y="0"/>
                  </a:moveTo>
                  <a:lnTo>
                    <a:pt x="0" y="0"/>
                  </a:lnTo>
                  <a:lnTo>
                    <a:pt x="5" y="6"/>
                  </a:lnTo>
                  <a:lnTo>
                    <a:pt x="7" y="23"/>
                  </a:lnTo>
                  <a:lnTo>
                    <a:pt x="11" y="27"/>
                  </a:lnTo>
                  <a:lnTo>
                    <a:pt x="11" y="38"/>
                  </a:lnTo>
                  <a:lnTo>
                    <a:pt x="45" y="38"/>
                  </a:lnTo>
                  <a:lnTo>
                    <a:pt x="45" y="27"/>
                  </a:lnTo>
                  <a:lnTo>
                    <a:pt x="48" y="23"/>
                  </a:lnTo>
                  <a:lnTo>
                    <a:pt x="51" y="6"/>
                  </a:lnTo>
                  <a:lnTo>
                    <a:pt x="56" y="0"/>
                  </a:lnTo>
                  <a:lnTo>
                    <a:pt x="29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247"/>
            <p:cNvSpPr>
              <a:spLocks/>
            </p:cNvSpPr>
            <p:nvPr/>
          </p:nvSpPr>
          <p:spPr bwMode="auto">
            <a:xfrm>
              <a:off x="4807724" y="2654947"/>
              <a:ext cx="81979" cy="115733"/>
            </a:xfrm>
            <a:custGeom>
              <a:avLst/>
              <a:gdLst>
                <a:gd name="T0" fmla="*/ 3 w 15"/>
                <a:gd name="T1" fmla="*/ 1 h 21"/>
                <a:gd name="T2" fmla="*/ 0 w 15"/>
                <a:gd name="T3" fmla="*/ 21 h 21"/>
                <a:gd name="T4" fmla="*/ 15 w 15"/>
                <a:gd name="T5" fmla="*/ 21 h 21"/>
                <a:gd name="T6" fmla="*/ 12 w 15"/>
                <a:gd name="T7" fmla="*/ 0 h 21"/>
                <a:gd name="T8" fmla="*/ 7 w 15"/>
                <a:gd name="T9" fmla="*/ 2 h 21"/>
                <a:gd name="T10" fmla="*/ 3 w 15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3" y="1"/>
                  </a:moveTo>
                  <a:cubicBezTo>
                    <a:pt x="3" y="8"/>
                    <a:pt x="2" y="15"/>
                    <a:pt x="0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3" y="15"/>
                    <a:pt x="12" y="8"/>
                    <a:pt x="12" y="0"/>
                  </a:cubicBezTo>
                  <a:cubicBezTo>
                    <a:pt x="10" y="1"/>
                    <a:pt x="9" y="2"/>
                    <a:pt x="7" y="2"/>
                  </a:cubicBezTo>
                  <a:cubicBezTo>
                    <a:pt x="6" y="2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248"/>
            <p:cNvSpPr>
              <a:spLocks/>
            </p:cNvSpPr>
            <p:nvPr/>
          </p:nvSpPr>
          <p:spPr bwMode="auto">
            <a:xfrm>
              <a:off x="4108507" y="2529569"/>
              <a:ext cx="77155" cy="115733"/>
            </a:xfrm>
            <a:custGeom>
              <a:avLst/>
              <a:gdLst>
                <a:gd name="T0" fmla="*/ 3 w 14"/>
                <a:gd name="T1" fmla="*/ 1 h 21"/>
                <a:gd name="T2" fmla="*/ 0 w 14"/>
                <a:gd name="T3" fmla="*/ 21 h 21"/>
                <a:gd name="T4" fmla="*/ 14 w 14"/>
                <a:gd name="T5" fmla="*/ 21 h 21"/>
                <a:gd name="T6" fmla="*/ 11 w 14"/>
                <a:gd name="T7" fmla="*/ 0 h 21"/>
                <a:gd name="T8" fmla="*/ 7 w 14"/>
                <a:gd name="T9" fmla="*/ 2 h 21"/>
                <a:gd name="T10" fmla="*/ 3 w 14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3" y="1"/>
                  </a:moveTo>
                  <a:cubicBezTo>
                    <a:pt x="2" y="8"/>
                    <a:pt x="1" y="15"/>
                    <a:pt x="0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5"/>
                    <a:pt x="12" y="8"/>
                    <a:pt x="11" y="0"/>
                  </a:cubicBezTo>
                  <a:cubicBezTo>
                    <a:pt x="10" y="1"/>
                    <a:pt x="8" y="2"/>
                    <a:pt x="7" y="2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249"/>
            <p:cNvSpPr>
              <a:spLocks/>
            </p:cNvSpPr>
            <p:nvPr/>
          </p:nvSpPr>
          <p:spPr bwMode="auto">
            <a:xfrm>
              <a:off x="6587117" y="2553679"/>
              <a:ext cx="72334" cy="106088"/>
            </a:xfrm>
            <a:custGeom>
              <a:avLst/>
              <a:gdLst>
                <a:gd name="T0" fmla="*/ 6 w 13"/>
                <a:gd name="T1" fmla="*/ 1 h 19"/>
                <a:gd name="T2" fmla="*/ 2 w 13"/>
                <a:gd name="T3" fmla="*/ 0 h 19"/>
                <a:gd name="T4" fmla="*/ 0 w 13"/>
                <a:gd name="T5" fmla="*/ 19 h 19"/>
                <a:gd name="T6" fmla="*/ 13 w 13"/>
                <a:gd name="T7" fmla="*/ 19 h 19"/>
                <a:gd name="T8" fmla="*/ 10 w 13"/>
                <a:gd name="T9" fmla="*/ 0 h 19"/>
                <a:gd name="T10" fmla="*/ 6 w 13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6" y="1"/>
                  </a:moveTo>
                  <a:cubicBezTo>
                    <a:pt x="5" y="1"/>
                    <a:pt x="4" y="1"/>
                    <a:pt x="2" y="0"/>
                  </a:cubicBezTo>
                  <a:cubicBezTo>
                    <a:pt x="2" y="7"/>
                    <a:pt x="1" y="13"/>
                    <a:pt x="0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13"/>
                    <a:pt x="10" y="7"/>
                    <a:pt x="10" y="0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250"/>
            <p:cNvSpPr>
              <a:spLocks/>
            </p:cNvSpPr>
            <p:nvPr/>
          </p:nvSpPr>
          <p:spPr bwMode="auto">
            <a:xfrm>
              <a:off x="4798080" y="2273991"/>
              <a:ext cx="91623" cy="371311"/>
            </a:xfrm>
            <a:custGeom>
              <a:avLst/>
              <a:gdLst>
                <a:gd name="T0" fmla="*/ 10 w 16"/>
                <a:gd name="T1" fmla="*/ 50 h 66"/>
                <a:gd name="T2" fmla="*/ 10 w 16"/>
                <a:gd name="T3" fmla="*/ 12 h 66"/>
                <a:gd name="T4" fmla="*/ 16 w 16"/>
                <a:gd name="T5" fmla="*/ 13 h 66"/>
                <a:gd name="T6" fmla="*/ 16 w 16"/>
                <a:gd name="T7" fmla="*/ 10 h 66"/>
                <a:gd name="T8" fmla="*/ 10 w 16"/>
                <a:gd name="T9" fmla="*/ 8 h 66"/>
                <a:gd name="T10" fmla="*/ 10 w 16"/>
                <a:gd name="T11" fmla="*/ 0 h 66"/>
                <a:gd name="T12" fmla="*/ 6 w 16"/>
                <a:gd name="T13" fmla="*/ 0 h 66"/>
                <a:gd name="T14" fmla="*/ 6 w 16"/>
                <a:gd name="T15" fmla="*/ 7 h 66"/>
                <a:gd name="T16" fmla="*/ 1 w 16"/>
                <a:gd name="T17" fmla="*/ 6 h 66"/>
                <a:gd name="T18" fmla="*/ 1 w 16"/>
                <a:gd name="T19" fmla="*/ 9 h 66"/>
                <a:gd name="T20" fmla="*/ 6 w 16"/>
                <a:gd name="T21" fmla="*/ 11 h 66"/>
                <a:gd name="T22" fmla="*/ 6 w 16"/>
                <a:gd name="T23" fmla="*/ 50 h 66"/>
                <a:gd name="T24" fmla="*/ 0 w 16"/>
                <a:gd name="T25" fmla="*/ 58 h 66"/>
                <a:gd name="T26" fmla="*/ 4 w 16"/>
                <a:gd name="T27" fmla="*/ 65 h 66"/>
                <a:gd name="T28" fmla="*/ 8 w 16"/>
                <a:gd name="T29" fmla="*/ 66 h 66"/>
                <a:gd name="T30" fmla="*/ 13 w 16"/>
                <a:gd name="T31" fmla="*/ 65 h 66"/>
                <a:gd name="T32" fmla="*/ 16 w 16"/>
                <a:gd name="T33" fmla="*/ 58 h 66"/>
                <a:gd name="T34" fmla="*/ 10 w 16"/>
                <a:gd name="T35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66">
                  <a:moveTo>
                    <a:pt x="10" y="5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3" y="51"/>
                    <a:pt x="0" y="54"/>
                    <a:pt x="0" y="58"/>
                  </a:cubicBezTo>
                  <a:cubicBezTo>
                    <a:pt x="0" y="61"/>
                    <a:pt x="2" y="64"/>
                    <a:pt x="4" y="65"/>
                  </a:cubicBezTo>
                  <a:cubicBezTo>
                    <a:pt x="6" y="66"/>
                    <a:pt x="7" y="66"/>
                    <a:pt x="8" y="66"/>
                  </a:cubicBezTo>
                  <a:cubicBezTo>
                    <a:pt x="10" y="66"/>
                    <a:pt x="11" y="66"/>
                    <a:pt x="13" y="65"/>
                  </a:cubicBezTo>
                  <a:cubicBezTo>
                    <a:pt x="15" y="63"/>
                    <a:pt x="16" y="61"/>
                    <a:pt x="16" y="58"/>
                  </a:cubicBezTo>
                  <a:cubicBezTo>
                    <a:pt x="16" y="54"/>
                    <a:pt x="14" y="51"/>
                    <a:pt x="10" y="5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251"/>
            <p:cNvSpPr>
              <a:spLocks/>
            </p:cNvSpPr>
            <p:nvPr/>
          </p:nvSpPr>
          <p:spPr bwMode="auto">
            <a:xfrm>
              <a:off x="4094039" y="2148614"/>
              <a:ext cx="96444" cy="376132"/>
            </a:xfrm>
            <a:custGeom>
              <a:avLst/>
              <a:gdLst>
                <a:gd name="T0" fmla="*/ 10 w 17"/>
                <a:gd name="T1" fmla="*/ 50 h 66"/>
                <a:gd name="T2" fmla="*/ 10 w 17"/>
                <a:gd name="T3" fmla="*/ 12 h 66"/>
                <a:gd name="T4" fmla="*/ 16 w 17"/>
                <a:gd name="T5" fmla="*/ 13 h 66"/>
                <a:gd name="T6" fmla="*/ 16 w 17"/>
                <a:gd name="T7" fmla="*/ 10 h 66"/>
                <a:gd name="T8" fmla="*/ 10 w 17"/>
                <a:gd name="T9" fmla="*/ 8 h 66"/>
                <a:gd name="T10" fmla="*/ 10 w 17"/>
                <a:gd name="T11" fmla="*/ 0 h 66"/>
                <a:gd name="T12" fmla="*/ 7 w 17"/>
                <a:gd name="T13" fmla="*/ 0 h 66"/>
                <a:gd name="T14" fmla="*/ 7 w 17"/>
                <a:gd name="T15" fmla="*/ 7 h 66"/>
                <a:gd name="T16" fmla="*/ 1 w 17"/>
                <a:gd name="T17" fmla="*/ 6 h 66"/>
                <a:gd name="T18" fmla="*/ 1 w 17"/>
                <a:gd name="T19" fmla="*/ 9 h 66"/>
                <a:gd name="T20" fmla="*/ 7 w 17"/>
                <a:gd name="T21" fmla="*/ 11 h 66"/>
                <a:gd name="T22" fmla="*/ 7 w 17"/>
                <a:gd name="T23" fmla="*/ 50 h 66"/>
                <a:gd name="T24" fmla="*/ 0 w 17"/>
                <a:gd name="T25" fmla="*/ 58 h 66"/>
                <a:gd name="T26" fmla="*/ 5 w 17"/>
                <a:gd name="T27" fmla="*/ 65 h 66"/>
                <a:gd name="T28" fmla="*/ 9 w 17"/>
                <a:gd name="T29" fmla="*/ 66 h 66"/>
                <a:gd name="T30" fmla="*/ 13 w 17"/>
                <a:gd name="T31" fmla="*/ 65 h 66"/>
                <a:gd name="T32" fmla="*/ 17 w 17"/>
                <a:gd name="T33" fmla="*/ 58 h 66"/>
                <a:gd name="T34" fmla="*/ 10 w 17"/>
                <a:gd name="T35" fmla="*/ 5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66">
                  <a:moveTo>
                    <a:pt x="10" y="5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3" y="51"/>
                    <a:pt x="0" y="54"/>
                    <a:pt x="0" y="58"/>
                  </a:cubicBezTo>
                  <a:cubicBezTo>
                    <a:pt x="0" y="61"/>
                    <a:pt x="2" y="64"/>
                    <a:pt x="5" y="65"/>
                  </a:cubicBezTo>
                  <a:cubicBezTo>
                    <a:pt x="6" y="66"/>
                    <a:pt x="7" y="66"/>
                    <a:pt x="9" y="66"/>
                  </a:cubicBezTo>
                  <a:cubicBezTo>
                    <a:pt x="10" y="66"/>
                    <a:pt x="12" y="66"/>
                    <a:pt x="13" y="65"/>
                  </a:cubicBezTo>
                  <a:cubicBezTo>
                    <a:pt x="15" y="63"/>
                    <a:pt x="17" y="61"/>
                    <a:pt x="17" y="58"/>
                  </a:cubicBezTo>
                  <a:cubicBezTo>
                    <a:pt x="17" y="54"/>
                    <a:pt x="14" y="51"/>
                    <a:pt x="10" y="5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252"/>
            <p:cNvSpPr>
              <a:spLocks/>
            </p:cNvSpPr>
            <p:nvPr/>
          </p:nvSpPr>
          <p:spPr bwMode="auto">
            <a:xfrm>
              <a:off x="6582293" y="2206481"/>
              <a:ext cx="77155" cy="337554"/>
            </a:xfrm>
            <a:custGeom>
              <a:avLst/>
              <a:gdLst>
                <a:gd name="T0" fmla="*/ 9 w 14"/>
                <a:gd name="T1" fmla="*/ 45 h 60"/>
                <a:gd name="T2" fmla="*/ 9 w 14"/>
                <a:gd name="T3" fmla="*/ 11 h 60"/>
                <a:gd name="T4" fmla="*/ 14 w 14"/>
                <a:gd name="T5" fmla="*/ 12 h 60"/>
                <a:gd name="T6" fmla="*/ 14 w 14"/>
                <a:gd name="T7" fmla="*/ 9 h 60"/>
                <a:gd name="T8" fmla="*/ 9 w 14"/>
                <a:gd name="T9" fmla="*/ 8 h 60"/>
                <a:gd name="T10" fmla="*/ 9 w 14"/>
                <a:gd name="T11" fmla="*/ 0 h 60"/>
                <a:gd name="T12" fmla="*/ 5 w 14"/>
                <a:gd name="T13" fmla="*/ 0 h 60"/>
                <a:gd name="T14" fmla="*/ 5 w 14"/>
                <a:gd name="T15" fmla="*/ 7 h 60"/>
                <a:gd name="T16" fmla="*/ 0 w 14"/>
                <a:gd name="T17" fmla="*/ 5 h 60"/>
                <a:gd name="T18" fmla="*/ 0 w 14"/>
                <a:gd name="T19" fmla="*/ 9 h 60"/>
                <a:gd name="T20" fmla="*/ 5 w 14"/>
                <a:gd name="T21" fmla="*/ 10 h 60"/>
                <a:gd name="T22" fmla="*/ 5 w 14"/>
                <a:gd name="T23" fmla="*/ 45 h 60"/>
                <a:gd name="T24" fmla="*/ 0 w 14"/>
                <a:gd name="T25" fmla="*/ 52 h 60"/>
                <a:gd name="T26" fmla="*/ 3 w 14"/>
                <a:gd name="T27" fmla="*/ 59 h 60"/>
                <a:gd name="T28" fmla="*/ 7 w 14"/>
                <a:gd name="T29" fmla="*/ 60 h 60"/>
                <a:gd name="T30" fmla="*/ 11 w 14"/>
                <a:gd name="T31" fmla="*/ 59 h 60"/>
                <a:gd name="T32" fmla="*/ 14 w 14"/>
                <a:gd name="T33" fmla="*/ 52 h 60"/>
                <a:gd name="T34" fmla="*/ 9 w 14"/>
                <a:gd name="T35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60">
                  <a:moveTo>
                    <a:pt x="9" y="45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46"/>
                    <a:pt x="0" y="49"/>
                    <a:pt x="0" y="52"/>
                  </a:cubicBezTo>
                  <a:cubicBezTo>
                    <a:pt x="0" y="55"/>
                    <a:pt x="1" y="58"/>
                    <a:pt x="3" y="59"/>
                  </a:cubicBezTo>
                  <a:cubicBezTo>
                    <a:pt x="5" y="59"/>
                    <a:pt x="6" y="60"/>
                    <a:pt x="7" y="60"/>
                  </a:cubicBezTo>
                  <a:cubicBezTo>
                    <a:pt x="8" y="60"/>
                    <a:pt x="10" y="59"/>
                    <a:pt x="11" y="59"/>
                  </a:cubicBezTo>
                  <a:cubicBezTo>
                    <a:pt x="13" y="57"/>
                    <a:pt x="14" y="55"/>
                    <a:pt x="14" y="52"/>
                  </a:cubicBezTo>
                  <a:cubicBezTo>
                    <a:pt x="14" y="49"/>
                    <a:pt x="12" y="46"/>
                    <a:pt x="9" y="4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253"/>
            <p:cNvSpPr>
              <a:spLocks/>
            </p:cNvSpPr>
            <p:nvPr/>
          </p:nvSpPr>
          <p:spPr bwMode="auto">
            <a:xfrm>
              <a:off x="5998809" y="5451823"/>
              <a:ext cx="163955" cy="453287"/>
            </a:xfrm>
            <a:custGeom>
              <a:avLst/>
              <a:gdLst>
                <a:gd name="T0" fmla="*/ 30 w 30"/>
                <a:gd name="T1" fmla="*/ 7 h 81"/>
                <a:gd name="T2" fmla="*/ 15 w 30"/>
                <a:gd name="T3" fmla="*/ 0 h 81"/>
                <a:gd name="T4" fmla="*/ 0 w 30"/>
                <a:gd name="T5" fmla="*/ 7 h 81"/>
                <a:gd name="T6" fmla="*/ 0 w 30"/>
                <a:gd name="T7" fmla="*/ 81 h 81"/>
                <a:gd name="T8" fmla="*/ 30 w 30"/>
                <a:gd name="T9" fmla="*/ 81 h 81"/>
                <a:gd name="T10" fmla="*/ 30 w 30"/>
                <a:gd name="T11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1">
                  <a:moveTo>
                    <a:pt x="30" y="7"/>
                  </a:moveTo>
                  <a:cubicBezTo>
                    <a:pt x="30" y="7"/>
                    <a:pt x="26" y="0"/>
                    <a:pt x="15" y="0"/>
                  </a:cubicBezTo>
                  <a:cubicBezTo>
                    <a:pt x="3" y="0"/>
                    <a:pt x="0" y="7"/>
                    <a:pt x="0" y="7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0" y="81"/>
                    <a:pt x="30" y="81"/>
                    <a:pt x="30" y="81"/>
                  </a:cubicBezTo>
                  <a:lnTo>
                    <a:pt x="3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254"/>
            <p:cNvSpPr>
              <a:spLocks/>
            </p:cNvSpPr>
            <p:nvPr/>
          </p:nvSpPr>
          <p:spPr bwMode="auto">
            <a:xfrm>
              <a:off x="5738410" y="5451823"/>
              <a:ext cx="168778" cy="453287"/>
            </a:xfrm>
            <a:custGeom>
              <a:avLst/>
              <a:gdLst>
                <a:gd name="T0" fmla="*/ 30 w 30"/>
                <a:gd name="T1" fmla="*/ 7 h 81"/>
                <a:gd name="T2" fmla="*/ 15 w 30"/>
                <a:gd name="T3" fmla="*/ 0 h 81"/>
                <a:gd name="T4" fmla="*/ 0 w 30"/>
                <a:gd name="T5" fmla="*/ 7 h 81"/>
                <a:gd name="T6" fmla="*/ 0 w 30"/>
                <a:gd name="T7" fmla="*/ 81 h 81"/>
                <a:gd name="T8" fmla="*/ 30 w 30"/>
                <a:gd name="T9" fmla="*/ 81 h 81"/>
                <a:gd name="T10" fmla="*/ 30 w 30"/>
                <a:gd name="T11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1">
                  <a:moveTo>
                    <a:pt x="30" y="7"/>
                  </a:moveTo>
                  <a:cubicBezTo>
                    <a:pt x="30" y="7"/>
                    <a:pt x="26" y="0"/>
                    <a:pt x="15" y="0"/>
                  </a:cubicBezTo>
                  <a:cubicBezTo>
                    <a:pt x="3" y="0"/>
                    <a:pt x="0" y="7"/>
                    <a:pt x="0" y="7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30" y="81"/>
                    <a:pt x="30" y="81"/>
                    <a:pt x="30" y="81"/>
                  </a:cubicBezTo>
                  <a:lnTo>
                    <a:pt x="30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733" name="Picture 2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373" y="5934043"/>
              <a:ext cx="48222" cy="48222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4" name="Freeform 256"/>
            <p:cNvSpPr>
              <a:spLocks/>
            </p:cNvSpPr>
            <p:nvPr/>
          </p:nvSpPr>
          <p:spPr bwMode="auto">
            <a:xfrm>
              <a:off x="3944552" y="2823722"/>
              <a:ext cx="168778" cy="241110"/>
            </a:xfrm>
            <a:custGeom>
              <a:avLst/>
              <a:gdLst>
                <a:gd name="T0" fmla="*/ 30 w 30"/>
                <a:gd name="T1" fmla="*/ 0 h 43"/>
                <a:gd name="T2" fmla="*/ 24 w 30"/>
                <a:gd name="T3" fmla="*/ 0 h 43"/>
                <a:gd name="T4" fmla="*/ 0 w 30"/>
                <a:gd name="T5" fmla="*/ 43 h 43"/>
                <a:gd name="T6" fmla="*/ 30 w 30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3">
                  <a:moveTo>
                    <a:pt x="3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8" y="14"/>
                    <a:pt x="11" y="29"/>
                    <a:pt x="0" y="43"/>
                  </a:cubicBezTo>
                  <a:cubicBezTo>
                    <a:pt x="15" y="31"/>
                    <a:pt x="27" y="22"/>
                    <a:pt x="3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257"/>
            <p:cNvSpPr>
              <a:spLocks/>
            </p:cNvSpPr>
            <p:nvPr/>
          </p:nvSpPr>
          <p:spPr bwMode="auto">
            <a:xfrm>
              <a:off x="3867397" y="2871944"/>
              <a:ext cx="419533" cy="737798"/>
            </a:xfrm>
            <a:custGeom>
              <a:avLst/>
              <a:gdLst>
                <a:gd name="T0" fmla="*/ 75 w 75"/>
                <a:gd name="T1" fmla="*/ 14 h 130"/>
                <a:gd name="T2" fmla="*/ 67 w 75"/>
                <a:gd name="T3" fmla="*/ 0 h 130"/>
                <a:gd name="T4" fmla="*/ 27 w 75"/>
                <a:gd name="T5" fmla="*/ 68 h 130"/>
                <a:gd name="T6" fmla="*/ 0 w 75"/>
                <a:gd name="T7" fmla="*/ 130 h 130"/>
                <a:gd name="T8" fmla="*/ 7 w 75"/>
                <a:gd name="T9" fmla="*/ 130 h 130"/>
                <a:gd name="T10" fmla="*/ 55 w 75"/>
                <a:gd name="T11" fmla="*/ 75 h 130"/>
                <a:gd name="T12" fmla="*/ 75 w 75"/>
                <a:gd name="T13" fmla="*/ 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30">
                  <a:moveTo>
                    <a:pt x="75" y="14"/>
                  </a:moveTo>
                  <a:cubicBezTo>
                    <a:pt x="72" y="9"/>
                    <a:pt x="70" y="5"/>
                    <a:pt x="67" y="0"/>
                  </a:cubicBezTo>
                  <a:cubicBezTo>
                    <a:pt x="69" y="33"/>
                    <a:pt x="38" y="51"/>
                    <a:pt x="27" y="68"/>
                  </a:cubicBezTo>
                  <a:cubicBezTo>
                    <a:pt x="15" y="85"/>
                    <a:pt x="0" y="111"/>
                    <a:pt x="0" y="13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19" y="116"/>
                    <a:pt x="37" y="102"/>
                    <a:pt x="55" y="75"/>
                  </a:cubicBezTo>
                  <a:cubicBezTo>
                    <a:pt x="67" y="56"/>
                    <a:pt x="75" y="33"/>
                    <a:pt x="75" y="1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258"/>
            <p:cNvSpPr>
              <a:spLocks/>
            </p:cNvSpPr>
            <p:nvPr/>
          </p:nvSpPr>
          <p:spPr bwMode="auto">
            <a:xfrm>
              <a:off x="4007239" y="2997321"/>
              <a:ext cx="453287" cy="612421"/>
            </a:xfrm>
            <a:custGeom>
              <a:avLst/>
              <a:gdLst>
                <a:gd name="T0" fmla="*/ 75 w 81"/>
                <a:gd name="T1" fmla="*/ 25 h 108"/>
                <a:gd name="T2" fmla="*/ 55 w 81"/>
                <a:gd name="T3" fmla="*/ 0 h 108"/>
                <a:gd name="T4" fmla="*/ 0 w 81"/>
                <a:gd name="T5" fmla="*/ 108 h 108"/>
                <a:gd name="T6" fmla="*/ 32 w 81"/>
                <a:gd name="T7" fmla="*/ 108 h 108"/>
                <a:gd name="T8" fmla="*/ 34 w 81"/>
                <a:gd name="T9" fmla="*/ 106 h 108"/>
                <a:gd name="T10" fmla="*/ 75 w 81"/>
                <a:gd name="T11" fmla="*/ 2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08">
                  <a:moveTo>
                    <a:pt x="75" y="25"/>
                  </a:moveTo>
                  <a:cubicBezTo>
                    <a:pt x="67" y="17"/>
                    <a:pt x="61" y="9"/>
                    <a:pt x="55" y="0"/>
                  </a:cubicBezTo>
                  <a:cubicBezTo>
                    <a:pt x="65" y="32"/>
                    <a:pt x="52" y="80"/>
                    <a:pt x="0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3" y="107"/>
                    <a:pt x="33" y="107"/>
                    <a:pt x="34" y="106"/>
                  </a:cubicBezTo>
                  <a:cubicBezTo>
                    <a:pt x="51" y="94"/>
                    <a:pt x="81" y="72"/>
                    <a:pt x="75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59"/>
            <p:cNvSpPr>
              <a:spLocks/>
            </p:cNvSpPr>
            <p:nvPr/>
          </p:nvSpPr>
          <p:spPr bwMode="auto">
            <a:xfrm>
              <a:off x="4330328" y="3233611"/>
              <a:ext cx="270043" cy="376132"/>
            </a:xfrm>
            <a:custGeom>
              <a:avLst/>
              <a:gdLst>
                <a:gd name="T0" fmla="*/ 31 w 48"/>
                <a:gd name="T1" fmla="*/ 0 h 66"/>
                <a:gd name="T2" fmla="*/ 0 w 48"/>
                <a:gd name="T3" fmla="*/ 66 h 66"/>
                <a:gd name="T4" fmla="*/ 23 w 48"/>
                <a:gd name="T5" fmla="*/ 66 h 66"/>
                <a:gd name="T6" fmla="*/ 31 w 48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6">
                  <a:moveTo>
                    <a:pt x="31" y="0"/>
                  </a:moveTo>
                  <a:cubicBezTo>
                    <a:pt x="37" y="25"/>
                    <a:pt x="30" y="47"/>
                    <a:pt x="0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41" y="50"/>
                    <a:pt x="48" y="23"/>
                    <a:pt x="31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60"/>
            <p:cNvSpPr>
              <a:spLocks/>
            </p:cNvSpPr>
            <p:nvPr/>
          </p:nvSpPr>
          <p:spPr bwMode="auto">
            <a:xfrm>
              <a:off x="3703442" y="2823722"/>
              <a:ext cx="453287" cy="786020"/>
            </a:xfrm>
            <a:custGeom>
              <a:avLst/>
              <a:gdLst>
                <a:gd name="T0" fmla="*/ 43 w 81"/>
                <a:gd name="T1" fmla="*/ 60 h 139"/>
                <a:gd name="T2" fmla="*/ 81 w 81"/>
                <a:gd name="T3" fmla="*/ 0 h 139"/>
                <a:gd name="T4" fmla="*/ 73 w 81"/>
                <a:gd name="T5" fmla="*/ 0 h 139"/>
                <a:gd name="T6" fmla="*/ 43 w 81"/>
                <a:gd name="T7" fmla="*/ 43 h 139"/>
                <a:gd name="T8" fmla="*/ 27 w 81"/>
                <a:gd name="T9" fmla="*/ 60 h 139"/>
                <a:gd name="T10" fmla="*/ 25 w 81"/>
                <a:gd name="T11" fmla="*/ 139 h 139"/>
                <a:gd name="T12" fmla="*/ 26 w 81"/>
                <a:gd name="T13" fmla="*/ 139 h 139"/>
                <a:gd name="T14" fmla="*/ 43 w 81"/>
                <a:gd name="T15" fmla="*/ 6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139">
                  <a:moveTo>
                    <a:pt x="43" y="60"/>
                  </a:moveTo>
                  <a:cubicBezTo>
                    <a:pt x="72" y="39"/>
                    <a:pt x="81" y="31"/>
                    <a:pt x="8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0" y="22"/>
                    <a:pt x="58" y="31"/>
                    <a:pt x="43" y="43"/>
                  </a:cubicBezTo>
                  <a:cubicBezTo>
                    <a:pt x="39" y="49"/>
                    <a:pt x="34" y="55"/>
                    <a:pt x="27" y="60"/>
                  </a:cubicBezTo>
                  <a:cubicBezTo>
                    <a:pt x="0" y="84"/>
                    <a:pt x="5" y="120"/>
                    <a:pt x="25" y="139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3" y="121"/>
                    <a:pt x="18" y="78"/>
                    <a:pt x="43" y="6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61"/>
            <p:cNvSpPr>
              <a:spLocks/>
            </p:cNvSpPr>
            <p:nvPr/>
          </p:nvSpPr>
          <p:spPr bwMode="auto">
            <a:xfrm>
              <a:off x="4079574" y="2669412"/>
              <a:ext cx="135022" cy="125377"/>
            </a:xfrm>
            <a:custGeom>
              <a:avLst/>
              <a:gdLst>
                <a:gd name="T0" fmla="*/ 19 w 24"/>
                <a:gd name="T1" fmla="*/ 0 h 22"/>
                <a:gd name="T2" fmla="*/ 5 w 24"/>
                <a:gd name="T3" fmla="*/ 0 h 22"/>
                <a:gd name="T4" fmla="*/ 0 w 24"/>
                <a:gd name="T5" fmla="*/ 22 h 22"/>
                <a:gd name="T6" fmla="*/ 24 w 24"/>
                <a:gd name="T7" fmla="*/ 22 h 22"/>
                <a:gd name="T8" fmla="*/ 19 w 2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5"/>
                    <a:pt x="2" y="18"/>
                    <a:pt x="0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2" y="18"/>
                    <a:pt x="21" y="5"/>
                    <a:pt x="1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62"/>
            <p:cNvSpPr>
              <a:spLocks/>
            </p:cNvSpPr>
            <p:nvPr/>
          </p:nvSpPr>
          <p:spPr bwMode="auto">
            <a:xfrm>
              <a:off x="4783615" y="2789968"/>
              <a:ext cx="135022" cy="77155"/>
            </a:xfrm>
            <a:custGeom>
              <a:avLst/>
              <a:gdLst>
                <a:gd name="T0" fmla="*/ 19 w 24"/>
                <a:gd name="T1" fmla="*/ 0 h 14"/>
                <a:gd name="T2" fmla="*/ 4 w 24"/>
                <a:gd name="T3" fmla="*/ 0 h 14"/>
                <a:gd name="T4" fmla="*/ 0 w 24"/>
                <a:gd name="T5" fmla="*/ 14 h 14"/>
                <a:gd name="T6" fmla="*/ 24 w 24"/>
                <a:gd name="T7" fmla="*/ 14 h 14"/>
                <a:gd name="T8" fmla="*/ 19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5"/>
                    <a:pt x="2" y="10"/>
                    <a:pt x="0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0"/>
                    <a:pt x="20" y="5"/>
                    <a:pt x="1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263"/>
            <p:cNvSpPr>
              <a:spLocks/>
            </p:cNvSpPr>
            <p:nvPr/>
          </p:nvSpPr>
          <p:spPr bwMode="auto">
            <a:xfrm>
              <a:off x="6394229" y="3074477"/>
              <a:ext cx="135022" cy="72335"/>
            </a:xfrm>
            <a:custGeom>
              <a:avLst/>
              <a:gdLst>
                <a:gd name="T0" fmla="*/ 14 w 28"/>
                <a:gd name="T1" fmla="*/ 8 h 15"/>
                <a:gd name="T2" fmla="*/ 21 w 28"/>
                <a:gd name="T3" fmla="*/ 15 h 15"/>
                <a:gd name="T4" fmla="*/ 28 w 28"/>
                <a:gd name="T5" fmla="*/ 8 h 15"/>
                <a:gd name="T6" fmla="*/ 21 w 28"/>
                <a:gd name="T7" fmla="*/ 0 h 15"/>
                <a:gd name="T8" fmla="*/ 14 w 28"/>
                <a:gd name="T9" fmla="*/ 8 h 15"/>
                <a:gd name="T10" fmla="*/ 7 w 28"/>
                <a:gd name="T11" fmla="*/ 0 h 15"/>
                <a:gd name="T12" fmla="*/ 0 w 28"/>
                <a:gd name="T13" fmla="*/ 8 h 15"/>
                <a:gd name="T14" fmla="*/ 7 w 28"/>
                <a:gd name="T15" fmla="*/ 15 h 15"/>
                <a:gd name="T16" fmla="*/ 14 w 28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8"/>
                  </a:moveTo>
                  <a:lnTo>
                    <a:pt x="21" y="15"/>
                  </a:lnTo>
                  <a:lnTo>
                    <a:pt x="28" y="8"/>
                  </a:lnTo>
                  <a:lnTo>
                    <a:pt x="21" y="0"/>
                  </a:ln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264"/>
            <p:cNvSpPr>
              <a:spLocks/>
            </p:cNvSpPr>
            <p:nvPr/>
          </p:nvSpPr>
          <p:spPr bwMode="auto">
            <a:xfrm>
              <a:off x="6659448" y="3074477"/>
              <a:ext cx="135022" cy="72335"/>
            </a:xfrm>
            <a:custGeom>
              <a:avLst/>
              <a:gdLst>
                <a:gd name="T0" fmla="*/ 14 w 28"/>
                <a:gd name="T1" fmla="*/ 8 h 15"/>
                <a:gd name="T2" fmla="*/ 7 w 28"/>
                <a:gd name="T3" fmla="*/ 0 h 15"/>
                <a:gd name="T4" fmla="*/ 0 w 28"/>
                <a:gd name="T5" fmla="*/ 8 h 15"/>
                <a:gd name="T6" fmla="*/ 7 w 28"/>
                <a:gd name="T7" fmla="*/ 15 h 15"/>
                <a:gd name="T8" fmla="*/ 14 w 28"/>
                <a:gd name="T9" fmla="*/ 8 h 15"/>
                <a:gd name="T10" fmla="*/ 21 w 28"/>
                <a:gd name="T11" fmla="*/ 15 h 15"/>
                <a:gd name="T12" fmla="*/ 28 w 28"/>
                <a:gd name="T13" fmla="*/ 8 h 15"/>
                <a:gd name="T14" fmla="*/ 21 w 28"/>
                <a:gd name="T15" fmla="*/ 0 h 15"/>
                <a:gd name="T16" fmla="*/ 14 w 28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8"/>
                  </a:move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21" y="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65"/>
            <p:cNvSpPr>
              <a:spLocks/>
            </p:cNvSpPr>
            <p:nvPr/>
          </p:nvSpPr>
          <p:spPr bwMode="auto">
            <a:xfrm>
              <a:off x="6394229" y="3006966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266"/>
            <p:cNvSpPr>
              <a:spLocks/>
            </p:cNvSpPr>
            <p:nvPr/>
          </p:nvSpPr>
          <p:spPr bwMode="auto">
            <a:xfrm>
              <a:off x="6471384" y="2876768"/>
              <a:ext cx="57866" cy="62690"/>
            </a:xfrm>
            <a:custGeom>
              <a:avLst/>
              <a:gdLst>
                <a:gd name="T0" fmla="*/ 10 w 10"/>
                <a:gd name="T1" fmla="*/ 5 h 11"/>
                <a:gd name="T2" fmla="*/ 5 w 10"/>
                <a:gd name="T3" fmla="*/ 0 h 11"/>
                <a:gd name="T4" fmla="*/ 0 w 10"/>
                <a:gd name="T5" fmla="*/ 7 h 11"/>
                <a:gd name="T6" fmla="*/ 4 w 10"/>
                <a:gd name="T7" fmla="*/ 11 h 11"/>
                <a:gd name="T8" fmla="*/ 10 w 1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2" y="5"/>
                    <a:pt x="0" y="7"/>
                  </a:cubicBezTo>
                  <a:cubicBezTo>
                    <a:pt x="4" y="11"/>
                    <a:pt x="4" y="11"/>
                    <a:pt x="4" y="11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67"/>
            <p:cNvSpPr>
              <a:spLocks/>
            </p:cNvSpPr>
            <p:nvPr/>
          </p:nvSpPr>
          <p:spPr bwMode="auto">
            <a:xfrm>
              <a:off x="6659448" y="3146811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7 w 28"/>
                <a:gd name="T3" fmla="*/ 0 h 14"/>
                <a:gd name="T4" fmla="*/ 0 w 28"/>
                <a:gd name="T5" fmla="*/ 7 h 14"/>
                <a:gd name="T6" fmla="*/ 7 w 28"/>
                <a:gd name="T7" fmla="*/ 14 h 14"/>
                <a:gd name="T8" fmla="*/ 14 w 28"/>
                <a:gd name="T9" fmla="*/ 7 h 14"/>
                <a:gd name="T10" fmla="*/ 21 w 28"/>
                <a:gd name="T11" fmla="*/ 14 h 14"/>
                <a:gd name="T12" fmla="*/ 28 w 28"/>
                <a:gd name="T13" fmla="*/ 7 h 14"/>
                <a:gd name="T14" fmla="*/ 21 w 28"/>
                <a:gd name="T15" fmla="*/ 0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68"/>
            <p:cNvSpPr>
              <a:spLocks/>
            </p:cNvSpPr>
            <p:nvPr/>
          </p:nvSpPr>
          <p:spPr bwMode="auto">
            <a:xfrm>
              <a:off x="6659448" y="3006966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7 w 28"/>
                <a:gd name="T3" fmla="*/ 0 h 14"/>
                <a:gd name="T4" fmla="*/ 0 w 28"/>
                <a:gd name="T5" fmla="*/ 7 h 14"/>
                <a:gd name="T6" fmla="*/ 7 w 28"/>
                <a:gd name="T7" fmla="*/ 14 h 14"/>
                <a:gd name="T8" fmla="*/ 14 w 28"/>
                <a:gd name="T9" fmla="*/ 7 h 14"/>
                <a:gd name="T10" fmla="*/ 21 w 28"/>
                <a:gd name="T11" fmla="*/ 14 h 14"/>
                <a:gd name="T12" fmla="*/ 28 w 28"/>
                <a:gd name="T13" fmla="*/ 7 h 14"/>
                <a:gd name="T14" fmla="*/ 21 w 28"/>
                <a:gd name="T15" fmla="*/ 0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69"/>
            <p:cNvSpPr>
              <a:spLocks/>
            </p:cNvSpPr>
            <p:nvPr/>
          </p:nvSpPr>
          <p:spPr bwMode="auto">
            <a:xfrm>
              <a:off x="6413518" y="2939455"/>
              <a:ext cx="115733" cy="67511"/>
            </a:xfrm>
            <a:custGeom>
              <a:avLst/>
              <a:gdLst>
                <a:gd name="T0" fmla="*/ 14 w 20"/>
                <a:gd name="T1" fmla="*/ 12 h 12"/>
                <a:gd name="T2" fmla="*/ 20 w 20"/>
                <a:gd name="T3" fmla="*/ 6 h 12"/>
                <a:gd name="T4" fmla="*/ 14 w 20"/>
                <a:gd name="T5" fmla="*/ 0 h 12"/>
                <a:gd name="T6" fmla="*/ 8 w 20"/>
                <a:gd name="T7" fmla="*/ 6 h 12"/>
                <a:gd name="T8" fmla="*/ 5 w 20"/>
                <a:gd name="T9" fmla="*/ 3 h 12"/>
                <a:gd name="T10" fmla="*/ 0 w 20"/>
                <a:gd name="T11" fmla="*/ 10 h 12"/>
                <a:gd name="T12" fmla="*/ 2 w 20"/>
                <a:gd name="T13" fmla="*/ 12 h 12"/>
                <a:gd name="T14" fmla="*/ 8 w 20"/>
                <a:gd name="T15" fmla="*/ 6 h 12"/>
                <a:gd name="T16" fmla="*/ 14 w 20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14" y="12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6"/>
                    <a:pt x="2" y="8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6"/>
                    <a:pt x="8" y="6"/>
                    <a:pt x="8" y="6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70"/>
            <p:cNvSpPr>
              <a:spLocks/>
            </p:cNvSpPr>
            <p:nvPr/>
          </p:nvSpPr>
          <p:spPr bwMode="auto">
            <a:xfrm>
              <a:off x="6659448" y="3281833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71"/>
            <p:cNvSpPr>
              <a:spLocks/>
            </p:cNvSpPr>
            <p:nvPr/>
          </p:nvSpPr>
          <p:spPr bwMode="auto">
            <a:xfrm>
              <a:off x="6529250" y="3281833"/>
              <a:ext cx="130201" cy="67511"/>
            </a:xfrm>
            <a:custGeom>
              <a:avLst/>
              <a:gdLst>
                <a:gd name="T0" fmla="*/ 20 w 27"/>
                <a:gd name="T1" fmla="*/ 0 h 14"/>
                <a:gd name="T2" fmla="*/ 14 w 27"/>
                <a:gd name="T3" fmla="*/ 7 h 14"/>
                <a:gd name="T4" fmla="*/ 7 w 27"/>
                <a:gd name="T5" fmla="*/ 0 h 14"/>
                <a:gd name="T6" fmla="*/ 0 w 27"/>
                <a:gd name="T7" fmla="*/ 7 h 14"/>
                <a:gd name="T8" fmla="*/ 7 w 27"/>
                <a:gd name="T9" fmla="*/ 14 h 14"/>
                <a:gd name="T10" fmla="*/ 14 w 27"/>
                <a:gd name="T11" fmla="*/ 7 h 14"/>
                <a:gd name="T12" fmla="*/ 20 w 27"/>
                <a:gd name="T13" fmla="*/ 14 h 14"/>
                <a:gd name="T14" fmla="*/ 27 w 27"/>
                <a:gd name="T15" fmla="*/ 7 h 14"/>
                <a:gd name="T16" fmla="*/ 20 w 2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0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72"/>
            <p:cNvSpPr>
              <a:spLocks/>
            </p:cNvSpPr>
            <p:nvPr/>
          </p:nvSpPr>
          <p:spPr bwMode="auto">
            <a:xfrm>
              <a:off x="6394229" y="3146811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73"/>
            <p:cNvSpPr>
              <a:spLocks/>
            </p:cNvSpPr>
            <p:nvPr/>
          </p:nvSpPr>
          <p:spPr bwMode="auto">
            <a:xfrm>
              <a:off x="6794470" y="3281833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7 w 28"/>
                <a:gd name="T3" fmla="*/ 0 h 14"/>
                <a:gd name="T4" fmla="*/ 0 w 28"/>
                <a:gd name="T5" fmla="*/ 7 h 14"/>
                <a:gd name="T6" fmla="*/ 7 w 28"/>
                <a:gd name="T7" fmla="*/ 14 h 14"/>
                <a:gd name="T8" fmla="*/ 14 w 28"/>
                <a:gd name="T9" fmla="*/ 7 h 14"/>
                <a:gd name="T10" fmla="*/ 21 w 28"/>
                <a:gd name="T11" fmla="*/ 14 h 14"/>
                <a:gd name="T12" fmla="*/ 28 w 28"/>
                <a:gd name="T13" fmla="*/ 7 h 14"/>
                <a:gd name="T14" fmla="*/ 21 w 28"/>
                <a:gd name="T15" fmla="*/ 0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74"/>
            <p:cNvSpPr>
              <a:spLocks/>
            </p:cNvSpPr>
            <p:nvPr/>
          </p:nvSpPr>
          <p:spPr bwMode="auto">
            <a:xfrm>
              <a:off x="6529250" y="2804433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275"/>
            <p:cNvSpPr>
              <a:spLocks/>
            </p:cNvSpPr>
            <p:nvPr/>
          </p:nvSpPr>
          <p:spPr bwMode="auto">
            <a:xfrm>
              <a:off x="6529250" y="3006966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276"/>
            <p:cNvSpPr>
              <a:spLocks/>
            </p:cNvSpPr>
            <p:nvPr/>
          </p:nvSpPr>
          <p:spPr bwMode="auto">
            <a:xfrm>
              <a:off x="6394229" y="3281833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277"/>
            <p:cNvSpPr>
              <a:spLocks/>
            </p:cNvSpPr>
            <p:nvPr/>
          </p:nvSpPr>
          <p:spPr bwMode="auto">
            <a:xfrm>
              <a:off x="6394229" y="3214322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21 w 28"/>
                <a:gd name="T3" fmla="*/ 14 h 14"/>
                <a:gd name="T4" fmla="*/ 28 w 28"/>
                <a:gd name="T5" fmla="*/ 7 h 14"/>
                <a:gd name="T6" fmla="*/ 21 w 28"/>
                <a:gd name="T7" fmla="*/ 0 h 14"/>
                <a:gd name="T8" fmla="*/ 14 w 28"/>
                <a:gd name="T9" fmla="*/ 7 h 14"/>
                <a:gd name="T10" fmla="*/ 7 w 28"/>
                <a:gd name="T11" fmla="*/ 0 h 14"/>
                <a:gd name="T12" fmla="*/ 0 w 28"/>
                <a:gd name="T13" fmla="*/ 7 h 14"/>
                <a:gd name="T14" fmla="*/ 7 w 28"/>
                <a:gd name="T15" fmla="*/ 14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278"/>
            <p:cNvSpPr>
              <a:spLocks/>
            </p:cNvSpPr>
            <p:nvPr/>
          </p:nvSpPr>
          <p:spPr bwMode="auto">
            <a:xfrm>
              <a:off x="6659448" y="3214322"/>
              <a:ext cx="135022" cy="67511"/>
            </a:xfrm>
            <a:custGeom>
              <a:avLst/>
              <a:gdLst>
                <a:gd name="T0" fmla="*/ 21 w 28"/>
                <a:gd name="T1" fmla="*/ 0 h 14"/>
                <a:gd name="T2" fmla="*/ 14 w 28"/>
                <a:gd name="T3" fmla="*/ 7 h 14"/>
                <a:gd name="T4" fmla="*/ 7 w 28"/>
                <a:gd name="T5" fmla="*/ 0 h 14"/>
                <a:gd name="T6" fmla="*/ 0 w 28"/>
                <a:gd name="T7" fmla="*/ 7 h 14"/>
                <a:gd name="T8" fmla="*/ 7 w 28"/>
                <a:gd name="T9" fmla="*/ 14 h 14"/>
                <a:gd name="T10" fmla="*/ 14 w 28"/>
                <a:gd name="T11" fmla="*/ 7 h 14"/>
                <a:gd name="T12" fmla="*/ 21 w 28"/>
                <a:gd name="T13" fmla="*/ 14 h 14"/>
                <a:gd name="T14" fmla="*/ 28 w 28"/>
                <a:gd name="T15" fmla="*/ 7 h 14"/>
                <a:gd name="T16" fmla="*/ 21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21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279"/>
            <p:cNvSpPr>
              <a:spLocks/>
            </p:cNvSpPr>
            <p:nvPr/>
          </p:nvSpPr>
          <p:spPr bwMode="auto">
            <a:xfrm>
              <a:off x="6794470" y="3214322"/>
              <a:ext cx="135022" cy="67511"/>
            </a:xfrm>
            <a:custGeom>
              <a:avLst/>
              <a:gdLst>
                <a:gd name="T0" fmla="*/ 14 w 28"/>
                <a:gd name="T1" fmla="*/ 7 h 14"/>
                <a:gd name="T2" fmla="*/ 7 w 28"/>
                <a:gd name="T3" fmla="*/ 0 h 14"/>
                <a:gd name="T4" fmla="*/ 0 w 28"/>
                <a:gd name="T5" fmla="*/ 7 h 14"/>
                <a:gd name="T6" fmla="*/ 7 w 28"/>
                <a:gd name="T7" fmla="*/ 14 h 14"/>
                <a:gd name="T8" fmla="*/ 14 w 28"/>
                <a:gd name="T9" fmla="*/ 7 h 14"/>
                <a:gd name="T10" fmla="*/ 21 w 28"/>
                <a:gd name="T11" fmla="*/ 14 h 14"/>
                <a:gd name="T12" fmla="*/ 28 w 28"/>
                <a:gd name="T13" fmla="*/ 7 h 14"/>
                <a:gd name="T14" fmla="*/ 21 w 28"/>
                <a:gd name="T15" fmla="*/ 0 h 14"/>
                <a:gd name="T16" fmla="*/ 14 w 2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14" y="7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280"/>
            <p:cNvSpPr>
              <a:spLocks/>
            </p:cNvSpPr>
            <p:nvPr/>
          </p:nvSpPr>
          <p:spPr bwMode="auto">
            <a:xfrm>
              <a:off x="6529250" y="3214322"/>
              <a:ext cx="130201" cy="67511"/>
            </a:xfrm>
            <a:custGeom>
              <a:avLst/>
              <a:gdLst>
                <a:gd name="T0" fmla="*/ 20 w 27"/>
                <a:gd name="T1" fmla="*/ 0 h 14"/>
                <a:gd name="T2" fmla="*/ 14 w 27"/>
                <a:gd name="T3" fmla="*/ 7 h 14"/>
                <a:gd name="T4" fmla="*/ 7 w 27"/>
                <a:gd name="T5" fmla="*/ 0 h 14"/>
                <a:gd name="T6" fmla="*/ 0 w 27"/>
                <a:gd name="T7" fmla="*/ 7 h 14"/>
                <a:gd name="T8" fmla="*/ 7 w 27"/>
                <a:gd name="T9" fmla="*/ 14 h 14"/>
                <a:gd name="T10" fmla="*/ 14 w 27"/>
                <a:gd name="T11" fmla="*/ 7 h 14"/>
                <a:gd name="T12" fmla="*/ 20 w 27"/>
                <a:gd name="T13" fmla="*/ 14 h 14"/>
                <a:gd name="T14" fmla="*/ 27 w 27"/>
                <a:gd name="T15" fmla="*/ 7 h 14"/>
                <a:gd name="T16" fmla="*/ 20 w 2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0" y="0"/>
                  </a:move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281"/>
            <p:cNvSpPr>
              <a:spLocks/>
            </p:cNvSpPr>
            <p:nvPr/>
          </p:nvSpPr>
          <p:spPr bwMode="auto">
            <a:xfrm>
              <a:off x="6529250" y="2871944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282"/>
            <p:cNvSpPr>
              <a:spLocks/>
            </p:cNvSpPr>
            <p:nvPr/>
          </p:nvSpPr>
          <p:spPr bwMode="auto">
            <a:xfrm>
              <a:off x="6529250" y="3074477"/>
              <a:ext cx="130201" cy="72335"/>
            </a:xfrm>
            <a:custGeom>
              <a:avLst/>
              <a:gdLst>
                <a:gd name="T0" fmla="*/ 14 w 27"/>
                <a:gd name="T1" fmla="*/ 8 h 15"/>
                <a:gd name="T2" fmla="*/ 20 w 27"/>
                <a:gd name="T3" fmla="*/ 15 h 15"/>
                <a:gd name="T4" fmla="*/ 27 w 27"/>
                <a:gd name="T5" fmla="*/ 8 h 15"/>
                <a:gd name="T6" fmla="*/ 20 w 27"/>
                <a:gd name="T7" fmla="*/ 0 h 15"/>
                <a:gd name="T8" fmla="*/ 14 w 27"/>
                <a:gd name="T9" fmla="*/ 8 h 15"/>
                <a:gd name="T10" fmla="*/ 7 w 27"/>
                <a:gd name="T11" fmla="*/ 0 h 15"/>
                <a:gd name="T12" fmla="*/ 0 w 27"/>
                <a:gd name="T13" fmla="*/ 8 h 15"/>
                <a:gd name="T14" fmla="*/ 7 w 27"/>
                <a:gd name="T15" fmla="*/ 15 h 15"/>
                <a:gd name="T16" fmla="*/ 14 w 27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4" y="8"/>
                  </a:moveTo>
                  <a:lnTo>
                    <a:pt x="20" y="15"/>
                  </a:lnTo>
                  <a:lnTo>
                    <a:pt x="27" y="8"/>
                  </a:lnTo>
                  <a:lnTo>
                    <a:pt x="20" y="0"/>
                  </a:lnTo>
                  <a:lnTo>
                    <a:pt x="14" y="8"/>
                  </a:lnTo>
                  <a:lnTo>
                    <a:pt x="7" y="0"/>
                  </a:ln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283"/>
            <p:cNvSpPr>
              <a:spLocks/>
            </p:cNvSpPr>
            <p:nvPr/>
          </p:nvSpPr>
          <p:spPr bwMode="auto">
            <a:xfrm>
              <a:off x="6529250" y="3146811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284"/>
            <p:cNvSpPr>
              <a:spLocks/>
            </p:cNvSpPr>
            <p:nvPr/>
          </p:nvSpPr>
          <p:spPr bwMode="auto">
            <a:xfrm>
              <a:off x="6529250" y="2939455"/>
              <a:ext cx="130201" cy="67511"/>
            </a:xfrm>
            <a:custGeom>
              <a:avLst/>
              <a:gdLst>
                <a:gd name="T0" fmla="*/ 14 w 27"/>
                <a:gd name="T1" fmla="*/ 7 h 14"/>
                <a:gd name="T2" fmla="*/ 20 w 27"/>
                <a:gd name="T3" fmla="*/ 14 h 14"/>
                <a:gd name="T4" fmla="*/ 27 w 27"/>
                <a:gd name="T5" fmla="*/ 7 h 14"/>
                <a:gd name="T6" fmla="*/ 20 w 27"/>
                <a:gd name="T7" fmla="*/ 0 h 14"/>
                <a:gd name="T8" fmla="*/ 14 w 27"/>
                <a:gd name="T9" fmla="*/ 7 h 14"/>
                <a:gd name="T10" fmla="*/ 7 w 27"/>
                <a:gd name="T11" fmla="*/ 0 h 14"/>
                <a:gd name="T12" fmla="*/ 0 w 27"/>
                <a:gd name="T13" fmla="*/ 7 h 14"/>
                <a:gd name="T14" fmla="*/ 7 w 27"/>
                <a:gd name="T15" fmla="*/ 14 h 14"/>
                <a:gd name="T16" fmla="*/ 14 w 27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14" y="7"/>
                  </a:moveTo>
                  <a:lnTo>
                    <a:pt x="20" y="14"/>
                  </a:lnTo>
                  <a:lnTo>
                    <a:pt x="27" y="7"/>
                  </a:lnTo>
                  <a:lnTo>
                    <a:pt x="20" y="0"/>
                  </a:lnTo>
                  <a:lnTo>
                    <a:pt x="14" y="7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285"/>
            <p:cNvSpPr>
              <a:spLocks/>
            </p:cNvSpPr>
            <p:nvPr/>
          </p:nvSpPr>
          <p:spPr bwMode="auto">
            <a:xfrm>
              <a:off x="6659448" y="2871944"/>
              <a:ext cx="125377" cy="67511"/>
            </a:xfrm>
            <a:custGeom>
              <a:avLst/>
              <a:gdLst>
                <a:gd name="T0" fmla="*/ 6 w 22"/>
                <a:gd name="T1" fmla="*/ 12 h 12"/>
                <a:gd name="T2" fmla="*/ 12 w 22"/>
                <a:gd name="T3" fmla="*/ 6 h 12"/>
                <a:gd name="T4" fmla="*/ 18 w 22"/>
                <a:gd name="T5" fmla="*/ 12 h 12"/>
                <a:gd name="T6" fmla="*/ 22 w 22"/>
                <a:gd name="T7" fmla="*/ 8 h 12"/>
                <a:gd name="T8" fmla="*/ 17 w 22"/>
                <a:gd name="T9" fmla="*/ 1 h 12"/>
                <a:gd name="T10" fmla="*/ 12 w 22"/>
                <a:gd name="T11" fmla="*/ 6 h 12"/>
                <a:gd name="T12" fmla="*/ 6 w 22"/>
                <a:gd name="T13" fmla="*/ 0 h 12"/>
                <a:gd name="T14" fmla="*/ 0 w 22"/>
                <a:gd name="T15" fmla="*/ 6 h 12"/>
                <a:gd name="T16" fmla="*/ 6 w 22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">
                  <a:moveTo>
                    <a:pt x="6" y="12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6"/>
                    <a:pt x="19" y="4"/>
                    <a:pt x="17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286"/>
            <p:cNvSpPr>
              <a:spLocks/>
            </p:cNvSpPr>
            <p:nvPr/>
          </p:nvSpPr>
          <p:spPr bwMode="auto">
            <a:xfrm>
              <a:off x="6794470" y="3006966"/>
              <a:ext cx="110912" cy="67511"/>
            </a:xfrm>
            <a:custGeom>
              <a:avLst/>
              <a:gdLst>
                <a:gd name="T0" fmla="*/ 6 w 20"/>
                <a:gd name="T1" fmla="*/ 0 h 12"/>
                <a:gd name="T2" fmla="*/ 0 w 20"/>
                <a:gd name="T3" fmla="*/ 6 h 12"/>
                <a:gd name="T4" fmla="*/ 6 w 20"/>
                <a:gd name="T5" fmla="*/ 12 h 12"/>
                <a:gd name="T6" fmla="*/ 12 w 20"/>
                <a:gd name="T7" fmla="*/ 6 h 12"/>
                <a:gd name="T8" fmla="*/ 18 w 20"/>
                <a:gd name="T9" fmla="*/ 12 h 12"/>
                <a:gd name="T10" fmla="*/ 20 w 20"/>
                <a:gd name="T11" fmla="*/ 11 h 12"/>
                <a:gd name="T12" fmla="*/ 18 w 20"/>
                <a:gd name="T13" fmla="*/ 8 h 12"/>
                <a:gd name="T14" fmla="*/ 14 w 20"/>
                <a:gd name="T15" fmla="*/ 4 h 12"/>
                <a:gd name="T16" fmla="*/ 12 w 20"/>
                <a:gd name="T17" fmla="*/ 6 h 12"/>
                <a:gd name="T18" fmla="*/ 6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6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9"/>
                    <a:pt x="18" y="8"/>
                  </a:cubicBezTo>
                  <a:cubicBezTo>
                    <a:pt x="17" y="7"/>
                    <a:pt x="15" y="6"/>
                    <a:pt x="14" y="4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287"/>
            <p:cNvSpPr>
              <a:spLocks/>
            </p:cNvSpPr>
            <p:nvPr/>
          </p:nvSpPr>
          <p:spPr bwMode="auto">
            <a:xfrm>
              <a:off x="6794470" y="2958744"/>
              <a:ext cx="53046" cy="48222"/>
            </a:xfrm>
            <a:custGeom>
              <a:avLst/>
              <a:gdLst>
                <a:gd name="T0" fmla="*/ 6 w 9"/>
                <a:gd name="T1" fmla="*/ 9 h 9"/>
                <a:gd name="T2" fmla="*/ 9 w 9"/>
                <a:gd name="T3" fmla="*/ 7 h 9"/>
                <a:gd name="T4" fmla="*/ 3 w 9"/>
                <a:gd name="T5" fmla="*/ 0 h 9"/>
                <a:gd name="T6" fmla="*/ 0 w 9"/>
                <a:gd name="T7" fmla="*/ 3 h 9"/>
                <a:gd name="T8" fmla="*/ 6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7" y="5"/>
                    <a:pt x="5" y="2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6" y="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288"/>
            <p:cNvSpPr>
              <a:spLocks/>
            </p:cNvSpPr>
            <p:nvPr/>
          </p:nvSpPr>
          <p:spPr bwMode="auto">
            <a:xfrm>
              <a:off x="6659448" y="2939455"/>
              <a:ext cx="135022" cy="67511"/>
            </a:xfrm>
            <a:custGeom>
              <a:avLst/>
              <a:gdLst>
                <a:gd name="T0" fmla="*/ 7 w 28"/>
                <a:gd name="T1" fmla="*/ 0 h 14"/>
                <a:gd name="T2" fmla="*/ 0 w 28"/>
                <a:gd name="T3" fmla="*/ 7 h 14"/>
                <a:gd name="T4" fmla="*/ 7 w 28"/>
                <a:gd name="T5" fmla="*/ 14 h 14"/>
                <a:gd name="T6" fmla="*/ 14 w 28"/>
                <a:gd name="T7" fmla="*/ 7 h 14"/>
                <a:gd name="T8" fmla="*/ 21 w 28"/>
                <a:gd name="T9" fmla="*/ 14 h 14"/>
                <a:gd name="T10" fmla="*/ 28 w 28"/>
                <a:gd name="T11" fmla="*/ 7 h 14"/>
                <a:gd name="T12" fmla="*/ 21 w 28"/>
                <a:gd name="T13" fmla="*/ 0 h 14"/>
                <a:gd name="T14" fmla="*/ 14 w 28"/>
                <a:gd name="T15" fmla="*/ 7 h 14"/>
                <a:gd name="T16" fmla="*/ 7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289"/>
            <p:cNvSpPr>
              <a:spLocks/>
            </p:cNvSpPr>
            <p:nvPr/>
          </p:nvSpPr>
          <p:spPr bwMode="auto">
            <a:xfrm>
              <a:off x="6794470" y="3146811"/>
              <a:ext cx="135022" cy="67511"/>
            </a:xfrm>
            <a:custGeom>
              <a:avLst/>
              <a:gdLst>
                <a:gd name="T0" fmla="*/ 7 w 28"/>
                <a:gd name="T1" fmla="*/ 0 h 14"/>
                <a:gd name="T2" fmla="*/ 0 w 28"/>
                <a:gd name="T3" fmla="*/ 7 h 14"/>
                <a:gd name="T4" fmla="*/ 7 w 28"/>
                <a:gd name="T5" fmla="*/ 14 h 14"/>
                <a:gd name="T6" fmla="*/ 14 w 28"/>
                <a:gd name="T7" fmla="*/ 7 h 14"/>
                <a:gd name="T8" fmla="*/ 21 w 28"/>
                <a:gd name="T9" fmla="*/ 14 h 14"/>
                <a:gd name="T10" fmla="*/ 28 w 28"/>
                <a:gd name="T11" fmla="*/ 7 h 14"/>
                <a:gd name="T12" fmla="*/ 21 w 28"/>
                <a:gd name="T13" fmla="*/ 0 h 14"/>
                <a:gd name="T14" fmla="*/ 14 w 28"/>
                <a:gd name="T15" fmla="*/ 7 h 14"/>
                <a:gd name="T16" fmla="*/ 7 w 2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4"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14"/>
                  </a:lnTo>
                  <a:lnTo>
                    <a:pt x="28" y="7"/>
                  </a:lnTo>
                  <a:lnTo>
                    <a:pt x="21" y="0"/>
                  </a:lnTo>
                  <a:lnTo>
                    <a:pt x="14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90"/>
            <p:cNvSpPr>
              <a:spLocks/>
            </p:cNvSpPr>
            <p:nvPr/>
          </p:nvSpPr>
          <p:spPr bwMode="auto">
            <a:xfrm>
              <a:off x="6659448" y="2804433"/>
              <a:ext cx="67511" cy="67511"/>
            </a:xfrm>
            <a:custGeom>
              <a:avLst/>
              <a:gdLst>
                <a:gd name="T0" fmla="*/ 14 w 14"/>
                <a:gd name="T1" fmla="*/ 7 h 14"/>
                <a:gd name="T2" fmla="*/ 7 w 14"/>
                <a:gd name="T3" fmla="*/ 0 h 14"/>
                <a:gd name="T4" fmla="*/ 0 w 14"/>
                <a:gd name="T5" fmla="*/ 7 h 14"/>
                <a:gd name="T6" fmla="*/ 7 w 14"/>
                <a:gd name="T7" fmla="*/ 14 h 14"/>
                <a:gd name="T8" fmla="*/ 14 w 14"/>
                <a:gd name="T9" fmla="*/ 7 h 14"/>
                <a:gd name="T10" fmla="*/ 14 w 14"/>
                <a:gd name="T11" fmla="*/ 7 h 14"/>
                <a:gd name="T12" fmla="*/ 14 w 14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291"/>
            <p:cNvSpPr>
              <a:spLocks/>
            </p:cNvSpPr>
            <p:nvPr/>
          </p:nvSpPr>
          <p:spPr bwMode="auto">
            <a:xfrm>
              <a:off x="6929491" y="3156456"/>
              <a:ext cx="38578" cy="115733"/>
            </a:xfrm>
            <a:custGeom>
              <a:avLst/>
              <a:gdLst>
                <a:gd name="T0" fmla="*/ 6 w 7"/>
                <a:gd name="T1" fmla="*/ 10 h 21"/>
                <a:gd name="T2" fmla="*/ 0 w 7"/>
                <a:gd name="T3" fmla="*/ 16 h 21"/>
                <a:gd name="T4" fmla="*/ 5 w 7"/>
                <a:gd name="T5" fmla="*/ 21 h 21"/>
                <a:gd name="T6" fmla="*/ 5 w 7"/>
                <a:gd name="T7" fmla="*/ 0 h 21"/>
                <a:gd name="T8" fmla="*/ 0 w 7"/>
                <a:gd name="T9" fmla="*/ 4 h 21"/>
                <a:gd name="T10" fmla="*/ 6 w 7"/>
                <a:gd name="T1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1">
                  <a:moveTo>
                    <a:pt x="6" y="1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4"/>
                    <a:pt x="7" y="7"/>
                    <a:pt x="5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292"/>
            <p:cNvSpPr>
              <a:spLocks/>
            </p:cNvSpPr>
            <p:nvPr/>
          </p:nvSpPr>
          <p:spPr bwMode="auto">
            <a:xfrm>
              <a:off x="6794470" y="3074477"/>
              <a:ext cx="135022" cy="72335"/>
            </a:xfrm>
            <a:custGeom>
              <a:avLst/>
              <a:gdLst>
                <a:gd name="T0" fmla="*/ 7 w 28"/>
                <a:gd name="T1" fmla="*/ 0 h 15"/>
                <a:gd name="T2" fmla="*/ 0 w 28"/>
                <a:gd name="T3" fmla="*/ 8 h 15"/>
                <a:gd name="T4" fmla="*/ 7 w 28"/>
                <a:gd name="T5" fmla="*/ 15 h 15"/>
                <a:gd name="T6" fmla="*/ 14 w 28"/>
                <a:gd name="T7" fmla="*/ 8 h 15"/>
                <a:gd name="T8" fmla="*/ 21 w 28"/>
                <a:gd name="T9" fmla="*/ 15 h 15"/>
                <a:gd name="T10" fmla="*/ 28 w 28"/>
                <a:gd name="T11" fmla="*/ 8 h 15"/>
                <a:gd name="T12" fmla="*/ 21 w 28"/>
                <a:gd name="T13" fmla="*/ 0 h 15"/>
                <a:gd name="T14" fmla="*/ 14 w 28"/>
                <a:gd name="T15" fmla="*/ 8 h 15"/>
                <a:gd name="T16" fmla="*/ 7 w 2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7" y="0"/>
                  </a:moveTo>
                  <a:lnTo>
                    <a:pt x="0" y="8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15"/>
                  </a:lnTo>
                  <a:lnTo>
                    <a:pt x="28" y="8"/>
                  </a:lnTo>
                  <a:lnTo>
                    <a:pt x="21" y="0"/>
                  </a:lnTo>
                  <a:lnTo>
                    <a:pt x="14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93"/>
            <p:cNvSpPr>
              <a:spLocks/>
            </p:cNvSpPr>
            <p:nvPr/>
          </p:nvSpPr>
          <p:spPr bwMode="auto">
            <a:xfrm>
              <a:off x="6321894" y="3074477"/>
              <a:ext cx="72334" cy="72335"/>
            </a:xfrm>
            <a:custGeom>
              <a:avLst/>
              <a:gdLst>
                <a:gd name="T0" fmla="*/ 7 w 13"/>
                <a:gd name="T1" fmla="*/ 12 h 12"/>
                <a:gd name="T2" fmla="*/ 13 w 13"/>
                <a:gd name="T3" fmla="*/ 6 h 12"/>
                <a:gd name="T4" fmla="*/ 7 w 13"/>
                <a:gd name="T5" fmla="*/ 0 h 12"/>
                <a:gd name="T6" fmla="*/ 1 w 13"/>
                <a:gd name="T7" fmla="*/ 6 h 12"/>
                <a:gd name="T8" fmla="*/ 1 w 13"/>
                <a:gd name="T9" fmla="*/ 6 h 12"/>
                <a:gd name="T10" fmla="*/ 0 w 13"/>
                <a:gd name="T11" fmla="*/ 7 h 12"/>
                <a:gd name="T12" fmla="*/ 1 w 13"/>
                <a:gd name="T13" fmla="*/ 6 h 12"/>
                <a:gd name="T14" fmla="*/ 7 w 13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">
                  <a:moveTo>
                    <a:pt x="7" y="12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294"/>
            <p:cNvSpPr>
              <a:spLocks/>
            </p:cNvSpPr>
            <p:nvPr/>
          </p:nvSpPr>
          <p:spPr bwMode="auto">
            <a:xfrm>
              <a:off x="6350828" y="3349344"/>
              <a:ext cx="564199" cy="62690"/>
            </a:xfrm>
            <a:custGeom>
              <a:avLst/>
              <a:gdLst>
                <a:gd name="T0" fmla="*/ 92 w 101"/>
                <a:gd name="T1" fmla="*/ 6 h 11"/>
                <a:gd name="T2" fmla="*/ 86 w 101"/>
                <a:gd name="T3" fmla="*/ 0 h 11"/>
                <a:gd name="T4" fmla="*/ 80 w 101"/>
                <a:gd name="T5" fmla="*/ 6 h 11"/>
                <a:gd name="T6" fmla="*/ 74 w 101"/>
                <a:gd name="T7" fmla="*/ 0 h 11"/>
                <a:gd name="T8" fmla="*/ 68 w 101"/>
                <a:gd name="T9" fmla="*/ 6 h 11"/>
                <a:gd name="T10" fmla="*/ 62 w 101"/>
                <a:gd name="T11" fmla="*/ 0 h 11"/>
                <a:gd name="T12" fmla="*/ 56 w 101"/>
                <a:gd name="T13" fmla="*/ 6 h 11"/>
                <a:gd name="T14" fmla="*/ 50 w 101"/>
                <a:gd name="T15" fmla="*/ 0 h 11"/>
                <a:gd name="T16" fmla="*/ 44 w 101"/>
                <a:gd name="T17" fmla="*/ 6 h 11"/>
                <a:gd name="T18" fmla="*/ 38 w 101"/>
                <a:gd name="T19" fmla="*/ 0 h 11"/>
                <a:gd name="T20" fmla="*/ 32 w 101"/>
                <a:gd name="T21" fmla="*/ 6 h 11"/>
                <a:gd name="T22" fmla="*/ 26 w 101"/>
                <a:gd name="T23" fmla="*/ 0 h 11"/>
                <a:gd name="T24" fmla="*/ 20 w 101"/>
                <a:gd name="T25" fmla="*/ 6 h 11"/>
                <a:gd name="T26" fmla="*/ 14 w 101"/>
                <a:gd name="T27" fmla="*/ 0 h 11"/>
                <a:gd name="T28" fmla="*/ 8 w 101"/>
                <a:gd name="T29" fmla="*/ 6 h 11"/>
                <a:gd name="T30" fmla="*/ 2 w 101"/>
                <a:gd name="T31" fmla="*/ 0 h 11"/>
                <a:gd name="T32" fmla="*/ 0 w 101"/>
                <a:gd name="T33" fmla="*/ 2 h 11"/>
                <a:gd name="T34" fmla="*/ 8 w 101"/>
                <a:gd name="T35" fmla="*/ 11 h 11"/>
                <a:gd name="T36" fmla="*/ 93 w 101"/>
                <a:gd name="T37" fmla="*/ 11 h 11"/>
                <a:gd name="T38" fmla="*/ 101 w 101"/>
                <a:gd name="T39" fmla="*/ 3 h 11"/>
                <a:gd name="T40" fmla="*/ 98 w 101"/>
                <a:gd name="T41" fmla="*/ 0 h 11"/>
                <a:gd name="T42" fmla="*/ 92 w 101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1" h="11">
                  <a:moveTo>
                    <a:pt x="92" y="6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6" y="8"/>
                    <a:pt x="98" y="6"/>
                    <a:pt x="101" y="3"/>
                  </a:cubicBezTo>
                  <a:cubicBezTo>
                    <a:pt x="98" y="0"/>
                    <a:pt x="98" y="0"/>
                    <a:pt x="98" y="0"/>
                  </a:cubicBezTo>
                  <a:lnTo>
                    <a:pt x="92" y="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295"/>
            <p:cNvSpPr>
              <a:spLocks/>
            </p:cNvSpPr>
            <p:nvPr/>
          </p:nvSpPr>
          <p:spPr bwMode="auto">
            <a:xfrm>
              <a:off x="6929491" y="3291477"/>
              <a:ext cx="24113" cy="33757"/>
            </a:xfrm>
            <a:custGeom>
              <a:avLst/>
              <a:gdLst>
                <a:gd name="T0" fmla="*/ 0 w 4"/>
                <a:gd name="T1" fmla="*/ 4 h 6"/>
                <a:gd name="T2" fmla="*/ 1 w 4"/>
                <a:gd name="T3" fmla="*/ 6 h 6"/>
                <a:gd name="T4" fmla="*/ 4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4"/>
                    <a:pt x="3" y="2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296"/>
            <p:cNvSpPr>
              <a:spLocks/>
            </p:cNvSpPr>
            <p:nvPr/>
          </p:nvSpPr>
          <p:spPr bwMode="auto">
            <a:xfrm>
              <a:off x="6355651" y="3035899"/>
              <a:ext cx="38578" cy="38578"/>
            </a:xfrm>
            <a:custGeom>
              <a:avLst/>
              <a:gdLst>
                <a:gd name="T0" fmla="*/ 7 w 7"/>
                <a:gd name="T1" fmla="*/ 1 h 7"/>
                <a:gd name="T2" fmla="*/ 5 w 7"/>
                <a:gd name="T3" fmla="*/ 0 h 7"/>
                <a:gd name="T4" fmla="*/ 2 w 7"/>
                <a:gd name="T5" fmla="*/ 3 h 7"/>
                <a:gd name="T6" fmla="*/ 0 w 7"/>
                <a:gd name="T7" fmla="*/ 6 h 7"/>
                <a:gd name="T8" fmla="*/ 1 w 7"/>
                <a:gd name="T9" fmla="*/ 7 h 7"/>
                <a:gd name="T10" fmla="*/ 7 w 7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297"/>
            <p:cNvSpPr>
              <a:spLocks/>
            </p:cNvSpPr>
            <p:nvPr/>
          </p:nvSpPr>
          <p:spPr bwMode="auto">
            <a:xfrm>
              <a:off x="6292961" y="3214322"/>
              <a:ext cx="101268" cy="67511"/>
            </a:xfrm>
            <a:custGeom>
              <a:avLst/>
              <a:gdLst>
                <a:gd name="T0" fmla="*/ 12 w 18"/>
                <a:gd name="T1" fmla="*/ 12 h 12"/>
                <a:gd name="T2" fmla="*/ 18 w 18"/>
                <a:gd name="T3" fmla="*/ 6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0 h 12"/>
                <a:gd name="T10" fmla="*/ 2 w 18"/>
                <a:gd name="T11" fmla="*/ 11 h 12"/>
                <a:gd name="T12" fmla="*/ 6 w 18"/>
                <a:gd name="T13" fmla="*/ 6 h 12"/>
                <a:gd name="T14" fmla="*/ 12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2" y="12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7"/>
                    <a:pt x="2" y="11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12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298"/>
            <p:cNvSpPr>
              <a:spLocks/>
            </p:cNvSpPr>
            <p:nvPr/>
          </p:nvSpPr>
          <p:spPr bwMode="auto">
            <a:xfrm>
              <a:off x="6307429" y="3281833"/>
              <a:ext cx="86800" cy="67511"/>
            </a:xfrm>
            <a:custGeom>
              <a:avLst/>
              <a:gdLst>
                <a:gd name="T0" fmla="*/ 9 w 15"/>
                <a:gd name="T1" fmla="*/ 12 h 12"/>
                <a:gd name="T2" fmla="*/ 15 w 15"/>
                <a:gd name="T3" fmla="*/ 6 h 12"/>
                <a:gd name="T4" fmla="*/ 9 w 15"/>
                <a:gd name="T5" fmla="*/ 0 h 12"/>
                <a:gd name="T6" fmla="*/ 3 w 15"/>
                <a:gd name="T7" fmla="*/ 6 h 12"/>
                <a:gd name="T8" fmla="*/ 0 w 15"/>
                <a:gd name="T9" fmla="*/ 4 h 12"/>
                <a:gd name="T10" fmla="*/ 2 w 15"/>
                <a:gd name="T11" fmla="*/ 7 h 12"/>
                <a:gd name="T12" fmla="*/ 3 w 15"/>
                <a:gd name="T13" fmla="*/ 6 h 12"/>
                <a:gd name="T14" fmla="*/ 9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9" y="12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299"/>
            <p:cNvSpPr>
              <a:spLocks/>
            </p:cNvSpPr>
            <p:nvPr/>
          </p:nvSpPr>
          <p:spPr bwMode="auto">
            <a:xfrm>
              <a:off x="6548539" y="2761035"/>
              <a:ext cx="159134" cy="43401"/>
            </a:xfrm>
            <a:custGeom>
              <a:avLst/>
              <a:gdLst>
                <a:gd name="T0" fmla="*/ 8 w 28"/>
                <a:gd name="T1" fmla="*/ 2 h 8"/>
                <a:gd name="T2" fmla="*/ 14 w 28"/>
                <a:gd name="T3" fmla="*/ 8 h 8"/>
                <a:gd name="T4" fmla="*/ 20 w 28"/>
                <a:gd name="T5" fmla="*/ 2 h 8"/>
                <a:gd name="T6" fmla="*/ 26 w 28"/>
                <a:gd name="T7" fmla="*/ 8 h 8"/>
                <a:gd name="T8" fmla="*/ 28 w 28"/>
                <a:gd name="T9" fmla="*/ 6 h 8"/>
                <a:gd name="T10" fmla="*/ 25 w 28"/>
                <a:gd name="T11" fmla="*/ 0 h 8"/>
                <a:gd name="T12" fmla="*/ 2 w 28"/>
                <a:gd name="T13" fmla="*/ 0 h 8"/>
                <a:gd name="T14" fmla="*/ 0 w 28"/>
                <a:gd name="T15" fmla="*/ 6 h 8"/>
                <a:gd name="T16" fmla="*/ 2 w 28"/>
                <a:gd name="T17" fmla="*/ 8 h 8"/>
                <a:gd name="T18" fmla="*/ 8 w 28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8">
                  <a:moveTo>
                    <a:pt x="8" y="2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4"/>
                    <a:pt x="26" y="2"/>
                    <a:pt x="2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300"/>
            <p:cNvSpPr>
              <a:spLocks/>
            </p:cNvSpPr>
            <p:nvPr/>
          </p:nvSpPr>
          <p:spPr bwMode="auto">
            <a:xfrm>
              <a:off x="6292961" y="3146811"/>
              <a:ext cx="101268" cy="67511"/>
            </a:xfrm>
            <a:custGeom>
              <a:avLst/>
              <a:gdLst>
                <a:gd name="T0" fmla="*/ 12 w 18"/>
                <a:gd name="T1" fmla="*/ 12 h 12"/>
                <a:gd name="T2" fmla="*/ 18 w 18"/>
                <a:gd name="T3" fmla="*/ 6 h 12"/>
                <a:gd name="T4" fmla="*/ 12 w 18"/>
                <a:gd name="T5" fmla="*/ 0 h 12"/>
                <a:gd name="T6" fmla="*/ 6 w 18"/>
                <a:gd name="T7" fmla="*/ 6 h 12"/>
                <a:gd name="T8" fmla="*/ 2 w 18"/>
                <a:gd name="T9" fmla="*/ 2 h 12"/>
                <a:gd name="T10" fmla="*/ 0 w 18"/>
                <a:gd name="T11" fmla="*/ 12 h 12"/>
                <a:gd name="T12" fmla="*/ 6 w 18"/>
                <a:gd name="T13" fmla="*/ 6 h 12"/>
                <a:gd name="T14" fmla="*/ 12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2" y="12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12" y="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301"/>
            <p:cNvSpPr>
              <a:spLocks/>
            </p:cNvSpPr>
            <p:nvPr/>
          </p:nvSpPr>
          <p:spPr bwMode="auto">
            <a:xfrm>
              <a:off x="6929491" y="3113054"/>
              <a:ext cx="19289" cy="14468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302"/>
            <p:cNvSpPr>
              <a:spLocks/>
            </p:cNvSpPr>
            <p:nvPr/>
          </p:nvSpPr>
          <p:spPr bwMode="auto">
            <a:xfrm>
              <a:off x="5752875" y="4149829"/>
              <a:ext cx="43401" cy="168779"/>
            </a:xfrm>
            <a:custGeom>
              <a:avLst/>
              <a:gdLst>
                <a:gd name="T0" fmla="*/ 8 w 8"/>
                <a:gd name="T1" fmla="*/ 1 h 30"/>
                <a:gd name="T2" fmla="*/ 4 w 8"/>
                <a:gd name="T3" fmla="*/ 0 h 30"/>
                <a:gd name="T4" fmla="*/ 0 w 8"/>
                <a:gd name="T5" fmla="*/ 1 h 30"/>
                <a:gd name="T6" fmla="*/ 0 w 8"/>
                <a:gd name="T7" fmla="*/ 30 h 30"/>
                <a:gd name="T8" fmla="*/ 8 w 8"/>
                <a:gd name="T9" fmla="*/ 30 h 30"/>
                <a:gd name="T10" fmla="*/ 8 w 8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0">
                  <a:moveTo>
                    <a:pt x="8" y="1"/>
                  </a:moveTo>
                  <a:cubicBezTo>
                    <a:pt x="8" y="1"/>
                    <a:pt x="7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303"/>
            <p:cNvSpPr>
              <a:spLocks/>
            </p:cNvSpPr>
            <p:nvPr/>
          </p:nvSpPr>
          <p:spPr bwMode="auto">
            <a:xfrm>
              <a:off x="5873432" y="4149829"/>
              <a:ext cx="43401" cy="168779"/>
            </a:xfrm>
            <a:custGeom>
              <a:avLst/>
              <a:gdLst>
                <a:gd name="T0" fmla="*/ 8 w 8"/>
                <a:gd name="T1" fmla="*/ 1 h 30"/>
                <a:gd name="T2" fmla="*/ 4 w 8"/>
                <a:gd name="T3" fmla="*/ 0 h 30"/>
                <a:gd name="T4" fmla="*/ 0 w 8"/>
                <a:gd name="T5" fmla="*/ 1 h 30"/>
                <a:gd name="T6" fmla="*/ 0 w 8"/>
                <a:gd name="T7" fmla="*/ 30 h 30"/>
                <a:gd name="T8" fmla="*/ 8 w 8"/>
                <a:gd name="T9" fmla="*/ 30 h 30"/>
                <a:gd name="T10" fmla="*/ 8 w 8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0">
                  <a:moveTo>
                    <a:pt x="8" y="1"/>
                  </a:moveTo>
                  <a:cubicBezTo>
                    <a:pt x="8" y="1"/>
                    <a:pt x="7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304"/>
            <p:cNvSpPr>
              <a:spLocks/>
            </p:cNvSpPr>
            <p:nvPr/>
          </p:nvSpPr>
          <p:spPr bwMode="auto">
            <a:xfrm>
              <a:off x="5998809" y="4149829"/>
              <a:ext cx="43401" cy="168779"/>
            </a:xfrm>
            <a:custGeom>
              <a:avLst/>
              <a:gdLst>
                <a:gd name="T0" fmla="*/ 8 w 8"/>
                <a:gd name="T1" fmla="*/ 1 h 30"/>
                <a:gd name="T2" fmla="*/ 4 w 8"/>
                <a:gd name="T3" fmla="*/ 0 h 30"/>
                <a:gd name="T4" fmla="*/ 0 w 8"/>
                <a:gd name="T5" fmla="*/ 1 h 30"/>
                <a:gd name="T6" fmla="*/ 0 w 8"/>
                <a:gd name="T7" fmla="*/ 30 h 30"/>
                <a:gd name="T8" fmla="*/ 8 w 8"/>
                <a:gd name="T9" fmla="*/ 30 h 30"/>
                <a:gd name="T10" fmla="*/ 8 w 8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0">
                  <a:moveTo>
                    <a:pt x="8" y="1"/>
                  </a:moveTo>
                  <a:cubicBezTo>
                    <a:pt x="8" y="1"/>
                    <a:pt x="7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305"/>
            <p:cNvSpPr>
              <a:spLocks/>
            </p:cNvSpPr>
            <p:nvPr/>
          </p:nvSpPr>
          <p:spPr bwMode="auto">
            <a:xfrm>
              <a:off x="5984341" y="4443982"/>
              <a:ext cx="168778" cy="86800"/>
            </a:xfrm>
            <a:custGeom>
              <a:avLst/>
              <a:gdLst>
                <a:gd name="T0" fmla="*/ 14 w 30"/>
                <a:gd name="T1" fmla="*/ 3 h 15"/>
                <a:gd name="T2" fmla="*/ 27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2 w 30"/>
                <a:gd name="T11" fmla="*/ 15 h 15"/>
                <a:gd name="T12" fmla="*/ 14 w 30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3"/>
                  </a:moveTo>
                  <a:cubicBezTo>
                    <a:pt x="21" y="3"/>
                    <a:pt x="27" y="8"/>
                    <a:pt x="27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6"/>
                    <a:pt x="24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8"/>
                    <a:pt x="8" y="3"/>
                    <a:pt x="14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306"/>
            <p:cNvSpPr>
              <a:spLocks/>
            </p:cNvSpPr>
            <p:nvPr/>
          </p:nvSpPr>
          <p:spPr bwMode="auto">
            <a:xfrm>
              <a:off x="5830030" y="4443982"/>
              <a:ext cx="168778" cy="86800"/>
            </a:xfrm>
            <a:custGeom>
              <a:avLst/>
              <a:gdLst>
                <a:gd name="T0" fmla="*/ 14 w 30"/>
                <a:gd name="T1" fmla="*/ 3 h 15"/>
                <a:gd name="T2" fmla="*/ 27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1 w 30"/>
                <a:gd name="T11" fmla="*/ 15 h 15"/>
                <a:gd name="T12" fmla="*/ 14 w 30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3"/>
                  </a:moveTo>
                  <a:cubicBezTo>
                    <a:pt x="20" y="3"/>
                    <a:pt x="27" y="8"/>
                    <a:pt x="27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6"/>
                    <a:pt x="23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8"/>
                    <a:pt x="8" y="3"/>
                    <a:pt x="14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307"/>
            <p:cNvSpPr>
              <a:spLocks/>
            </p:cNvSpPr>
            <p:nvPr/>
          </p:nvSpPr>
          <p:spPr bwMode="auto">
            <a:xfrm>
              <a:off x="5670899" y="4443982"/>
              <a:ext cx="168778" cy="86800"/>
            </a:xfrm>
            <a:custGeom>
              <a:avLst/>
              <a:gdLst>
                <a:gd name="T0" fmla="*/ 14 w 30"/>
                <a:gd name="T1" fmla="*/ 3 h 15"/>
                <a:gd name="T2" fmla="*/ 26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1 w 30"/>
                <a:gd name="T11" fmla="*/ 15 h 15"/>
                <a:gd name="T12" fmla="*/ 14 w 30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3"/>
                  </a:moveTo>
                  <a:cubicBezTo>
                    <a:pt x="20" y="3"/>
                    <a:pt x="26" y="8"/>
                    <a:pt x="26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6"/>
                    <a:pt x="23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8"/>
                    <a:pt x="7" y="3"/>
                    <a:pt x="14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308"/>
            <p:cNvSpPr>
              <a:spLocks/>
            </p:cNvSpPr>
            <p:nvPr/>
          </p:nvSpPr>
          <p:spPr bwMode="auto">
            <a:xfrm>
              <a:off x="4436417" y="4207695"/>
              <a:ext cx="106088" cy="57866"/>
            </a:xfrm>
            <a:custGeom>
              <a:avLst/>
              <a:gdLst>
                <a:gd name="T0" fmla="*/ 9 w 19"/>
                <a:gd name="T1" fmla="*/ 2 h 10"/>
                <a:gd name="T2" fmla="*/ 17 w 19"/>
                <a:gd name="T3" fmla="*/ 10 h 10"/>
                <a:gd name="T4" fmla="*/ 19 w 19"/>
                <a:gd name="T5" fmla="*/ 10 h 10"/>
                <a:gd name="T6" fmla="*/ 10 w 19"/>
                <a:gd name="T7" fmla="*/ 0 h 10"/>
                <a:gd name="T8" fmla="*/ 0 w 19"/>
                <a:gd name="T9" fmla="*/ 10 h 10"/>
                <a:gd name="T10" fmla="*/ 1 w 19"/>
                <a:gd name="T11" fmla="*/ 10 h 10"/>
                <a:gd name="T12" fmla="*/ 9 w 1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9" y="2"/>
                  </a:moveTo>
                  <a:cubicBezTo>
                    <a:pt x="13" y="2"/>
                    <a:pt x="17" y="6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5" y="2"/>
                    <a:pt x="9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309"/>
            <p:cNvSpPr>
              <a:spLocks/>
            </p:cNvSpPr>
            <p:nvPr/>
          </p:nvSpPr>
          <p:spPr bwMode="auto">
            <a:xfrm>
              <a:off x="4335149" y="4207695"/>
              <a:ext cx="106088" cy="57866"/>
            </a:xfrm>
            <a:custGeom>
              <a:avLst/>
              <a:gdLst>
                <a:gd name="T0" fmla="*/ 9 w 19"/>
                <a:gd name="T1" fmla="*/ 2 h 10"/>
                <a:gd name="T2" fmla="*/ 17 w 19"/>
                <a:gd name="T3" fmla="*/ 10 h 10"/>
                <a:gd name="T4" fmla="*/ 19 w 19"/>
                <a:gd name="T5" fmla="*/ 10 h 10"/>
                <a:gd name="T6" fmla="*/ 10 w 19"/>
                <a:gd name="T7" fmla="*/ 0 h 10"/>
                <a:gd name="T8" fmla="*/ 0 w 19"/>
                <a:gd name="T9" fmla="*/ 10 h 10"/>
                <a:gd name="T10" fmla="*/ 1 w 19"/>
                <a:gd name="T11" fmla="*/ 10 h 10"/>
                <a:gd name="T12" fmla="*/ 9 w 1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9" y="2"/>
                  </a:moveTo>
                  <a:cubicBezTo>
                    <a:pt x="13" y="2"/>
                    <a:pt x="17" y="6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5" y="2"/>
                    <a:pt x="9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310"/>
            <p:cNvSpPr>
              <a:spLocks/>
            </p:cNvSpPr>
            <p:nvPr/>
          </p:nvSpPr>
          <p:spPr bwMode="auto">
            <a:xfrm>
              <a:off x="4243529" y="4207695"/>
              <a:ext cx="96444" cy="57866"/>
            </a:xfrm>
            <a:custGeom>
              <a:avLst/>
              <a:gdLst>
                <a:gd name="T0" fmla="*/ 8 w 18"/>
                <a:gd name="T1" fmla="*/ 2 h 10"/>
                <a:gd name="T2" fmla="*/ 16 w 18"/>
                <a:gd name="T3" fmla="*/ 10 h 10"/>
                <a:gd name="T4" fmla="*/ 18 w 18"/>
                <a:gd name="T5" fmla="*/ 10 h 10"/>
                <a:gd name="T6" fmla="*/ 9 w 18"/>
                <a:gd name="T7" fmla="*/ 0 h 10"/>
                <a:gd name="T8" fmla="*/ 0 w 18"/>
                <a:gd name="T9" fmla="*/ 10 h 10"/>
                <a:gd name="T10" fmla="*/ 0 w 18"/>
                <a:gd name="T11" fmla="*/ 10 h 10"/>
                <a:gd name="T12" fmla="*/ 8 w 1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8" y="2"/>
                  </a:moveTo>
                  <a:cubicBezTo>
                    <a:pt x="12" y="2"/>
                    <a:pt x="16" y="6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6"/>
                    <a:pt x="4" y="2"/>
                    <a:pt x="8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311"/>
            <p:cNvSpPr>
              <a:spLocks/>
            </p:cNvSpPr>
            <p:nvPr/>
          </p:nvSpPr>
          <p:spPr bwMode="auto">
            <a:xfrm>
              <a:off x="4436417" y="4304139"/>
              <a:ext cx="106088" cy="53046"/>
            </a:xfrm>
            <a:custGeom>
              <a:avLst/>
              <a:gdLst>
                <a:gd name="T0" fmla="*/ 9 w 19"/>
                <a:gd name="T1" fmla="*/ 3 h 10"/>
                <a:gd name="T2" fmla="*/ 17 w 19"/>
                <a:gd name="T3" fmla="*/ 10 h 10"/>
                <a:gd name="T4" fmla="*/ 19 w 19"/>
                <a:gd name="T5" fmla="*/ 10 h 10"/>
                <a:gd name="T6" fmla="*/ 10 w 19"/>
                <a:gd name="T7" fmla="*/ 0 h 10"/>
                <a:gd name="T8" fmla="*/ 0 w 19"/>
                <a:gd name="T9" fmla="*/ 10 h 10"/>
                <a:gd name="T10" fmla="*/ 1 w 19"/>
                <a:gd name="T11" fmla="*/ 10 h 10"/>
                <a:gd name="T12" fmla="*/ 9 w 19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9" y="3"/>
                  </a:moveTo>
                  <a:cubicBezTo>
                    <a:pt x="13" y="3"/>
                    <a:pt x="17" y="6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5" y="3"/>
                    <a:pt x="9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312"/>
            <p:cNvSpPr>
              <a:spLocks/>
            </p:cNvSpPr>
            <p:nvPr/>
          </p:nvSpPr>
          <p:spPr bwMode="auto">
            <a:xfrm>
              <a:off x="4335149" y="4304139"/>
              <a:ext cx="106088" cy="53046"/>
            </a:xfrm>
            <a:custGeom>
              <a:avLst/>
              <a:gdLst>
                <a:gd name="T0" fmla="*/ 9 w 19"/>
                <a:gd name="T1" fmla="*/ 3 h 10"/>
                <a:gd name="T2" fmla="*/ 17 w 19"/>
                <a:gd name="T3" fmla="*/ 10 h 10"/>
                <a:gd name="T4" fmla="*/ 19 w 19"/>
                <a:gd name="T5" fmla="*/ 10 h 10"/>
                <a:gd name="T6" fmla="*/ 10 w 19"/>
                <a:gd name="T7" fmla="*/ 0 h 10"/>
                <a:gd name="T8" fmla="*/ 0 w 19"/>
                <a:gd name="T9" fmla="*/ 10 h 10"/>
                <a:gd name="T10" fmla="*/ 1 w 19"/>
                <a:gd name="T11" fmla="*/ 10 h 10"/>
                <a:gd name="T12" fmla="*/ 9 w 19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">
                  <a:moveTo>
                    <a:pt x="9" y="3"/>
                  </a:moveTo>
                  <a:cubicBezTo>
                    <a:pt x="13" y="3"/>
                    <a:pt x="17" y="6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5" y="3"/>
                    <a:pt x="9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Freeform 313"/>
            <p:cNvSpPr>
              <a:spLocks/>
            </p:cNvSpPr>
            <p:nvPr/>
          </p:nvSpPr>
          <p:spPr bwMode="auto">
            <a:xfrm>
              <a:off x="4243529" y="4304139"/>
              <a:ext cx="96444" cy="53046"/>
            </a:xfrm>
            <a:custGeom>
              <a:avLst/>
              <a:gdLst>
                <a:gd name="T0" fmla="*/ 8 w 18"/>
                <a:gd name="T1" fmla="*/ 3 h 10"/>
                <a:gd name="T2" fmla="*/ 16 w 18"/>
                <a:gd name="T3" fmla="*/ 10 h 10"/>
                <a:gd name="T4" fmla="*/ 18 w 18"/>
                <a:gd name="T5" fmla="*/ 10 h 10"/>
                <a:gd name="T6" fmla="*/ 9 w 18"/>
                <a:gd name="T7" fmla="*/ 0 h 10"/>
                <a:gd name="T8" fmla="*/ 0 w 18"/>
                <a:gd name="T9" fmla="*/ 10 h 10"/>
                <a:gd name="T10" fmla="*/ 0 w 18"/>
                <a:gd name="T11" fmla="*/ 10 h 10"/>
                <a:gd name="T12" fmla="*/ 8 w 1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8" y="3"/>
                  </a:moveTo>
                  <a:cubicBezTo>
                    <a:pt x="12" y="3"/>
                    <a:pt x="16" y="6"/>
                    <a:pt x="16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5"/>
                    <a:pt x="14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6"/>
                    <a:pt x="4" y="3"/>
                    <a:pt x="8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314"/>
            <p:cNvSpPr>
              <a:spLocks/>
            </p:cNvSpPr>
            <p:nvPr/>
          </p:nvSpPr>
          <p:spPr bwMode="auto">
            <a:xfrm>
              <a:off x="4436417" y="4405404"/>
              <a:ext cx="106088" cy="48222"/>
            </a:xfrm>
            <a:custGeom>
              <a:avLst/>
              <a:gdLst>
                <a:gd name="T0" fmla="*/ 9 w 19"/>
                <a:gd name="T1" fmla="*/ 2 h 9"/>
                <a:gd name="T2" fmla="*/ 17 w 19"/>
                <a:gd name="T3" fmla="*/ 9 h 9"/>
                <a:gd name="T4" fmla="*/ 19 w 19"/>
                <a:gd name="T5" fmla="*/ 9 h 9"/>
                <a:gd name="T6" fmla="*/ 10 w 19"/>
                <a:gd name="T7" fmla="*/ 0 h 9"/>
                <a:gd name="T8" fmla="*/ 0 w 19"/>
                <a:gd name="T9" fmla="*/ 9 h 9"/>
                <a:gd name="T10" fmla="*/ 1 w 19"/>
                <a:gd name="T11" fmla="*/ 9 h 9"/>
                <a:gd name="T12" fmla="*/ 9 w 19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3" y="2"/>
                    <a:pt x="17" y="5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5"/>
                    <a:pt x="5" y="2"/>
                    <a:pt x="9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315"/>
            <p:cNvSpPr>
              <a:spLocks/>
            </p:cNvSpPr>
            <p:nvPr/>
          </p:nvSpPr>
          <p:spPr bwMode="auto">
            <a:xfrm>
              <a:off x="4335149" y="4405404"/>
              <a:ext cx="106088" cy="48222"/>
            </a:xfrm>
            <a:custGeom>
              <a:avLst/>
              <a:gdLst>
                <a:gd name="T0" fmla="*/ 9 w 19"/>
                <a:gd name="T1" fmla="*/ 2 h 9"/>
                <a:gd name="T2" fmla="*/ 17 w 19"/>
                <a:gd name="T3" fmla="*/ 9 h 9"/>
                <a:gd name="T4" fmla="*/ 19 w 19"/>
                <a:gd name="T5" fmla="*/ 9 h 9"/>
                <a:gd name="T6" fmla="*/ 10 w 19"/>
                <a:gd name="T7" fmla="*/ 0 h 9"/>
                <a:gd name="T8" fmla="*/ 0 w 19"/>
                <a:gd name="T9" fmla="*/ 9 h 9"/>
                <a:gd name="T10" fmla="*/ 1 w 19"/>
                <a:gd name="T11" fmla="*/ 9 h 9"/>
                <a:gd name="T12" fmla="*/ 9 w 19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13" y="2"/>
                    <a:pt x="17" y="5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5"/>
                    <a:pt x="5" y="2"/>
                    <a:pt x="9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316"/>
            <p:cNvSpPr>
              <a:spLocks/>
            </p:cNvSpPr>
            <p:nvPr/>
          </p:nvSpPr>
          <p:spPr bwMode="auto">
            <a:xfrm>
              <a:off x="4243529" y="4405404"/>
              <a:ext cx="96444" cy="48222"/>
            </a:xfrm>
            <a:custGeom>
              <a:avLst/>
              <a:gdLst>
                <a:gd name="T0" fmla="*/ 8 w 18"/>
                <a:gd name="T1" fmla="*/ 2 h 9"/>
                <a:gd name="T2" fmla="*/ 16 w 18"/>
                <a:gd name="T3" fmla="*/ 9 h 9"/>
                <a:gd name="T4" fmla="*/ 18 w 18"/>
                <a:gd name="T5" fmla="*/ 9 h 9"/>
                <a:gd name="T6" fmla="*/ 9 w 18"/>
                <a:gd name="T7" fmla="*/ 0 h 9"/>
                <a:gd name="T8" fmla="*/ 0 w 18"/>
                <a:gd name="T9" fmla="*/ 9 h 9"/>
                <a:gd name="T10" fmla="*/ 0 w 18"/>
                <a:gd name="T11" fmla="*/ 9 h 9"/>
                <a:gd name="T12" fmla="*/ 8 w 18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">
                  <a:moveTo>
                    <a:pt x="8" y="2"/>
                  </a:moveTo>
                  <a:cubicBezTo>
                    <a:pt x="12" y="2"/>
                    <a:pt x="16" y="5"/>
                    <a:pt x="16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5"/>
                    <a:pt x="4" y="2"/>
                    <a:pt x="8" y="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317"/>
            <p:cNvSpPr>
              <a:spLocks/>
            </p:cNvSpPr>
            <p:nvPr/>
          </p:nvSpPr>
          <p:spPr bwMode="auto">
            <a:xfrm>
              <a:off x="5984341" y="4554894"/>
              <a:ext cx="168778" cy="86800"/>
            </a:xfrm>
            <a:custGeom>
              <a:avLst/>
              <a:gdLst>
                <a:gd name="T0" fmla="*/ 14 w 30"/>
                <a:gd name="T1" fmla="*/ 4 h 15"/>
                <a:gd name="T2" fmla="*/ 27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2 w 30"/>
                <a:gd name="T11" fmla="*/ 15 h 15"/>
                <a:gd name="T12" fmla="*/ 14 w 30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4"/>
                  </a:moveTo>
                  <a:cubicBezTo>
                    <a:pt x="21" y="4"/>
                    <a:pt x="27" y="9"/>
                    <a:pt x="27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9"/>
                    <a:pt x="8" y="4"/>
                    <a:pt x="14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318"/>
            <p:cNvSpPr>
              <a:spLocks/>
            </p:cNvSpPr>
            <p:nvPr/>
          </p:nvSpPr>
          <p:spPr bwMode="auto">
            <a:xfrm>
              <a:off x="5830030" y="4554894"/>
              <a:ext cx="168778" cy="86800"/>
            </a:xfrm>
            <a:custGeom>
              <a:avLst/>
              <a:gdLst>
                <a:gd name="T0" fmla="*/ 14 w 30"/>
                <a:gd name="T1" fmla="*/ 4 h 15"/>
                <a:gd name="T2" fmla="*/ 27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1 w 30"/>
                <a:gd name="T11" fmla="*/ 15 h 15"/>
                <a:gd name="T12" fmla="*/ 14 w 30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4"/>
                  </a:moveTo>
                  <a:cubicBezTo>
                    <a:pt x="20" y="4"/>
                    <a:pt x="27" y="9"/>
                    <a:pt x="27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9"/>
                    <a:pt x="8" y="4"/>
                    <a:pt x="14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319"/>
            <p:cNvSpPr>
              <a:spLocks/>
            </p:cNvSpPr>
            <p:nvPr/>
          </p:nvSpPr>
          <p:spPr bwMode="auto">
            <a:xfrm>
              <a:off x="5670899" y="4554894"/>
              <a:ext cx="168778" cy="86800"/>
            </a:xfrm>
            <a:custGeom>
              <a:avLst/>
              <a:gdLst>
                <a:gd name="T0" fmla="*/ 14 w 30"/>
                <a:gd name="T1" fmla="*/ 4 h 15"/>
                <a:gd name="T2" fmla="*/ 26 w 30"/>
                <a:gd name="T3" fmla="*/ 15 h 15"/>
                <a:gd name="T4" fmla="*/ 30 w 30"/>
                <a:gd name="T5" fmla="*/ 15 h 15"/>
                <a:gd name="T6" fmla="*/ 15 w 30"/>
                <a:gd name="T7" fmla="*/ 0 h 15"/>
                <a:gd name="T8" fmla="*/ 0 w 30"/>
                <a:gd name="T9" fmla="*/ 15 h 15"/>
                <a:gd name="T10" fmla="*/ 1 w 30"/>
                <a:gd name="T11" fmla="*/ 15 h 15"/>
                <a:gd name="T12" fmla="*/ 14 w 30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5">
                  <a:moveTo>
                    <a:pt x="14" y="4"/>
                  </a:moveTo>
                  <a:cubicBezTo>
                    <a:pt x="20" y="4"/>
                    <a:pt x="26" y="9"/>
                    <a:pt x="26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9"/>
                    <a:pt x="7" y="4"/>
                    <a:pt x="14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320"/>
            <p:cNvSpPr>
              <a:spLocks/>
            </p:cNvSpPr>
            <p:nvPr/>
          </p:nvSpPr>
          <p:spPr bwMode="auto">
            <a:xfrm>
              <a:off x="5984341" y="4675447"/>
              <a:ext cx="168778" cy="77155"/>
            </a:xfrm>
            <a:custGeom>
              <a:avLst/>
              <a:gdLst>
                <a:gd name="T0" fmla="*/ 14 w 30"/>
                <a:gd name="T1" fmla="*/ 3 h 14"/>
                <a:gd name="T2" fmla="*/ 27 w 30"/>
                <a:gd name="T3" fmla="*/ 14 h 14"/>
                <a:gd name="T4" fmla="*/ 30 w 30"/>
                <a:gd name="T5" fmla="*/ 14 h 14"/>
                <a:gd name="T6" fmla="*/ 15 w 30"/>
                <a:gd name="T7" fmla="*/ 0 h 14"/>
                <a:gd name="T8" fmla="*/ 0 w 30"/>
                <a:gd name="T9" fmla="*/ 14 h 14"/>
                <a:gd name="T10" fmla="*/ 2 w 30"/>
                <a:gd name="T11" fmla="*/ 14 h 14"/>
                <a:gd name="T12" fmla="*/ 14 w 30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">
                  <a:moveTo>
                    <a:pt x="14" y="3"/>
                  </a:moveTo>
                  <a:cubicBezTo>
                    <a:pt x="21" y="3"/>
                    <a:pt x="27" y="8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6"/>
                    <a:pt x="24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8"/>
                    <a:pt x="8" y="3"/>
                    <a:pt x="14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Freeform 322"/>
            <p:cNvSpPr>
              <a:spLocks/>
            </p:cNvSpPr>
            <p:nvPr/>
          </p:nvSpPr>
          <p:spPr bwMode="auto">
            <a:xfrm>
              <a:off x="5670899" y="4675447"/>
              <a:ext cx="168778" cy="77155"/>
            </a:xfrm>
            <a:custGeom>
              <a:avLst/>
              <a:gdLst>
                <a:gd name="T0" fmla="*/ 14 w 30"/>
                <a:gd name="T1" fmla="*/ 3 h 14"/>
                <a:gd name="T2" fmla="*/ 26 w 30"/>
                <a:gd name="T3" fmla="*/ 14 h 14"/>
                <a:gd name="T4" fmla="*/ 30 w 30"/>
                <a:gd name="T5" fmla="*/ 14 h 14"/>
                <a:gd name="T6" fmla="*/ 15 w 30"/>
                <a:gd name="T7" fmla="*/ 0 h 14"/>
                <a:gd name="T8" fmla="*/ 0 w 30"/>
                <a:gd name="T9" fmla="*/ 14 h 14"/>
                <a:gd name="T10" fmla="*/ 1 w 30"/>
                <a:gd name="T11" fmla="*/ 14 h 14"/>
                <a:gd name="T12" fmla="*/ 14 w 30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">
                  <a:moveTo>
                    <a:pt x="14" y="3"/>
                  </a:moveTo>
                  <a:cubicBezTo>
                    <a:pt x="20" y="3"/>
                    <a:pt x="26" y="8"/>
                    <a:pt x="2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6"/>
                    <a:pt x="23" y="0"/>
                    <a:pt x="15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8"/>
                    <a:pt x="7" y="3"/>
                    <a:pt x="14" y="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323"/>
            <p:cNvSpPr>
              <a:spLocks/>
            </p:cNvSpPr>
            <p:nvPr/>
          </p:nvSpPr>
          <p:spPr bwMode="auto">
            <a:xfrm>
              <a:off x="5261011" y="4236628"/>
              <a:ext cx="77155" cy="110912"/>
            </a:xfrm>
            <a:custGeom>
              <a:avLst/>
              <a:gdLst>
                <a:gd name="T0" fmla="*/ 8 w 16"/>
                <a:gd name="T1" fmla="*/ 0 h 23"/>
                <a:gd name="T2" fmla="*/ 0 w 16"/>
                <a:gd name="T3" fmla="*/ 23 h 23"/>
                <a:gd name="T4" fmla="*/ 16 w 16"/>
                <a:gd name="T5" fmla="*/ 23 h 23"/>
                <a:gd name="T6" fmla="*/ 8 w 1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lnTo>
                    <a:pt x="0" y="23"/>
                  </a:lnTo>
                  <a:lnTo>
                    <a:pt x="16" y="2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324"/>
            <p:cNvSpPr>
              <a:spLocks/>
            </p:cNvSpPr>
            <p:nvPr/>
          </p:nvSpPr>
          <p:spPr bwMode="auto">
            <a:xfrm>
              <a:off x="5429789" y="4236628"/>
              <a:ext cx="77155" cy="110912"/>
            </a:xfrm>
            <a:custGeom>
              <a:avLst/>
              <a:gdLst>
                <a:gd name="T0" fmla="*/ 9 w 16"/>
                <a:gd name="T1" fmla="*/ 0 h 23"/>
                <a:gd name="T2" fmla="*/ 0 w 16"/>
                <a:gd name="T3" fmla="*/ 23 h 23"/>
                <a:gd name="T4" fmla="*/ 16 w 16"/>
                <a:gd name="T5" fmla="*/ 23 h 23"/>
                <a:gd name="T6" fmla="*/ 9 w 1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9" y="0"/>
                  </a:moveTo>
                  <a:lnTo>
                    <a:pt x="0" y="23"/>
                  </a:lnTo>
                  <a:lnTo>
                    <a:pt x="16" y="2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325"/>
            <p:cNvSpPr>
              <a:spLocks/>
            </p:cNvSpPr>
            <p:nvPr/>
          </p:nvSpPr>
          <p:spPr bwMode="auto">
            <a:xfrm>
              <a:off x="5603388" y="4236628"/>
              <a:ext cx="72334" cy="110912"/>
            </a:xfrm>
            <a:custGeom>
              <a:avLst/>
              <a:gdLst>
                <a:gd name="T0" fmla="*/ 7 w 15"/>
                <a:gd name="T1" fmla="*/ 0 h 23"/>
                <a:gd name="T2" fmla="*/ 0 w 15"/>
                <a:gd name="T3" fmla="*/ 23 h 23"/>
                <a:gd name="T4" fmla="*/ 15 w 15"/>
                <a:gd name="T5" fmla="*/ 23 h 23"/>
                <a:gd name="T6" fmla="*/ 7 w 15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3">
                  <a:moveTo>
                    <a:pt x="7" y="0"/>
                  </a:moveTo>
                  <a:lnTo>
                    <a:pt x="0" y="23"/>
                  </a:lnTo>
                  <a:lnTo>
                    <a:pt x="15" y="2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3" name="Rectangle 327"/>
            <p:cNvSpPr>
              <a:spLocks noChangeArrowheads="1"/>
            </p:cNvSpPr>
            <p:nvPr/>
          </p:nvSpPr>
          <p:spPr bwMode="auto">
            <a:xfrm>
              <a:off x="4195307" y="4583827"/>
              <a:ext cx="385776" cy="337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Rectangle 328"/>
            <p:cNvSpPr>
              <a:spLocks noChangeArrowheads="1"/>
            </p:cNvSpPr>
            <p:nvPr/>
          </p:nvSpPr>
          <p:spPr bwMode="auto">
            <a:xfrm>
              <a:off x="4195307" y="4680271"/>
              <a:ext cx="366487" cy="337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Rectangle 329"/>
            <p:cNvSpPr>
              <a:spLocks noChangeArrowheads="1"/>
            </p:cNvSpPr>
            <p:nvPr/>
          </p:nvSpPr>
          <p:spPr bwMode="auto">
            <a:xfrm>
              <a:off x="4195307" y="4771891"/>
              <a:ext cx="366487" cy="337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330"/>
            <p:cNvSpPr>
              <a:spLocks noEditPoints="1"/>
            </p:cNvSpPr>
            <p:nvPr/>
          </p:nvSpPr>
          <p:spPr bwMode="auto">
            <a:xfrm>
              <a:off x="5535878" y="1598883"/>
              <a:ext cx="236289" cy="834242"/>
            </a:xfrm>
            <a:custGeom>
              <a:avLst/>
              <a:gdLst>
                <a:gd name="T0" fmla="*/ 4 w 42"/>
                <a:gd name="T1" fmla="*/ 0 h 148"/>
                <a:gd name="T2" fmla="*/ 0 w 42"/>
                <a:gd name="T3" fmla="*/ 0 h 148"/>
                <a:gd name="T4" fmla="*/ 0 w 42"/>
                <a:gd name="T5" fmla="*/ 148 h 148"/>
                <a:gd name="T6" fmla="*/ 42 w 42"/>
                <a:gd name="T7" fmla="*/ 148 h 148"/>
                <a:gd name="T8" fmla="*/ 4 w 42"/>
                <a:gd name="T9" fmla="*/ 0 h 148"/>
                <a:gd name="T10" fmla="*/ 7 w 42"/>
                <a:gd name="T11" fmla="*/ 34 h 148"/>
                <a:gd name="T12" fmla="*/ 5 w 42"/>
                <a:gd name="T13" fmla="*/ 31 h 148"/>
                <a:gd name="T14" fmla="*/ 7 w 42"/>
                <a:gd name="T15" fmla="*/ 29 h 148"/>
                <a:gd name="T16" fmla="*/ 9 w 42"/>
                <a:gd name="T17" fmla="*/ 31 h 148"/>
                <a:gd name="T18" fmla="*/ 7 w 42"/>
                <a:gd name="T19" fmla="*/ 34 h 148"/>
                <a:gd name="T20" fmla="*/ 11 w 42"/>
                <a:gd name="T21" fmla="*/ 52 h 148"/>
                <a:gd name="T22" fmla="*/ 9 w 42"/>
                <a:gd name="T23" fmla="*/ 50 h 148"/>
                <a:gd name="T24" fmla="*/ 11 w 42"/>
                <a:gd name="T25" fmla="*/ 47 h 148"/>
                <a:gd name="T26" fmla="*/ 14 w 42"/>
                <a:gd name="T27" fmla="*/ 50 h 148"/>
                <a:gd name="T28" fmla="*/ 11 w 42"/>
                <a:gd name="T29" fmla="*/ 52 h 148"/>
                <a:gd name="T30" fmla="*/ 16 w 42"/>
                <a:gd name="T31" fmla="*/ 71 h 148"/>
                <a:gd name="T32" fmla="*/ 13 w 42"/>
                <a:gd name="T33" fmla="*/ 69 h 148"/>
                <a:gd name="T34" fmla="*/ 16 w 42"/>
                <a:gd name="T35" fmla="*/ 66 h 148"/>
                <a:gd name="T36" fmla="*/ 18 w 42"/>
                <a:gd name="T37" fmla="*/ 69 h 148"/>
                <a:gd name="T38" fmla="*/ 16 w 42"/>
                <a:gd name="T39" fmla="*/ 71 h 148"/>
                <a:gd name="T40" fmla="*/ 20 w 42"/>
                <a:gd name="T41" fmla="*/ 90 h 148"/>
                <a:gd name="T42" fmla="*/ 18 w 42"/>
                <a:gd name="T43" fmla="*/ 87 h 148"/>
                <a:gd name="T44" fmla="*/ 20 w 42"/>
                <a:gd name="T45" fmla="*/ 85 h 148"/>
                <a:gd name="T46" fmla="*/ 23 w 42"/>
                <a:gd name="T47" fmla="*/ 87 h 148"/>
                <a:gd name="T48" fmla="*/ 20 w 42"/>
                <a:gd name="T49" fmla="*/ 90 h 148"/>
                <a:gd name="T50" fmla="*/ 24 w 42"/>
                <a:gd name="T51" fmla="*/ 108 h 148"/>
                <a:gd name="T52" fmla="*/ 22 w 42"/>
                <a:gd name="T53" fmla="*/ 106 h 148"/>
                <a:gd name="T54" fmla="*/ 24 w 42"/>
                <a:gd name="T55" fmla="*/ 104 h 148"/>
                <a:gd name="T56" fmla="*/ 27 w 42"/>
                <a:gd name="T57" fmla="*/ 106 h 148"/>
                <a:gd name="T58" fmla="*/ 24 w 42"/>
                <a:gd name="T59" fmla="*/ 108 h 148"/>
                <a:gd name="T60" fmla="*/ 29 w 42"/>
                <a:gd name="T61" fmla="*/ 127 h 148"/>
                <a:gd name="T62" fmla="*/ 26 w 42"/>
                <a:gd name="T63" fmla="*/ 125 h 148"/>
                <a:gd name="T64" fmla="*/ 29 w 42"/>
                <a:gd name="T65" fmla="*/ 122 h 148"/>
                <a:gd name="T66" fmla="*/ 31 w 42"/>
                <a:gd name="T67" fmla="*/ 125 h 148"/>
                <a:gd name="T68" fmla="*/ 29 w 42"/>
                <a:gd name="T69" fmla="*/ 127 h 148"/>
                <a:gd name="T70" fmla="*/ 33 w 42"/>
                <a:gd name="T71" fmla="*/ 146 h 148"/>
                <a:gd name="T72" fmla="*/ 31 w 42"/>
                <a:gd name="T73" fmla="*/ 143 h 148"/>
                <a:gd name="T74" fmla="*/ 33 w 42"/>
                <a:gd name="T75" fmla="*/ 141 h 148"/>
                <a:gd name="T76" fmla="*/ 36 w 42"/>
                <a:gd name="T77" fmla="*/ 143 h 148"/>
                <a:gd name="T78" fmla="*/ 33 w 42"/>
                <a:gd name="T79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148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2" y="148"/>
                    <a:pt x="42" y="148"/>
                    <a:pt x="42" y="148"/>
                  </a:cubicBezTo>
                  <a:lnTo>
                    <a:pt x="4" y="0"/>
                  </a:lnTo>
                  <a:close/>
                  <a:moveTo>
                    <a:pt x="7" y="34"/>
                  </a:moveTo>
                  <a:cubicBezTo>
                    <a:pt x="6" y="34"/>
                    <a:pt x="5" y="32"/>
                    <a:pt x="5" y="31"/>
                  </a:cubicBezTo>
                  <a:cubicBezTo>
                    <a:pt x="5" y="30"/>
                    <a:pt x="6" y="29"/>
                    <a:pt x="7" y="29"/>
                  </a:cubicBezTo>
                  <a:cubicBezTo>
                    <a:pt x="8" y="29"/>
                    <a:pt x="9" y="30"/>
                    <a:pt x="9" y="31"/>
                  </a:cubicBezTo>
                  <a:cubicBezTo>
                    <a:pt x="9" y="32"/>
                    <a:pt x="8" y="34"/>
                    <a:pt x="7" y="34"/>
                  </a:cubicBezTo>
                  <a:close/>
                  <a:moveTo>
                    <a:pt x="11" y="52"/>
                  </a:moveTo>
                  <a:cubicBezTo>
                    <a:pt x="10" y="52"/>
                    <a:pt x="9" y="51"/>
                    <a:pt x="9" y="50"/>
                  </a:cubicBezTo>
                  <a:cubicBezTo>
                    <a:pt x="9" y="48"/>
                    <a:pt x="10" y="47"/>
                    <a:pt x="11" y="47"/>
                  </a:cubicBezTo>
                  <a:cubicBezTo>
                    <a:pt x="13" y="47"/>
                    <a:pt x="14" y="48"/>
                    <a:pt x="14" y="50"/>
                  </a:cubicBezTo>
                  <a:cubicBezTo>
                    <a:pt x="14" y="51"/>
                    <a:pt x="13" y="52"/>
                    <a:pt x="11" y="52"/>
                  </a:cubicBezTo>
                  <a:close/>
                  <a:moveTo>
                    <a:pt x="16" y="71"/>
                  </a:moveTo>
                  <a:cubicBezTo>
                    <a:pt x="14" y="71"/>
                    <a:pt x="13" y="70"/>
                    <a:pt x="13" y="69"/>
                  </a:cubicBezTo>
                  <a:cubicBezTo>
                    <a:pt x="13" y="67"/>
                    <a:pt x="14" y="66"/>
                    <a:pt x="16" y="66"/>
                  </a:cubicBezTo>
                  <a:cubicBezTo>
                    <a:pt x="17" y="66"/>
                    <a:pt x="18" y="67"/>
                    <a:pt x="18" y="69"/>
                  </a:cubicBezTo>
                  <a:cubicBezTo>
                    <a:pt x="18" y="70"/>
                    <a:pt x="17" y="71"/>
                    <a:pt x="16" y="71"/>
                  </a:cubicBezTo>
                  <a:close/>
                  <a:moveTo>
                    <a:pt x="20" y="90"/>
                  </a:moveTo>
                  <a:cubicBezTo>
                    <a:pt x="19" y="90"/>
                    <a:pt x="18" y="89"/>
                    <a:pt x="18" y="87"/>
                  </a:cubicBezTo>
                  <a:cubicBezTo>
                    <a:pt x="18" y="86"/>
                    <a:pt x="19" y="85"/>
                    <a:pt x="20" y="85"/>
                  </a:cubicBezTo>
                  <a:cubicBezTo>
                    <a:pt x="21" y="85"/>
                    <a:pt x="23" y="86"/>
                    <a:pt x="23" y="87"/>
                  </a:cubicBezTo>
                  <a:cubicBezTo>
                    <a:pt x="23" y="89"/>
                    <a:pt x="21" y="90"/>
                    <a:pt x="20" y="90"/>
                  </a:cubicBezTo>
                  <a:close/>
                  <a:moveTo>
                    <a:pt x="24" y="108"/>
                  </a:moveTo>
                  <a:cubicBezTo>
                    <a:pt x="23" y="108"/>
                    <a:pt x="22" y="107"/>
                    <a:pt x="22" y="106"/>
                  </a:cubicBezTo>
                  <a:cubicBezTo>
                    <a:pt x="22" y="105"/>
                    <a:pt x="23" y="104"/>
                    <a:pt x="24" y="104"/>
                  </a:cubicBezTo>
                  <a:cubicBezTo>
                    <a:pt x="26" y="104"/>
                    <a:pt x="27" y="105"/>
                    <a:pt x="27" y="106"/>
                  </a:cubicBezTo>
                  <a:cubicBezTo>
                    <a:pt x="27" y="107"/>
                    <a:pt x="26" y="108"/>
                    <a:pt x="24" y="108"/>
                  </a:cubicBezTo>
                  <a:close/>
                  <a:moveTo>
                    <a:pt x="29" y="127"/>
                  </a:moveTo>
                  <a:cubicBezTo>
                    <a:pt x="28" y="127"/>
                    <a:pt x="26" y="126"/>
                    <a:pt x="26" y="125"/>
                  </a:cubicBezTo>
                  <a:cubicBezTo>
                    <a:pt x="26" y="123"/>
                    <a:pt x="28" y="122"/>
                    <a:pt x="29" y="122"/>
                  </a:cubicBezTo>
                  <a:cubicBezTo>
                    <a:pt x="30" y="122"/>
                    <a:pt x="31" y="123"/>
                    <a:pt x="31" y="125"/>
                  </a:cubicBezTo>
                  <a:cubicBezTo>
                    <a:pt x="31" y="126"/>
                    <a:pt x="30" y="127"/>
                    <a:pt x="29" y="127"/>
                  </a:cubicBezTo>
                  <a:close/>
                  <a:moveTo>
                    <a:pt x="33" y="146"/>
                  </a:moveTo>
                  <a:cubicBezTo>
                    <a:pt x="32" y="146"/>
                    <a:pt x="31" y="145"/>
                    <a:pt x="31" y="143"/>
                  </a:cubicBezTo>
                  <a:cubicBezTo>
                    <a:pt x="31" y="142"/>
                    <a:pt x="32" y="141"/>
                    <a:pt x="33" y="141"/>
                  </a:cubicBezTo>
                  <a:cubicBezTo>
                    <a:pt x="35" y="141"/>
                    <a:pt x="36" y="142"/>
                    <a:pt x="36" y="143"/>
                  </a:cubicBezTo>
                  <a:cubicBezTo>
                    <a:pt x="36" y="145"/>
                    <a:pt x="35" y="146"/>
                    <a:pt x="33" y="14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331"/>
            <p:cNvSpPr>
              <a:spLocks noEditPoints="1"/>
            </p:cNvSpPr>
            <p:nvPr/>
          </p:nvSpPr>
          <p:spPr bwMode="auto">
            <a:xfrm>
              <a:off x="5270655" y="1598883"/>
              <a:ext cx="226645" cy="834242"/>
            </a:xfrm>
            <a:custGeom>
              <a:avLst/>
              <a:gdLst>
                <a:gd name="T0" fmla="*/ 37 w 41"/>
                <a:gd name="T1" fmla="*/ 0 h 148"/>
                <a:gd name="T2" fmla="*/ 0 w 41"/>
                <a:gd name="T3" fmla="*/ 148 h 148"/>
                <a:gd name="T4" fmla="*/ 41 w 41"/>
                <a:gd name="T5" fmla="*/ 148 h 148"/>
                <a:gd name="T6" fmla="*/ 41 w 41"/>
                <a:gd name="T7" fmla="*/ 0 h 148"/>
                <a:gd name="T8" fmla="*/ 37 w 41"/>
                <a:gd name="T9" fmla="*/ 0 h 148"/>
                <a:gd name="T10" fmla="*/ 7 w 41"/>
                <a:gd name="T11" fmla="*/ 146 h 148"/>
                <a:gd name="T12" fmla="*/ 5 w 41"/>
                <a:gd name="T13" fmla="*/ 143 h 148"/>
                <a:gd name="T14" fmla="*/ 7 w 41"/>
                <a:gd name="T15" fmla="*/ 141 h 148"/>
                <a:gd name="T16" fmla="*/ 9 w 41"/>
                <a:gd name="T17" fmla="*/ 143 h 148"/>
                <a:gd name="T18" fmla="*/ 7 w 41"/>
                <a:gd name="T19" fmla="*/ 146 h 148"/>
                <a:gd name="T20" fmla="*/ 11 w 41"/>
                <a:gd name="T21" fmla="*/ 127 h 148"/>
                <a:gd name="T22" fmla="*/ 9 w 41"/>
                <a:gd name="T23" fmla="*/ 125 h 148"/>
                <a:gd name="T24" fmla="*/ 11 w 41"/>
                <a:gd name="T25" fmla="*/ 122 h 148"/>
                <a:gd name="T26" fmla="*/ 14 w 41"/>
                <a:gd name="T27" fmla="*/ 125 h 148"/>
                <a:gd name="T28" fmla="*/ 11 w 41"/>
                <a:gd name="T29" fmla="*/ 127 h 148"/>
                <a:gd name="T30" fmla="*/ 16 w 41"/>
                <a:gd name="T31" fmla="*/ 108 h 148"/>
                <a:gd name="T32" fmla="*/ 13 w 41"/>
                <a:gd name="T33" fmla="*/ 106 h 148"/>
                <a:gd name="T34" fmla="*/ 16 w 41"/>
                <a:gd name="T35" fmla="*/ 104 h 148"/>
                <a:gd name="T36" fmla="*/ 18 w 41"/>
                <a:gd name="T37" fmla="*/ 106 h 148"/>
                <a:gd name="T38" fmla="*/ 16 w 41"/>
                <a:gd name="T39" fmla="*/ 108 h 148"/>
                <a:gd name="T40" fmla="*/ 20 w 41"/>
                <a:gd name="T41" fmla="*/ 90 h 148"/>
                <a:gd name="T42" fmla="*/ 18 w 41"/>
                <a:gd name="T43" fmla="*/ 87 h 148"/>
                <a:gd name="T44" fmla="*/ 20 w 41"/>
                <a:gd name="T45" fmla="*/ 85 h 148"/>
                <a:gd name="T46" fmla="*/ 23 w 41"/>
                <a:gd name="T47" fmla="*/ 87 h 148"/>
                <a:gd name="T48" fmla="*/ 20 w 41"/>
                <a:gd name="T49" fmla="*/ 90 h 148"/>
                <a:gd name="T50" fmla="*/ 25 w 41"/>
                <a:gd name="T51" fmla="*/ 71 h 148"/>
                <a:gd name="T52" fmla="*/ 22 w 41"/>
                <a:gd name="T53" fmla="*/ 69 h 148"/>
                <a:gd name="T54" fmla="*/ 25 w 41"/>
                <a:gd name="T55" fmla="*/ 66 h 148"/>
                <a:gd name="T56" fmla="*/ 27 w 41"/>
                <a:gd name="T57" fmla="*/ 69 h 148"/>
                <a:gd name="T58" fmla="*/ 25 w 41"/>
                <a:gd name="T59" fmla="*/ 71 h 148"/>
                <a:gd name="T60" fmla="*/ 29 w 41"/>
                <a:gd name="T61" fmla="*/ 52 h 148"/>
                <a:gd name="T62" fmla="*/ 26 w 41"/>
                <a:gd name="T63" fmla="*/ 50 h 148"/>
                <a:gd name="T64" fmla="*/ 29 w 41"/>
                <a:gd name="T65" fmla="*/ 47 h 148"/>
                <a:gd name="T66" fmla="*/ 31 w 41"/>
                <a:gd name="T67" fmla="*/ 50 h 148"/>
                <a:gd name="T68" fmla="*/ 29 w 41"/>
                <a:gd name="T69" fmla="*/ 52 h 148"/>
                <a:gd name="T70" fmla="*/ 33 w 41"/>
                <a:gd name="T71" fmla="*/ 34 h 148"/>
                <a:gd name="T72" fmla="*/ 31 w 41"/>
                <a:gd name="T73" fmla="*/ 31 h 148"/>
                <a:gd name="T74" fmla="*/ 33 w 41"/>
                <a:gd name="T75" fmla="*/ 29 h 148"/>
                <a:gd name="T76" fmla="*/ 36 w 41"/>
                <a:gd name="T77" fmla="*/ 31 h 148"/>
                <a:gd name="T78" fmla="*/ 33 w 41"/>
                <a:gd name="T79" fmla="*/ 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148">
                  <a:moveTo>
                    <a:pt x="37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37" y="0"/>
                  </a:lnTo>
                  <a:close/>
                  <a:moveTo>
                    <a:pt x="7" y="146"/>
                  </a:moveTo>
                  <a:cubicBezTo>
                    <a:pt x="6" y="146"/>
                    <a:pt x="5" y="145"/>
                    <a:pt x="5" y="143"/>
                  </a:cubicBezTo>
                  <a:cubicBezTo>
                    <a:pt x="5" y="142"/>
                    <a:pt x="6" y="141"/>
                    <a:pt x="7" y="141"/>
                  </a:cubicBezTo>
                  <a:cubicBezTo>
                    <a:pt x="8" y="141"/>
                    <a:pt x="9" y="142"/>
                    <a:pt x="9" y="143"/>
                  </a:cubicBezTo>
                  <a:cubicBezTo>
                    <a:pt x="9" y="145"/>
                    <a:pt x="8" y="146"/>
                    <a:pt x="7" y="146"/>
                  </a:cubicBezTo>
                  <a:close/>
                  <a:moveTo>
                    <a:pt x="11" y="127"/>
                  </a:moveTo>
                  <a:cubicBezTo>
                    <a:pt x="10" y="127"/>
                    <a:pt x="9" y="126"/>
                    <a:pt x="9" y="125"/>
                  </a:cubicBezTo>
                  <a:cubicBezTo>
                    <a:pt x="9" y="123"/>
                    <a:pt x="10" y="122"/>
                    <a:pt x="11" y="122"/>
                  </a:cubicBezTo>
                  <a:cubicBezTo>
                    <a:pt x="13" y="122"/>
                    <a:pt x="14" y="123"/>
                    <a:pt x="14" y="125"/>
                  </a:cubicBezTo>
                  <a:cubicBezTo>
                    <a:pt x="14" y="126"/>
                    <a:pt x="13" y="127"/>
                    <a:pt x="11" y="127"/>
                  </a:cubicBezTo>
                  <a:close/>
                  <a:moveTo>
                    <a:pt x="16" y="108"/>
                  </a:moveTo>
                  <a:cubicBezTo>
                    <a:pt x="14" y="108"/>
                    <a:pt x="13" y="107"/>
                    <a:pt x="13" y="106"/>
                  </a:cubicBezTo>
                  <a:cubicBezTo>
                    <a:pt x="13" y="105"/>
                    <a:pt x="14" y="104"/>
                    <a:pt x="16" y="104"/>
                  </a:cubicBezTo>
                  <a:cubicBezTo>
                    <a:pt x="17" y="104"/>
                    <a:pt x="18" y="105"/>
                    <a:pt x="18" y="106"/>
                  </a:cubicBezTo>
                  <a:cubicBezTo>
                    <a:pt x="18" y="107"/>
                    <a:pt x="17" y="108"/>
                    <a:pt x="16" y="108"/>
                  </a:cubicBezTo>
                  <a:close/>
                  <a:moveTo>
                    <a:pt x="20" y="90"/>
                  </a:moveTo>
                  <a:cubicBezTo>
                    <a:pt x="19" y="90"/>
                    <a:pt x="18" y="89"/>
                    <a:pt x="18" y="87"/>
                  </a:cubicBezTo>
                  <a:cubicBezTo>
                    <a:pt x="18" y="86"/>
                    <a:pt x="19" y="85"/>
                    <a:pt x="20" y="85"/>
                  </a:cubicBezTo>
                  <a:cubicBezTo>
                    <a:pt x="21" y="85"/>
                    <a:pt x="23" y="86"/>
                    <a:pt x="23" y="87"/>
                  </a:cubicBezTo>
                  <a:cubicBezTo>
                    <a:pt x="23" y="89"/>
                    <a:pt x="21" y="90"/>
                    <a:pt x="20" y="90"/>
                  </a:cubicBezTo>
                  <a:close/>
                  <a:moveTo>
                    <a:pt x="25" y="71"/>
                  </a:moveTo>
                  <a:cubicBezTo>
                    <a:pt x="23" y="71"/>
                    <a:pt x="22" y="70"/>
                    <a:pt x="22" y="69"/>
                  </a:cubicBezTo>
                  <a:cubicBezTo>
                    <a:pt x="22" y="67"/>
                    <a:pt x="23" y="66"/>
                    <a:pt x="25" y="66"/>
                  </a:cubicBezTo>
                  <a:cubicBezTo>
                    <a:pt x="26" y="66"/>
                    <a:pt x="27" y="67"/>
                    <a:pt x="27" y="69"/>
                  </a:cubicBezTo>
                  <a:cubicBezTo>
                    <a:pt x="27" y="70"/>
                    <a:pt x="26" y="71"/>
                    <a:pt x="25" y="71"/>
                  </a:cubicBezTo>
                  <a:close/>
                  <a:moveTo>
                    <a:pt x="29" y="52"/>
                  </a:moveTo>
                  <a:cubicBezTo>
                    <a:pt x="28" y="52"/>
                    <a:pt x="26" y="51"/>
                    <a:pt x="26" y="50"/>
                  </a:cubicBezTo>
                  <a:cubicBezTo>
                    <a:pt x="26" y="48"/>
                    <a:pt x="28" y="47"/>
                    <a:pt x="29" y="47"/>
                  </a:cubicBezTo>
                  <a:cubicBezTo>
                    <a:pt x="30" y="47"/>
                    <a:pt x="31" y="48"/>
                    <a:pt x="31" y="50"/>
                  </a:cubicBezTo>
                  <a:cubicBezTo>
                    <a:pt x="31" y="51"/>
                    <a:pt x="30" y="52"/>
                    <a:pt x="29" y="52"/>
                  </a:cubicBezTo>
                  <a:close/>
                  <a:moveTo>
                    <a:pt x="33" y="34"/>
                  </a:moveTo>
                  <a:cubicBezTo>
                    <a:pt x="32" y="34"/>
                    <a:pt x="31" y="32"/>
                    <a:pt x="31" y="31"/>
                  </a:cubicBezTo>
                  <a:cubicBezTo>
                    <a:pt x="31" y="30"/>
                    <a:pt x="32" y="29"/>
                    <a:pt x="33" y="29"/>
                  </a:cubicBezTo>
                  <a:cubicBezTo>
                    <a:pt x="35" y="29"/>
                    <a:pt x="36" y="30"/>
                    <a:pt x="36" y="31"/>
                  </a:cubicBezTo>
                  <a:cubicBezTo>
                    <a:pt x="36" y="32"/>
                    <a:pt x="35" y="34"/>
                    <a:pt x="33" y="3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332"/>
            <p:cNvSpPr>
              <a:spLocks noEditPoints="1"/>
            </p:cNvSpPr>
            <p:nvPr/>
          </p:nvSpPr>
          <p:spPr bwMode="auto">
            <a:xfrm>
              <a:off x="5531054" y="1362597"/>
              <a:ext cx="81979" cy="86800"/>
            </a:xfrm>
            <a:custGeom>
              <a:avLst/>
              <a:gdLst>
                <a:gd name="T0" fmla="*/ 14 w 14"/>
                <a:gd name="T1" fmla="*/ 15 h 15"/>
                <a:gd name="T2" fmla="*/ 0 w 14"/>
                <a:gd name="T3" fmla="*/ 15 h 15"/>
                <a:gd name="T4" fmla="*/ 0 w 14"/>
                <a:gd name="T5" fmla="*/ 3 h 15"/>
                <a:gd name="T6" fmla="*/ 7 w 14"/>
                <a:gd name="T7" fmla="*/ 0 h 15"/>
                <a:gd name="T8" fmla="*/ 14 w 14"/>
                <a:gd name="T9" fmla="*/ 3 h 15"/>
                <a:gd name="T10" fmla="*/ 14 w 14"/>
                <a:gd name="T11" fmla="*/ 3 h 15"/>
                <a:gd name="T12" fmla="*/ 14 w 14"/>
                <a:gd name="T13" fmla="*/ 15 h 15"/>
                <a:gd name="T14" fmla="*/ 3 w 14"/>
                <a:gd name="T15" fmla="*/ 12 h 15"/>
                <a:gd name="T16" fmla="*/ 11 w 14"/>
                <a:gd name="T17" fmla="*/ 12 h 15"/>
                <a:gd name="T18" fmla="*/ 11 w 14"/>
                <a:gd name="T19" fmla="*/ 4 h 15"/>
                <a:gd name="T20" fmla="*/ 7 w 14"/>
                <a:gd name="T21" fmla="*/ 3 h 15"/>
                <a:gd name="T22" fmla="*/ 3 w 14"/>
                <a:gd name="T23" fmla="*/ 4 h 15"/>
                <a:gd name="T24" fmla="*/ 3 w 14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7" y="0"/>
                  </a:cubicBezTo>
                  <a:cubicBezTo>
                    <a:pt x="12" y="0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3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3"/>
                    <a:pt x="7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333"/>
            <p:cNvSpPr>
              <a:spLocks noEditPoints="1"/>
            </p:cNvSpPr>
            <p:nvPr/>
          </p:nvSpPr>
          <p:spPr bwMode="auto">
            <a:xfrm>
              <a:off x="5429789" y="1362597"/>
              <a:ext cx="81979" cy="86800"/>
            </a:xfrm>
            <a:custGeom>
              <a:avLst/>
              <a:gdLst>
                <a:gd name="T0" fmla="*/ 14 w 14"/>
                <a:gd name="T1" fmla="*/ 15 h 15"/>
                <a:gd name="T2" fmla="*/ 0 w 14"/>
                <a:gd name="T3" fmla="*/ 15 h 15"/>
                <a:gd name="T4" fmla="*/ 0 w 14"/>
                <a:gd name="T5" fmla="*/ 3 h 15"/>
                <a:gd name="T6" fmla="*/ 7 w 14"/>
                <a:gd name="T7" fmla="*/ 0 h 15"/>
                <a:gd name="T8" fmla="*/ 14 w 14"/>
                <a:gd name="T9" fmla="*/ 3 h 15"/>
                <a:gd name="T10" fmla="*/ 14 w 14"/>
                <a:gd name="T11" fmla="*/ 3 h 15"/>
                <a:gd name="T12" fmla="*/ 14 w 14"/>
                <a:gd name="T13" fmla="*/ 15 h 15"/>
                <a:gd name="T14" fmla="*/ 3 w 14"/>
                <a:gd name="T15" fmla="*/ 12 h 15"/>
                <a:gd name="T16" fmla="*/ 11 w 14"/>
                <a:gd name="T17" fmla="*/ 12 h 15"/>
                <a:gd name="T18" fmla="*/ 11 w 14"/>
                <a:gd name="T19" fmla="*/ 4 h 15"/>
                <a:gd name="T20" fmla="*/ 7 w 14"/>
                <a:gd name="T21" fmla="*/ 3 h 15"/>
                <a:gd name="T22" fmla="*/ 3 w 14"/>
                <a:gd name="T23" fmla="*/ 4 h 15"/>
                <a:gd name="T24" fmla="*/ 3 w 14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5">
                  <a:moveTo>
                    <a:pt x="14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7" y="0"/>
                  </a:cubicBezTo>
                  <a:cubicBezTo>
                    <a:pt x="12" y="0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3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3"/>
                    <a:pt x="7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3" y="12"/>
                    <a:pt x="3" y="12"/>
                    <a:pt x="3" y="1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0" name="Group 829"/>
          <p:cNvGrpSpPr/>
          <p:nvPr/>
        </p:nvGrpSpPr>
        <p:grpSpPr>
          <a:xfrm>
            <a:off x="1864519" y="2776457"/>
            <a:ext cx="3332946" cy="2221964"/>
            <a:chOff x="2163763" y="3554413"/>
            <a:chExt cx="1609725" cy="1073150"/>
          </a:xfrm>
          <a:solidFill>
            <a:schemeClr val="tx2"/>
          </a:solidFill>
        </p:grpSpPr>
        <p:sp>
          <p:nvSpPr>
            <p:cNvPr id="831" name="Freeform 401"/>
            <p:cNvSpPr>
              <a:spLocks/>
            </p:cNvSpPr>
            <p:nvPr/>
          </p:nvSpPr>
          <p:spPr bwMode="auto">
            <a:xfrm>
              <a:off x="2576514" y="3868738"/>
              <a:ext cx="42863" cy="100013"/>
            </a:xfrm>
            <a:custGeom>
              <a:avLst/>
              <a:gdLst>
                <a:gd name="T0" fmla="*/ 0 w 23"/>
                <a:gd name="T1" fmla="*/ 54 h 54"/>
                <a:gd name="T2" fmla="*/ 19 w 23"/>
                <a:gd name="T3" fmla="*/ 51 h 54"/>
                <a:gd name="T4" fmla="*/ 23 w 23"/>
                <a:gd name="T5" fmla="*/ 3 h 54"/>
                <a:gd name="T6" fmla="*/ 23 w 23"/>
                <a:gd name="T7" fmla="*/ 0 h 54"/>
                <a:gd name="T8" fmla="*/ 0 w 23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20" y="44"/>
                    <a:pt x="22" y="20"/>
                    <a:pt x="23" y="3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11" y="4"/>
                    <a:pt x="0" y="9"/>
                    <a:pt x="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402"/>
            <p:cNvSpPr>
              <a:spLocks/>
            </p:cNvSpPr>
            <p:nvPr/>
          </p:nvSpPr>
          <p:spPr bwMode="auto">
            <a:xfrm>
              <a:off x="2217739" y="3771900"/>
              <a:ext cx="492125" cy="312738"/>
            </a:xfrm>
            <a:custGeom>
              <a:avLst/>
              <a:gdLst>
                <a:gd name="T0" fmla="*/ 11 w 267"/>
                <a:gd name="T1" fmla="*/ 120 h 168"/>
                <a:gd name="T2" fmla="*/ 14 w 267"/>
                <a:gd name="T3" fmla="*/ 121 h 168"/>
                <a:gd name="T4" fmla="*/ 16 w 267"/>
                <a:gd name="T5" fmla="*/ 136 h 168"/>
                <a:gd name="T6" fmla="*/ 14 w 267"/>
                <a:gd name="T7" fmla="*/ 168 h 168"/>
                <a:gd name="T8" fmla="*/ 19 w 267"/>
                <a:gd name="T9" fmla="*/ 165 h 168"/>
                <a:gd name="T10" fmla="*/ 22 w 267"/>
                <a:gd name="T11" fmla="*/ 131 h 168"/>
                <a:gd name="T12" fmla="*/ 39 w 267"/>
                <a:gd name="T13" fmla="*/ 102 h 168"/>
                <a:gd name="T14" fmla="*/ 43 w 267"/>
                <a:gd name="T15" fmla="*/ 103 h 168"/>
                <a:gd name="T16" fmla="*/ 43 w 267"/>
                <a:gd name="T17" fmla="*/ 115 h 168"/>
                <a:gd name="T18" fmla="*/ 40 w 267"/>
                <a:gd name="T19" fmla="*/ 153 h 168"/>
                <a:gd name="T20" fmla="*/ 42 w 267"/>
                <a:gd name="T21" fmla="*/ 152 h 168"/>
                <a:gd name="T22" fmla="*/ 48 w 267"/>
                <a:gd name="T23" fmla="*/ 112 h 168"/>
                <a:gd name="T24" fmla="*/ 69 w 267"/>
                <a:gd name="T25" fmla="*/ 82 h 168"/>
                <a:gd name="T26" fmla="*/ 75 w 267"/>
                <a:gd name="T27" fmla="*/ 85 h 168"/>
                <a:gd name="T28" fmla="*/ 77 w 267"/>
                <a:gd name="T29" fmla="*/ 96 h 168"/>
                <a:gd name="T30" fmla="*/ 72 w 267"/>
                <a:gd name="T31" fmla="*/ 139 h 168"/>
                <a:gd name="T32" fmla="*/ 77 w 267"/>
                <a:gd name="T33" fmla="*/ 137 h 168"/>
                <a:gd name="T34" fmla="*/ 83 w 267"/>
                <a:gd name="T35" fmla="*/ 96 h 168"/>
                <a:gd name="T36" fmla="*/ 104 w 267"/>
                <a:gd name="T37" fmla="*/ 66 h 168"/>
                <a:gd name="T38" fmla="*/ 110 w 267"/>
                <a:gd name="T39" fmla="*/ 69 h 168"/>
                <a:gd name="T40" fmla="*/ 113 w 267"/>
                <a:gd name="T41" fmla="*/ 80 h 168"/>
                <a:gd name="T42" fmla="*/ 106 w 267"/>
                <a:gd name="T43" fmla="*/ 127 h 168"/>
                <a:gd name="T44" fmla="*/ 113 w 267"/>
                <a:gd name="T45" fmla="*/ 125 h 168"/>
                <a:gd name="T46" fmla="*/ 118 w 267"/>
                <a:gd name="T47" fmla="*/ 77 h 168"/>
                <a:gd name="T48" fmla="*/ 146 w 267"/>
                <a:gd name="T49" fmla="*/ 51 h 168"/>
                <a:gd name="T50" fmla="*/ 158 w 267"/>
                <a:gd name="T51" fmla="*/ 55 h 168"/>
                <a:gd name="T52" fmla="*/ 161 w 267"/>
                <a:gd name="T53" fmla="*/ 67 h 168"/>
                <a:gd name="T54" fmla="*/ 158 w 267"/>
                <a:gd name="T55" fmla="*/ 114 h 168"/>
                <a:gd name="T56" fmla="*/ 172 w 267"/>
                <a:gd name="T57" fmla="*/ 111 h 168"/>
                <a:gd name="T58" fmla="*/ 177 w 267"/>
                <a:gd name="T59" fmla="*/ 61 h 168"/>
                <a:gd name="T60" fmla="*/ 203 w 267"/>
                <a:gd name="T61" fmla="*/ 37 h 168"/>
                <a:gd name="T62" fmla="*/ 219 w 267"/>
                <a:gd name="T63" fmla="*/ 43 h 168"/>
                <a:gd name="T64" fmla="*/ 223 w 267"/>
                <a:gd name="T65" fmla="*/ 56 h 168"/>
                <a:gd name="T66" fmla="*/ 219 w 267"/>
                <a:gd name="T67" fmla="*/ 103 h 168"/>
                <a:gd name="T68" fmla="*/ 267 w 267"/>
                <a:gd name="T69" fmla="*/ 97 h 168"/>
                <a:gd name="T70" fmla="*/ 244 w 267"/>
                <a:gd name="T71" fmla="*/ 30 h 168"/>
                <a:gd name="T72" fmla="*/ 247 w 267"/>
                <a:gd name="T73" fmla="*/ 1 h 168"/>
                <a:gd name="T74" fmla="*/ 14 w 267"/>
                <a:gd name="T75" fmla="*/ 106 h 168"/>
                <a:gd name="T76" fmla="*/ 0 w 267"/>
                <a:gd name="T77" fmla="*/ 144 h 168"/>
                <a:gd name="T78" fmla="*/ 11 w 267"/>
                <a:gd name="T79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168">
                  <a:moveTo>
                    <a:pt x="11" y="120"/>
                  </a:moveTo>
                  <a:cubicBezTo>
                    <a:pt x="12" y="120"/>
                    <a:pt x="13" y="120"/>
                    <a:pt x="14" y="121"/>
                  </a:cubicBezTo>
                  <a:cubicBezTo>
                    <a:pt x="16" y="123"/>
                    <a:pt x="16" y="128"/>
                    <a:pt x="16" y="136"/>
                  </a:cubicBezTo>
                  <a:cubicBezTo>
                    <a:pt x="15" y="149"/>
                    <a:pt x="14" y="161"/>
                    <a:pt x="14" y="168"/>
                  </a:cubicBezTo>
                  <a:cubicBezTo>
                    <a:pt x="15" y="167"/>
                    <a:pt x="17" y="166"/>
                    <a:pt x="19" y="165"/>
                  </a:cubicBezTo>
                  <a:cubicBezTo>
                    <a:pt x="18" y="160"/>
                    <a:pt x="18" y="151"/>
                    <a:pt x="22" y="131"/>
                  </a:cubicBezTo>
                  <a:cubicBezTo>
                    <a:pt x="26" y="114"/>
                    <a:pt x="32" y="102"/>
                    <a:pt x="39" y="102"/>
                  </a:cubicBezTo>
                  <a:cubicBezTo>
                    <a:pt x="41" y="102"/>
                    <a:pt x="42" y="102"/>
                    <a:pt x="43" y="103"/>
                  </a:cubicBezTo>
                  <a:cubicBezTo>
                    <a:pt x="45" y="106"/>
                    <a:pt x="44" y="109"/>
                    <a:pt x="43" y="115"/>
                  </a:cubicBezTo>
                  <a:cubicBezTo>
                    <a:pt x="42" y="130"/>
                    <a:pt x="41" y="146"/>
                    <a:pt x="40" y="153"/>
                  </a:cubicBezTo>
                  <a:cubicBezTo>
                    <a:pt x="41" y="153"/>
                    <a:pt x="41" y="152"/>
                    <a:pt x="42" y="152"/>
                  </a:cubicBezTo>
                  <a:cubicBezTo>
                    <a:pt x="42" y="150"/>
                    <a:pt x="43" y="139"/>
                    <a:pt x="48" y="112"/>
                  </a:cubicBezTo>
                  <a:cubicBezTo>
                    <a:pt x="51" y="93"/>
                    <a:pt x="61" y="82"/>
                    <a:pt x="69" y="82"/>
                  </a:cubicBezTo>
                  <a:cubicBezTo>
                    <a:pt x="71" y="82"/>
                    <a:pt x="73" y="83"/>
                    <a:pt x="75" y="85"/>
                  </a:cubicBezTo>
                  <a:cubicBezTo>
                    <a:pt x="77" y="87"/>
                    <a:pt x="78" y="91"/>
                    <a:pt x="77" y="96"/>
                  </a:cubicBezTo>
                  <a:cubicBezTo>
                    <a:pt x="76" y="112"/>
                    <a:pt x="73" y="131"/>
                    <a:pt x="72" y="139"/>
                  </a:cubicBezTo>
                  <a:cubicBezTo>
                    <a:pt x="73" y="139"/>
                    <a:pt x="75" y="138"/>
                    <a:pt x="77" y="137"/>
                  </a:cubicBezTo>
                  <a:cubicBezTo>
                    <a:pt x="77" y="133"/>
                    <a:pt x="79" y="119"/>
                    <a:pt x="83" y="96"/>
                  </a:cubicBezTo>
                  <a:cubicBezTo>
                    <a:pt x="87" y="77"/>
                    <a:pt x="97" y="66"/>
                    <a:pt x="104" y="66"/>
                  </a:cubicBezTo>
                  <a:cubicBezTo>
                    <a:pt x="106" y="66"/>
                    <a:pt x="108" y="67"/>
                    <a:pt x="110" y="69"/>
                  </a:cubicBezTo>
                  <a:cubicBezTo>
                    <a:pt x="112" y="71"/>
                    <a:pt x="113" y="75"/>
                    <a:pt x="113" y="80"/>
                  </a:cubicBezTo>
                  <a:cubicBezTo>
                    <a:pt x="111" y="97"/>
                    <a:pt x="107" y="119"/>
                    <a:pt x="106" y="127"/>
                  </a:cubicBezTo>
                  <a:cubicBezTo>
                    <a:pt x="108" y="127"/>
                    <a:pt x="111" y="126"/>
                    <a:pt x="113" y="125"/>
                  </a:cubicBezTo>
                  <a:cubicBezTo>
                    <a:pt x="113" y="122"/>
                    <a:pt x="113" y="104"/>
                    <a:pt x="118" y="77"/>
                  </a:cubicBezTo>
                  <a:cubicBezTo>
                    <a:pt x="122" y="59"/>
                    <a:pt x="135" y="51"/>
                    <a:pt x="146" y="51"/>
                  </a:cubicBezTo>
                  <a:cubicBezTo>
                    <a:pt x="151" y="51"/>
                    <a:pt x="155" y="52"/>
                    <a:pt x="158" y="55"/>
                  </a:cubicBezTo>
                  <a:cubicBezTo>
                    <a:pt x="161" y="58"/>
                    <a:pt x="162" y="62"/>
                    <a:pt x="161" y="67"/>
                  </a:cubicBezTo>
                  <a:cubicBezTo>
                    <a:pt x="160" y="83"/>
                    <a:pt x="158" y="106"/>
                    <a:pt x="158" y="114"/>
                  </a:cubicBezTo>
                  <a:cubicBezTo>
                    <a:pt x="162" y="113"/>
                    <a:pt x="167" y="112"/>
                    <a:pt x="172" y="111"/>
                  </a:cubicBezTo>
                  <a:cubicBezTo>
                    <a:pt x="172" y="106"/>
                    <a:pt x="173" y="86"/>
                    <a:pt x="177" y="61"/>
                  </a:cubicBezTo>
                  <a:cubicBezTo>
                    <a:pt x="181" y="43"/>
                    <a:pt x="193" y="37"/>
                    <a:pt x="203" y="37"/>
                  </a:cubicBezTo>
                  <a:cubicBezTo>
                    <a:pt x="210" y="37"/>
                    <a:pt x="215" y="40"/>
                    <a:pt x="219" y="43"/>
                  </a:cubicBezTo>
                  <a:cubicBezTo>
                    <a:pt x="222" y="47"/>
                    <a:pt x="223" y="51"/>
                    <a:pt x="223" y="56"/>
                  </a:cubicBezTo>
                  <a:cubicBezTo>
                    <a:pt x="222" y="72"/>
                    <a:pt x="220" y="95"/>
                    <a:pt x="219" y="103"/>
                  </a:cubicBezTo>
                  <a:cubicBezTo>
                    <a:pt x="234" y="101"/>
                    <a:pt x="250" y="99"/>
                    <a:pt x="267" y="97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176" y="0"/>
                    <a:pt x="57" y="45"/>
                    <a:pt x="14" y="106"/>
                  </a:cubicBezTo>
                  <a:cubicBezTo>
                    <a:pt x="13" y="107"/>
                    <a:pt x="0" y="132"/>
                    <a:pt x="0" y="144"/>
                  </a:cubicBezTo>
                  <a:cubicBezTo>
                    <a:pt x="4" y="145"/>
                    <a:pt x="5" y="120"/>
                    <a:pt x="11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403"/>
            <p:cNvSpPr>
              <a:spLocks/>
            </p:cNvSpPr>
            <p:nvPr/>
          </p:nvSpPr>
          <p:spPr bwMode="auto">
            <a:xfrm>
              <a:off x="2246314" y="3730625"/>
              <a:ext cx="430213" cy="220663"/>
            </a:xfrm>
            <a:custGeom>
              <a:avLst/>
              <a:gdLst>
                <a:gd name="T0" fmla="*/ 233 w 234"/>
                <a:gd name="T1" fmla="*/ 18 h 118"/>
                <a:gd name="T2" fmla="*/ 234 w 234"/>
                <a:gd name="T3" fmla="*/ 0 h 118"/>
                <a:gd name="T4" fmla="*/ 1 w 234"/>
                <a:gd name="T5" fmla="*/ 107 h 118"/>
                <a:gd name="T6" fmla="*/ 0 w 234"/>
                <a:gd name="T7" fmla="*/ 118 h 118"/>
                <a:gd name="T8" fmla="*/ 233 w 234"/>
                <a:gd name="T9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18">
                  <a:moveTo>
                    <a:pt x="233" y="18"/>
                  </a:moveTo>
                  <a:cubicBezTo>
                    <a:pt x="234" y="0"/>
                    <a:pt x="234" y="0"/>
                    <a:pt x="234" y="0"/>
                  </a:cubicBezTo>
                  <a:cubicBezTo>
                    <a:pt x="152" y="4"/>
                    <a:pt x="31" y="72"/>
                    <a:pt x="1" y="10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8" y="60"/>
                    <a:pt x="163" y="17"/>
                    <a:pt x="23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404"/>
            <p:cNvSpPr>
              <a:spLocks noEditPoints="1"/>
            </p:cNvSpPr>
            <p:nvPr/>
          </p:nvSpPr>
          <p:spPr bwMode="auto">
            <a:xfrm>
              <a:off x="2249489" y="3554413"/>
              <a:ext cx="395288" cy="360363"/>
            </a:xfrm>
            <a:custGeom>
              <a:avLst/>
              <a:gdLst>
                <a:gd name="T0" fmla="*/ 199 w 215"/>
                <a:gd name="T1" fmla="*/ 19 h 194"/>
                <a:gd name="T2" fmla="*/ 190 w 215"/>
                <a:gd name="T3" fmla="*/ 11 h 194"/>
                <a:gd name="T4" fmla="*/ 188 w 215"/>
                <a:gd name="T5" fmla="*/ 3 h 194"/>
                <a:gd name="T6" fmla="*/ 174 w 215"/>
                <a:gd name="T7" fmla="*/ 0 h 194"/>
                <a:gd name="T8" fmla="*/ 30 w 215"/>
                <a:gd name="T9" fmla="*/ 93 h 194"/>
                <a:gd name="T10" fmla="*/ 4 w 215"/>
                <a:gd name="T11" fmla="*/ 159 h 194"/>
                <a:gd name="T12" fmla="*/ 2 w 215"/>
                <a:gd name="T13" fmla="*/ 172 h 194"/>
                <a:gd name="T14" fmla="*/ 188 w 215"/>
                <a:gd name="T15" fmla="*/ 43 h 194"/>
                <a:gd name="T16" fmla="*/ 189 w 215"/>
                <a:gd name="T17" fmla="*/ 48 h 194"/>
                <a:gd name="T18" fmla="*/ 45 w 215"/>
                <a:gd name="T19" fmla="*/ 124 h 194"/>
                <a:gd name="T20" fmla="*/ 43 w 215"/>
                <a:gd name="T21" fmla="*/ 154 h 194"/>
                <a:gd name="T22" fmla="*/ 31 w 215"/>
                <a:gd name="T23" fmla="*/ 164 h 194"/>
                <a:gd name="T24" fmla="*/ 33 w 215"/>
                <a:gd name="T25" fmla="*/ 137 h 194"/>
                <a:gd name="T26" fmla="*/ 1 w 215"/>
                <a:gd name="T27" fmla="*/ 185 h 194"/>
                <a:gd name="T28" fmla="*/ 0 w 215"/>
                <a:gd name="T29" fmla="*/ 194 h 194"/>
                <a:gd name="T30" fmla="*/ 215 w 215"/>
                <a:gd name="T31" fmla="*/ 92 h 194"/>
                <a:gd name="T32" fmla="*/ 199 w 215"/>
                <a:gd name="T33" fmla="*/ 19 h 194"/>
                <a:gd name="T34" fmla="*/ 108 w 215"/>
                <a:gd name="T35" fmla="*/ 112 h 194"/>
                <a:gd name="T36" fmla="*/ 92 w 215"/>
                <a:gd name="T37" fmla="*/ 120 h 194"/>
                <a:gd name="T38" fmla="*/ 94 w 215"/>
                <a:gd name="T39" fmla="*/ 91 h 194"/>
                <a:gd name="T40" fmla="*/ 110 w 215"/>
                <a:gd name="T41" fmla="*/ 83 h 194"/>
                <a:gd name="T42" fmla="*/ 108 w 215"/>
                <a:gd name="T43" fmla="*/ 1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194">
                  <a:moveTo>
                    <a:pt x="199" y="19"/>
                  </a:moveTo>
                  <a:cubicBezTo>
                    <a:pt x="190" y="11"/>
                    <a:pt x="190" y="11"/>
                    <a:pt x="190" y="11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4" y="4"/>
                    <a:pt x="51" y="50"/>
                    <a:pt x="30" y="93"/>
                  </a:cubicBezTo>
                  <a:cubicBezTo>
                    <a:pt x="8" y="139"/>
                    <a:pt x="4" y="159"/>
                    <a:pt x="4" y="159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38" y="108"/>
                    <a:pt x="108" y="59"/>
                    <a:pt x="188" y="43"/>
                  </a:cubicBezTo>
                  <a:cubicBezTo>
                    <a:pt x="189" y="48"/>
                    <a:pt x="189" y="48"/>
                    <a:pt x="189" y="48"/>
                  </a:cubicBezTo>
                  <a:cubicBezTo>
                    <a:pt x="133" y="59"/>
                    <a:pt x="83" y="86"/>
                    <a:pt x="45" y="12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20" y="152"/>
                    <a:pt x="9" y="168"/>
                    <a:pt x="1" y="185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34" y="160"/>
                    <a:pt x="136" y="103"/>
                    <a:pt x="215" y="92"/>
                  </a:cubicBezTo>
                  <a:lnTo>
                    <a:pt x="199" y="19"/>
                  </a:lnTo>
                  <a:close/>
                  <a:moveTo>
                    <a:pt x="108" y="112"/>
                  </a:moveTo>
                  <a:cubicBezTo>
                    <a:pt x="92" y="120"/>
                    <a:pt x="92" y="120"/>
                    <a:pt x="92" y="120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110" y="83"/>
                    <a:pt x="110" y="83"/>
                    <a:pt x="110" y="83"/>
                  </a:cubicBezTo>
                  <a:lnTo>
                    <a:pt x="108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405"/>
            <p:cNvSpPr>
              <a:spLocks/>
            </p:cNvSpPr>
            <p:nvPr/>
          </p:nvSpPr>
          <p:spPr bwMode="auto">
            <a:xfrm>
              <a:off x="2811464" y="4379913"/>
              <a:ext cx="61913" cy="188913"/>
            </a:xfrm>
            <a:custGeom>
              <a:avLst/>
              <a:gdLst>
                <a:gd name="T0" fmla="*/ 31 w 34"/>
                <a:gd name="T1" fmla="*/ 5 h 101"/>
                <a:gd name="T2" fmla="*/ 10 w 34"/>
                <a:gd name="T3" fmla="*/ 3 h 101"/>
                <a:gd name="T4" fmla="*/ 1 w 34"/>
                <a:gd name="T5" fmla="*/ 26 h 101"/>
                <a:gd name="T6" fmla="*/ 0 w 34"/>
                <a:gd name="T7" fmla="*/ 101 h 101"/>
                <a:gd name="T8" fmla="*/ 34 w 34"/>
                <a:gd name="T9" fmla="*/ 100 h 101"/>
                <a:gd name="T10" fmla="*/ 33 w 34"/>
                <a:gd name="T11" fmla="*/ 16 h 101"/>
                <a:gd name="T12" fmla="*/ 31 w 34"/>
                <a:gd name="T13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01">
                  <a:moveTo>
                    <a:pt x="31" y="5"/>
                  </a:moveTo>
                  <a:cubicBezTo>
                    <a:pt x="22" y="1"/>
                    <a:pt x="15" y="0"/>
                    <a:pt x="10" y="3"/>
                  </a:cubicBezTo>
                  <a:cubicBezTo>
                    <a:pt x="2" y="8"/>
                    <a:pt x="1" y="22"/>
                    <a:pt x="1" y="26"/>
                  </a:cubicBezTo>
                  <a:cubicBezTo>
                    <a:pt x="1" y="37"/>
                    <a:pt x="0" y="92"/>
                    <a:pt x="0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90"/>
                    <a:pt x="34" y="49"/>
                    <a:pt x="33" y="16"/>
                  </a:cubicBezTo>
                  <a:cubicBezTo>
                    <a:pt x="33" y="12"/>
                    <a:pt x="32" y="8"/>
                    <a:pt x="3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Freeform 407"/>
            <p:cNvSpPr>
              <a:spLocks/>
            </p:cNvSpPr>
            <p:nvPr/>
          </p:nvSpPr>
          <p:spPr bwMode="auto">
            <a:xfrm>
              <a:off x="2651126" y="4397375"/>
              <a:ext cx="63500" cy="165100"/>
            </a:xfrm>
            <a:custGeom>
              <a:avLst/>
              <a:gdLst>
                <a:gd name="T0" fmla="*/ 34 w 35"/>
                <a:gd name="T1" fmla="*/ 4 h 89"/>
                <a:gd name="T2" fmla="*/ 12 w 35"/>
                <a:gd name="T3" fmla="*/ 3 h 89"/>
                <a:gd name="T4" fmla="*/ 2 w 35"/>
                <a:gd name="T5" fmla="*/ 33 h 89"/>
                <a:gd name="T6" fmla="*/ 0 w 35"/>
                <a:gd name="T7" fmla="*/ 89 h 89"/>
                <a:gd name="T8" fmla="*/ 35 w 35"/>
                <a:gd name="T9" fmla="*/ 89 h 89"/>
                <a:gd name="T10" fmla="*/ 34 w 35"/>
                <a:gd name="T11" fmla="*/ 11 h 89"/>
                <a:gd name="T12" fmla="*/ 34 w 35"/>
                <a:gd name="T13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9">
                  <a:moveTo>
                    <a:pt x="34" y="4"/>
                  </a:moveTo>
                  <a:cubicBezTo>
                    <a:pt x="24" y="0"/>
                    <a:pt x="16" y="0"/>
                    <a:pt x="12" y="3"/>
                  </a:cubicBezTo>
                  <a:cubicBezTo>
                    <a:pt x="4" y="8"/>
                    <a:pt x="3" y="21"/>
                    <a:pt x="2" y="33"/>
                  </a:cubicBezTo>
                  <a:cubicBezTo>
                    <a:pt x="1" y="53"/>
                    <a:pt x="0" y="81"/>
                    <a:pt x="0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0"/>
                    <a:pt x="35" y="43"/>
                    <a:pt x="34" y="11"/>
                  </a:cubicBezTo>
                  <a:cubicBezTo>
                    <a:pt x="34" y="8"/>
                    <a:pt x="34" y="6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Freeform 408"/>
            <p:cNvSpPr>
              <a:spLocks noEditPoints="1"/>
            </p:cNvSpPr>
            <p:nvPr/>
          </p:nvSpPr>
          <p:spPr bwMode="auto">
            <a:xfrm>
              <a:off x="2163763" y="4271963"/>
              <a:ext cx="874713" cy="355600"/>
            </a:xfrm>
            <a:custGeom>
              <a:avLst/>
              <a:gdLst>
                <a:gd name="T0" fmla="*/ 5 w 476"/>
                <a:gd name="T1" fmla="*/ 38 h 191"/>
                <a:gd name="T2" fmla="*/ 7 w 476"/>
                <a:gd name="T3" fmla="*/ 141 h 191"/>
                <a:gd name="T4" fmla="*/ 12 w 476"/>
                <a:gd name="T5" fmla="*/ 89 h 191"/>
                <a:gd name="T6" fmla="*/ 29 w 476"/>
                <a:gd name="T7" fmla="*/ 63 h 191"/>
                <a:gd name="T8" fmla="*/ 28 w 476"/>
                <a:gd name="T9" fmla="*/ 146 h 191"/>
                <a:gd name="T10" fmla="*/ 27 w 476"/>
                <a:gd name="T11" fmla="*/ 148 h 191"/>
                <a:gd name="T12" fmla="*/ 429 w 476"/>
                <a:gd name="T13" fmla="*/ 191 h 191"/>
                <a:gd name="T14" fmla="*/ 413 w 476"/>
                <a:gd name="T15" fmla="*/ 30 h 191"/>
                <a:gd name="T16" fmla="*/ 64 w 476"/>
                <a:gd name="T17" fmla="*/ 148 h 191"/>
                <a:gd name="T18" fmla="*/ 37 w 476"/>
                <a:gd name="T19" fmla="*/ 144 h 191"/>
                <a:gd name="T20" fmla="*/ 57 w 476"/>
                <a:gd name="T21" fmla="*/ 56 h 191"/>
                <a:gd name="T22" fmla="*/ 65 w 476"/>
                <a:gd name="T23" fmla="*/ 146 h 191"/>
                <a:gd name="T24" fmla="*/ 103 w 476"/>
                <a:gd name="T25" fmla="*/ 148 h 191"/>
                <a:gd name="T26" fmla="*/ 68 w 476"/>
                <a:gd name="T27" fmla="*/ 147 h 191"/>
                <a:gd name="T28" fmla="*/ 75 w 476"/>
                <a:gd name="T29" fmla="*/ 83 h 191"/>
                <a:gd name="T30" fmla="*/ 107 w 476"/>
                <a:gd name="T31" fmla="*/ 80 h 191"/>
                <a:gd name="T32" fmla="*/ 153 w 476"/>
                <a:gd name="T33" fmla="*/ 153 h 191"/>
                <a:gd name="T34" fmla="*/ 114 w 476"/>
                <a:gd name="T35" fmla="*/ 153 h 191"/>
                <a:gd name="T36" fmla="*/ 121 w 476"/>
                <a:gd name="T37" fmla="*/ 77 h 191"/>
                <a:gd name="T38" fmla="*/ 159 w 476"/>
                <a:gd name="T39" fmla="*/ 76 h 191"/>
                <a:gd name="T40" fmla="*/ 219 w 476"/>
                <a:gd name="T41" fmla="*/ 157 h 191"/>
                <a:gd name="T42" fmla="*/ 169 w 476"/>
                <a:gd name="T43" fmla="*/ 156 h 191"/>
                <a:gd name="T44" fmla="*/ 176 w 476"/>
                <a:gd name="T45" fmla="*/ 72 h 191"/>
                <a:gd name="T46" fmla="*/ 225 w 476"/>
                <a:gd name="T47" fmla="*/ 76 h 191"/>
                <a:gd name="T48" fmla="*/ 305 w 476"/>
                <a:gd name="T49" fmla="*/ 159 h 191"/>
                <a:gd name="T50" fmla="*/ 244 w 476"/>
                <a:gd name="T51" fmla="*/ 161 h 191"/>
                <a:gd name="T52" fmla="*/ 247 w 476"/>
                <a:gd name="T53" fmla="*/ 72 h 191"/>
                <a:gd name="T54" fmla="*/ 304 w 476"/>
                <a:gd name="T55" fmla="*/ 78 h 191"/>
                <a:gd name="T56" fmla="*/ 391 w 476"/>
                <a:gd name="T57" fmla="*/ 161 h 191"/>
                <a:gd name="T58" fmla="*/ 327 w 476"/>
                <a:gd name="T59" fmla="*/ 164 h 191"/>
                <a:gd name="T60" fmla="*/ 330 w 476"/>
                <a:gd name="T61" fmla="*/ 67 h 191"/>
                <a:gd name="T62" fmla="*/ 387 w 476"/>
                <a:gd name="T63" fmla="*/ 59 h 191"/>
                <a:gd name="T64" fmla="*/ 387 w 476"/>
                <a:gd name="T65" fmla="*/ 59 h 191"/>
                <a:gd name="T66" fmla="*/ 391 w 476"/>
                <a:gd name="T67" fmla="*/ 16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6" h="191">
                  <a:moveTo>
                    <a:pt x="413" y="0"/>
                  </a:moveTo>
                  <a:cubicBezTo>
                    <a:pt x="314" y="3"/>
                    <a:pt x="71" y="11"/>
                    <a:pt x="5" y="3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" y="140"/>
                    <a:pt x="4" y="140"/>
                    <a:pt x="7" y="141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1"/>
                    <a:pt x="9" y="123"/>
                    <a:pt x="12" y="89"/>
                  </a:cubicBezTo>
                  <a:cubicBezTo>
                    <a:pt x="14" y="72"/>
                    <a:pt x="19" y="61"/>
                    <a:pt x="25" y="61"/>
                  </a:cubicBezTo>
                  <a:cubicBezTo>
                    <a:pt x="26" y="61"/>
                    <a:pt x="28" y="61"/>
                    <a:pt x="29" y="63"/>
                  </a:cubicBezTo>
                  <a:cubicBezTo>
                    <a:pt x="33" y="67"/>
                    <a:pt x="34" y="77"/>
                    <a:pt x="32" y="91"/>
                  </a:cubicBezTo>
                  <a:cubicBezTo>
                    <a:pt x="28" y="132"/>
                    <a:pt x="29" y="145"/>
                    <a:pt x="28" y="146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166" y="191"/>
                    <a:pt x="301" y="191"/>
                    <a:pt x="402" y="191"/>
                  </a:cubicBezTo>
                  <a:cubicBezTo>
                    <a:pt x="429" y="191"/>
                    <a:pt x="429" y="191"/>
                    <a:pt x="429" y="191"/>
                  </a:cubicBezTo>
                  <a:cubicBezTo>
                    <a:pt x="444" y="191"/>
                    <a:pt x="460" y="191"/>
                    <a:pt x="476" y="191"/>
                  </a:cubicBezTo>
                  <a:cubicBezTo>
                    <a:pt x="413" y="30"/>
                    <a:pt x="413" y="30"/>
                    <a:pt x="413" y="30"/>
                  </a:cubicBezTo>
                  <a:lnTo>
                    <a:pt x="413" y="0"/>
                  </a:lnTo>
                  <a:close/>
                  <a:moveTo>
                    <a:pt x="64" y="148"/>
                  </a:moveTo>
                  <a:cubicBezTo>
                    <a:pt x="36" y="146"/>
                    <a:pt x="36" y="146"/>
                    <a:pt x="36" y="146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38" y="120"/>
                    <a:pt x="41" y="86"/>
                  </a:cubicBezTo>
                  <a:cubicBezTo>
                    <a:pt x="42" y="68"/>
                    <a:pt x="49" y="56"/>
                    <a:pt x="57" y="56"/>
                  </a:cubicBezTo>
                  <a:cubicBezTo>
                    <a:pt x="64" y="56"/>
                    <a:pt x="68" y="66"/>
                    <a:pt x="68" y="84"/>
                  </a:cubicBezTo>
                  <a:cubicBezTo>
                    <a:pt x="68" y="124"/>
                    <a:pt x="65" y="145"/>
                    <a:pt x="65" y="146"/>
                  </a:cubicBezTo>
                  <a:lnTo>
                    <a:pt x="64" y="148"/>
                  </a:lnTo>
                  <a:close/>
                  <a:moveTo>
                    <a:pt x="103" y="148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68" y="145"/>
                    <a:pt x="72" y="116"/>
                    <a:pt x="75" y="83"/>
                  </a:cubicBezTo>
                  <a:cubicBezTo>
                    <a:pt x="77" y="62"/>
                    <a:pt x="86" y="52"/>
                    <a:pt x="93" y="52"/>
                  </a:cubicBezTo>
                  <a:cubicBezTo>
                    <a:pt x="100" y="52"/>
                    <a:pt x="107" y="59"/>
                    <a:pt x="107" y="80"/>
                  </a:cubicBezTo>
                  <a:cubicBezTo>
                    <a:pt x="107" y="119"/>
                    <a:pt x="103" y="148"/>
                    <a:pt x="103" y="148"/>
                  </a:cubicBezTo>
                  <a:close/>
                  <a:moveTo>
                    <a:pt x="153" y="153"/>
                  </a:moveTo>
                  <a:cubicBezTo>
                    <a:pt x="153" y="156"/>
                    <a:pt x="153" y="156"/>
                    <a:pt x="153" y="156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4" y="150"/>
                    <a:pt x="118" y="111"/>
                    <a:pt x="121" y="77"/>
                  </a:cubicBezTo>
                  <a:cubicBezTo>
                    <a:pt x="123" y="57"/>
                    <a:pt x="133" y="47"/>
                    <a:pt x="142" y="47"/>
                  </a:cubicBezTo>
                  <a:cubicBezTo>
                    <a:pt x="150" y="47"/>
                    <a:pt x="159" y="54"/>
                    <a:pt x="159" y="76"/>
                  </a:cubicBezTo>
                  <a:cubicBezTo>
                    <a:pt x="159" y="115"/>
                    <a:pt x="153" y="153"/>
                    <a:pt x="153" y="153"/>
                  </a:cubicBezTo>
                  <a:close/>
                  <a:moveTo>
                    <a:pt x="219" y="157"/>
                  </a:moveTo>
                  <a:cubicBezTo>
                    <a:pt x="219" y="159"/>
                    <a:pt x="219" y="159"/>
                    <a:pt x="219" y="159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73" y="106"/>
                    <a:pt x="176" y="72"/>
                  </a:cubicBezTo>
                  <a:cubicBezTo>
                    <a:pt x="177" y="54"/>
                    <a:pt x="190" y="45"/>
                    <a:pt x="201" y="45"/>
                  </a:cubicBezTo>
                  <a:cubicBezTo>
                    <a:pt x="212" y="45"/>
                    <a:pt x="225" y="55"/>
                    <a:pt x="225" y="76"/>
                  </a:cubicBezTo>
                  <a:cubicBezTo>
                    <a:pt x="225" y="116"/>
                    <a:pt x="219" y="157"/>
                    <a:pt x="219" y="157"/>
                  </a:cubicBezTo>
                  <a:close/>
                  <a:moveTo>
                    <a:pt x="305" y="159"/>
                  </a:moveTo>
                  <a:cubicBezTo>
                    <a:pt x="305" y="161"/>
                    <a:pt x="305" y="161"/>
                    <a:pt x="305" y="161"/>
                  </a:cubicBezTo>
                  <a:cubicBezTo>
                    <a:pt x="244" y="161"/>
                    <a:pt x="244" y="161"/>
                    <a:pt x="244" y="161"/>
                  </a:cubicBezTo>
                  <a:cubicBezTo>
                    <a:pt x="244" y="158"/>
                    <a:pt x="244" y="158"/>
                    <a:pt x="244" y="158"/>
                  </a:cubicBezTo>
                  <a:cubicBezTo>
                    <a:pt x="244" y="158"/>
                    <a:pt x="244" y="106"/>
                    <a:pt x="247" y="72"/>
                  </a:cubicBezTo>
                  <a:cubicBezTo>
                    <a:pt x="249" y="54"/>
                    <a:pt x="262" y="46"/>
                    <a:pt x="274" y="46"/>
                  </a:cubicBezTo>
                  <a:cubicBezTo>
                    <a:pt x="289" y="46"/>
                    <a:pt x="304" y="57"/>
                    <a:pt x="304" y="78"/>
                  </a:cubicBezTo>
                  <a:cubicBezTo>
                    <a:pt x="305" y="115"/>
                    <a:pt x="305" y="158"/>
                    <a:pt x="305" y="159"/>
                  </a:cubicBezTo>
                  <a:close/>
                  <a:moveTo>
                    <a:pt x="391" y="161"/>
                  </a:moveTo>
                  <a:cubicBezTo>
                    <a:pt x="391" y="163"/>
                    <a:pt x="391" y="163"/>
                    <a:pt x="391" y="163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7" y="162"/>
                    <a:pt x="327" y="162"/>
                    <a:pt x="327" y="162"/>
                  </a:cubicBezTo>
                  <a:cubicBezTo>
                    <a:pt x="327" y="161"/>
                    <a:pt x="327" y="101"/>
                    <a:pt x="330" y="67"/>
                  </a:cubicBezTo>
                  <a:cubicBezTo>
                    <a:pt x="332" y="49"/>
                    <a:pt x="345" y="41"/>
                    <a:pt x="358" y="41"/>
                  </a:cubicBezTo>
                  <a:cubicBezTo>
                    <a:pt x="369" y="41"/>
                    <a:pt x="381" y="47"/>
                    <a:pt x="387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9" y="64"/>
                    <a:pt x="390" y="69"/>
                    <a:pt x="390" y="74"/>
                  </a:cubicBezTo>
                  <a:cubicBezTo>
                    <a:pt x="391" y="112"/>
                    <a:pt x="391" y="160"/>
                    <a:pt x="391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409"/>
            <p:cNvSpPr>
              <a:spLocks/>
            </p:cNvSpPr>
            <p:nvPr/>
          </p:nvSpPr>
          <p:spPr bwMode="auto">
            <a:xfrm>
              <a:off x="2530476" y="4394200"/>
              <a:ext cx="38100" cy="165100"/>
            </a:xfrm>
            <a:custGeom>
              <a:avLst/>
              <a:gdLst>
                <a:gd name="T0" fmla="*/ 10 w 20"/>
                <a:gd name="T1" fmla="*/ 2 h 89"/>
                <a:gd name="T2" fmla="*/ 1 w 20"/>
                <a:gd name="T3" fmla="*/ 44 h 89"/>
                <a:gd name="T4" fmla="*/ 1 w 20"/>
                <a:gd name="T5" fmla="*/ 89 h 89"/>
                <a:gd name="T6" fmla="*/ 14 w 20"/>
                <a:gd name="T7" fmla="*/ 89 h 89"/>
                <a:gd name="T8" fmla="*/ 20 w 20"/>
                <a:gd name="T9" fmla="*/ 11 h 89"/>
                <a:gd name="T10" fmla="*/ 19 w 20"/>
                <a:gd name="T11" fmla="*/ 1 h 89"/>
                <a:gd name="T12" fmla="*/ 10 w 20"/>
                <a:gd name="T13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9">
                  <a:moveTo>
                    <a:pt x="10" y="2"/>
                  </a:moveTo>
                  <a:cubicBezTo>
                    <a:pt x="2" y="7"/>
                    <a:pt x="1" y="28"/>
                    <a:pt x="1" y="44"/>
                  </a:cubicBezTo>
                  <a:cubicBezTo>
                    <a:pt x="0" y="70"/>
                    <a:pt x="1" y="88"/>
                    <a:pt x="1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6" y="80"/>
                    <a:pt x="20" y="45"/>
                    <a:pt x="20" y="11"/>
                  </a:cubicBezTo>
                  <a:cubicBezTo>
                    <a:pt x="20" y="7"/>
                    <a:pt x="19" y="4"/>
                    <a:pt x="19" y="1"/>
                  </a:cubicBezTo>
                  <a:cubicBezTo>
                    <a:pt x="15" y="0"/>
                    <a:pt x="12" y="0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410"/>
            <p:cNvSpPr>
              <a:spLocks/>
            </p:cNvSpPr>
            <p:nvPr/>
          </p:nvSpPr>
          <p:spPr bwMode="auto">
            <a:xfrm>
              <a:off x="2422526" y="4397375"/>
              <a:ext cx="23813" cy="155575"/>
            </a:xfrm>
            <a:custGeom>
              <a:avLst/>
              <a:gdLst>
                <a:gd name="T0" fmla="*/ 8 w 13"/>
                <a:gd name="T1" fmla="*/ 84 h 84"/>
                <a:gd name="T2" fmla="*/ 13 w 13"/>
                <a:gd name="T3" fmla="*/ 9 h 84"/>
                <a:gd name="T4" fmla="*/ 12 w 13"/>
                <a:gd name="T5" fmla="*/ 0 h 84"/>
                <a:gd name="T6" fmla="*/ 0 w 13"/>
                <a:gd name="T7" fmla="*/ 83 h 84"/>
                <a:gd name="T8" fmla="*/ 8 w 13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8" y="84"/>
                  </a:moveTo>
                  <a:cubicBezTo>
                    <a:pt x="9" y="75"/>
                    <a:pt x="13" y="42"/>
                    <a:pt x="13" y="9"/>
                  </a:cubicBezTo>
                  <a:cubicBezTo>
                    <a:pt x="13" y="6"/>
                    <a:pt x="13" y="3"/>
                    <a:pt x="12" y="0"/>
                  </a:cubicBezTo>
                  <a:cubicBezTo>
                    <a:pt x="6" y="7"/>
                    <a:pt x="3" y="45"/>
                    <a:pt x="0" y="83"/>
                  </a:cubicBezTo>
                  <a:lnTo>
                    <a:pt x="8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411"/>
            <p:cNvSpPr>
              <a:spLocks/>
            </p:cNvSpPr>
            <p:nvPr/>
          </p:nvSpPr>
          <p:spPr bwMode="auto">
            <a:xfrm>
              <a:off x="2182813" y="3956050"/>
              <a:ext cx="668338" cy="204788"/>
            </a:xfrm>
            <a:custGeom>
              <a:avLst/>
              <a:gdLst>
                <a:gd name="T0" fmla="*/ 325 w 363"/>
                <a:gd name="T1" fmla="*/ 18 h 110"/>
                <a:gd name="T2" fmla="*/ 352 w 363"/>
                <a:gd name="T3" fmla="*/ 43 h 110"/>
                <a:gd name="T4" fmla="*/ 363 w 363"/>
                <a:gd name="T5" fmla="*/ 27 h 110"/>
                <a:gd name="T6" fmla="*/ 331 w 363"/>
                <a:gd name="T7" fmla="*/ 0 h 110"/>
                <a:gd name="T8" fmla="*/ 96 w 363"/>
                <a:gd name="T9" fmla="*/ 44 h 110"/>
                <a:gd name="T10" fmla="*/ 95 w 363"/>
                <a:gd name="T11" fmla="*/ 44 h 110"/>
                <a:gd name="T12" fmla="*/ 95 w 363"/>
                <a:gd name="T13" fmla="*/ 44 h 110"/>
                <a:gd name="T14" fmla="*/ 48 w 363"/>
                <a:gd name="T15" fmla="*/ 66 h 110"/>
                <a:gd name="T16" fmla="*/ 39 w 363"/>
                <a:gd name="T17" fmla="*/ 71 h 110"/>
                <a:gd name="T18" fmla="*/ 39 w 363"/>
                <a:gd name="T19" fmla="*/ 71 h 110"/>
                <a:gd name="T20" fmla="*/ 32 w 363"/>
                <a:gd name="T21" fmla="*/ 75 h 110"/>
                <a:gd name="T22" fmla="*/ 32 w 363"/>
                <a:gd name="T23" fmla="*/ 75 h 110"/>
                <a:gd name="T24" fmla="*/ 18 w 363"/>
                <a:gd name="T25" fmla="*/ 85 h 110"/>
                <a:gd name="T26" fmla="*/ 18 w 363"/>
                <a:gd name="T27" fmla="*/ 85 h 110"/>
                <a:gd name="T28" fmla="*/ 14 w 363"/>
                <a:gd name="T29" fmla="*/ 87 h 110"/>
                <a:gd name="T30" fmla="*/ 14 w 363"/>
                <a:gd name="T31" fmla="*/ 89 h 110"/>
                <a:gd name="T32" fmla="*/ 13 w 363"/>
                <a:gd name="T33" fmla="*/ 89 h 110"/>
                <a:gd name="T34" fmla="*/ 0 w 363"/>
                <a:gd name="T35" fmla="*/ 100 h 110"/>
                <a:gd name="T36" fmla="*/ 0 w 363"/>
                <a:gd name="T37" fmla="*/ 110 h 110"/>
                <a:gd name="T38" fmla="*/ 324 w 363"/>
                <a:gd name="T39" fmla="*/ 18 h 110"/>
                <a:gd name="T40" fmla="*/ 325 w 363"/>
                <a:gd name="T41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110">
                  <a:moveTo>
                    <a:pt x="325" y="18"/>
                  </a:moveTo>
                  <a:cubicBezTo>
                    <a:pt x="352" y="43"/>
                    <a:pt x="352" y="43"/>
                    <a:pt x="352" y="43"/>
                  </a:cubicBezTo>
                  <a:cubicBezTo>
                    <a:pt x="355" y="38"/>
                    <a:pt x="358" y="32"/>
                    <a:pt x="363" y="27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223" y="6"/>
                    <a:pt x="147" y="24"/>
                    <a:pt x="96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76" y="51"/>
                    <a:pt x="60" y="59"/>
                    <a:pt x="48" y="66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7" y="72"/>
                    <a:pt x="35" y="74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6"/>
                    <a:pt x="16" y="87"/>
                    <a:pt x="14" y="87"/>
                  </a:cubicBezTo>
                  <a:cubicBezTo>
                    <a:pt x="14" y="88"/>
                    <a:pt x="14" y="89"/>
                    <a:pt x="14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6" y="94"/>
                    <a:pt x="2" y="99"/>
                    <a:pt x="0" y="10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70" y="38"/>
                    <a:pt x="314" y="19"/>
                    <a:pt x="324" y="18"/>
                  </a:cubicBezTo>
                  <a:lnTo>
                    <a:pt x="32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412"/>
            <p:cNvSpPr>
              <a:spLocks/>
            </p:cNvSpPr>
            <p:nvPr/>
          </p:nvSpPr>
          <p:spPr bwMode="auto">
            <a:xfrm>
              <a:off x="2824163" y="4006850"/>
              <a:ext cx="293688" cy="73025"/>
            </a:xfrm>
            <a:custGeom>
              <a:avLst/>
              <a:gdLst>
                <a:gd name="T0" fmla="*/ 0 w 160"/>
                <a:gd name="T1" fmla="*/ 39 h 39"/>
                <a:gd name="T2" fmla="*/ 160 w 160"/>
                <a:gd name="T3" fmla="*/ 35 h 39"/>
                <a:gd name="T4" fmla="*/ 159 w 160"/>
                <a:gd name="T5" fmla="*/ 28 h 39"/>
                <a:gd name="T6" fmla="*/ 159 w 160"/>
                <a:gd name="T7" fmla="*/ 26 h 39"/>
                <a:gd name="T8" fmla="*/ 159 w 160"/>
                <a:gd name="T9" fmla="*/ 24 h 39"/>
                <a:gd name="T10" fmla="*/ 158 w 160"/>
                <a:gd name="T11" fmla="*/ 17 h 39"/>
                <a:gd name="T12" fmla="*/ 156 w 160"/>
                <a:gd name="T13" fmla="*/ 2 h 39"/>
                <a:gd name="T14" fmla="*/ 156 w 160"/>
                <a:gd name="T15" fmla="*/ 1 h 39"/>
                <a:gd name="T16" fmla="*/ 156 w 160"/>
                <a:gd name="T17" fmla="*/ 0 h 39"/>
                <a:gd name="T18" fmla="*/ 116 w 160"/>
                <a:gd name="T19" fmla="*/ 0 h 39"/>
                <a:gd name="T20" fmla="*/ 19 w 160"/>
                <a:gd name="T21" fmla="*/ 2 h 39"/>
                <a:gd name="T22" fmla="*/ 2 w 160"/>
                <a:gd name="T23" fmla="*/ 32 h 39"/>
                <a:gd name="T24" fmla="*/ 0 w 160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" h="39">
                  <a:moveTo>
                    <a:pt x="0" y="39"/>
                  </a:moveTo>
                  <a:cubicBezTo>
                    <a:pt x="57" y="36"/>
                    <a:pt x="152" y="35"/>
                    <a:pt x="160" y="35"/>
                  </a:cubicBezTo>
                  <a:cubicBezTo>
                    <a:pt x="160" y="31"/>
                    <a:pt x="160" y="30"/>
                    <a:pt x="159" y="28"/>
                  </a:cubicBezTo>
                  <a:cubicBezTo>
                    <a:pt x="159" y="27"/>
                    <a:pt x="159" y="27"/>
                    <a:pt x="159" y="26"/>
                  </a:cubicBezTo>
                  <a:cubicBezTo>
                    <a:pt x="159" y="25"/>
                    <a:pt x="159" y="25"/>
                    <a:pt x="159" y="24"/>
                  </a:cubicBezTo>
                  <a:cubicBezTo>
                    <a:pt x="159" y="22"/>
                    <a:pt x="160" y="19"/>
                    <a:pt x="158" y="17"/>
                  </a:cubicBezTo>
                  <a:cubicBezTo>
                    <a:pt x="154" y="12"/>
                    <a:pt x="155" y="7"/>
                    <a:pt x="156" y="2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1"/>
                    <a:pt x="156" y="0"/>
                    <a:pt x="15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8" y="15"/>
                    <a:pt x="2" y="32"/>
                    <a:pt x="2" y="32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413"/>
            <p:cNvSpPr>
              <a:spLocks/>
            </p:cNvSpPr>
            <p:nvPr/>
          </p:nvSpPr>
          <p:spPr bwMode="auto">
            <a:xfrm>
              <a:off x="2482851" y="3906838"/>
              <a:ext cx="22225" cy="80963"/>
            </a:xfrm>
            <a:custGeom>
              <a:avLst/>
              <a:gdLst>
                <a:gd name="T0" fmla="*/ 9 w 12"/>
                <a:gd name="T1" fmla="*/ 42 h 44"/>
                <a:gd name="T2" fmla="*/ 12 w 12"/>
                <a:gd name="T3" fmla="*/ 0 h 44"/>
                <a:gd name="T4" fmla="*/ 0 w 12"/>
                <a:gd name="T5" fmla="*/ 44 h 44"/>
                <a:gd name="T6" fmla="*/ 9 w 12"/>
                <a:gd name="T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4">
                  <a:moveTo>
                    <a:pt x="9" y="42"/>
                  </a:moveTo>
                  <a:cubicBezTo>
                    <a:pt x="9" y="36"/>
                    <a:pt x="11" y="16"/>
                    <a:pt x="12" y="0"/>
                  </a:cubicBezTo>
                  <a:cubicBezTo>
                    <a:pt x="5" y="7"/>
                    <a:pt x="0" y="27"/>
                    <a:pt x="0" y="44"/>
                  </a:cubicBezTo>
                  <a:lnTo>
                    <a:pt x="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414"/>
            <p:cNvSpPr>
              <a:spLocks/>
            </p:cNvSpPr>
            <p:nvPr/>
          </p:nvSpPr>
          <p:spPr bwMode="auto">
            <a:xfrm>
              <a:off x="3651251" y="4205288"/>
              <a:ext cx="28575" cy="123825"/>
            </a:xfrm>
            <a:custGeom>
              <a:avLst/>
              <a:gdLst>
                <a:gd name="T0" fmla="*/ 3 w 15"/>
                <a:gd name="T1" fmla="*/ 0 h 66"/>
                <a:gd name="T2" fmla="*/ 0 w 15"/>
                <a:gd name="T3" fmla="*/ 2 h 66"/>
                <a:gd name="T4" fmla="*/ 7 w 15"/>
                <a:gd name="T5" fmla="*/ 37 h 66"/>
                <a:gd name="T6" fmla="*/ 8 w 15"/>
                <a:gd name="T7" fmla="*/ 41 h 66"/>
                <a:gd name="T8" fmla="*/ 11 w 15"/>
                <a:gd name="T9" fmla="*/ 65 h 66"/>
                <a:gd name="T10" fmla="*/ 15 w 15"/>
                <a:gd name="T11" fmla="*/ 66 h 66"/>
                <a:gd name="T12" fmla="*/ 10 w 15"/>
                <a:gd name="T13" fmla="*/ 20 h 66"/>
                <a:gd name="T14" fmla="*/ 3 w 15"/>
                <a:gd name="T1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6">
                  <a:moveTo>
                    <a:pt x="3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3" y="6"/>
                    <a:pt x="5" y="18"/>
                    <a:pt x="7" y="37"/>
                  </a:cubicBezTo>
                  <a:cubicBezTo>
                    <a:pt x="7" y="38"/>
                    <a:pt x="7" y="40"/>
                    <a:pt x="8" y="41"/>
                  </a:cubicBezTo>
                  <a:cubicBezTo>
                    <a:pt x="9" y="49"/>
                    <a:pt x="10" y="61"/>
                    <a:pt x="11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56"/>
                    <a:pt x="11" y="28"/>
                    <a:pt x="10" y="20"/>
                  </a:cubicBezTo>
                  <a:cubicBezTo>
                    <a:pt x="8" y="6"/>
                    <a:pt x="6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415"/>
            <p:cNvSpPr>
              <a:spLocks/>
            </p:cNvSpPr>
            <p:nvPr/>
          </p:nvSpPr>
          <p:spPr bwMode="auto">
            <a:xfrm>
              <a:off x="3335338" y="4183063"/>
              <a:ext cx="38100" cy="114300"/>
            </a:xfrm>
            <a:custGeom>
              <a:avLst/>
              <a:gdLst>
                <a:gd name="T0" fmla="*/ 0 w 21"/>
                <a:gd name="T1" fmla="*/ 1 h 61"/>
                <a:gd name="T2" fmla="*/ 0 w 21"/>
                <a:gd name="T3" fmla="*/ 5 h 61"/>
                <a:gd name="T4" fmla="*/ 4 w 21"/>
                <a:gd name="T5" fmla="*/ 61 h 61"/>
                <a:gd name="T6" fmla="*/ 20 w 21"/>
                <a:gd name="T7" fmla="*/ 61 h 61"/>
                <a:gd name="T8" fmla="*/ 20 w 21"/>
                <a:gd name="T9" fmla="*/ 52 h 61"/>
                <a:gd name="T10" fmla="*/ 13 w 21"/>
                <a:gd name="T11" fmla="*/ 4 h 61"/>
                <a:gd name="T12" fmla="*/ 0 w 21"/>
                <a:gd name="T1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1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12"/>
                    <a:pt x="3" y="51"/>
                    <a:pt x="4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58"/>
                    <a:pt x="20" y="55"/>
                    <a:pt x="20" y="52"/>
                  </a:cubicBezTo>
                  <a:cubicBezTo>
                    <a:pt x="21" y="36"/>
                    <a:pt x="19" y="16"/>
                    <a:pt x="13" y="4"/>
                  </a:cubicBezTo>
                  <a:cubicBezTo>
                    <a:pt x="11" y="0"/>
                    <a:pt x="6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416"/>
            <p:cNvSpPr>
              <a:spLocks/>
            </p:cNvSpPr>
            <p:nvPr/>
          </p:nvSpPr>
          <p:spPr bwMode="auto">
            <a:xfrm>
              <a:off x="3698876" y="4211638"/>
              <a:ext cx="23813" cy="112713"/>
            </a:xfrm>
            <a:custGeom>
              <a:avLst/>
              <a:gdLst>
                <a:gd name="T0" fmla="*/ 13 w 13"/>
                <a:gd name="T1" fmla="*/ 61 h 61"/>
                <a:gd name="T2" fmla="*/ 8 w 13"/>
                <a:gd name="T3" fmla="*/ 7 h 61"/>
                <a:gd name="T4" fmla="*/ 1 w 13"/>
                <a:gd name="T5" fmla="*/ 0 h 61"/>
                <a:gd name="T6" fmla="*/ 0 w 13"/>
                <a:gd name="T7" fmla="*/ 0 h 61"/>
                <a:gd name="T8" fmla="*/ 10 w 13"/>
                <a:gd name="T9" fmla="*/ 61 h 61"/>
                <a:gd name="T10" fmla="*/ 13 w 13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1">
                  <a:moveTo>
                    <a:pt x="13" y="61"/>
                  </a:moveTo>
                  <a:cubicBezTo>
                    <a:pt x="12" y="51"/>
                    <a:pt x="10" y="16"/>
                    <a:pt x="8" y="7"/>
                  </a:cubicBezTo>
                  <a:cubicBezTo>
                    <a:pt x="7" y="2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7" y="11"/>
                    <a:pt x="10" y="41"/>
                    <a:pt x="10" y="61"/>
                  </a:cubicBezTo>
                  <a:lnTo>
                    <a:pt x="13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417"/>
            <p:cNvSpPr>
              <a:spLocks/>
            </p:cNvSpPr>
            <p:nvPr/>
          </p:nvSpPr>
          <p:spPr bwMode="auto">
            <a:xfrm>
              <a:off x="3584576" y="4198938"/>
              <a:ext cx="15875" cy="87313"/>
            </a:xfrm>
            <a:custGeom>
              <a:avLst/>
              <a:gdLst>
                <a:gd name="T0" fmla="*/ 0 w 8"/>
                <a:gd name="T1" fmla="*/ 9 h 47"/>
                <a:gd name="T2" fmla="*/ 3 w 8"/>
                <a:gd name="T3" fmla="*/ 46 h 47"/>
                <a:gd name="T4" fmla="*/ 8 w 8"/>
                <a:gd name="T5" fmla="*/ 47 h 47"/>
                <a:gd name="T6" fmla="*/ 0 w 8"/>
                <a:gd name="T7" fmla="*/ 0 h 47"/>
                <a:gd name="T8" fmla="*/ 0 w 8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7">
                  <a:moveTo>
                    <a:pt x="0" y="9"/>
                  </a:moveTo>
                  <a:cubicBezTo>
                    <a:pt x="1" y="20"/>
                    <a:pt x="2" y="40"/>
                    <a:pt x="3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28"/>
                    <a:pt x="5" y="7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418"/>
            <p:cNvSpPr>
              <a:spLocks/>
            </p:cNvSpPr>
            <p:nvPr/>
          </p:nvSpPr>
          <p:spPr bwMode="auto">
            <a:xfrm>
              <a:off x="3422651" y="4171950"/>
              <a:ext cx="38100" cy="127000"/>
            </a:xfrm>
            <a:custGeom>
              <a:avLst/>
              <a:gdLst>
                <a:gd name="T0" fmla="*/ 6 w 20"/>
                <a:gd name="T1" fmla="*/ 0 h 68"/>
                <a:gd name="T2" fmla="*/ 4 w 20"/>
                <a:gd name="T3" fmla="*/ 2 h 68"/>
                <a:gd name="T4" fmla="*/ 0 w 20"/>
                <a:gd name="T5" fmla="*/ 12 h 68"/>
                <a:gd name="T6" fmla="*/ 4 w 20"/>
                <a:gd name="T7" fmla="*/ 68 h 68"/>
                <a:gd name="T8" fmla="*/ 20 w 20"/>
                <a:gd name="T9" fmla="*/ 68 h 68"/>
                <a:gd name="T10" fmla="*/ 18 w 20"/>
                <a:gd name="T11" fmla="*/ 27 h 68"/>
                <a:gd name="T12" fmla="*/ 6 w 20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8">
                  <a:moveTo>
                    <a:pt x="6" y="0"/>
                  </a:moveTo>
                  <a:cubicBezTo>
                    <a:pt x="5" y="1"/>
                    <a:pt x="4" y="2"/>
                    <a:pt x="4" y="2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1" y="19"/>
                    <a:pt x="3" y="58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1"/>
                    <a:pt x="19" y="40"/>
                    <a:pt x="18" y="27"/>
                  </a:cubicBezTo>
                  <a:cubicBezTo>
                    <a:pt x="17" y="11"/>
                    <a:pt x="15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Freeform 419"/>
            <p:cNvSpPr>
              <a:spLocks noEditPoints="1"/>
            </p:cNvSpPr>
            <p:nvPr/>
          </p:nvSpPr>
          <p:spPr bwMode="auto">
            <a:xfrm>
              <a:off x="3043238" y="3956050"/>
              <a:ext cx="730250" cy="649288"/>
            </a:xfrm>
            <a:custGeom>
              <a:avLst/>
              <a:gdLst>
                <a:gd name="T0" fmla="*/ 0 w 397"/>
                <a:gd name="T1" fmla="*/ 22 h 349"/>
                <a:gd name="T2" fmla="*/ 42 w 397"/>
                <a:gd name="T3" fmla="*/ 29 h 349"/>
                <a:gd name="T4" fmla="*/ 45 w 397"/>
                <a:gd name="T5" fmla="*/ 52 h 349"/>
                <a:gd name="T6" fmla="*/ 46 w 397"/>
                <a:gd name="T7" fmla="*/ 66 h 349"/>
                <a:gd name="T8" fmla="*/ 55 w 397"/>
                <a:gd name="T9" fmla="*/ 98 h 349"/>
                <a:gd name="T10" fmla="*/ 81 w 397"/>
                <a:gd name="T11" fmla="*/ 120 h 349"/>
                <a:gd name="T12" fmla="*/ 98 w 397"/>
                <a:gd name="T13" fmla="*/ 154 h 349"/>
                <a:gd name="T14" fmla="*/ 129 w 397"/>
                <a:gd name="T15" fmla="*/ 105 h 349"/>
                <a:gd name="T16" fmla="*/ 124 w 397"/>
                <a:gd name="T17" fmla="*/ 177 h 349"/>
                <a:gd name="T18" fmla="*/ 127 w 397"/>
                <a:gd name="T19" fmla="*/ 194 h 349"/>
                <a:gd name="T20" fmla="*/ 124 w 397"/>
                <a:gd name="T21" fmla="*/ 219 h 349"/>
                <a:gd name="T22" fmla="*/ 132 w 397"/>
                <a:gd name="T23" fmla="*/ 236 h 349"/>
                <a:gd name="T24" fmla="*/ 146 w 397"/>
                <a:gd name="T25" fmla="*/ 279 h 349"/>
                <a:gd name="T26" fmla="*/ 163 w 397"/>
                <a:gd name="T27" fmla="*/ 236 h 349"/>
                <a:gd name="T28" fmla="*/ 205 w 397"/>
                <a:gd name="T29" fmla="*/ 329 h 349"/>
                <a:gd name="T30" fmla="*/ 176 w 397"/>
                <a:gd name="T31" fmla="*/ 349 h 349"/>
                <a:gd name="T32" fmla="*/ 103 w 397"/>
                <a:gd name="T33" fmla="*/ 38 h 349"/>
                <a:gd name="T34" fmla="*/ 126 w 397"/>
                <a:gd name="T35" fmla="*/ 39 h 349"/>
                <a:gd name="T36" fmla="*/ 156 w 397"/>
                <a:gd name="T37" fmla="*/ 65 h 349"/>
                <a:gd name="T38" fmla="*/ 188 w 397"/>
                <a:gd name="T39" fmla="*/ 100 h 349"/>
                <a:gd name="T40" fmla="*/ 151 w 397"/>
                <a:gd name="T41" fmla="*/ 99 h 349"/>
                <a:gd name="T42" fmla="*/ 158 w 397"/>
                <a:gd name="T43" fmla="*/ 187 h 349"/>
                <a:gd name="T44" fmla="*/ 159 w 397"/>
                <a:gd name="T45" fmla="*/ 114 h 349"/>
                <a:gd name="T46" fmla="*/ 195 w 397"/>
                <a:gd name="T47" fmla="*/ 185 h 349"/>
                <a:gd name="T48" fmla="*/ 370 w 397"/>
                <a:gd name="T49" fmla="*/ 143 h 349"/>
                <a:gd name="T50" fmla="*/ 356 w 397"/>
                <a:gd name="T51" fmla="*/ 202 h 349"/>
                <a:gd name="T52" fmla="*/ 352 w 397"/>
                <a:gd name="T53" fmla="*/ 134 h 349"/>
                <a:gd name="T54" fmla="*/ 330 w 397"/>
                <a:gd name="T55" fmla="*/ 204 h 349"/>
                <a:gd name="T56" fmla="*/ 333 w 397"/>
                <a:gd name="T57" fmla="*/ 129 h 349"/>
                <a:gd name="T58" fmla="*/ 351 w 397"/>
                <a:gd name="T59" fmla="*/ 202 h 349"/>
                <a:gd name="T60" fmla="*/ 328 w 397"/>
                <a:gd name="T61" fmla="*/ 87 h 349"/>
                <a:gd name="T62" fmla="*/ 342 w 397"/>
                <a:gd name="T63" fmla="*/ 124 h 349"/>
                <a:gd name="T64" fmla="*/ 321 w 397"/>
                <a:gd name="T65" fmla="*/ 91 h 349"/>
                <a:gd name="T66" fmla="*/ 319 w 397"/>
                <a:gd name="T67" fmla="*/ 182 h 349"/>
                <a:gd name="T68" fmla="*/ 290 w 397"/>
                <a:gd name="T69" fmla="*/ 140 h 349"/>
                <a:gd name="T70" fmla="*/ 318 w 397"/>
                <a:gd name="T71" fmla="*/ 141 h 349"/>
                <a:gd name="T72" fmla="*/ 287 w 397"/>
                <a:gd name="T73" fmla="*/ 65 h 349"/>
                <a:gd name="T74" fmla="*/ 253 w 397"/>
                <a:gd name="T75" fmla="*/ 116 h 349"/>
                <a:gd name="T76" fmla="*/ 285 w 397"/>
                <a:gd name="T77" fmla="*/ 186 h 349"/>
                <a:gd name="T78" fmla="*/ 253 w 397"/>
                <a:gd name="T79" fmla="*/ 186 h 349"/>
                <a:gd name="T80" fmla="*/ 219 w 397"/>
                <a:gd name="T81" fmla="*/ 20 h 349"/>
                <a:gd name="T82" fmla="*/ 202 w 397"/>
                <a:gd name="T83" fmla="*/ 16 h 349"/>
                <a:gd name="T84" fmla="*/ 202 w 397"/>
                <a:gd name="T85" fmla="*/ 128 h 349"/>
                <a:gd name="T86" fmla="*/ 241 w 397"/>
                <a:gd name="T87" fmla="*/ 128 h 349"/>
                <a:gd name="T88" fmla="*/ 206 w 397"/>
                <a:gd name="T89" fmla="*/ 189 h 349"/>
                <a:gd name="T90" fmla="*/ 218 w 397"/>
                <a:gd name="T91" fmla="*/ 327 h 349"/>
                <a:gd name="T92" fmla="*/ 235 w 397"/>
                <a:gd name="T93" fmla="*/ 224 h 349"/>
                <a:gd name="T94" fmla="*/ 259 w 397"/>
                <a:gd name="T95" fmla="*/ 327 h 349"/>
                <a:gd name="T96" fmla="*/ 266 w 397"/>
                <a:gd name="T97" fmla="*/ 317 h 349"/>
                <a:gd name="T98" fmla="*/ 279 w 397"/>
                <a:gd name="T99" fmla="*/ 235 h 349"/>
                <a:gd name="T100" fmla="*/ 300 w 397"/>
                <a:gd name="T101" fmla="*/ 317 h 349"/>
                <a:gd name="T102" fmla="*/ 307 w 397"/>
                <a:gd name="T103" fmla="*/ 314 h 349"/>
                <a:gd name="T104" fmla="*/ 315 w 397"/>
                <a:gd name="T105" fmla="*/ 233 h 349"/>
                <a:gd name="T106" fmla="*/ 334 w 397"/>
                <a:gd name="T107" fmla="*/ 315 h 349"/>
                <a:gd name="T108" fmla="*/ 342 w 397"/>
                <a:gd name="T109" fmla="*/ 306 h 349"/>
                <a:gd name="T110" fmla="*/ 350 w 397"/>
                <a:gd name="T111" fmla="*/ 240 h 349"/>
                <a:gd name="T112" fmla="*/ 365 w 397"/>
                <a:gd name="T113" fmla="*/ 307 h 349"/>
                <a:gd name="T114" fmla="*/ 370 w 397"/>
                <a:gd name="T115" fmla="*/ 298 h 349"/>
                <a:gd name="T116" fmla="*/ 376 w 397"/>
                <a:gd name="T117" fmla="*/ 246 h 349"/>
                <a:gd name="T118" fmla="*/ 389 w 397"/>
                <a:gd name="T119" fmla="*/ 30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349">
                  <a:moveTo>
                    <a:pt x="391" y="88"/>
                  </a:moveTo>
                  <a:cubicBezTo>
                    <a:pt x="388" y="83"/>
                    <a:pt x="343" y="0"/>
                    <a:pt x="9" y="0"/>
                  </a:cubicBezTo>
                  <a:cubicBezTo>
                    <a:pt x="5" y="0"/>
                    <a:pt x="2" y="12"/>
                    <a:pt x="0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40" y="22"/>
                    <a:pt x="41" y="22"/>
                  </a:cubicBezTo>
                  <a:cubicBezTo>
                    <a:pt x="42" y="24"/>
                    <a:pt x="42" y="26"/>
                    <a:pt x="42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0" y="35"/>
                    <a:pt x="40" y="38"/>
                    <a:pt x="42" y="41"/>
                  </a:cubicBezTo>
                  <a:cubicBezTo>
                    <a:pt x="45" y="44"/>
                    <a:pt x="45" y="49"/>
                    <a:pt x="45" y="52"/>
                  </a:cubicBezTo>
                  <a:cubicBezTo>
                    <a:pt x="45" y="52"/>
                    <a:pt x="45" y="52"/>
                    <a:pt x="45" y="53"/>
                  </a:cubicBezTo>
                  <a:cubicBezTo>
                    <a:pt x="45" y="53"/>
                    <a:pt x="45" y="54"/>
                    <a:pt x="45" y="54"/>
                  </a:cubicBezTo>
                  <a:cubicBezTo>
                    <a:pt x="46" y="56"/>
                    <a:pt x="46" y="59"/>
                    <a:pt x="46" y="66"/>
                  </a:cubicBezTo>
                  <a:cubicBezTo>
                    <a:pt x="45" y="75"/>
                    <a:pt x="47" y="79"/>
                    <a:pt x="50" y="85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1" y="90"/>
                    <a:pt x="53" y="94"/>
                    <a:pt x="55" y="98"/>
                  </a:cubicBezTo>
                  <a:cubicBezTo>
                    <a:pt x="55" y="99"/>
                    <a:pt x="55" y="99"/>
                    <a:pt x="55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67" y="100"/>
                    <a:pt x="81" y="101"/>
                    <a:pt x="81" y="120"/>
                  </a:cubicBezTo>
                  <a:cubicBezTo>
                    <a:pt x="82" y="135"/>
                    <a:pt x="82" y="151"/>
                    <a:pt x="82" y="158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9" y="156"/>
                    <a:pt x="99" y="155"/>
                    <a:pt x="98" y="154"/>
                  </a:cubicBezTo>
                  <a:cubicBezTo>
                    <a:pt x="97" y="137"/>
                    <a:pt x="96" y="116"/>
                    <a:pt x="105" y="106"/>
                  </a:cubicBezTo>
                  <a:cubicBezTo>
                    <a:pt x="109" y="103"/>
                    <a:pt x="113" y="101"/>
                    <a:pt x="119" y="101"/>
                  </a:cubicBezTo>
                  <a:cubicBezTo>
                    <a:pt x="122" y="101"/>
                    <a:pt x="126" y="103"/>
                    <a:pt x="129" y="105"/>
                  </a:cubicBezTo>
                  <a:cubicBezTo>
                    <a:pt x="143" y="121"/>
                    <a:pt x="140" y="172"/>
                    <a:pt x="140" y="174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5" y="180"/>
                    <a:pt x="126" y="184"/>
                    <a:pt x="126" y="186"/>
                  </a:cubicBezTo>
                  <a:cubicBezTo>
                    <a:pt x="127" y="189"/>
                    <a:pt x="127" y="191"/>
                    <a:pt x="127" y="192"/>
                  </a:cubicBezTo>
                  <a:cubicBezTo>
                    <a:pt x="127" y="193"/>
                    <a:pt x="127" y="193"/>
                    <a:pt x="127" y="194"/>
                  </a:cubicBezTo>
                  <a:cubicBezTo>
                    <a:pt x="128" y="198"/>
                    <a:pt x="128" y="201"/>
                    <a:pt x="127" y="203"/>
                  </a:cubicBezTo>
                  <a:cubicBezTo>
                    <a:pt x="126" y="205"/>
                    <a:pt x="123" y="211"/>
                    <a:pt x="123" y="213"/>
                  </a:cubicBezTo>
                  <a:cubicBezTo>
                    <a:pt x="122" y="214"/>
                    <a:pt x="123" y="219"/>
                    <a:pt x="124" y="219"/>
                  </a:cubicBezTo>
                  <a:cubicBezTo>
                    <a:pt x="125" y="220"/>
                    <a:pt x="128" y="225"/>
                    <a:pt x="133" y="234"/>
                  </a:cubicBezTo>
                  <a:cubicBezTo>
                    <a:pt x="133" y="235"/>
                    <a:pt x="133" y="235"/>
                    <a:pt x="133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5" y="236"/>
                    <a:pt x="137" y="237"/>
                    <a:pt x="139" y="238"/>
                  </a:cubicBezTo>
                  <a:cubicBezTo>
                    <a:pt x="145" y="241"/>
                    <a:pt x="146" y="251"/>
                    <a:pt x="146" y="258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62" y="314"/>
                    <a:pt x="162" y="310"/>
                    <a:pt x="162" y="306"/>
                  </a:cubicBezTo>
                  <a:cubicBezTo>
                    <a:pt x="159" y="268"/>
                    <a:pt x="157" y="243"/>
                    <a:pt x="163" y="236"/>
                  </a:cubicBezTo>
                  <a:cubicBezTo>
                    <a:pt x="167" y="232"/>
                    <a:pt x="174" y="229"/>
                    <a:pt x="180" y="229"/>
                  </a:cubicBezTo>
                  <a:cubicBezTo>
                    <a:pt x="189" y="229"/>
                    <a:pt x="196" y="234"/>
                    <a:pt x="198" y="242"/>
                  </a:cubicBezTo>
                  <a:cubicBezTo>
                    <a:pt x="201" y="257"/>
                    <a:pt x="204" y="326"/>
                    <a:pt x="205" y="329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6" y="349"/>
                    <a:pt x="176" y="349"/>
                    <a:pt x="176" y="349"/>
                  </a:cubicBezTo>
                  <a:cubicBezTo>
                    <a:pt x="249" y="340"/>
                    <a:pt x="324" y="325"/>
                    <a:pt x="397" y="299"/>
                  </a:cubicBezTo>
                  <a:lnTo>
                    <a:pt x="391" y="88"/>
                  </a:lnTo>
                  <a:close/>
                  <a:moveTo>
                    <a:pt x="103" y="38"/>
                  </a:moveTo>
                  <a:cubicBezTo>
                    <a:pt x="101" y="8"/>
                    <a:pt x="101" y="8"/>
                    <a:pt x="101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6" y="39"/>
                    <a:pt x="126" y="39"/>
                    <a:pt x="126" y="39"/>
                  </a:cubicBezTo>
                  <a:lnTo>
                    <a:pt x="103" y="38"/>
                  </a:lnTo>
                  <a:close/>
                  <a:moveTo>
                    <a:pt x="151" y="99"/>
                  </a:moveTo>
                  <a:cubicBezTo>
                    <a:pt x="151" y="98"/>
                    <a:pt x="147" y="77"/>
                    <a:pt x="156" y="65"/>
                  </a:cubicBezTo>
                  <a:cubicBezTo>
                    <a:pt x="159" y="61"/>
                    <a:pt x="163" y="59"/>
                    <a:pt x="169" y="58"/>
                  </a:cubicBezTo>
                  <a:cubicBezTo>
                    <a:pt x="174" y="58"/>
                    <a:pt x="179" y="60"/>
                    <a:pt x="182" y="64"/>
                  </a:cubicBezTo>
                  <a:cubicBezTo>
                    <a:pt x="191" y="74"/>
                    <a:pt x="188" y="99"/>
                    <a:pt x="188" y="100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51" y="101"/>
                    <a:pt x="151" y="101"/>
                    <a:pt x="151" y="101"/>
                  </a:cubicBezTo>
                  <a:lnTo>
                    <a:pt x="151" y="99"/>
                  </a:lnTo>
                  <a:close/>
                  <a:moveTo>
                    <a:pt x="195" y="185"/>
                  </a:moveTo>
                  <a:cubicBezTo>
                    <a:pt x="195" y="187"/>
                    <a:pt x="195" y="187"/>
                    <a:pt x="195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5" y="135"/>
                    <a:pt x="154" y="127"/>
                  </a:cubicBezTo>
                  <a:cubicBezTo>
                    <a:pt x="154" y="122"/>
                    <a:pt x="156" y="117"/>
                    <a:pt x="159" y="114"/>
                  </a:cubicBezTo>
                  <a:cubicBezTo>
                    <a:pt x="163" y="110"/>
                    <a:pt x="168" y="108"/>
                    <a:pt x="173" y="108"/>
                  </a:cubicBezTo>
                  <a:cubicBezTo>
                    <a:pt x="181" y="108"/>
                    <a:pt x="191" y="113"/>
                    <a:pt x="193" y="127"/>
                  </a:cubicBezTo>
                  <a:cubicBezTo>
                    <a:pt x="195" y="151"/>
                    <a:pt x="195" y="185"/>
                    <a:pt x="195" y="185"/>
                  </a:cubicBezTo>
                  <a:close/>
                  <a:moveTo>
                    <a:pt x="352" y="134"/>
                  </a:moveTo>
                  <a:cubicBezTo>
                    <a:pt x="354" y="133"/>
                    <a:pt x="356" y="132"/>
                    <a:pt x="358" y="132"/>
                  </a:cubicBezTo>
                  <a:cubicBezTo>
                    <a:pt x="363" y="132"/>
                    <a:pt x="368" y="136"/>
                    <a:pt x="370" y="143"/>
                  </a:cubicBezTo>
                  <a:cubicBezTo>
                    <a:pt x="372" y="154"/>
                    <a:pt x="375" y="198"/>
                    <a:pt x="375" y="200"/>
                  </a:cubicBezTo>
                  <a:cubicBezTo>
                    <a:pt x="375" y="203"/>
                    <a:pt x="375" y="203"/>
                    <a:pt x="375" y="203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6" y="199"/>
                    <a:pt x="352" y="154"/>
                    <a:pt x="350" y="143"/>
                  </a:cubicBezTo>
                  <a:cubicBezTo>
                    <a:pt x="350" y="138"/>
                    <a:pt x="351" y="136"/>
                    <a:pt x="352" y="134"/>
                  </a:cubicBezTo>
                  <a:close/>
                  <a:moveTo>
                    <a:pt x="351" y="202"/>
                  </a:moveTo>
                  <a:cubicBezTo>
                    <a:pt x="351" y="205"/>
                    <a:pt x="351" y="205"/>
                    <a:pt x="351" y="205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2"/>
                    <a:pt x="330" y="202"/>
                    <a:pt x="330" y="202"/>
                  </a:cubicBezTo>
                  <a:cubicBezTo>
                    <a:pt x="330" y="202"/>
                    <a:pt x="326" y="159"/>
                    <a:pt x="325" y="151"/>
                  </a:cubicBezTo>
                  <a:cubicBezTo>
                    <a:pt x="325" y="145"/>
                    <a:pt x="323" y="130"/>
                    <a:pt x="333" y="129"/>
                  </a:cubicBezTo>
                  <a:cubicBezTo>
                    <a:pt x="333" y="129"/>
                    <a:pt x="334" y="129"/>
                    <a:pt x="334" y="129"/>
                  </a:cubicBezTo>
                  <a:cubicBezTo>
                    <a:pt x="342" y="129"/>
                    <a:pt x="344" y="141"/>
                    <a:pt x="345" y="153"/>
                  </a:cubicBezTo>
                  <a:cubicBezTo>
                    <a:pt x="347" y="163"/>
                    <a:pt x="351" y="202"/>
                    <a:pt x="351" y="202"/>
                  </a:cubicBezTo>
                  <a:close/>
                  <a:moveTo>
                    <a:pt x="321" y="91"/>
                  </a:moveTo>
                  <a:cubicBezTo>
                    <a:pt x="322" y="88"/>
                    <a:pt x="325" y="87"/>
                    <a:pt x="328" y="87"/>
                  </a:cubicBezTo>
                  <a:cubicBezTo>
                    <a:pt x="328" y="87"/>
                    <a:pt x="328" y="87"/>
                    <a:pt x="328" y="87"/>
                  </a:cubicBezTo>
                  <a:cubicBezTo>
                    <a:pt x="332" y="87"/>
                    <a:pt x="334" y="89"/>
                    <a:pt x="336" y="91"/>
                  </a:cubicBezTo>
                  <a:cubicBezTo>
                    <a:pt x="344" y="99"/>
                    <a:pt x="343" y="120"/>
                    <a:pt x="342" y="121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21" y="118"/>
                    <a:pt x="321" y="118"/>
                    <a:pt x="321" y="118"/>
                  </a:cubicBezTo>
                  <a:cubicBezTo>
                    <a:pt x="320" y="116"/>
                    <a:pt x="315" y="98"/>
                    <a:pt x="321" y="91"/>
                  </a:cubicBezTo>
                  <a:close/>
                  <a:moveTo>
                    <a:pt x="318" y="141"/>
                  </a:moveTo>
                  <a:cubicBezTo>
                    <a:pt x="321" y="154"/>
                    <a:pt x="320" y="179"/>
                    <a:pt x="320" y="180"/>
                  </a:cubicBezTo>
                  <a:cubicBezTo>
                    <a:pt x="319" y="182"/>
                    <a:pt x="319" y="182"/>
                    <a:pt x="319" y="182"/>
                  </a:cubicBezTo>
                  <a:cubicBezTo>
                    <a:pt x="293" y="181"/>
                    <a:pt x="293" y="181"/>
                    <a:pt x="293" y="181"/>
                  </a:cubicBezTo>
                  <a:cubicBezTo>
                    <a:pt x="293" y="179"/>
                    <a:pt x="293" y="179"/>
                    <a:pt x="293" y="179"/>
                  </a:cubicBezTo>
                  <a:cubicBezTo>
                    <a:pt x="293" y="179"/>
                    <a:pt x="291" y="153"/>
                    <a:pt x="290" y="140"/>
                  </a:cubicBezTo>
                  <a:cubicBezTo>
                    <a:pt x="289" y="130"/>
                    <a:pt x="291" y="123"/>
                    <a:pt x="294" y="120"/>
                  </a:cubicBezTo>
                  <a:cubicBezTo>
                    <a:pt x="296" y="118"/>
                    <a:pt x="299" y="116"/>
                    <a:pt x="302" y="116"/>
                  </a:cubicBezTo>
                  <a:cubicBezTo>
                    <a:pt x="309" y="116"/>
                    <a:pt x="314" y="125"/>
                    <a:pt x="318" y="141"/>
                  </a:cubicBezTo>
                  <a:close/>
                  <a:moveTo>
                    <a:pt x="302" y="40"/>
                  </a:moveTo>
                  <a:cubicBezTo>
                    <a:pt x="305" y="68"/>
                    <a:pt x="305" y="68"/>
                    <a:pt x="305" y="68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3" y="35"/>
                    <a:pt x="283" y="35"/>
                    <a:pt x="283" y="35"/>
                  </a:cubicBezTo>
                  <a:lnTo>
                    <a:pt x="302" y="40"/>
                  </a:lnTo>
                  <a:close/>
                  <a:moveTo>
                    <a:pt x="253" y="116"/>
                  </a:moveTo>
                  <a:cubicBezTo>
                    <a:pt x="255" y="114"/>
                    <a:pt x="259" y="112"/>
                    <a:pt x="262" y="112"/>
                  </a:cubicBezTo>
                  <a:cubicBezTo>
                    <a:pt x="271" y="112"/>
                    <a:pt x="280" y="120"/>
                    <a:pt x="282" y="135"/>
                  </a:cubicBezTo>
                  <a:cubicBezTo>
                    <a:pt x="284" y="159"/>
                    <a:pt x="285" y="186"/>
                    <a:pt x="285" y="186"/>
                  </a:cubicBezTo>
                  <a:cubicBezTo>
                    <a:pt x="285" y="188"/>
                    <a:pt x="285" y="188"/>
                    <a:pt x="285" y="188"/>
                  </a:cubicBezTo>
                  <a:cubicBezTo>
                    <a:pt x="253" y="188"/>
                    <a:pt x="253" y="188"/>
                    <a:pt x="253" y="188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3" y="186"/>
                    <a:pt x="250" y="136"/>
                    <a:pt x="249" y="128"/>
                  </a:cubicBezTo>
                  <a:cubicBezTo>
                    <a:pt x="249" y="122"/>
                    <a:pt x="251" y="118"/>
                    <a:pt x="253" y="116"/>
                  </a:cubicBezTo>
                  <a:close/>
                  <a:moveTo>
                    <a:pt x="219" y="20"/>
                  </a:moveTo>
                  <a:cubicBezTo>
                    <a:pt x="221" y="48"/>
                    <a:pt x="221" y="48"/>
                    <a:pt x="221" y="48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2" y="16"/>
                    <a:pt x="202" y="16"/>
                    <a:pt x="202" y="16"/>
                  </a:cubicBezTo>
                  <a:lnTo>
                    <a:pt x="219" y="20"/>
                  </a:lnTo>
                  <a:close/>
                  <a:moveTo>
                    <a:pt x="206" y="186"/>
                  </a:moveTo>
                  <a:cubicBezTo>
                    <a:pt x="206" y="186"/>
                    <a:pt x="203" y="136"/>
                    <a:pt x="202" y="128"/>
                  </a:cubicBezTo>
                  <a:cubicBezTo>
                    <a:pt x="202" y="123"/>
                    <a:pt x="204" y="118"/>
                    <a:pt x="207" y="115"/>
                  </a:cubicBezTo>
                  <a:cubicBezTo>
                    <a:pt x="211" y="111"/>
                    <a:pt x="216" y="109"/>
                    <a:pt x="222" y="109"/>
                  </a:cubicBezTo>
                  <a:cubicBezTo>
                    <a:pt x="229" y="109"/>
                    <a:pt x="239" y="114"/>
                    <a:pt x="241" y="128"/>
                  </a:cubicBezTo>
                  <a:cubicBezTo>
                    <a:pt x="243" y="152"/>
                    <a:pt x="243" y="186"/>
                    <a:pt x="243" y="186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06" y="189"/>
                    <a:pt x="206" y="189"/>
                    <a:pt x="206" y="189"/>
                  </a:cubicBezTo>
                  <a:lnTo>
                    <a:pt x="206" y="186"/>
                  </a:lnTo>
                  <a:close/>
                  <a:moveTo>
                    <a:pt x="218" y="329"/>
                  </a:moveTo>
                  <a:cubicBezTo>
                    <a:pt x="218" y="327"/>
                    <a:pt x="218" y="327"/>
                    <a:pt x="218" y="327"/>
                  </a:cubicBezTo>
                  <a:cubicBezTo>
                    <a:pt x="218" y="319"/>
                    <a:pt x="217" y="310"/>
                    <a:pt x="216" y="301"/>
                  </a:cubicBezTo>
                  <a:cubicBezTo>
                    <a:pt x="213" y="263"/>
                    <a:pt x="212" y="238"/>
                    <a:pt x="218" y="231"/>
                  </a:cubicBezTo>
                  <a:cubicBezTo>
                    <a:pt x="221" y="227"/>
                    <a:pt x="228" y="224"/>
                    <a:pt x="235" y="224"/>
                  </a:cubicBezTo>
                  <a:cubicBezTo>
                    <a:pt x="244" y="224"/>
                    <a:pt x="251" y="229"/>
                    <a:pt x="253" y="238"/>
                  </a:cubicBezTo>
                  <a:cubicBezTo>
                    <a:pt x="256" y="252"/>
                    <a:pt x="259" y="321"/>
                    <a:pt x="259" y="324"/>
                  </a:cubicBezTo>
                  <a:cubicBezTo>
                    <a:pt x="259" y="327"/>
                    <a:pt x="259" y="327"/>
                    <a:pt x="259" y="327"/>
                  </a:cubicBezTo>
                  <a:lnTo>
                    <a:pt x="218" y="329"/>
                  </a:lnTo>
                  <a:close/>
                  <a:moveTo>
                    <a:pt x="266" y="319"/>
                  </a:moveTo>
                  <a:cubicBezTo>
                    <a:pt x="266" y="317"/>
                    <a:pt x="266" y="317"/>
                    <a:pt x="266" y="317"/>
                  </a:cubicBezTo>
                  <a:cubicBezTo>
                    <a:pt x="265" y="311"/>
                    <a:pt x="265" y="304"/>
                    <a:pt x="264" y="297"/>
                  </a:cubicBezTo>
                  <a:cubicBezTo>
                    <a:pt x="262" y="266"/>
                    <a:pt x="261" y="246"/>
                    <a:pt x="265" y="240"/>
                  </a:cubicBezTo>
                  <a:cubicBezTo>
                    <a:pt x="269" y="237"/>
                    <a:pt x="274" y="235"/>
                    <a:pt x="279" y="235"/>
                  </a:cubicBezTo>
                  <a:cubicBezTo>
                    <a:pt x="287" y="235"/>
                    <a:pt x="293" y="239"/>
                    <a:pt x="294" y="245"/>
                  </a:cubicBezTo>
                  <a:cubicBezTo>
                    <a:pt x="297" y="257"/>
                    <a:pt x="299" y="313"/>
                    <a:pt x="299" y="315"/>
                  </a:cubicBezTo>
                  <a:cubicBezTo>
                    <a:pt x="300" y="317"/>
                    <a:pt x="300" y="317"/>
                    <a:pt x="300" y="317"/>
                  </a:cubicBezTo>
                  <a:lnTo>
                    <a:pt x="266" y="319"/>
                  </a:lnTo>
                  <a:close/>
                  <a:moveTo>
                    <a:pt x="307" y="317"/>
                  </a:moveTo>
                  <a:cubicBezTo>
                    <a:pt x="307" y="314"/>
                    <a:pt x="307" y="314"/>
                    <a:pt x="307" y="314"/>
                  </a:cubicBezTo>
                  <a:cubicBezTo>
                    <a:pt x="306" y="308"/>
                    <a:pt x="306" y="301"/>
                    <a:pt x="305" y="294"/>
                  </a:cubicBezTo>
                  <a:cubicBezTo>
                    <a:pt x="303" y="264"/>
                    <a:pt x="302" y="243"/>
                    <a:pt x="307" y="238"/>
                  </a:cubicBezTo>
                  <a:cubicBezTo>
                    <a:pt x="309" y="235"/>
                    <a:pt x="312" y="233"/>
                    <a:pt x="315" y="233"/>
                  </a:cubicBezTo>
                  <a:cubicBezTo>
                    <a:pt x="321" y="233"/>
                    <a:pt x="326" y="239"/>
                    <a:pt x="328" y="247"/>
                  </a:cubicBezTo>
                  <a:cubicBezTo>
                    <a:pt x="330" y="258"/>
                    <a:pt x="333" y="311"/>
                    <a:pt x="333" y="313"/>
                  </a:cubicBezTo>
                  <a:cubicBezTo>
                    <a:pt x="334" y="315"/>
                    <a:pt x="334" y="315"/>
                    <a:pt x="334" y="315"/>
                  </a:cubicBezTo>
                  <a:lnTo>
                    <a:pt x="307" y="317"/>
                  </a:lnTo>
                  <a:close/>
                  <a:moveTo>
                    <a:pt x="343" y="308"/>
                  </a:moveTo>
                  <a:cubicBezTo>
                    <a:pt x="342" y="306"/>
                    <a:pt x="342" y="306"/>
                    <a:pt x="342" y="306"/>
                  </a:cubicBezTo>
                  <a:cubicBezTo>
                    <a:pt x="342" y="301"/>
                    <a:pt x="342" y="295"/>
                    <a:pt x="341" y="289"/>
                  </a:cubicBezTo>
                  <a:cubicBezTo>
                    <a:pt x="339" y="265"/>
                    <a:pt x="338" y="249"/>
                    <a:pt x="342" y="244"/>
                  </a:cubicBezTo>
                  <a:cubicBezTo>
                    <a:pt x="345" y="242"/>
                    <a:pt x="347" y="240"/>
                    <a:pt x="350" y="240"/>
                  </a:cubicBezTo>
                  <a:cubicBezTo>
                    <a:pt x="355" y="240"/>
                    <a:pt x="359" y="245"/>
                    <a:pt x="360" y="252"/>
                  </a:cubicBezTo>
                  <a:cubicBezTo>
                    <a:pt x="362" y="261"/>
                    <a:pt x="365" y="303"/>
                    <a:pt x="365" y="304"/>
                  </a:cubicBezTo>
                  <a:cubicBezTo>
                    <a:pt x="365" y="307"/>
                    <a:pt x="365" y="307"/>
                    <a:pt x="365" y="307"/>
                  </a:cubicBezTo>
                  <a:lnTo>
                    <a:pt x="343" y="308"/>
                  </a:lnTo>
                  <a:close/>
                  <a:moveTo>
                    <a:pt x="370" y="301"/>
                  </a:moveTo>
                  <a:cubicBezTo>
                    <a:pt x="370" y="298"/>
                    <a:pt x="370" y="298"/>
                    <a:pt x="370" y="298"/>
                  </a:cubicBezTo>
                  <a:cubicBezTo>
                    <a:pt x="370" y="295"/>
                    <a:pt x="370" y="290"/>
                    <a:pt x="369" y="285"/>
                  </a:cubicBezTo>
                  <a:cubicBezTo>
                    <a:pt x="368" y="265"/>
                    <a:pt x="367" y="253"/>
                    <a:pt x="370" y="249"/>
                  </a:cubicBezTo>
                  <a:cubicBezTo>
                    <a:pt x="372" y="247"/>
                    <a:pt x="374" y="246"/>
                    <a:pt x="376" y="246"/>
                  </a:cubicBezTo>
                  <a:cubicBezTo>
                    <a:pt x="381" y="246"/>
                    <a:pt x="384" y="249"/>
                    <a:pt x="385" y="255"/>
                  </a:cubicBezTo>
                  <a:cubicBezTo>
                    <a:pt x="387" y="262"/>
                    <a:pt x="389" y="296"/>
                    <a:pt x="389" y="297"/>
                  </a:cubicBezTo>
                  <a:cubicBezTo>
                    <a:pt x="389" y="300"/>
                    <a:pt x="389" y="300"/>
                    <a:pt x="389" y="300"/>
                  </a:cubicBezTo>
                  <a:lnTo>
                    <a:pt x="370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Freeform 420"/>
            <p:cNvSpPr>
              <a:spLocks/>
            </p:cNvSpPr>
            <p:nvPr/>
          </p:nvSpPr>
          <p:spPr bwMode="auto">
            <a:xfrm>
              <a:off x="3509963" y="4191000"/>
              <a:ext cx="22225" cy="107950"/>
            </a:xfrm>
            <a:custGeom>
              <a:avLst/>
              <a:gdLst>
                <a:gd name="T0" fmla="*/ 12 w 12"/>
                <a:gd name="T1" fmla="*/ 58 h 58"/>
                <a:gd name="T2" fmla="*/ 11 w 12"/>
                <a:gd name="T3" fmla="*/ 33 h 58"/>
                <a:gd name="T4" fmla="*/ 11 w 12"/>
                <a:gd name="T5" fmla="*/ 33 h 58"/>
                <a:gd name="T6" fmla="*/ 0 w 12"/>
                <a:gd name="T7" fmla="*/ 0 h 58"/>
                <a:gd name="T8" fmla="*/ 0 w 12"/>
                <a:gd name="T9" fmla="*/ 2 h 58"/>
                <a:gd name="T10" fmla="*/ 4 w 12"/>
                <a:gd name="T11" fmla="*/ 58 h 58"/>
                <a:gd name="T12" fmla="*/ 12 w 12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cubicBezTo>
                    <a:pt x="12" y="53"/>
                    <a:pt x="12" y="4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16"/>
                    <a:pt x="9" y="3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9"/>
                    <a:pt x="3" y="48"/>
                    <a:pt x="4" y="58"/>
                  </a:cubicBezTo>
                  <a:lnTo>
                    <a:pt x="12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Freeform 421"/>
            <p:cNvSpPr>
              <a:spLocks/>
            </p:cNvSpPr>
            <p:nvPr/>
          </p:nvSpPr>
          <p:spPr bwMode="auto">
            <a:xfrm>
              <a:off x="2873376" y="4135438"/>
              <a:ext cx="44450" cy="68263"/>
            </a:xfrm>
            <a:custGeom>
              <a:avLst/>
              <a:gdLst>
                <a:gd name="T0" fmla="*/ 5 w 24"/>
                <a:gd name="T1" fmla="*/ 5 h 37"/>
                <a:gd name="T2" fmla="*/ 0 w 24"/>
                <a:gd name="T3" fmla="*/ 18 h 37"/>
                <a:gd name="T4" fmla="*/ 0 w 24"/>
                <a:gd name="T5" fmla="*/ 37 h 37"/>
                <a:gd name="T6" fmla="*/ 24 w 24"/>
                <a:gd name="T7" fmla="*/ 37 h 37"/>
                <a:gd name="T8" fmla="*/ 24 w 24"/>
                <a:gd name="T9" fmla="*/ 7 h 37"/>
                <a:gd name="T10" fmla="*/ 22 w 24"/>
                <a:gd name="T11" fmla="*/ 0 h 37"/>
                <a:gd name="T12" fmla="*/ 5 w 24"/>
                <a:gd name="T13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7">
                  <a:moveTo>
                    <a:pt x="5" y="5"/>
                  </a:moveTo>
                  <a:cubicBezTo>
                    <a:pt x="2" y="8"/>
                    <a:pt x="0" y="12"/>
                    <a:pt x="0" y="1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3" y="2"/>
                    <a:pt x="22" y="0"/>
                  </a:cubicBezTo>
                  <a:cubicBezTo>
                    <a:pt x="15" y="0"/>
                    <a:pt x="9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422"/>
            <p:cNvSpPr>
              <a:spLocks noEditPoints="1"/>
            </p:cNvSpPr>
            <p:nvPr/>
          </p:nvSpPr>
          <p:spPr bwMode="auto">
            <a:xfrm>
              <a:off x="2173288" y="3998913"/>
              <a:ext cx="749300" cy="333375"/>
            </a:xfrm>
            <a:custGeom>
              <a:avLst/>
              <a:gdLst>
                <a:gd name="T0" fmla="*/ 365 w 407"/>
                <a:gd name="T1" fmla="*/ 115 h 179"/>
                <a:gd name="T2" fmla="*/ 351 w 407"/>
                <a:gd name="T3" fmla="*/ 35 h 179"/>
                <a:gd name="T4" fmla="*/ 329 w 407"/>
                <a:gd name="T5" fmla="*/ 0 h 179"/>
                <a:gd name="T6" fmla="*/ 4 w 407"/>
                <a:gd name="T7" fmla="*/ 94 h 179"/>
                <a:gd name="T8" fmla="*/ 407 w 407"/>
                <a:gd name="T9" fmla="*/ 142 h 179"/>
                <a:gd name="T10" fmla="*/ 43 w 407"/>
                <a:gd name="T11" fmla="*/ 155 h 179"/>
                <a:gd name="T12" fmla="*/ 22 w 407"/>
                <a:gd name="T13" fmla="*/ 155 h 179"/>
                <a:gd name="T14" fmla="*/ 40 w 407"/>
                <a:gd name="T15" fmla="*/ 92 h 179"/>
                <a:gd name="T16" fmla="*/ 47 w 407"/>
                <a:gd name="T17" fmla="*/ 108 h 179"/>
                <a:gd name="T18" fmla="*/ 43 w 407"/>
                <a:gd name="T19" fmla="*/ 155 h 179"/>
                <a:gd name="T20" fmla="*/ 74 w 407"/>
                <a:gd name="T21" fmla="*/ 146 h 179"/>
                <a:gd name="T22" fmla="*/ 45 w 407"/>
                <a:gd name="T23" fmla="*/ 153 h 179"/>
                <a:gd name="T24" fmla="*/ 53 w 407"/>
                <a:gd name="T25" fmla="*/ 106 h 179"/>
                <a:gd name="T26" fmla="*/ 75 w 407"/>
                <a:gd name="T27" fmla="*/ 80 h 179"/>
                <a:gd name="T28" fmla="*/ 115 w 407"/>
                <a:gd name="T29" fmla="*/ 83 h 179"/>
                <a:gd name="T30" fmla="*/ 111 w 407"/>
                <a:gd name="T31" fmla="*/ 142 h 179"/>
                <a:gd name="T32" fmla="*/ 80 w 407"/>
                <a:gd name="T33" fmla="*/ 143 h 179"/>
                <a:gd name="T34" fmla="*/ 106 w 407"/>
                <a:gd name="T35" fmla="*/ 68 h 179"/>
                <a:gd name="T36" fmla="*/ 115 w 407"/>
                <a:gd name="T37" fmla="*/ 83 h 179"/>
                <a:gd name="T38" fmla="*/ 164 w 407"/>
                <a:gd name="T39" fmla="*/ 134 h 179"/>
                <a:gd name="T40" fmla="*/ 125 w 407"/>
                <a:gd name="T41" fmla="*/ 137 h 179"/>
                <a:gd name="T42" fmla="*/ 153 w 407"/>
                <a:gd name="T43" fmla="*/ 57 h 179"/>
                <a:gd name="T44" fmla="*/ 169 w 407"/>
                <a:gd name="T45" fmla="*/ 75 h 179"/>
                <a:gd name="T46" fmla="*/ 229 w 407"/>
                <a:gd name="T47" fmla="*/ 127 h 179"/>
                <a:gd name="T48" fmla="*/ 183 w 407"/>
                <a:gd name="T49" fmla="*/ 131 h 179"/>
                <a:gd name="T50" fmla="*/ 184 w 407"/>
                <a:gd name="T51" fmla="*/ 70 h 179"/>
                <a:gd name="T52" fmla="*/ 230 w 407"/>
                <a:gd name="T53" fmla="*/ 53 h 179"/>
                <a:gd name="T54" fmla="*/ 229 w 407"/>
                <a:gd name="T55" fmla="*/ 127 h 179"/>
                <a:gd name="T56" fmla="*/ 301 w 407"/>
                <a:gd name="T57" fmla="*/ 125 h 179"/>
                <a:gd name="T58" fmla="*/ 249 w 407"/>
                <a:gd name="T59" fmla="*/ 125 h 179"/>
                <a:gd name="T60" fmla="*/ 284 w 407"/>
                <a:gd name="T61" fmla="*/ 42 h 179"/>
                <a:gd name="T62" fmla="*/ 305 w 407"/>
                <a:gd name="T63" fmla="*/ 6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7" h="179">
                  <a:moveTo>
                    <a:pt x="407" y="115"/>
                  </a:moveTo>
                  <a:cubicBezTo>
                    <a:pt x="365" y="115"/>
                    <a:pt x="365" y="115"/>
                    <a:pt x="365" y="115"/>
                  </a:cubicBezTo>
                  <a:cubicBezTo>
                    <a:pt x="345" y="52"/>
                    <a:pt x="345" y="52"/>
                    <a:pt x="345" y="52"/>
                  </a:cubicBezTo>
                  <a:cubicBezTo>
                    <a:pt x="351" y="35"/>
                    <a:pt x="351" y="35"/>
                    <a:pt x="351" y="35"/>
                  </a:cubicBezTo>
                  <a:cubicBezTo>
                    <a:pt x="351" y="34"/>
                    <a:pt x="352" y="30"/>
                    <a:pt x="355" y="25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10" y="1"/>
                    <a:pt x="66" y="22"/>
                    <a:pt x="5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9" y="153"/>
                    <a:pt x="309" y="145"/>
                    <a:pt x="407" y="142"/>
                  </a:cubicBezTo>
                  <a:lnTo>
                    <a:pt x="407" y="115"/>
                  </a:lnTo>
                  <a:close/>
                  <a:moveTo>
                    <a:pt x="43" y="155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5"/>
                    <a:pt x="24" y="147"/>
                    <a:pt x="27" y="118"/>
                  </a:cubicBezTo>
                  <a:cubicBezTo>
                    <a:pt x="29" y="102"/>
                    <a:pt x="34" y="92"/>
                    <a:pt x="40" y="92"/>
                  </a:cubicBezTo>
                  <a:cubicBezTo>
                    <a:pt x="42" y="92"/>
                    <a:pt x="43" y="92"/>
                    <a:pt x="44" y="94"/>
                  </a:cubicBezTo>
                  <a:cubicBezTo>
                    <a:pt x="47" y="96"/>
                    <a:pt x="48" y="101"/>
                    <a:pt x="47" y="108"/>
                  </a:cubicBezTo>
                  <a:cubicBezTo>
                    <a:pt x="45" y="128"/>
                    <a:pt x="43" y="153"/>
                    <a:pt x="43" y="153"/>
                  </a:cubicBezTo>
                  <a:lnTo>
                    <a:pt x="43" y="155"/>
                  </a:lnTo>
                  <a:close/>
                  <a:moveTo>
                    <a:pt x="77" y="93"/>
                  </a:moveTo>
                  <a:cubicBezTo>
                    <a:pt x="76" y="113"/>
                    <a:pt x="74" y="145"/>
                    <a:pt x="74" y="146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50" y="136"/>
                    <a:pt x="53" y="106"/>
                  </a:cubicBezTo>
                  <a:cubicBezTo>
                    <a:pt x="55" y="88"/>
                    <a:pt x="63" y="78"/>
                    <a:pt x="69" y="78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77" y="83"/>
                    <a:pt x="78" y="87"/>
                    <a:pt x="77" y="93"/>
                  </a:cubicBezTo>
                  <a:close/>
                  <a:moveTo>
                    <a:pt x="115" y="83"/>
                  </a:moveTo>
                  <a:cubicBezTo>
                    <a:pt x="114" y="102"/>
                    <a:pt x="111" y="140"/>
                    <a:pt x="111" y="140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0" y="142"/>
                    <a:pt x="79" y="127"/>
                    <a:pt x="85" y="97"/>
                  </a:cubicBezTo>
                  <a:cubicBezTo>
                    <a:pt x="89" y="78"/>
                    <a:pt x="98" y="68"/>
                    <a:pt x="106" y="68"/>
                  </a:cubicBezTo>
                  <a:cubicBezTo>
                    <a:pt x="109" y="68"/>
                    <a:pt x="111" y="69"/>
                    <a:pt x="112" y="71"/>
                  </a:cubicBezTo>
                  <a:cubicBezTo>
                    <a:pt x="115" y="73"/>
                    <a:pt x="116" y="78"/>
                    <a:pt x="115" y="83"/>
                  </a:cubicBezTo>
                  <a:close/>
                  <a:moveTo>
                    <a:pt x="164" y="132"/>
                  </a:moveTo>
                  <a:cubicBezTo>
                    <a:pt x="164" y="134"/>
                    <a:pt x="164" y="134"/>
                    <a:pt x="164" y="134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5" y="137"/>
                    <a:pt x="124" y="112"/>
                    <a:pt x="130" y="82"/>
                  </a:cubicBezTo>
                  <a:cubicBezTo>
                    <a:pt x="133" y="65"/>
                    <a:pt x="144" y="57"/>
                    <a:pt x="153" y="57"/>
                  </a:cubicBezTo>
                  <a:cubicBezTo>
                    <a:pt x="158" y="57"/>
                    <a:pt x="162" y="59"/>
                    <a:pt x="165" y="62"/>
                  </a:cubicBezTo>
                  <a:cubicBezTo>
                    <a:pt x="168" y="65"/>
                    <a:pt x="169" y="70"/>
                    <a:pt x="169" y="75"/>
                  </a:cubicBezTo>
                  <a:cubicBezTo>
                    <a:pt x="167" y="94"/>
                    <a:pt x="164" y="132"/>
                    <a:pt x="164" y="132"/>
                  </a:cubicBezTo>
                  <a:close/>
                  <a:moveTo>
                    <a:pt x="229" y="127"/>
                  </a:moveTo>
                  <a:cubicBezTo>
                    <a:pt x="229" y="129"/>
                    <a:pt x="229" y="129"/>
                    <a:pt x="229" y="129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3" y="128"/>
                    <a:pt x="178" y="100"/>
                    <a:pt x="184" y="70"/>
                  </a:cubicBezTo>
                  <a:cubicBezTo>
                    <a:pt x="187" y="53"/>
                    <a:pt x="200" y="46"/>
                    <a:pt x="212" y="46"/>
                  </a:cubicBezTo>
                  <a:cubicBezTo>
                    <a:pt x="219" y="46"/>
                    <a:pt x="226" y="48"/>
                    <a:pt x="230" y="53"/>
                  </a:cubicBezTo>
                  <a:cubicBezTo>
                    <a:pt x="232" y="56"/>
                    <a:pt x="234" y="60"/>
                    <a:pt x="233" y="64"/>
                  </a:cubicBezTo>
                  <a:cubicBezTo>
                    <a:pt x="232" y="84"/>
                    <a:pt x="229" y="127"/>
                    <a:pt x="229" y="127"/>
                  </a:cubicBezTo>
                  <a:close/>
                  <a:moveTo>
                    <a:pt x="301" y="123"/>
                  </a:moveTo>
                  <a:cubicBezTo>
                    <a:pt x="301" y="125"/>
                    <a:pt x="301" y="125"/>
                    <a:pt x="301" y="125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95"/>
                    <a:pt x="255" y="66"/>
                  </a:cubicBezTo>
                  <a:cubicBezTo>
                    <a:pt x="258" y="49"/>
                    <a:pt x="272" y="42"/>
                    <a:pt x="284" y="42"/>
                  </a:cubicBezTo>
                  <a:cubicBezTo>
                    <a:pt x="291" y="42"/>
                    <a:pt x="297" y="44"/>
                    <a:pt x="301" y="49"/>
                  </a:cubicBezTo>
                  <a:cubicBezTo>
                    <a:pt x="304" y="52"/>
                    <a:pt x="305" y="56"/>
                    <a:pt x="305" y="60"/>
                  </a:cubicBezTo>
                  <a:cubicBezTo>
                    <a:pt x="303" y="80"/>
                    <a:pt x="301" y="123"/>
                    <a:pt x="301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423"/>
            <p:cNvSpPr>
              <a:spLocks/>
            </p:cNvSpPr>
            <p:nvPr/>
          </p:nvSpPr>
          <p:spPr bwMode="auto">
            <a:xfrm>
              <a:off x="2670176" y="4098925"/>
              <a:ext cx="55563" cy="127000"/>
            </a:xfrm>
            <a:custGeom>
              <a:avLst/>
              <a:gdLst>
                <a:gd name="T0" fmla="*/ 14 w 30"/>
                <a:gd name="T1" fmla="*/ 5 h 68"/>
                <a:gd name="T2" fmla="*/ 2 w 30"/>
                <a:gd name="T3" fmla="*/ 68 h 68"/>
                <a:gd name="T4" fmla="*/ 26 w 30"/>
                <a:gd name="T5" fmla="*/ 67 h 68"/>
                <a:gd name="T6" fmla="*/ 30 w 30"/>
                <a:gd name="T7" fmla="*/ 6 h 68"/>
                <a:gd name="T8" fmla="*/ 29 w 30"/>
                <a:gd name="T9" fmla="*/ 1 h 68"/>
                <a:gd name="T10" fmla="*/ 14 w 30"/>
                <a:gd name="T11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68">
                  <a:moveTo>
                    <a:pt x="14" y="5"/>
                  </a:moveTo>
                  <a:cubicBezTo>
                    <a:pt x="5" y="14"/>
                    <a:pt x="0" y="36"/>
                    <a:pt x="2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58"/>
                    <a:pt x="28" y="23"/>
                    <a:pt x="30" y="6"/>
                  </a:cubicBezTo>
                  <a:cubicBezTo>
                    <a:pt x="30" y="4"/>
                    <a:pt x="30" y="2"/>
                    <a:pt x="29" y="1"/>
                  </a:cubicBezTo>
                  <a:cubicBezTo>
                    <a:pt x="23" y="0"/>
                    <a:pt x="18" y="2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424"/>
            <p:cNvSpPr>
              <a:spLocks/>
            </p:cNvSpPr>
            <p:nvPr/>
          </p:nvSpPr>
          <p:spPr bwMode="auto">
            <a:xfrm>
              <a:off x="2457451" y="4146550"/>
              <a:ext cx="15875" cy="96838"/>
            </a:xfrm>
            <a:custGeom>
              <a:avLst/>
              <a:gdLst>
                <a:gd name="T0" fmla="*/ 0 w 9"/>
                <a:gd name="T1" fmla="*/ 52 h 52"/>
                <a:gd name="T2" fmla="*/ 6 w 9"/>
                <a:gd name="T3" fmla="*/ 51 h 52"/>
                <a:gd name="T4" fmla="*/ 9 w 9"/>
                <a:gd name="T5" fmla="*/ 0 h 52"/>
                <a:gd name="T6" fmla="*/ 0 w 9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2">
                  <a:moveTo>
                    <a:pt x="0" y="52"/>
                  </a:moveTo>
                  <a:cubicBezTo>
                    <a:pt x="6" y="51"/>
                    <a:pt x="6" y="51"/>
                    <a:pt x="6" y="51"/>
                  </a:cubicBezTo>
                  <a:cubicBezTo>
                    <a:pt x="6" y="44"/>
                    <a:pt x="8" y="18"/>
                    <a:pt x="9" y="0"/>
                  </a:cubicBezTo>
                  <a:cubicBezTo>
                    <a:pt x="2" y="9"/>
                    <a:pt x="1" y="31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Freeform 425"/>
            <p:cNvSpPr>
              <a:spLocks/>
            </p:cNvSpPr>
            <p:nvPr/>
          </p:nvSpPr>
          <p:spPr bwMode="auto">
            <a:xfrm>
              <a:off x="2552701" y="4110038"/>
              <a:ext cx="42863" cy="122238"/>
            </a:xfrm>
            <a:custGeom>
              <a:avLst/>
              <a:gdLst>
                <a:gd name="T0" fmla="*/ 0 w 23"/>
                <a:gd name="T1" fmla="*/ 65 h 65"/>
                <a:gd name="T2" fmla="*/ 19 w 23"/>
                <a:gd name="T3" fmla="*/ 65 h 65"/>
                <a:gd name="T4" fmla="*/ 23 w 23"/>
                <a:gd name="T5" fmla="*/ 4 h 65"/>
                <a:gd name="T6" fmla="*/ 22 w 23"/>
                <a:gd name="T7" fmla="*/ 0 h 65"/>
                <a:gd name="T8" fmla="*/ 0 w 23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19" y="65"/>
                    <a:pt x="19" y="65"/>
                    <a:pt x="19" y="65"/>
                  </a:cubicBezTo>
                  <a:cubicBezTo>
                    <a:pt x="19" y="56"/>
                    <a:pt x="21" y="21"/>
                    <a:pt x="23" y="4"/>
                  </a:cubicBezTo>
                  <a:cubicBezTo>
                    <a:pt x="23" y="2"/>
                    <a:pt x="23" y="1"/>
                    <a:pt x="22" y="0"/>
                  </a:cubicBezTo>
                  <a:cubicBezTo>
                    <a:pt x="2" y="8"/>
                    <a:pt x="0" y="56"/>
                    <a:pt x="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Freeform 426"/>
            <p:cNvSpPr>
              <a:spLocks noEditPoints="1"/>
            </p:cNvSpPr>
            <p:nvPr/>
          </p:nvSpPr>
          <p:spPr bwMode="auto">
            <a:xfrm>
              <a:off x="2932113" y="4217988"/>
              <a:ext cx="425450" cy="409575"/>
            </a:xfrm>
            <a:custGeom>
              <a:avLst/>
              <a:gdLst>
                <a:gd name="T0" fmla="*/ 224 w 231"/>
                <a:gd name="T1" fmla="*/ 193 h 220"/>
                <a:gd name="T2" fmla="*/ 224 w 231"/>
                <a:gd name="T3" fmla="*/ 191 h 220"/>
                <a:gd name="T4" fmla="*/ 203 w 231"/>
                <a:gd name="T5" fmla="*/ 143 h 220"/>
                <a:gd name="T6" fmla="*/ 201 w 231"/>
                <a:gd name="T7" fmla="*/ 139 h 220"/>
                <a:gd name="T8" fmla="*/ 184 w 231"/>
                <a:gd name="T9" fmla="*/ 100 h 220"/>
                <a:gd name="T10" fmla="*/ 188 w 231"/>
                <a:gd name="T11" fmla="*/ 94 h 220"/>
                <a:gd name="T12" fmla="*/ 181 w 231"/>
                <a:gd name="T13" fmla="*/ 82 h 220"/>
                <a:gd name="T14" fmla="*/ 178 w 231"/>
                <a:gd name="T15" fmla="*/ 70 h 220"/>
                <a:gd name="T16" fmla="*/ 182 w 231"/>
                <a:gd name="T17" fmla="*/ 59 h 220"/>
                <a:gd name="T18" fmla="*/ 182 w 231"/>
                <a:gd name="T19" fmla="*/ 54 h 220"/>
                <a:gd name="T20" fmla="*/ 182 w 231"/>
                <a:gd name="T21" fmla="*/ 51 h 220"/>
                <a:gd name="T22" fmla="*/ 181 w 231"/>
                <a:gd name="T23" fmla="*/ 46 h 220"/>
                <a:gd name="T24" fmla="*/ 180 w 231"/>
                <a:gd name="T25" fmla="*/ 31 h 220"/>
                <a:gd name="T26" fmla="*/ 179 w 231"/>
                <a:gd name="T27" fmla="*/ 21 h 220"/>
                <a:gd name="T28" fmla="*/ 133 w 231"/>
                <a:gd name="T29" fmla="*/ 21 h 220"/>
                <a:gd name="T30" fmla="*/ 17 w 231"/>
                <a:gd name="T31" fmla="*/ 21 h 220"/>
                <a:gd name="T32" fmla="*/ 10 w 231"/>
                <a:gd name="T33" fmla="*/ 11 h 220"/>
                <a:gd name="T34" fmla="*/ 3 w 231"/>
                <a:gd name="T35" fmla="*/ 11 h 220"/>
                <a:gd name="T36" fmla="*/ 3 w 231"/>
                <a:gd name="T37" fmla="*/ 3 h 220"/>
                <a:gd name="T38" fmla="*/ 0 w 231"/>
                <a:gd name="T39" fmla="*/ 0 h 220"/>
                <a:gd name="T40" fmla="*/ 0 w 231"/>
                <a:gd name="T41" fmla="*/ 27 h 220"/>
                <a:gd name="T42" fmla="*/ 0 w 231"/>
                <a:gd name="T43" fmla="*/ 29 h 220"/>
                <a:gd name="T44" fmla="*/ 0 w 231"/>
                <a:gd name="T45" fmla="*/ 29 h 220"/>
                <a:gd name="T46" fmla="*/ 0 w 231"/>
                <a:gd name="T47" fmla="*/ 58 h 220"/>
                <a:gd name="T48" fmla="*/ 18 w 231"/>
                <a:gd name="T49" fmla="*/ 104 h 220"/>
                <a:gd name="T50" fmla="*/ 51 w 231"/>
                <a:gd name="T51" fmla="*/ 81 h 220"/>
                <a:gd name="T52" fmla="*/ 84 w 231"/>
                <a:gd name="T53" fmla="*/ 116 h 220"/>
                <a:gd name="T54" fmla="*/ 84 w 231"/>
                <a:gd name="T55" fmla="*/ 209 h 220"/>
                <a:gd name="T56" fmla="*/ 61 w 231"/>
                <a:gd name="T57" fmla="*/ 208 h 220"/>
                <a:gd name="T58" fmla="*/ 59 w 231"/>
                <a:gd name="T59" fmla="*/ 208 h 220"/>
                <a:gd name="T60" fmla="*/ 63 w 231"/>
                <a:gd name="T61" fmla="*/ 220 h 220"/>
                <a:gd name="T62" fmla="*/ 231 w 231"/>
                <a:gd name="T63" fmla="*/ 209 h 220"/>
                <a:gd name="T64" fmla="*/ 224 w 231"/>
                <a:gd name="T65" fmla="*/ 193 h 220"/>
                <a:gd name="T66" fmla="*/ 162 w 231"/>
                <a:gd name="T67" fmla="*/ 207 h 220"/>
                <a:gd name="T68" fmla="*/ 104 w 231"/>
                <a:gd name="T69" fmla="*/ 206 h 220"/>
                <a:gd name="T70" fmla="*/ 104 w 231"/>
                <a:gd name="T71" fmla="*/ 111 h 220"/>
                <a:gd name="T72" fmla="*/ 133 w 231"/>
                <a:gd name="T73" fmla="*/ 80 h 220"/>
                <a:gd name="T74" fmla="*/ 162 w 231"/>
                <a:gd name="T75" fmla="*/ 112 h 220"/>
                <a:gd name="T76" fmla="*/ 162 w 231"/>
                <a:gd name="T77" fmla="*/ 20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1" h="220">
                  <a:moveTo>
                    <a:pt x="224" y="193"/>
                  </a:moveTo>
                  <a:cubicBezTo>
                    <a:pt x="224" y="191"/>
                    <a:pt x="224" y="191"/>
                    <a:pt x="224" y="191"/>
                  </a:cubicBezTo>
                  <a:cubicBezTo>
                    <a:pt x="203" y="143"/>
                    <a:pt x="203" y="143"/>
                    <a:pt x="203" y="143"/>
                  </a:cubicBezTo>
                  <a:cubicBezTo>
                    <a:pt x="201" y="139"/>
                    <a:pt x="201" y="139"/>
                    <a:pt x="201" y="139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5" y="89"/>
                    <a:pt x="181" y="83"/>
                    <a:pt x="181" y="82"/>
                  </a:cubicBezTo>
                  <a:cubicBezTo>
                    <a:pt x="178" y="80"/>
                    <a:pt x="177" y="72"/>
                    <a:pt x="178" y="70"/>
                  </a:cubicBezTo>
                  <a:cubicBezTo>
                    <a:pt x="179" y="69"/>
                    <a:pt x="181" y="62"/>
                    <a:pt x="182" y="59"/>
                  </a:cubicBezTo>
                  <a:cubicBezTo>
                    <a:pt x="183" y="59"/>
                    <a:pt x="183" y="55"/>
                    <a:pt x="182" y="54"/>
                  </a:cubicBezTo>
                  <a:cubicBezTo>
                    <a:pt x="182" y="53"/>
                    <a:pt x="182" y="52"/>
                    <a:pt x="182" y="51"/>
                  </a:cubicBezTo>
                  <a:cubicBezTo>
                    <a:pt x="182" y="50"/>
                    <a:pt x="182" y="48"/>
                    <a:pt x="181" y="46"/>
                  </a:cubicBezTo>
                  <a:cubicBezTo>
                    <a:pt x="180" y="41"/>
                    <a:pt x="179" y="35"/>
                    <a:pt x="180" y="31"/>
                  </a:cubicBezTo>
                  <a:cubicBezTo>
                    <a:pt x="180" y="29"/>
                    <a:pt x="179" y="24"/>
                    <a:pt x="179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28" y="84"/>
                    <a:pt x="40" y="81"/>
                    <a:pt x="51" y="81"/>
                  </a:cubicBezTo>
                  <a:cubicBezTo>
                    <a:pt x="62" y="81"/>
                    <a:pt x="84" y="94"/>
                    <a:pt x="84" y="116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59" y="208"/>
                    <a:pt x="59" y="208"/>
                    <a:pt x="59" y="208"/>
                  </a:cubicBezTo>
                  <a:cubicBezTo>
                    <a:pt x="63" y="220"/>
                    <a:pt x="63" y="220"/>
                    <a:pt x="63" y="220"/>
                  </a:cubicBezTo>
                  <a:cubicBezTo>
                    <a:pt x="115" y="219"/>
                    <a:pt x="172" y="216"/>
                    <a:pt x="231" y="209"/>
                  </a:cubicBezTo>
                  <a:cubicBezTo>
                    <a:pt x="224" y="193"/>
                    <a:pt x="224" y="193"/>
                    <a:pt x="224" y="193"/>
                  </a:cubicBezTo>
                  <a:close/>
                  <a:moveTo>
                    <a:pt x="162" y="207"/>
                  </a:moveTo>
                  <a:cubicBezTo>
                    <a:pt x="104" y="206"/>
                    <a:pt x="104" y="206"/>
                    <a:pt x="104" y="206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4" y="96"/>
                    <a:pt x="114" y="80"/>
                    <a:pt x="133" y="80"/>
                  </a:cubicBezTo>
                  <a:cubicBezTo>
                    <a:pt x="151" y="80"/>
                    <a:pt x="162" y="99"/>
                    <a:pt x="162" y="112"/>
                  </a:cubicBezTo>
                  <a:lnTo>
                    <a:pt x="162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427"/>
            <p:cNvSpPr>
              <a:spLocks/>
            </p:cNvSpPr>
            <p:nvPr/>
          </p:nvSpPr>
          <p:spPr bwMode="auto">
            <a:xfrm>
              <a:off x="2997201" y="4159250"/>
              <a:ext cx="74613" cy="65088"/>
            </a:xfrm>
            <a:custGeom>
              <a:avLst/>
              <a:gdLst>
                <a:gd name="T0" fmla="*/ 17 w 41"/>
                <a:gd name="T1" fmla="*/ 2 h 35"/>
                <a:gd name="T2" fmla="*/ 2 w 41"/>
                <a:gd name="T3" fmla="*/ 13 h 35"/>
                <a:gd name="T4" fmla="*/ 1 w 41"/>
                <a:gd name="T5" fmla="*/ 35 h 35"/>
                <a:gd name="T6" fmla="*/ 41 w 41"/>
                <a:gd name="T7" fmla="*/ 35 h 35"/>
                <a:gd name="T8" fmla="*/ 41 w 41"/>
                <a:gd name="T9" fmla="*/ 9 h 35"/>
                <a:gd name="T10" fmla="*/ 17 w 41"/>
                <a:gd name="T1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17" y="2"/>
                  </a:moveTo>
                  <a:cubicBezTo>
                    <a:pt x="9" y="4"/>
                    <a:pt x="4" y="9"/>
                    <a:pt x="2" y="13"/>
                  </a:cubicBezTo>
                  <a:cubicBezTo>
                    <a:pt x="0" y="21"/>
                    <a:pt x="1" y="31"/>
                    <a:pt x="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0"/>
                    <a:pt x="41" y="19"/>
                    <a:pt x="41" y="9"/>
                  </a:cubicBezTo>
                  <a:cubicBezTo>
                    <a:pt x="31" y="0"/>
                    <a:pt x="22" y="1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428"/>
            <p:cNvSpPr>
              <a:spLocks noEditPoints="1"/>
            </p:cNvSpPr>
            <p:nvPr/>
          </p:nvSpPr>
          <p:spPr bwMode="auto">
            <a:xfrm>
              <a:off x="2817813" y="4079875"/>
              <a:ext cx="357188" cy="169863"/>
            </a:xfrm>
            <a:custGeom>
              <a:avLst/>
              <a:gdLst>
                <a:gd name="T0" fmla="*/ 75 w 194"/>
                <a:gd name="T1" fmla="*/ 81 h 92"/>
                <a:gd name="T2" fmla="*/ 82 w 194"/>
                <a:gd name="T3" fmla="*/ 92 h 92"/>
                <a:gd name="T4" fmla="*/ 194 w 194"/>
                <a:gd name="T5" fmla="*/ 92 h 92"/>
                <a:gd name="T6" fmla="*/ 178 w 194"/>
                <a:gd name="T7" fmla="*/ 48 h 92"/>
                <a:gd name="T8" fmla="*/ 172 w 194"/>
                <a:gd name="T9" fmla="*/ 34 h 92"/>
                <a:gd name="T10" fmla="*/ 168 w 194"/>
                <a:gd name="T11" fmla="*/ 22 h 92"/>
                <a:gd name="T12" fmla="*/ 167 w 194"/>
                <a:gd name="T13" fmla="*/ 21 h 92"/>
                <a:gd name="T14" fmla="*/ 163 w 194"/>
                <a:gd name="T15" fmla="*/ 0 h 92"/>
                <a:gd name="T16" fmla="*/ 1 w 194"/>
                <a:gd name="T17" fmla="*/ 4 h 92"/>
                <a:gd name="T18" fmla="*/ 0 w 194"/>
                <a:gd name="T19" fmla="*/ 9 h 92"/>
                <a:gd name="T20" fmla="*/ 17 w 194"/>
                <a:gd name="T21" fmla="*/ 61 h 92"/>
                <a:gd name="T22" fmla="*/ 17 w 194"/>
                <a:gd name="T23" fmla="*/ 36 h 92"/>
                <a:gd name="T24" fmla="*/ 39 w 194"/>
                <a:gd name="T25" fmla="*/ 17 h 92"/>
                <a:gd name="T26" fmla="*/ 59 w 194"/>
                <a:gd name="T27" fmla="*/ 37 h 92"/>
                <a:gd name="T28" fmla="*/ 59 w 194"/>
                <a:gd name="T29" fmla="*/ 67 h 92"/>
                <a:gd name="T30" fmla="*/ 62 w 194"/>
                <a:gd name="T31" fmla="*/ 67 h 92"/>
                <a:gd name="T32" fmla="*/ 62 w 194"/>
                <a:gd name="T33" fmla="*/ 68 h 92"/>
                <a:gd name="T34" fmla="*/ 70 w 194"/>
                <a:gd name="T35" fmla="*/ 75 h 92"/>
                <a:gd name="T36" fmla="*/ 70 w 194"/>
                <a:gd name="T37" fmla="*/ 81 h 92"/>
                <a:gd name="T38" fmla="*/ 75 w 194"/>
                <a:gd name="T39" fmla="*/ 81 h 92"/>
                <a:gd name="T40" fmla="*/ 81 w 194"/>
                <a:gd name="T41" fmla="*/ 36 h 92"/>
                <a:gd name="T42" fmla="*/ 113 w 194"/>
                <a:gd name="T43" fmla="*/ 10 h 92"/>
                <a:gd name="T44" fmla="*/ 142 w 194"/>
                <a:gd name="T45" fmla="*/ 32 h 92"/>
                <a:gd name="T46" fmla="*/ 143 w 194"/>
                <a:gd name="T47" fmla="*/ 80 h 92"/>
                <a:gd name="T48" fmla="*/ 143 w 194"/>
                <a:gd name="T49" fmla="*/ 82 h 92"/>
                <a:gd name="T50" fmla="*/ 81 w 194"/>
                <a:gd name="T51" fmla="*/ 82 h 92"/>
                <a:gd name="T52" fmla="*/ 81 w 194"/>
                <a:gd name="T5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92">
                  <a:moveTo>
                    <a:pt x="75" y="81"/>
                  </a:moveTo>
                  <a:cubicBezTo>
                    <a:pt x="82" y="92"/>
                    <a:pt x="82" y="92"/>
                    <a:pt x="82" y="92"/>
                  </a:cubicBezTo>
                  <a:cubicBezTo>
                    <a:pt x="194" y="92"/>
                    <a:pt x="194" y="92"/>
                    <a:pt x="194" y="92"/>
                  </a:cubicBezTo>
                  <a:cubicBezTo>
                    <a:pt x="190" y="82"/>
                    <a:pt x="181" y="56"/>
                    <a:pt x="178" y="48"/>
                  </a:cubicBezTo>
                  <a:cubicBezTo>
                    <a:pt x="176" y="43"/>
                    <a:pt x="174" y="38"/>
                    <a:pt x="172" y="34"/>
                  </a:cubicBezTo>
                  <a:cubicBezTo>
                    <a:pt x="171" y="30"/>
                    <a:pt x="169" y="26"/>
                    <a:pt x="168" y="22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5" y="15"/>
                    <a:pt x="163" y="10"/>
                    <a:pt x="163" y="0"/>
                  </a:cubicBezTo>
                  <a:cubicBezTo>
                    <a:pt x="154" y="0"/>
                    <a:pt x="58" y="2"/>
                    <a:pt x="1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21"/>
                    <a:pt x="32" y="17"/>
                    <a:pt x="39" y="17"/>
                  </a:cubicBezTo>
                  <a:cubicBezTo>
                    <a:pt x="47" y="17"/>
                    <a:pt x="59" y="26"/>
                    <a:pt x="59" y="3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81"/>
                    <a:pt x="70" y="81"/>
                    <a:pt x="70" y="81"/>
                  </a:cubicBezTo>
                  <a:lnTo>
                    <a:pt x="75" y="81"/>
                  </a:lnTo>
                  <a:close/>
                  <a:moveTo>
                    <a:pt x="81" y="36"/>
                  </a:moveTo>
                  <a:cubicBezTo>
                    <a:pt x="81" y="21"/>
                    <a:pt x="97" y="10"/>
                    <a:pt x="113" y="10"/>
                  </a:cubicBezTo>
                  <a:cubicBezTo>
                    <a:pt x="129" y="10"/>
                    <a:pt x="142" y="24"/>
                    <a:pt x="142" y="32"/>
                  </a:cubicBezTo>
                  <a:cubicBezTo>
                    <a:pt x="142" y="40"/>
                    <a:pt x="143" y="80"/>
                    <a:pt x="143" y="80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81" y="82"/>
                    <a:pt x="81" y="82"/>
                    <a:pt x="81" y="82"/>
                  </a:cubicBezTo>
                  <a:lnTo>
                    <a:pt x="8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92308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/>
          <p:cNvGrpSpPr/>
          <p:nvPr/>
        </p:nvGrpSpPr>
        <p:grpSpPr>
          <a:xfrm>
            <a:off x="323206" y="328793"/>
            <a:ext cx="913923" cy="3903262"/>
            <a:chOff x="4322763" y="2244726"/>
            <a:chExt cx="474663" cy="2027237"/>
          </a:xfrm>
          <a:solidFill>
            <a:schemeClr val="tx2"/>
          </a:solidFill>
        </p:grpSpPr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4718051" y="3951288"/>
              <a:ext cx="52388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4718051" y="3881438"/>
              <a:ext cx="52388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auto">
            <a:xfrm>
              <a:off x="4718051" y="3524251"/>
              <a:ext cx="52388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8"/>
            <p:cNvSpPr>
              <a:spLocks noChangeArrowheads="1"/>
            </p:cNvSpPr>
            <p:nvPr/>
          </p:nvSpPr>
          <p:spPr bwMode="auto">
            <a:xfrm>
              <a:off x="4351338" y="3881438"/>
              <a:ext cx="508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4351338" y="3524251"/>
              <a:ext cx="50800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30"/>
            <p:cNvSpPr>
              <a:spLocks noChangeArrowheads="1"/>
            </p:cNvSpPr>
            <p:nvPr/>
          </p:nvSpPr>
          <p:spPr bwMode="auto">
            <a:xfrm>
              <a:off x="4351338" y="3951288"/>
              <a:ext cx="50800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1"/>
            <p:cNvSpPr>
              <a:spLocks noChangeArrowheads="1"/>
            </p:cNvSpPr>
            <p:nvPr/>
          </p:nvSpPr>
          <p:spPr bwMode="auto">
            <a:xfrm>
              <a:off x="4670426" y="3524251"/>
              <a:ext cx="38100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32"/>
            <p:cNvSpPr>
              <a:spLocks noChangeArrowheads="1"/>
            </p:cNvSpPr>
            <p:nvPr/>
          </p:nvSpPr>
          <p:spPr bwMode="auto">
            <a:xfrm>
              <a:off x="4670426" y="3951288"/>
              <a:ext cx="38100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33"/>
            <p:cNvSpPr>
              <a:spLocks noChangeArrowheads="1"/>
            </p:cNvSpPr>
            <p:nvPr/>
          </p:nvSpPr>
          <p:spPr bwMode="auto">
            <a:xfrm>
              <a:off x="4670426" y="3881438"/>
              <a:ext cx="381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4"/>
            <p:cNvSpPr>
              <a:spLocks noChangeArrowheads="1"/>
            </p:cNvSpPr>
            <p:nvPr/>
          </p:nvSpPr>
          <p:spPr bwMode="auto">
            <a:xfrm>
              <a:off x="4619626" y="3881438"/>
              <a:ext cx="36513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4619626" y="3951288"/>
              <a:ext cx="36513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4619626" y="3524251"/>
              <a:ext cx="36513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7"/>
            <p:cNvSpPr>
              <a:spLocks noChangeArrowheads="1"/>
            </p:cNvSpPr>
            <p:nvPr/>
          </p:nvSpPr>
          <p:spPr bwMode="auto">
            <a:xfrm>
              <a:off x="4567238" y="3881438"/>
              <a:ext cx="39688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8"/>
            <p:cNvSpPr>
              <a:spLocks noChangeArrowheads="1"/>
            </p:cNvSpPr>
            <p:nvPr/>
          </p:nvSpPr>
          <p:spPr bwMode="auto">
            <a:xfrm>
              <a:off x="4567238" y="3524251"/>
              <a:ext cx="39688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567238" y="3951288"/>
              <a:ext cx="39688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0"/>
            <p:cNvSpPr>
              <a:spLocks noChangeArrowheads="1"/>
            </p:cNvSpPr>
            <p:nvPr/>
          </p:nvSpPr>
          <p:spPr bwMode="auto">
            <a:xfrm>
              <a:off x="4516438" y="3951288"/>
              <a:ext cx="38100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41"/>
            <p:cNvSpPr>
              <a:spLocks noChangeArrowheads="1"/>
            </p:cNvSpPr>
            <p:nvPr/>
          </p:nvSpPr>
          <p:spPr bwMode="auto">
            <a:xfrm>
              <a:off x="4516438" y="3881438"/>
              <a:ext cx="381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42"/>
            <p:cNvSpPr>
              <a:spLocks noChangeArrowheads="1"/>
            </p:cNvSpPr>
            <p:nvPr/>
          </p:nvSpPr>
          <p:spPr bwMode="auto">
            <a:xfrm>
              <a:off x="4516438" y="3524251"/>
              <a:ext cx="38100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43"/>
            <p:cNvSpPr>
              <a:spLocks noChangeArrowheads="1"/>
            </p:cNvSpPr>
            <p:nvPr/>
          </p:nvSpPr>
          <p:spPr bwMode="auto">
            <a:xfrm>
              <a:off x="4465638" y="3881438"/>
              <a:ext cx="381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4"/>
            <p:cNvSpPr>
              <a:spLocks noChangeArrowheads="1"/>
            </p:cNvSpPr>
            <p:nvPr/>
          </p:nvSpPr>
          <p:spPr bwMode="auto">
            <a:xfrm>
              <a:off x="4465638" y="3524251"/>
              <a:ext cx="38100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4465638" y="3951288"/>
              <a:ext cx="38100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413251" y="3881438"/>
              <a:ext cx="38100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4413251" y="3951288"/>
              <a:ext cx="38100" cy="320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4413251" y="3524251"/>
              <a:ext cx="38100" cy="341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4322763" y="2922588"/>
              <a:ext cx="474663" cy="574675"/>
            </a:xfrm>
            <a:custGeom>
              <a:avLst/>
              <a:gdLst>
                <a:gd name="T0" fmla="*/ 297 w 299"/>
                <a:gd name="T1" fmla="*/ 105 h 362"/>
                <a:gd name="T2" fmla="*/ 295 w 299"/>
                <a:gd name="T3" fmla="*/ 58 h 362"/>
                <a:gd name="T4" fmla="*/ 295 w 299"/>
                <a:gd name="T5" fmla="*/ 47 h 362"/>
                <a:gd name="T6" fmla="*/ 282 w 299"/>
                <a:gd name="T7" fmla="*/ 36 h 362"/>
                <a:gd name="T8" fmla="*/ 281 w 299"/>
                <a:gd name="T9" fmla="*/ 58 h 362"/>
                <a:gd name="T10" fmla="*/ 281 w 299"/>
                <a:gd name="T11" fmla="*/ 94 h 362"/>
                <a:gd name="T12" fmla="*/ 282 w 299"/>
                <a:gd name="T13" fmla="*/ 124 h 362"/>
                <a:gd name="T14" fmla="*/ 20 w 299"/>
                <a:gd name="T15" fmla="*/ 105 h 362"/>
                <a:gd name="T16" fmla="*/ 18 w 299"/>
                <a:gd name="T17" fmla="*/ 58 h 362"/>
                <a:gd name="T18" fmla="*/ 18 w 299"/>
                <a:gd name="T19" fmla="*/ 47 h 362"/>
                <a:gd name="T20" fmla="*/ 5 w 299"/>
                <a:gd name="T21" fmla="*/ 36 h 362"/>
                <a:gd name="T22" fmla="*/ 4 w 299"/>
                <a:gd name="T23" fmla="*/ 58 h 362"/>
                <a:gd name="T24" fmla="*/ 4 w 299"/>
                <a:gd name="T25" fmla="*/ 94 h 362"/>
                <a:gd name="T26" fmla="*/ 5 w 299"/>
                <a:gd name="T27" fmla="*/ 124 h 362"/>
                <a:gd name="T28" fmla="*/ 299 w 299"/>
                <a:gd name="T29" fmla="*/ 362 h 362"/>
                <a:gd name="T30" fmla="*/ 219 w 299"/>
                <a:gd name="T31" fmla="*/ 132 h 362"/>
                <a:gd name="T32" fmla="*/ 219 w 299"/>
                <a:gd name="T33" fmla="*/ 152 h 362"/>
                <a:gd name="T34" fmla="*/ 211 w 299"/>
                <a:gd name="T35" fmla="*/ 132 h 362"/>
                <a:gd name="T36" fmla="*/ 198 w 299"/>
                <a:gd name="T37" fmla="*/ 132 h 362"/>
                <a:gd name="T38" fmla="*/ 189 w 299"/>
                <a:gd name="T39" fmla="*/ 152 h 362"/>
                <a:gd name="T40" fmla="*/ 154 w 299"/>
                <a:gd name="T41" fmla="*/ 132 h 362"/>
                <a:gd name="T42" fmla="*/ 154 w 299"/>
                <a:gd name="T43" fmla="*/ 152 h 362"/>
                <a:gd name="T44" fmla="*/ 146 w 299"/>
                <a:gd name="T45" fmla="*/ 132 h 362"/>
                <a:gd name="T46" fmla="*/ 132 w 299"/>
                <a:gd name="T47" fmla="*/ 132 h 362"/>
                <a:gd name="T48" fmla="*/ 124 w 299"/>
                <a:gd name="T49" fmla="*/ 152 h 362"/>
                <a:gd name="T50" fmla="*/ 88 w 299"/>
                <a:gd name="T51" fmla="*/ 132 h 362"/>
                <a:gd name="T52" fmla="*/ 88 w 299"/>
                <a:gd name="T53" fmla="*/ 152 h 362"/>
                <a:gd name="T54" fmla="*/ 80 w 299"/>
                <a:gd name="T55" fmla="*/ 132 h 362"/>
                <a:gd name="T56" fmla="*/ 66 w 299"/>
                <a:gd name="T57" fmla="*/ 132 h 362"/>
                <a:gd name="T58" fmla="*/ 8 w 299"/>
                <a:gd name="T59" fmla="*/ 335 h 362"/>
                <a:gd name="T60" fmla="*/ 52 w 299"/>
                <a:gd name="T61" fmla="*/ 328 h 362"/>
                <a:gd name="T62" fmla="*/ 52 w 299"/>
                <a:gd name="T63" fmla="*/ 158 h 362"/>
                <a:gd name="T64" fmla="*/ 8 w 299"/>
                <a:gd name="T65" fmla="*/ 152 h 362"/>
                <a:gd name="T66" fmla="*/ 52 w 299"/>
                <a:gd name="T67" fmla="*/ 152 h 362"/>
                <a:gd name="T68" fmla="*/ 66 w 299"/>
                <a:gd name="T69" fmla="*/ 334 h 362"/>
                <a:gd name="T70" fmla="*/ 80 w 299"/>
                <a:gd name="T71" fmla="*/ 355 h 362"/>
                <a:gd name="T72" fmla="*/ 88 w 299"/>
                <a:gd name="T73" fmla="*/ 334 h 362"/>
                <a:gd name="T74" fmla="*/ 102 w 299"/>
                <a:gd name="T75" fmla="*/ 355 h 362"/>
                <a:gd name="T76" fmla="*/ 110 w 299"/>
                <a:gd name="T77" fmla="*/ 334 h 362"/>
                <a:gd name="T78" fmla="*/ 124 w 299"/>
                <a:gd name="T79" fmla="*/ 355 h 362"/>
                <a:gd name="T80" fmla="*/ 132 w 299"/>
                <a:gd name="T81" fmla="*/ 334 h 362"/>
                <a:gd name="T82" fmla="*/ 146 w 299"/>
                <a:gd name="T83" fmla="*/ 355 h 362"/>
                <a:gd name="T84" fmla="*/ 154 w 299"/>
                <a:gd name="T85" fmla="*/ 334 h 362"/>
                <a:gd name="T86" fmla="*/ 168 w 299"/>
                <a:gd name="T87" fmla="*/ 355 h 362"/>
                <a:gd name="T88" fmla="*/ 176 w 299"/>
                <a:gd name="T89" fmla="*/ 334 h 362"/>
                <a:gd name="T90" fmla="*/ 189 w 299"/>
                <a:gd name="T91" fmla="*/ 355 h 362"/>
                <a:gd name="T92" fmla="*/ 198 w 299"/>
                <a:gd name="T93" fmla="*/ 334 h 362"/>
                <a:gd name="T94" fmla="*/ 211 w 299"/>
                <a:gd name="T95" fmla="*/ 355 h 362"/>
                <a:gd name="T96" fmla="*/ 219 w 299"/>
                <a:gd name="T97" fmla="*/ 334 h 362"/>
                <a:gd name="T98" fmla="*/ 233 w 299"/>
                <a:gd name="T99" fmla="*/ 355 h 362"/>
                <a:gd name="T100" fmla="*/ 66 w 299"/>
                <a:gd name="T101" fmla="*/ 157 h 362"/>
                <a:gd name="T102" fmla="*/ 292 w 299"/>
                <a:gd name="T103" fmla="*/ 354 h 362"/>
                <a:gd name="T104" fmla="*/ 292 w 299"/>
                <a:gd name="T105" fmla="*/ 335 h 362"/>
                <a:gd name="T106" fmla="*/ 247 w 299"/>
                <a:gd name="T107" fmla="*/ 328 h 362"/>
                <a:gd name="T108" fmla="*/ 292 w 299"/>
                <a:gd name="T109" fmla="*/ 328 h 362"/>
                <a:gd name="T110" fmla="*/ 247 w 299"/>
                <a:gd name="T111" fmla="*/ 13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9" h="362">
                  <a:moveTo>
                    <a:pt x="295" y="124"/>
                  </a:moveTo>
                  <a:lnTo>
                    <a:pt x="295" y="105"/>
                  </a:lnTo>
                  <a:lnTo>
                    <a:pt x="297" y="105"/>
                  </a:lnTo>
                  <a:lnTo>
                    <a:pt x="297" y="94"/>
                  </a:lnTo>
                  <a:lnTo>
                    <a:pt x="295" y="94"/>
                  </a:lnTo>
                  <a:lnTo>
                    <a:pt x="295" y="58"/>
                  </a:lnTo>
                  <a:lnTo>
                    <a:pt x="297" y="58"/>
                  </a:lnTo>
                  <a:lnTo>
                    <a:pt x="297" y="47"/>
                  </a:lnTo>
                  <a:lnTo>
                    <a:pt x="295" y="47"/>
                  </a:lnTo>
                  <a:lnTo>
                    <a:pt x="295" y="36"/>
                  </a:lnTo>
                  <a:lnTo>
                    <a:pt x="289" y="0"/>
                  </a:lnTo>
                  <a:lnTo>
                    <a:pt x="282" y="36"/>
                  </a:lnTo>
                  <a:lnTo>
                    <a:pt x="282" y="47"/>
                  </a:lnTo>
                  <a:lnTo>
                    <a:pt x="281" y="47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2" y="94"/>
                  </a:lnTo>
                  <a:lnTo>
                    <a:pt x="281" y="94"/>
                  </a:lnTo>
                  <a:lnTo>
                    <a:pt x="281" y="105"/>
                  </a:lnTo>
                  <a:lnTo>
                    <a:pt x="282" y="105"/>
                  </a:lnTo>
                  <a:lnTo>
                    <a:pt x="282" y="124"/>
                  </a:lnTo>
                  <a:lnTo>
                    <a:pt x="18" y="124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0" y="94"/>
                  </a:lnTo>
                  <a:lnTo>
                    <a:pt x="18" y="94"/>
                  </a:lnTo>
                  <a:lnTo>
                    <a:pt x="18" y="58"/>
                  </a:lnTo>
                  <a:lnTo>
                    <a:pt x="20" y="5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8" y="36"/>
                  </a:lnTo>
                  <a:lnTo>
                    <a:pt x="12" y="0"/>
                  </a:lnTo>
                  <a:lnTo>
                    <a:pt x="5" y="36"/>
                  </a:lnTo>
                  <a:lnTo>
                    <a:pt x="5" y="47"/>
                  </a:lnTo>
                  <a:lnTo>
                    <a:pt x="4" y="47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5" y="124"/>
                  </a:lnTo>
                  <a:lnTo>
                    <a:pt x="0" y="124"/>
                  </a:lnTo>
                  <a:lnTo>
                    <a:pt x="0" y="362"/>
                  </a:lnTo>
                  <a:lnTo>
                    <a:pt x="299" y="362"/>
                  </a:lnTo>
                  <a:lnTo>
                    <a:pt x="299" y="124"/>
                  </a:lnTo>
                  <a:lnTo>
                    <a:pt x="295" y="124"/>
                  </a:lnTo>
                  <a:close/>
                  <a:moveTo>
                    <a:pt x="219" y="132"/>
                  </a:moveTo>
                  <a:lnTo>
                    <a:pt x="233" y="132"/>
                  </a:lnTo>
                  <a:lnTo>
                    <a:pt x="233" y="152"/>
                  </a:lnTo>
                  <a:lnTo>
                    <a:pt x="219" y="152"/>
                  </a:lnTo>
                  <a:lnTo>
                    <a:pt x="219" y="132"/>
                  </a:lnTo>
                  <a:close/>
                  <a:moveTo>
                    <a:pt x="198" y="132"/>
                  </a:moveTo>
                  <a:lnTo>
                    <a:pt x="211" y="132"/>
                  </a:lnTo>
                  <a:lnTo>
                    <a:pt x="211" y="152"/>
                  </a:lnTo>
                  <a:lnTo>
                    <a:pt x="198" y="152"/>
                  </a:lnTo>
                  <a:lnTo>
                    <a:pt x="198" y="132"/>
                  </a:lnTo>
                  <a:close/>
                  <a:moveTo>
                    <a:pt x="176" y="132"/>
                  </a:moveTo>
                  <a:lnTo>
                    <a:pt x="189" y="132"/>
                  </a:lnTo>
                  <a:lnTo>
                    <a:pt x="189" y="152"/>
                  </a:lnTo>
                  <a:lnTo>
                    <a:pt x="176" y="152"/>
                  </a:lnTo>
                  <a:lnTo>
                    <a:pt x="176" y="132"/>
                  </a:lnTo>
                  <a:close/>
                  <a:moveTo>
                    <a:pt x="154" y="132"/>
                  </a:moveTo>
                  <a:lnTo>
                    <a:pt x="168" y="132"/>
                  </a:lnTo>
                  <a:lnTo>
                    <a:pt x="168" y="152"/>
                  </a:lnTo>
                  <a:lnTo>
                    <a:pt x="154" y="152"/>
                  </a:lnTo>
                  <a:lnTo>
                    <a:pt x="154" y="132"/>
                  </a:lnTo>
                  <a:close/>
                  <a:moveTo>
                    <a:pt x="132" y="132"/>
                  </a:moveTo>
                  <a:lnTo>
                    <a:pt x="146" y="132"/>
                  </a:lnTo>
                  <a:lnTo>
                    <a:pt x="146" y="152"/>
                  </a:lnTo>
                  <a:lnTo>
                    <a:pt x="132" y="152"/>
                  </a:lnTo>
                  <a:lnTo>
                    <a:pt x="132" y="132"/>
                  </a:lnTo>
                  <a:close/>
                  <a:moveTo>
                    <a:pt x="110" y="132"/>
                  </a:moveTo>
                  <a:lnTo>
                    <a:pt x="124" y="132"/>
                  </a:lnTo>
                  <a:lnTo>
                    <a:pt x="124" y="152"/>
                  </a:lnTo>
                  <a:lnTo>
                    <a:pt x="110" y="152"/>
                  </a:lnTo>
                  <a:lnTo>
                    <a:pt x="110" y="132"/>
                  </a:lnTo>
                  <a:close/>
                  <a:moveTo>
                    <a:pt x="88" y="132"/>
                  </a:moveTo>
                  <a:lnTo>
                    <a:pt x="102" y="132"/>
                  </a:lnTo>
                  <a:lnTo>
                    <a:pt x="102" y="152"/>
                  </a:lnTo>
                  <a:lnTo>
                    <a:pt x="88" y="152"/>
                  </a:lnTo>
                  <a:lnTo>
                    <a:pt x="88" y="132"/>
                  </a:lnTo>
                  <a:close/>
                  <a:moveTo>
                    <a:pt x="66" y="132"/>
                  </a:moveTo>
                  <a:lnTo>
                    <a:pt x="80" y="132"/>
                  </a:lnTo>
                  <a:lnTo>
                    <a:pt x="80" y="152"/>
                  </a:lnTo>
                  <a:lnTo>
                    <a:pt x="66" y="152"/>
                  </a:lnTo>
                  <a:lnTo>
                    <a:pt x="66" y="132"/>
                  </a:lnTo>
                  <a:close/>
                  <a:moveTo>
                    <a:pt x="52" y="354"/>
                  </a:moveTo>
                  <a:lnTo>
                    <a:pt x="8" y="354"/>
                  </a:lnTo>
                  <a:lnTo>
                    <a:pt x="8" y="335"/>
                  </a:lnTo>
                  <a:lnTo>
                    <a:pt x="52" y="335"/>
                  </a:lnTo>
                  <a:lnTo>
                    <a:pt x="52" y="354"/>
                  </a:lnTo>
                  <a:close/>
                  <a:moveTo>
                    <a:pt x="52" y="328"/>
                  </a:moveTo>
                  <a:lnTo>
                    <a:pt x="8" y="328"/>
                  </a:lnTo>
                  <a:lnTo>
                    <a:pt x="8" y="158"/>
                  </a:lnTo>
                  <a:lnTo>
                    <a:pt x="52" y="158"/>
                  </a:lnTo>
                  <a:lnTo>
                    <a:pt x="52" y="328"/>
                  </a:lnTo>
                  <a:close/>
                  <a:moveTo>
                    <a:pt x="52" y="152"/>
                  </a:moveTo>
                  <a:lnTo>
                    <a:pt x="8" y="152"/>
                  </a:lnTo>
                  <a:lnTo>
                    <a:pt x="8" y="132"/>
                  </a:lnTo>
                  <a:lnTo>
                    <a:pt x="52" y="132"/>
                  </a:lnTo>
                  <a:lnTo>
                    <a:pt x="52" y="152"/>
                  </a:lnTo>
                  <a:close/>
                  <a:moveTo>
                    <a:pt x="80" y="355"/>
                  </a:moveTo>
                  <a:lnTo>
                    <a:pt x="66" y="355"/>
                  </a:lnTo>
                  <a:lnTo>
                    <a:pt x="66" y="334"/>
                  </a:lnTo>
                  <a:lnTo>
                    <a:pt x="73" y="324"/>
                  </a:lnTo>
                  <a:lnTo>
                    <a:pt x="80" y="334"/>
                  </a:lnTo>
                  <a:lnTo>
                    <a:pt x="80" y="355"/>
                  </a:lnTo>
                  <a:close/>
                  <a:moveTo>
                    <a:pt x="102" y="355"/>
                  </a:moveTo>
                  <a:lnTo>
                    <a:pt x="88" y="355"/>
                  </a:lnTo>
                  <a:lnTo>
                    <a:pt x="88" y="334"/>
                  </a:lnTo>
                  <a:lnTo>
                    <a:pt x="95" y="324"/>
                  </a:lnTo>
                  <a:lnTo>
                    <a:pt x="102" y="334"/>
                  </a:lnTo>
                  <a:lnTo>
                    <a:pt x="102" y="355"/>
                  </a:lnTo>
                  <a:close/>
                  <a:moveTo>
                    <a:pt x="124" y="355"/>
                  </a:moveTo>
                  <a:lnTo>
                    <a:pt x="110" y="355"/>
                  </a:lnTo>
                  <a:lnTo>
                    <a:pt x="110" y="334"/>
                  </a:lnTo>
                  <a:lnTo>
                    <a:pt x="117" y="324"/>
                  </a:lnTo>
                  <a:lnTo>
                    <a:pt x="124" y="334"/>
                  </a:lnTo>
                  <a:lnTo>
                    <a:pt x="124" y="355"/>
                  </a:lnTo>
                  <a:close/>
                  <a:moveTo>
                    <a:pt x="146" y="355"/>
                  </a:moveTo>
                  <a:lnTo>
                    <a:pt x="132" y="355"/>
                  </a:lnTo>
                  <a:lnTo>
                    <a:pt x="132" y="334"/>
                  </a:lnTo>
                  <a:lnTo>
                    <a:pt x="139" y="324"/>
                  </a:lnTo>
                  <a:lnTo>
                    <a:pt x="146" y="334"/>
                  </a:lnTo>
                  <a:lnTo>
                    <a:pt x="146" y="355"/>
                  </a:lnTo>
                  <a:close/>
                  <a:moveTo>
                    <a:pt x="168" y="355"/>
                  </a:moveTo>
                  <a:lnTo>
                    <a:pt x="154" y="355"/>
                  </a:lnTo>
                  <a:lnTo>
                    <a:pt x="154" y="334"/>
                  </a:lnTo>
                  <a:lnTo>
                    <a:pt x="161" y="324"/>
                  </a:lnTo>
                  <a:lnTo>
                    <a:pt x="168" y="334"/>
                  </a:lnTo>
                  <a:lnTo>
                    <a:pt x="168" y="355"/>
                  </a:lnTo>
                  <a:close/>
                  <a:moveTo>
                    <a:pt x="189" y="355"/>
                  </a:moveTo>
                  <a:lnTo>
                    <a:pt x="176" y="355"/>
                  </a:lnTo>
                  <a:lnTo>
                    <a:pt x="176" y="334"/>
                  </a:lnTo>
                  <a:lnTo>
                    <a:pt x="183" y="324"/>
                  </a:lnTo>
                  <a:lnTo>
                    <a:pt x="189" y="334"/>
                  </a:lnTo>
                  <a:lnTo>
                    <a:pt x="189" y="355"/>
                  </a:lnTo>
                  <a:close/>
                  <a:moveTo>
                    <a:pt x="211" y="355"/>
                  </a:moveTo>
                  <a:lnTo>
                    <a:pt x="198" y="355"/>
                  </a:lnTo>
                  <a:lnTo>
                    <a:pt x="198" y="334"/>
                  </a:lnTo>
                  <a:lnTo>
                    <a:pt x="204" y="324"/>
                  </a:lnTo>
                  <a:lnTo>
                    <a:pt x="211" y="334"/>
                  </a:lnTo>
                  <a:lnTo>
                    <a:pt x="211" y="355"/>
                  </a:lnTo>
                  <a:close/>
                  <a:moveTo>
                    <a:pt x="233" y="355"/>
                  </a:moveTo>
                  <a:lnTo>
                    <a:pt x="219" y="355"/>
                  </a:lnTo>
                  <a:lnTo>
                    <a:pt x="219" y="334"/>
                  </a:lnTo>
                  <a:lnTo>
                    <a:pt x="226" y="324"/>
                  </a:lnTo>
                  <a:lnTo>
                    <a:pt x="233" y="334"/>
                  </a:lnTo>
                  <a:lnTo>
                    <a:pt x="233" y="355"/>
                  </a:lnTo>
                  <a:close/>
                  <a:moveTo>
                    <a:pt x="233" y="322"/>
                  </a:moveTo>
                  <a:lnTo>
                    <a:pt x="66" y="322"/>
                  </a:lnTo>
                  <a:lnTo>
                    <a:pt x="66" y="157"/>
                  </a:lnTo>
                  <a:lnTo>
                    <a:pt x="233" y="157"/>
                  </a:lnTo>
                  <a:lnTo>
                    <a:pt x="233" y="322"/>
                  </a:lnTo>
                  <a:close/>
                  <a:moveTo>
                    <a:pt x="292" y="354"/>
                  </a:moveTo>
                  <a:lnTo>
                    <a:pt x="247" y="354"/>
                  </a:lnTo>
                  <a:lnTo>
                    <a:pt x="247" y="335"/>
                  </a:lnTo>
                  <a:lnTo>
                    <a:pt x="292" y="335"/>
                  </a:lnTo>
                  <a:lnTo>
                    <a:pt x="292" y="354"/>
                  </a:lnTo>
                  <a:close/>
                  <a:moveTo>
                    <a:pt x="292" y="328"/>
                  </a:moveTo>
                  <a:lnTo>
                    <a:pt x="247" y="328"/>
                  </a:lnTo>
                  <a:lnTo>
                    <a:pt x="247" y="158"/>
                  </a:lnTo>
                  <a:lnTo>
                    <a:pt x="292" y="158"/>
                  </a:lnTo>
                  <a:lnTo>
                    <a:pt x="292" y="328"/>
                  </a:lnTo>
                  <a:close/>
                  <a:moveTo>
                    <a:pt x="292" y="152"/>
                  </a:moveTo>
                  <a:lnTo>
                    <a:pt x="247" y="152"/>
                  </a:lnTo>
                  <a:lnTo>
                    <a:pt x="247" y="132"/>
                  </a:lnTo>
                  <a:lnTo>
                    <a:pt x="292" y="132"/>
                  </a:lnTo>
                  <a:lnTo>
                    <a:pt x="29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4433888" y="3176588"/>
              <a:ext cx="255588" cy="250825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135 h 135"/>
                <a:gd name="T4" fmla="*/ 139 w 139"/>
                <a:gd name="T5" fmla="*/ 135 h 135"/>
                <a:gd name="T6" fmla="*/ 139 w 139"/>
                <a:gd name="T7" fmla="*/ 0 h 135"/>
                <a:gd name="T8" fmla="*/ 0 w 139"/>
                <a:gd name="T9" fmla="*/ 0 h 135"/>
                <a:gd name="T10" fmla="*/ 69 w 139"/>
                <a:gd name="T11" fmla="*/ 129 h 135"/>
                <a:gd name="T12" fmla="*/ 8 w 139"/>
                <a:gd name="T13" fmla="*/ 68 h 135"/>
                <a:gd name="T14" fmla="*/ 69 w 139"/>
                <a:gd name="T15" fmla="*/ 7 h 135"/>
                <a:gd name="T16" fmla="*/ 130 w 139"/>
                <a:gd name="T17" fmla="*/ 68 h 135"/>
                <a:gd name="T18" fmla="*/ 69 w 139"/>
                <a:gd name="T19" fmla="*/ 12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9" h="135">
                  <a:moveTo>
                    <a:pt x="0" y="0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139" y="135"/>
                    <a:pt x="139" y="135"/>
                    <a:pt x="139" y="135"/>
                  </a:cubicBezTo>
                  <a:cubicBezTo>
                    <a:pt x="139" y="0"/>
                    <a:pt x="139" y="0"/>
                    <a:pt x="139" y="0"/>
                  </a:cubicBezTo>
                  <a:lnTo>
                    <a:pt x="0" y="0"/>
                  </a:lnTo>
                  <a:close/>
                  <a:moveTo>
                    <a:pt x="69" y="129"/>
                  </a:moveTo>
                  <a:cubicBezTo>
                    <a:pt x="35" y="129"/>
                    <a:pt x="8" y="102"/>
                    <a:pt x="8" y="68"/>
                  </a:cubicBezTo>
                  <a:cubicBezTo>
                    <a:pt x="8" y="34"/>
                    <a:pt x="35" y="7"/>
                    <a:pt x="69" y="7"/>
                  </a:cubicBezTo>
                  <a:cubicBezTo>
                    <a:pt x="103" y="7"/>
                    <a:pt x="130" y="34"/>
                    <a:pt x="130" y="68"/>
                  </a:cubicBezTo>
                  <a:cubicBezTo>
                    <a:pt x="130" y="102"/>
                    <a:pt x="103" y="129"/>
                    <a:pt x="69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4365626" y="2794001"/>
              <a:ext cx="392113" cy="317500"/>
            </a:xfrm>
            <a:custGeom>
              <a:avLst/>
              <a:gdLst>
                <a:gd name="T0" fmla="*/ 246 w 247"/>
                <a:gd name="T1" fmla="*/ 41 h 200"/>
                <a:gd name="T2" fmla="*/ 238 w 247"/>
                <a:gd name="T3" fmla="*/ 33 h 200"/>
                <a:gd name="T4" fmla="*/ 241 w 247"/>
                <a:gd name="T5" fmla="*/ 14 h 200"/>
                <a:gd name="T6" fmla="*/ 231 w 247"/>
                <a:gd name="T7" fmla="*/ 14 h 200"/>
                <a:gd name="T8" fmla="*/ 234 w 247"/>
                <a:gd name="T9" fmla="*/ 32 h 200"/>
                <a:gd name="T10" fmla="*/ 226 w 247"/>
                <a:gd name="T11" fmla="*/ 41 h 200"/>
                <a:gd name="T12" fmla="*/ 234 w 247"/>
                <a:gd name="T13" fmla="*/ 108 h 200"/>
                <a:gd name="T14" fmla="*/ 12 w 247"/>
                <a:gd name="T15" fmla="*/ 35 h 200"/>
                <a:gd name="T16" fmla="*/ 21 w 247"/>
                <a:gd name="T17" fmla="*/ 25 h 200"/>
                <a:gd name="T18" fmla="*/ 12 w 247"/>
                <a:gd name="T19" fmla="*/ 14 h 200"/>
                <a:gd name="T20" fmla="*/ 10 w 247"/>
                <a:gd name="T21" fmla="*/ 0 h 200"/>
                <a:gd name="T22" fmla="*/ 8 w 247"/>
                <a:gd name="T23" fmla="*/ 14 h 200"/>
                <a:gd name="T24" fmla="*/ 0 w 247"/>
                <a:gd name="T25" fmla="*/ 25 h 200"/>
                <a:gd name="T26" fmla="*/ 8 w 247"/>
                <a:gd name="T27" fmla="*/ 35 h 200"/>
                <a:gd name="T28" fmla="*/ 0 w 247"/>
                <a:gd name="T29" fmla="*/ 108 h 200"/>
                <a:gd name="T30" fmla="*/ 6 w 247"/>
                <a:gd name="T31" fmla="*/ 123 h 200"/>
                <a:gd name="T32" fmla="*/ 241 w 247"/>
                <a:gd name="T33" fmla="*/ 200 h 200"/>
                <a:gd name="T34" fmla="*/ 247 w 247"/>
                <a:gd name="T35" fmla="*/ 123 h 200"/>
                <a:gd name="T36" fmla="*/ 238 w 247"/>
                <a:gd name="T37" fmla="*/ 108 h 200"/>
                <a:gd name="T38" fmla="*/ 45 w 247"/>
                <a:gd name="T39" fmla="*/ 196 h 200"/>
                <a:gd name="T40" fmla="*/ 27 w 247"/>
                <a:gd name="T41" fmla="*/ 139 h 200"/>
                <a:gd name="T42" fmla="*/ 45 w 247"/>
                <a:gd name="T43" fmla="*/ 139 h 200"/>
                <a:gd name="T44" fmla="*/ 74 w 247"/>
                <a:gd name="T45" fmla="*/ 196 h 200"/>
                <a:gd name="T46" fmla="*/ 56 w 247"/>
                <a:gd name="T47" fmla="*/ 139 h 200"/>
                <a:gd name="T48" fmla="*/ 74 w 247"/>
                <a:gd name="T49" fmla="*/ 139 h 200"/>
                <a:gd name="T50" fmla="*/ 103 w 247"/>
                <a:gd name="T51" fmla="*/ 196 h 200"/>
                <a:gd name="T52" fmla="*/ 85 w 247"/>
                <a:gd name="T53" fmla="*/ 139 h 200"/>
                <a:gd name="T54" fmla="*/ 103 w 247"/>
                <a:gd name="T55" fmla="*/ 139 h 200"/>
                <a:gd name="T56" fmla="*/ 132 w 247"/>
                <a:gd name="T57" fmla="*/ 196 h 200"/>
                <a:gd name="T58" fmla="*/ 114 w 247"/>
                <a:gd name="T59" fmla="*/ 139 h 200"/>
                <a:gd name="T60" fmla="*/ 132 w 247"/>
                <a:gd name="T61" fmla="*/ 139 h 200"/>
                <a:gd name="T62" fmla="*/ 162 w 247"/>
                <a:gd name="T63" fmla="*/ 196 h 200"/>
                <a:gd name="T64" fmla="*/ 143 w 247"/>
                <a:gd name="T65" fmla="*/ 139 h 200"/>
                <a:gd name="T66" fmla="*/ 162 w 247"/>
                <a:gd name="T67" fmla="*/ 139 h 200"/>
                <a:gd name="T68" fmla="*/ 191 w 247"/>
                <a:gd name="T69" fmla="*/ 196 h 200"/>
                <a:gd name="T70" fmla="*/ 171 w 247"/>
                <a:gd name="T71" fmla="*/ 139 h 200"/>
                <a:gd name="T72" fmla="*/ 191 w 247"/>
                <a:gd name="T73" fmla="*/ 139 h 200"/>
                <a:gd name="T74" fmla="*/ 216 w 247"/>
                <a:gd name="T75" fmla="*/ 196 h 200"/>
                <a:gd name="T76" fmla="*/ 197 w 247"/>
                <a:gd name="T77" fmla="*/ 139 h 200"/>
                <a:gd name="T78" fmla="*/ 216 w 247"/>
                <a:gd name="T79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7" h="200">
                  <a:moveTo>
                    <a:pt x="238" y="35"/>
                  </a:moveTo>
                  <a:lnTo>
                    <a:pt x="246" y="41"/>
                  </a:lnTo>
                  <a:lnTo>
                    <a:pt x="247" y="25"/>
                  </a:lnTo>
                  <a:lnTo>
                    <a:pt x="238" y="33"/>
                  </a:lnTo>
                  <a:lnTo>
                    <a:pt x="238" y="14"/>
                  </a:lnTo>
                  <a:lnTo>
                    <a:pt x="241" y="14"/>
                  </a:lnTo>
                  <a:lnTo>
                    <a:pt x="235" y="0"/>
                  </a:lnTo>
                  <a:lnTo>
                    <a:pt x="231" y="14"/>
                  </a:lnTo>
                  <a:lnTo>
                    <a:pt x="234" y="14"/>
                  </a:lnTo>
                  <a:lnTo>
                    <a:pt x="234" y="32"/>
                  </a:lnTo>
                  <a:lnTo>
                    <a:pt x="225" y="25"/>
                  </a:lnTo>
                  <a:lnTo>
                    <a:pt x="226" y="41"/>
                  </a:lnTo>
                  <a:lnTo>
                    <a:pt x="234" y="35"/>
                  </a:lnTo>
                  <a:lnTo>
                    <a:pt x="234" y="108"/>
                  </a:lnTo>
                  <a:lnTo>
                    <a:pt x="12" y="108"/>
                  </a:lnTo>
                  <a:lnTo>
                    <a:pt x="12" y="35"/>
                  </a:lnTo>
                  <a:lnTo>
                    <a:pt x="20" y="41"/>
                  </a:lnTo>
                  <a:lnTo>
                    <a:pt x="21" y="25"/>
                  </a:lnTo>
                  <a:lnTo>
                    <a:pt x="12" y="32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0" y="0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33"/>
                  </a:lnTo>
                  <a:lnTo>
                    <a:pt x="0" y="25"/>
                  </a:lnTo>
                  <a:lnTo>
                    <a:pt x="0" y="41"/>
                  </a:lnTo>
                  <a:lnTo>
                    <a:pt x="8" y="35"/>
                  </a:lnTo>
                  <a:lnTo>
                    <a:pt x="8" y="108"/>
                  </a:lnTo>
                  <a:lnTo>
                    <a:pt x="0" y="108"/>
                  </a:lnTo>
                  <a:lnTo>
                    <a:pt x="0" y="123"/>
                  </a:lnTo>
                  <a:lnTo>
                    <a:pt x="6" y="123"/>
                  </a:lnTo>
                  <a:lnTo>
                    <a:pt x="6" y="200"/>
                  </a:lnTo>
                  <a:lnTo>
                    <a:pt x="241" y="200"/>
                  </a:lnTo>
                  <a:lnTo>
                    <a:pt x="241" y="123"/>
                  </a:lnTo>
                  <a:lnTo>
                    <a:pt x="247" y="123"/>
                  </a:lnTo>
                  <a:lnTo>
                    <a:pt x="247" y="108"/>
                  </a:lnTo>
                  <a:lnTo>
                    <a:pt x="238" y="108"/>
                  </a:lnTo>
                  <a:lnTo>
                    <a:pt x="238" y="35"/>
                  </a:lnTo>
                  <a:close/>
                  <a:moveTo>
                    <a:pt x="45" y="196"/>
                  </a:moveTo>
                  <a:lnTo>
                    <a:pt x="27" y="196"/>
                  </a:lnTo>
                  <a:lnTo>
                    <a:pt x="27" y="139"/>
                  </a:lnTo>
                  <a:lnTo>
                    <a:pt x="36" y="125"/>
                  </a:lnTo>
                  <a:lnTo>
                    <a:pt x="45" y="139"/>
                  </a:lnTo>
                  <a:lnTo>
                    <a:pt x="45" y="196"/>
                  </a:lnTo>
                  <a:close/>
                  <a:moveTo>
                    <a:pt x="74" y="196"/>
                  </a:moveTo>
                  <a:lnTo>
                    <a:pt x="56" y="196"/>
                  </a:lnTo>
                  <a:lnTo>
                    <a:pt x="56" y="139"/>
                  </a:lnTo>
                  <a:lnTo>
                    <a:pt x="65" y="125"/>
                  </a:lnTo>
                  <a:lnTo>
                    <a:pt x="74" y="139"/>
                  </a:lnTo>
                  <a:lnTo>
                    <a:pt x="74" y="196"/>
                  </a:lnTo>
                  <a:close/>
                  <a:moveTo>
                    <a:pt x="103" y="196"/>
                  </a:moveTo>
                  <a:lnTo>
                    <a:pt x="85" y="196"/>
                  </a:lnTo>
                  <a:lnTo>
                    <a:pt x="85" y="139"/>
                  </a:lnTo>
                  <a:lnTo>
                    <a:pt x="94" y="125"/>
                  </a:lnTo>
                  <a:lnTo>
                    <a:pt x="103" y="139"/>
                  </a:lnTo>
                  <a:lnTo>
                    <a:pt x="103" y="196"/>
                  </a:lnTo>
                  <a:close/>
                  <a:moveTo>
                    <a:pt x="132" y="196"/>
                  </a:moveTo>
                  <a:lnTo>
                    <a:pt x="114" y="196"/>
                  </a:lnTo>
                  <a:lnTo>
                    <a:pt x="114" y="139"/>
                  </a:lnTo>
                  <a:lnTo>
                    <a:pt x="123" y="125"/>
                  </a:lnTo>
                  <a:lnTo>
                    <a:pt x="132" y="139"/>
                  </a:lnTo>
                  <a:lnTo>
                    <a:pt x="132" y="196"/>
                  </a:lnTo>
                  <a:close/>
                  <a:moveTo>
                    <a:pt x="162" y="196"/>
                  </a:moveTo>
                  <a:lnTo>
                    <a:pt x="143" y="196"/>
                  </a:lnTo>
                  <a:lnTo>
                    <a:pt x="143" y="139"/>
                  </a:lnTo>
                  <a:lnTo>
                    <a:pt x="152" y="125"/>
                  </a:lnTo>
                  <a:lnTo>
                    <a:pt x="162" y="139"/>
                  </a:lnTo>
                  <a:lnTo>
                    <a:pt x="162" y="196"/>
                  </a:lnTo>
                  <a:close/>
                  <a:moveTo>
                    <a:pt x="191" y="196"/>
                  </a:moveTo>
                  <a:lnTo>
                    <a:pt x="171" y="196"/>
                  </a:lnTo>
                  <a:lnTo>
                    <a:pt x="171" y="139"/>
                  </a:lnTo>
                  <a:lnTo>
                    <a:pt x="182" y="125"/>
                  </a:lnTo>
                  <a:lnTo>
                    <a:pt x="191" y="139"/>
                  </a:lnTo>
                  <a:lnTo>
                    <a:pt x="191" y="196"/>
                  </a:lnTo>
                  <a:close/>
                  <a:moveTo>
                    <a:pt x="216" y="196"/>
                  </a:moveTo>
                  <a:lnTo>
                    <a:pt x="197" y="196"/>
                  </a:lnTo>
                  <a:lnTo>
                    <a:pt x="197" y="139"/>
                  </a:lnTo>
                  <a:lnTo>
                    <a:pt x="206" y="125"/>
                  </a:lnTo>
                  <a:lnTo>
                    <a:pt x="216" y="139"/>
                  </a:lnTo>
                  <a:lnTo>
                    <a:pt x="216" y="1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554538" y="2644776"/>
              <a:ext cx="12700" cy="19050"/>
            </a:xfrm>
            <a:custGeom>
              <a:avLst/>
              <a:gdLst>
                <a:gd name="T0" fmla="*/ 7 w 7"/>
                <a:gd name="T1" fmla="*/ 3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10 h 10"/>
                <a:gd name="T8" fmla="*/ 7 w 7"/>
                <a:gd name="T9" fmla="*/ 10 h 10"/>
                <a:gd name="T10" fmla="*/ 7 w 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7" y="3"/>
                    <a:pt x="6" y="0"/>
                    <a:pt x="3" y="0"/>
                  </a:cubicBezTo>
                  <a:cubicBezTo>
                    <a:pt x="1" y="0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537076" y="2590801"/>
              <a:ext cx="11113" cy="19050"/>
            </a:xfrm>
            <a:custGeom>
              <a:avLst/>
              <a:gdLst>
                <a:gd name="T0" fmla="*/ 6 w 6"/>
                <a:gd name="T1" fmla="*/ 3 h 10"/>
                <a:gd name="T2" fmla="*/ 3 w 6"/>
                <a:gd name="T3" fmla="*/ 0 h 10"/>
                <a:gd name="T4" fmla="*/ 0 w 6"/>
                <a:gd name="T5" fmla="*/ 3 h 10"/>
                <a:gd name="T6" fmla="*/ 0 w 6"/>
                <a:gd name="T7" fmla="*/ 10 h 10"/>
                <a:gd name="T8" fmla="*/ 6 w 6"/>
                <a:gd name="T9" fmla="*/ 10 h 10"/>
                <a:gd name="T10" fmla="*/ 6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6" y="3"/>
                  </a:moveTo>
                  <a:cubicBezTo>
                    <a:pt x="6" y="3"/>
                    <a:pt x="6" y="0"/>
                    <a:pt x="3" y="0"/>
                  </a:cubicBezTo>
                  <a:cubicBezTo>
                    <a:pt x="0" y="0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575176" y="2590801"/>
              <a:ext cx="11113" cy="19050"/>
            </a:xfrm>
            <a:custGeom>
              <a:avLst/>
              <a:gdLst>
                <a:gd name="T0" fmla="*/ 0 w 6"/>
                <a:gd name="T1" fmla="*/ 3 h 10"/>
                <a:gd name="T2" fmla="*/ 3 w 6"/>
                <a:gd name="T3" fmla="*/ 0 h 10"/>
                <a:gd name="T4" fmla="*/ 6 w 6"/>
                <a:gd name="T5" fmla="*/ 3 h 10"/>
                <a:gd name="T6" fmla="*/ 6 w 6"/>
                <a:gd name="T7" fmla="*/ 10 h 10"/>
                <a:gd name="T8" fmla="*/ 0 w 6"/>
                <a:gd name="T9" fmla="*/ 10 h 10"/>
                <a:gd name="T10" fmla="*/ 0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0" y="3"/>
                  </a:moveTo>
                  <a:cubicBezTo>
                    <a:pt x="0" y="3"/>
                    <a:pt x="0" y="0"/>
                    <a:pt x="3" y="0"/>
                  </a:cubicBezTo>
                  <a:cubicBezTo>
                    <a:pt x="6" y="0"/>
                    <a:pt x="6" y="3"/>
                    <a:pt x="6" y="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554538" y="2525713"/>
              <a:ext cx="12700" cy="19050"/>
            </a:xfrm>
            <a:custGeom>
              <a:avLst/>
              <a:gdLst>
                <a:gd name="T0" fmla="*/ 7 w 7"/>
                <a:gd name="T1" fmla="*/ 3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10 h 10"/>
                <a:gd name="T8" fmla="*/ 7 w 7"/>
                <a:gd name="T9" fmla="*/ 10 h 10"/>
                <a:gd name="T10" fmla="*/ 7 w 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7" y="3"/>
                    <a:pt x="6" y="0"/>
                    <a:pt x="3" y="0"/>
                  </a:cubicBezTo>
                  <a:cubicBezTo>
                    <a:pt x="1" y="0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554538" y="2447926"/>
              <a:ext cx="12700" cy="19050"/>
            </a:xfrm>
            <a:custGeom>
              <a:avLst/>
              <a:gdLst>
                <a:gd name="T0" fmla="*/ 7 w 7"/>
                <a:gd name="T1" fmla="*/ 3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10 h 10"/>
                <a:gd name="T8" fmla="*/ 7 w 7"/>
                <a:gd name="T9" fmla="*/ 10 h 10"/>
                <a:gd name="T10" fmla="*/ 7 w 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7" y="3"/>
                    <a:pt x="6" y="0"/>
                    <a:pt x="3" y="0"/>
                  </a:cubicBezTo>
                  <a:cubicBezTo>
                    <a:pt x="1" y="0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508501" y="2644776"/>
              <a:ext cx="12700" cy="19050"/>
            </a:xfrm>
            <a:custGeom>
              <a:avLst/>
              <a:gdLst>
                <a:gd name="T0" fmla="*/ 7 w 7"/>
                <a:gd name="T1" fmla="*/ 3 h 10"/>
                <a:gd name="T2" fmla="*/ 4 w 7"/>
                <a:gd name="T3" fmla="*/ 0 h 10"/>
                <a:gd name="T4" fmla="*/ 0 w 7"/>
                <a:gd name="T5" fmla="*/ 3 h 10"/>
                <a:gd name="T6" fmla="*/ 0 w 7"/>
                <a:gd name="T7" fmla="*/ 10 h 10"/>
                <a:gd name="T8" fmla="*/ 7 w 7"/>
                <a:gd name="T9" fmla="*/ 10 h 10"/>
                <a:gd name="T10" fmla="*/ 7 w 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7" y="3"/>
                    <a:pt x="6" y="0"/>
                    <a:pt x="4" y="0"/>
                  </a:cubicBezTo>
                  <a:cubicBezTo>
                    <a:pt x="1" y="0"/>
                    <a:pt x="0" y="3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600576" y="2644776"/>
              <a:ext cx="12700" cy="19050"/>
            </a:xfrm>
            <a:custGeom>
              <a:avLst/>
              <a:gdLst>
                <a:gd name="T0" fmla="*/ 0 w 7"/>
                <a:gd name="T1" fmla="*/ 3 h 10"/>
                <a:gd name="T2" fmla="*/ 3 w 7"/>
                <a:gd name="T3" fmla="*/ 0 h 10"/>
                <a:gd name="T4" fmla="*/ 7 w 7"/>
                <a:gd name="T5" fmla="*/ 3 h 10"/>
                <a:gd name="T6" fmla="*/ 7 w 7"/>
                <a:gd name="T7" fmla="*/ 10 h 10"/>
                <a:gd name="T8" fmla="*/ 0 w 7"/>
                <a:gd name="T9" fmla="*/ 10 h 10"/>
                <a:gd name="T10" fmla="*/ 0 w 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0" y="3"/>
                  </a:moveTo>
                  <a:cubicBezTo>
                    <a:pt x="0" y="3"/>
                    <a:pt x="1" y="0"/>
                    <a:pt x="3" y="0"/>
                  </a:cubicBezTo>
                  <a:cubicBezTo>
                    <a:pt x="6" y="0"/>
                    <a:pt x="7" y="3"/>
                    <a:pt x="7" y="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4438651" y="2581276"/>
              <a:ext cx="242888" cy="233363"/>
            </a:xfrm>
            <a:custGeom>
              <a:avLst/>
              <a:gdLst>
                <a:gd name="T0" fmla="*/ 132 w 132"/>
                <a:gd name="T1" fmla="*/ 24 h 125"/>
                <a:gd name="T2" fmla="*/ 124 w 132"/>
                <a:gd name="T3" fmla="*/ 12 h 125"/>
                <a:gd name="T4" fmla="*/ 123 w 132"/>
                <a:gd name="T5" fmla="*/ 0 h 125"/>
                <a:gd name="T6" fmla="*/ 121 w 132"/>
                <a:gd name="T7" fmla="*/ 12 h 125"/>
                <a:gd name="T8" fmla="*/ 113 w 132"/>
                <a:gd name="T9" fmla="*/ 24 h 125"/>
                <a:gd name="T10" fmla="*/ 121 w 132"/>
                <a:gd name="T11" fmla="*/ 61 h 125"/>
                <a:gd name="T12" fmla="*/ 11 w 132"/>
                <a:gd name="T13" fmla="*/ 28 h 125"/>
                <a:gd name="T14" fmla="*/ 11 w 132"/>
                <a:gd name="T15" fmla="*/ 19 h 125"/>
                <a:gd name="T16" fmla="*/ 14 w 132"/>
                <a:gd name="T17" fmla="*/ 12 h 125"/>
                <a:gd name="T18" fmla="*/ 5 w 132"/>
                <a:gd name="T19" fmla="*/ 12 h 125"/>
                <a:gd name="T20" fmla="*/ 8 w 132"/>
                <a:gd name="T21" fmla="*/ 19 h 125"/>
                <a:gd name="T22" fmla="*/ 8 w 132"/>
                <a:gd name="T23" fmla="*/ 28 h 125"/>
                <a:gd name="T24" fmla="*/ 4 w 132"/>
                <a:gd name="T25" fmla="*/ 61 h 125"/>
                <a:gd name="T26" fmla="*/ 7 w 132"/>
                <a:gd name="T27" fmla="*/ 72 h 125"/>
                <a:gd name="T28" fmla="*/ 21 w 132"/>
                <a:gd name="T29" fmla="*/ 125 h 125"/>
                <a:gd name="T30" fmla="*/ 26 w 132"/>
                <a:gd name="T31" fmla="*/ 82 h 125"/>
                <a:gd name="T32" fmla="*/ 31 w 132"/>
                <a:gd name="T33" fmla="*/ 125 h 125"/>
                <a:gd name="T34" fmla="*/ 34 w 132"/>
                <a:gd name="T35" fmla="*/ 87 h 125"/>
                <a:gd name="T36" fmla="*/ 44 w 132"/>
                <a:gd name="T37" fmla="*/ 87 h 125"/>
                <a:gd name="T38" fmla="*/ 47 w 132"/>
                <a:gd name="T39" fmla="*/ 125 h 125"/>
                <a:gd name="T40" fmla="*/ 52 w 132"/>
                <a:gd name="T41" fmla="*/ 82 h 125"/>
                <a:gd name="T42" fmla="*/ 58 w 132"/>
                <a:gd name="T43" fmla="*/ 125 h 125"/>
                <a:gd name="T44" fmla="*/ 61 w 132"/>
                <a:gd name="T45" fmla="*/ 87 h 125"/>
                <a:gd name="T46" fmla="*/ 71 w 132"/>
                <a:gd name="T47" fmla="*/ 87 h 125"/>
                <a:gd name="T48" fmla="*/ 75 w 132"/>
                <a:gd name="T49" fmla="*/ 125 h 125"/>
                <a:gd name="T50" fmla="*/ 80 w 132"/>
                <a:gd name="T51" fmla="*/ 82 h 125"/>
                <a:gd name="T52" fmla="*/ 85 w 132"/>
                <a:gd name="T53" fmla="*/ 125 h 125"/>
                <a:gd name="T54" fmla="*/ 88 w 132"/>
                <a:gd name="T55" fmla="*/ 87 h 125"/>
                <a:gd name="T56" fmla="*/ 98 w 132"/>
                <a:gd name="T57" fmla="*/ 87 h 125"/>
                <a:gd name="T58" fmla="*/ 101 w 132"/>
                <a:gd name="T59" fmla="*/ 125 h 125"/>
                <a:gd name="T60" fmla="*/ 107 w 132"/>
                <a:gd name="T61" fmla="*/ 82 h 125"/>
                <a:gd name="T62" fmla="*/ 112 w 132"/>
                <a:gd name="T63" fmla="*/ 125 h 125"/>
                <a:gd name="T64" fmla="*/ 125 w 132"/>
                <a:gd name="T65" fmla="*/ 72 h 125"/>
                <a:gd name="T66" fmla="*/ 129 w 132"/>
                <a:gd name="T67" fmla="*/ 61 h 125"/>
                <a:gd name="T68" fmla="*/ 124 w 132"/>
                <a:gd name="T69" fmla="*/ 28 h 125"/>
                <a:gd name="T70" fmla="*/ 129 w 132"/>
                <a:gd name="T71" fmla="*/ 24 h 125"/>
                <a:gd name="T72" fmla="*/ 124 w 132"/>
                <a:gd name="T73" fmla="*/ 21 h 125"/>
                <a:gd name="T74" fmla="*/ 16 w 132"/>
                <a:gd name="T75" fmla="*/ 24 h 125"/>
                <a:gd name="T76" fmla="*/ 11 w 132"/>
                <a:gd name="T77" fmla="*/ 21 h 125"/>
                <a:gd name="T78" fmla="*/ 3 w 132"/>
                <a:gd name="T79" fmla="*/ 24 h 125"/>
                <a:gd name="T80" fmla="*/ 8 w 132"/>
                <a:gd name="T81" fmla="*/ 27 h 125"/>
                <a:gd name="T82" fmla="*/ 116 w 132"/>
                <a:gd name="T83" fmla="*/ 24 h 125"/>
                <a:gd name="T84" fmla="*/ 121 w 132"/>
                <a:gd name="T85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125">
                  <a:moveTo>
                    <a:pt x="124" y="28"/>
                  </a:moveTo>
                  <a:cubicBezTo>
                    <a:pt x="132" y="24"/>
                    <a:pt x="132" y="24"/>
                    <a:pt x="132" y="24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1" y="82"/>
                    <a:pt x="26" y="82"/>
                  </a:cubicBezTo>
                  <a:cubicBezTo>
                    <a:pt x="30" y="82"/>
                    <a:pt x="31" y="87"/>
                    <a:pt x="31" y="87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2"/>
                    <a:pt x="39" y="82"/>
                  </a:cubicBezTo>
                  <a:cubicBezTo>
                    <a:pt x="44" y="82"/>
                    <a:pt x="44" y="87"/>
                    <a:pt x="44" y="87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7"/>
                    <a:pt x="48" y="82"/>
                    <a:pt x="52" y="82"/>
                  </a:cubicBezTo>
                  <a:cubicBezTo>
                    <a:pt x="57" y="82"/>
                    <a:pt x="58" y="87"/>
                    <a:pt x="58" y="87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7"/>
                    <a:pt x="61" y="82"/>
                    <a:pt x="66" y="82"/>
                  </a:cubicBezTo>
                  <a:cubicBezTo>
                    <a:pt x="71" y="82"/>
                    <a:pt x="71" y="87"/>
                    <a:pt x="71" y="87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2"/>
                    <a:pt x="80" y="82"/>
                  </a:cubicBezTo>
                  <a:cubicBezTo>
                    <a:pt x="85" y="82"/>
                    <a:pt x="85" y="87"/>
                    <a:pt x="85" y="87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8" y="87"/>
                    <a:pt x="89" y="82"/>
                    <a:pt x="93" y="82"/>
                  </a:cubicBezTo>
                  <a:cubicBezTo>
                    <a:pt x="98" y="82"/>
                    <a:pt x="98" y="87"/>
                    <a:pt x="98" y="87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1" y="87"/>
                    <a:pt x="102" y="82"/>
                    <a:pt x="107" y="82"/>
                  </a:cubicBezTo>
                  <a:cubicBezTo>
                    <a:pt x="111" y="82"/>
                    <a:pt x="112" y="87"/>
                    <a:pt x="112" y="87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72"/>
                    <a:pt x="125" y="72"/>
                    <a:pt x="125" y="72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4" y="61"/>
                    <a:pt x="124" y="61"/>
                    <a:pt x="124" y="61"/>
                  </a:cubicBezTo>
                  <a:lnTo>
                    <a:pt x="124" y="28"/>
                  </a:lnTo>
                  <a:close/>
                  <a:moveTo>
                    <a:pt x="124" y="21"/>
                  </a:moveTo>
                  <a:cubicBezTo>
                    <a:pt x="129" y="24"/>
                    <a:pt x="129" y="24"/>
                    <a:pt x="129" y="24"/>
                  </a:cubicBezTo>
                  <a:cubicBezTo>
                    <a:pt x="124" y="27"/>
                    <a:pt x="124" y="27"/>
                    <a:pt x="124" y="27"/>
                  </a:cubicBezTo>
                  <a:lnTo>
                    <a:pt x="124" y="21"/>
                  </a:lnTo>
                  <a:close/>
                  <a:moveTo>
                    <a:pt x="11" y="21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1" y="27"/>
                    <a:pt x="11" y="27"/>
                    <a:pt x="11" y="27"/>
                  </a:cubicBezTo>
                  <a:lnTo>
                    <a:pt x="11" y="21"/>
                  </a:lnTo>
                  <a:close/>
                  <a:moveTo>
                    <a:pt x="8" y="27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8" y="27"/>
                  </a:lnTo>
                  <a:close/>
                  <a:moveTo>
                    <a:pt x="121" y="27"/>
                  </a:moveTo>
                  <a:cubicBezTo>
                    <a:pt x="116" y="24"/>
                    <a:pt x="116" y="24"/>
                    <a:pt x="116" y="24"/>
                  </a:cubicBezTo>
                  <a:cubicBezTo>
                    <a:pt x="121" y="21"/>
                    <a:pt x="121" y="21"/>
                    <a:pt x="121" y="21"/>
                  </a:cubicBezTo>
                  <a:lnTo>
                    <a:pt x="12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4397376" y="2825751"/>
              <a:ext cx="328613" cy="128588"/>
            </a:xfrm>
            <a:custGeom>
              <a:avLst/>
              <a:gdLst>
                <a:gd name="T0" fmla="*/ 149 w 179"/>
                <a:gd name="T1" fmla="*/ 0 h 69"/>
                <a:gd name="T2" fmla="*/ 89 w 179"/>
                <a:gd name="T3" fmla="*/ 0 h 69"/>
                <a:gd name="T4" fmla="*/ 89 w 179"/>
                <a:gd name="T5" fmla="*/ 0 h 69"/>
                <a:gd name="T6" fmla="*/ 29 w 179"/>
                <a:gd name="T7" fmla="*/ 0 h 69"/>
                <a:gd name="T8" fmla="*/ 0 w 179"/>
                <a:gd name="T9" fmla="*/ 69 h 69"/>
                <a:gd name="T10" fmla="*/ 89 w 179"/>
                <a:gd name="T11" fmla="*/ 69 h 69"/>
                <a:gd name="T12" fmla="*/ 89 w 179"/>
                <a:gd name="T13" fmla="*/ 69 h 69"/>
                <a:gd name="T14" fmla="*/ 179 w 179"/>
                <a:gd name="T15" fmla="*/ 69 h 69"/>
                <a:gd name="T16" fmla="*/ 149 w 179"/>
                <a:gd name="T17" fmla="*/ 0 h 69"/>
                <a:gd name="T18" fmla="*/ 52 w 179"/>
                <a:gd name="T19" fmla="*/ 59 h 69"/>
                <a:gd name="T20" fmla="*/ 42 w 179"/>
                <a:gd name="T21" fmla="*/ 59 h 69"/>
                <a:gd name="T22" fmla="*/ 42 w 179"/>
                <a:gd name="T23" fmla="*/ 44 h 69"/>
                <a:gd name="T24" fmla="*/ 47 w 179"/>
                <a:gd name="T25" fmla="*/ 39 h 69"/>
                <a:gd name="T26" fmla="*/ 52 w 179"/>
                <a:gd name="T27" fmla="*/ 44 h 69"/>
                <a:gd name="T28" fmla="*/ 52 w 179"/>
                <a:gd name="T29" fmla="*/ 59 h 69"/>
                <a:gd name="T30" fmla="*/ 66 w 179"/>
                <a:gd name="T31" fmla="*/ 33 h 69"/>
                <a:gd name="T32" fmla="*/ 56 w 179"/>
                <a:gd name="T33" fmla="*/ 33 h 69"/>
                <a:gd name="T34" fmla="*/ 56 w 179"/>
                <a:gd name="T35" fmla="*/ 17 h 69"/>
                <a:gd name="T36" fmla="*/ 61 w 179"/>
                <a:gd name="T37" fmla="*/ 12 h 69"/>
                <a:gd name="T38" fmla="*/ 66 w 179"/>
                <a:gd name="T39" fmla="*/ 17 h 69"/>
                <a:gd name="T40" fmla="*/ 66 w 179"/>
                <a:gd name="T41" fmla="*/ 33 h 69"/>
                <a:gd name="T42" fmla="*/ 81 w 179"/>
                <a:gd name="T43" fmla="*/ 59 h 69"/>
                <a:gd name="T44" fmla="*/ 70 w 179"/>
                <a:gd name="T45" fmla="*/ 59 h 69"/>
                <a:gd name="T46" fmla="*/ 70 w 179"/>
                <a:gd name="T47" fmla="*/ 44 h 69"/>
                <a:gd name="T48" fmla="*/ 75 w 179"/>
                <a:gd name="T49" fmla="*/ 39 h 69"/>
                <a:gd name="T50" fmla="*/ 81 w 179"/>
                <a:gd name="T51" fmla="*/ 44 h 69"/>
                <a:gd name="T52" fmla="*/ 81 w 179"/>
                <a:gd name="T53" fmla="*/ 59 h 69"/>
                <a:gd name="T54" fmla="*/ 94 w 179"/>
                <a:gd name="T55" fmla="*/ 33 h 69"/>
                <a:gd name="T56" fmla="*/ 84 w 179"/>
                <a:gd name="T57" fmla="*/ 33 h 69"/>
                <a:gd name="T58" fmla="*/ 84 w 179"/>
                <a:gd name="T59" fmla="*/ 17 h 69"/>
                <a:gd name="T60" fmla="*/ 89 w 179"/>
                <a:gd name="T61" fmla="*/ 12 h 69"/>
                <a:gd name="T62" fmla="*/ 94 w 179"/>
                <a:gd name="T63" fmla="*/ 17 h 69"/>
                <a:gd name="T64" fmla="*/ 94 w 179"/>
                <a:gd name="T65" fmla="*/ 33 h 69"/>
                <a:gd name="T66" fmla="*/ 109 w 179"/>
                <a:gd name="T67" fmla="*/ 59 h 69"/>
                <a:gd name="T68" fmla="*/ 98 w 179"/>
                <a:gd name="T69" fmla="*/ 59 h 69"/>
                <a:gd name="T70" fmla="*/ 98 w 179"/>
                <a:gd name="T71" fmla="*/ 44 h 69"/>
                <a:gd name="T72" fmla="*/ 104 w 179"/>
                <a:gd name="T73" fmla="*/ 39 h 69"/>
                <a:gd name="T74" fmla="*/ 109 w 179"/>
                <a:gd name="T75" fmla="*/ 44 h 69"/>
                <a:gd name="T76" fmla="*/ 109 w 179"/>
                <a:gd name="T77" fmla="*/ 59 h 69"/>
                <a:gd name="T78" fmla="*/ 123 w 179"/>
                <a:gd name="T79" fmla="*/ 33 h 69"/>
                <a:gd name="T80" fmla="*/ 112 w 179"/>
                <a:gd name="T81" fmla="*/ 33 h 69"/>
                <a:gd name="T82" fmla="*/ 112 w 179"/>
                <a:gd name="T83" fmla="*/ 17 h 69"/>
                <a:gd name="T84" fmla="*/ 117 w 179"/>
                <a:gd name="T85" fmla="*/ 12 h 69"/>
                <a:gd name="T86" fmla="*/ 123 w 179"/>
                <a:gd name="T87" fmla="*/ 17 h 69"/>
                <a:gd name="T88" fmla="*/ 123 w 179"/>
                <a:gd name="T89" fmla="*/ 33 h 69"/>
                <a:gd name="T90" fmla="*/ 137 w 179"/>
                <a:gd name="T91" fmla="*/ 59 h 69"/>
                <a:gd name="T92" fmla="*/ 127 w 179"/>
                <a:gd name="T93" fmla="*/ 59 h 69"/>
                <a:gd name="T94" fmla="*/ 127 w 179"/>
                <a:gd name="T95" fmla="*/ 44 h 69"/>
                <a:gd name="T96" fmla="*/ 132 w 179"/>
                <a:gd name="T97" fmla="*/ 39 h 69"/>
                <a:gd name="T98" fmla="*/ 137 w 179"/>
                <a:gd name="T99" fmla="*/ 44 h 69"/>
                <a:gd name="T100" fmla="*/ 137 w 179"/>
                <a:gd name="T101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69">
                  <a:moveTo>
                    <a:pt x="14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179" y="69"/>
                    <a:pt x="179" y="69"/>
                    <a:pt x="179" y="69"/>
                  </a:cubicBezTo>
                  <a:lnTo>
                    <a:pt x="149" y="0"/>
                  </a:lnTo>
                  <a:close/>
                  <a:moveTo>
                    <a:pt x="52" y="59"/>
                  </a:moveTo>
                  <a:cubicBezTo>
                    <a:pt x="42" y="59"/>
                    <a:pt x="42" y="59"/>
                    <a:pt x="42" y="59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3" y="39"/>
                    <a:pt x="47" y="39"/>
                  </a:cubicBezTo>
                  <a:cubicBezTo>
                    <a:pt x="52" y="39"/>
                    <a:pt x="52" y="44"/>
                    <a:pt x="52" y="44"/>
                  </a:cubicBezTo>
                  <a:lnTo>
                    <a:pt x="52" y="59"/>
                  </a:lnTo>
                  <a:close/>
                  <a:moveTo>
                    <a:pt x="66" y="33"/>
                  </a:moveTo>
                  <a:cubicBezTo>
                    <a:pt x="56" y="33"/>
                    <a:pt x="56" y="33"/>
                    <a:pt x="56" y="33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2"/>
                    <a:pt x="61" y="12"/>
                  </a:cubicBezTo>
                  <a:cubicBezTo>
                    <a:pt x="66" y="12"/>
                    <a:pt x="66" y="17"/>
                    <a:pt x="66" y="17"/>
                  </a:cubicBezTo>
                  <a:lnTo>
                    <a:pt x="66" y="33"/>
                  </a:lnTo>
                  <a:close/>
                  <a:moveTo>
                    <a:pt x="81" y="59"/>
                  </a:moveTo>
                  <a:cubicBezTo>
                    <a:pt x="70" y="59"/>
                    <a:pt x="70" y="59"/>
                    <a:pt x="70" y="59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4"/>
                    <a:pt x="71" y="39"/>
                    <a:pt x="75" y="39"/>
                  </a:cubicBezTo>
                  <a:cubicBezTo>
                    <a:pt x="80" y="39"/>
                    <a:pt x="81" y="44"/>
                    <a:pt x="81" y="44"/>
                  </a:cubicBezTo>
                  <a:lnTo>
                    <a:pt x="81" y="59"/>
                  </a:lnTo>
                  <a:close/>
                  <a:moveTo>
                    <a:pt x="94" y="33"/>
                  </a:moveTo>
                  <a:cubicBezTo>
                    <a:pt x="84" y="33"/>
                    <a:pt x="84" y="33"/>
                    <a:pt x="84" y="33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5" y="12"/>
                    <a:pt x="89" y="12"/>
                  </a:cubicBezTo>
                  <a:cubicBezTo>
                    <a:pt x="94" y="12"/>
                    <a:pt x="94" y="17"/>
                    <a:pt x="94" y="17"/>
                  </a:cubicBezTo>
                  <a:lnTo>
                    <a:pt x="94" y="33"/>
                  </a:lnTo>
                  <a:close/>
                  <a:moveTo>
                    <a:pt x="109" y="59"/>
                  </a:moveTo>
                  <a:cubicBezTo>
                    <a:pt x="98" y="59"/>
                    <a:pt x="98" y="59"/>
                    <a:pt x="98" y="59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4"/>
                    <a:pt x="99" y="39"/>
                    <a:pt x="104" y="39"/>
                  </a:cubicBezTo>
                  <a:cubicBezTo>
                    <a:pt x="108" y="39"/>
                    <a:pt x="109" y="44"/>
                    <a:pt x="109" y="44"/>
                  </a:cubicBezTo>
                  <a:lnTo>
                    <a:pt x="109" y="59"/>
                  </a:lnTo>
                  <a:close/>
                  <a:moveTo>
                    <a:pt x="123" y="33"/>
                  </a:moveTo>
                  <a:cubicBezTo>
                    <a:pt x="112" y="33"/>
                    <a:pt x="112" y="33"/>
                    <a:pt x="112" y="33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13" y="12"/>
                    <a:pt x="117" y="12"/>
                  </a:cubicBezTo>
                  <a:cubicBezTo>
                    <a:pt x="122" y="12"/>
                    <a:pt x="123" y="17"/>
                    <a:pt x="123" y="17"/>
                  </a:cubicBezTo>
                  <a:lnTo>
                    <a:pt x="123" y="33"/>
                  </a:lnTo>
                  <a:close/>
                  <a:moveTo>
                    <a:pt x="137" y="59"/>
                  </a:moveTo>
                  <a:cubicBezTo>
                    <a:pt x="127" y="59"/>
                    <a:pt x="127" y="59"/>
                    <a:pt x="127" y="59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39"/>
                    <a:pt x="132" y="39"/>
                  </a:cubicBezTo>
                  <a:cubicBezTo>
                    <a:pt x="137" y="39"/>
                    <a:pt x="137" y="44"/>
                    <a:pt x="137" y="44"/>
                  </a:cubicBezTo>
                  <a:lnTo>
                    <a:pt x="137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598988" y="3205163"/>
              <a:ext cx="23813" cy="34925"/>
            </a:xfrm>
            <a:custGeom>
              <a:avLst/>
              <a:gdLst>
                <a:gd name="T0" fmla="*/ 2 w 13"/>
                <a:gd name="T1" fmla="*/ 19 h 19"/>
                <a:gd name="T2" fmla="*/ 13 w 13"/>
                <a:gd name="T3" fmla="*/ 2 h 19"/>
                <a:gd name="T4" fmla="*/ 10 w 13"/>
                <a:gd name="T5" fmla="*/ 0 h 19"/>
                <a:gd name="T6" fmla="*/ 0 w 13"/>
                <a:gd name="T7" fmla="*/ 17 h 19"/>
                <a:gd name="T8" fmla="*/ 2 w 1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2" y="19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2" y="18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635501" y="3303588"/>
              <a:ext cx="38100" cy="4763"/>
            </a:xfrm>
            <a:custGeom>
              <a:avLst/>
              <a:gdLst>
                <a:gd name="T0" fmla="*/ 0 w 20"/>
                <a:gd name="T1" fmla="*/ 3 h 3"/>
                <a:gd name="T2" fmla="*/ 20 w 20"/>
                <a:gd name="T3" fmla="*/ 3 h 3"/>
                <a:gd name="T4" fmla="*/ 20 w 20"/>
                <a:gd name="T5" fmla="*/ 0 h 3"/>
                <a:gd name="T6" fmla="*/ 0 w 20"/>
                <a:gd name="T7" fmla="*/ 0 h 3"/>
                <a:gd name="T8" fmla="*/ 0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627563" y="3248026"/>
              <a:ext cx="34925" cy="22225"/>
            </a:xfrm>
            <a:custGeom>
              <a:avLst/>
              <a:gdLst>
                <a:gd name="T0" fmla="*/ 1 w 19"/>
                <a:gd name="T1" fmla="*/ 12 h 12"/>
                <a:gd name="T2" fmla="*/ 19 w 19"/>
                <a:gd name="T3" fmla="*/ 3 h 12"/>
                <a:gd name="T4" fmla="*/ 17 w 19"/>
                <a:gd name="T5" fmla="*/ 0 h 12"/>
                <a:gd name="T6" fmla="*/ 0 w 19"/>
                <a:gd name="T7" fmla="*/ 10 h 12"/>
                <a:gd name="T8" fmla="*/ 1 w 19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" y="1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1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502151" y="3205163"/>
              <a:ext cx="22225" cy="33338"/>
            </a:xfrm>
            <a:custGeom>
              <a:avLst/>
              <a:gdLst>
                <a:gd name="T0" fmla="*/ 12 w 12"/>
                <a:gd name="T1" fmla="*/ 17 h 18"/>
                <a:gd name="T2" fmla="*/ 2 w 12"/>
                <a:gd name="T3" fmla="*/ 0 h 18"/>
                <a:gd name="T4" fmla="*/ 0 w 12"/>
                <a:gd name="T5" fmla="*/ 1 h 18"/>
                <a:gd name="T6" fmla="*/ 10 w 12"/>
                <a:gd name="T7" fmla="*/ 18 h 18"/>
                <a:gd name="T8" fmla="*/ 12 w 12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8">
                  <a:moveTo>
                    <a:pt x="12" y="1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1" y="17"/>
                    <a:pt x="1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502151" y="3367088"/>
              <a:ext cx="23813" cy="34925"/>
            </a:xfrm>
            <a:custGeom>
              <a:avLst/>
              <a:gdLst>
                <a:gd name="T0" fmla="*/ 11 w 13"/>
                <a:gd name="T1" fmla="*/ 0 h 19"/>
                <a:gd name="T2" fmla="*/ 0 w 13"/>
                <a:gd name="T3" fmla="*/ 18 h 19"/>
                <a:gd name="T4" fmla="*/ 3 w 13"/>
                <a:gd name="T5" fmla="*/ 19 h 19"/>
                <a:gd name="T6" fmla="*/ 13 w 13"/>
                <a:gd name="T7" fmla="*/ 2 h 19"/>
                <a:gd name="T8" fmla="*/ 11 w 1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9">
                  <a:moveTo>
                    <a:pt x="11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1" y="1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595813" y="3368676"/>
              <a:ext cx="22225" cy="34925"/>
            </a:xfrm>
            <a:custGeom>
              <a:avLst/>
              <a:gdLst>
                <a:gd name="T0" fmla="*/ 0 w 12"/>
                <a:gd name="T1" fmla="*/ 1 h 19"/>
                <a:gd name="T2" fmla="*/ 10 w 12"/>
                <a:gd name="T3" fmla="*/ 19 h 19"/>
                <a:gd name="T4" fmla="*/ 12 w 12"/>
                <a:gd name="T5" fmla="*/ 17 h 19"/>
                <a:gd name="T6" fmla="*/ 2 w 12"/>
                <a:gd name="T7" fmla="*/ 0 h 19"/>
                <a:gd name="T8" fmla="*/ 0 w 1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0" y="1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622801" y="3340101"/>
              <a:ext cx="34925" cy="25400"/>
            </a:xfrm>
            <a:custGeom>
              <a:avLst/>
              <a:gdLst>
                <a:gd name="T0" fmla="*/ 0 w 19"/>
                <a:gd name="T1" fmla="*/ 3 h 13"/>
                <a:gd name="T2" fmla="*/ 17 w 19"/>
                <a:gd name="T3" fmla="*/ 13 h 13"/>
                <a:gd name="T4" fmla="*/ 19 w 19"/>
                <a:gd name="T5" fmla="*/ 10 h 13"/>
                <a:gd name="T6" fmla="*/ 2 w 19"/>
                <a:gd name="T7" fmla="*/ 0 h 13"/>
                <a:gd name="T8" fmla="*/ 0 w 1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0" y="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556126" y="3190876"/>
              <a:ext cx="6350" cy="36513"/>
            </a:xfrm>
            <a:custGeom>
              <a:avLst/>
              <a:gdLst>
                <a:gd name="T0" fmla="*/ 2 w 3"/>
                <a:gd name="T1" fmla="*/ 20 h 20"/>
                <a:gd name="T2" fmla="*/ 3 w 3"/>
                <a:gd name="T3" fmla="*/ 20 h 20"/>
                <a:gd name="T4" fmla="*/ 3 w 3"/>
                <a:gd name="T5" fmla="*/ 0 h 20"/>
                <a:gd name="T6" fmla="*/ 2 w 3"/>
                <a:gd name="T7" fmla="*/ 0 h 20"/>
                <a:gd name="T8" fmla="*/ 0 w 3"/>
                <a:gd name="T9" fmla="*/ 0 h 20"/>
                <a:gd name="T10" fmla="*/ 0 w 3"/>
                <a:gd name="T11" fmla="*/ 20 h 20"/>
                <a:gd name="T12" fmla="*/ 2 w 3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0">
                  <a:moveTo>
                    <a:pt x="2" y="20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460876" y="3246438"/>
              <a:ext cx="34925" cy="23813"/>
            </a:xfrm>
            <a:custGeom>
              <a:avLst/>
              <a:gdLst>
                <a:gd name="T0" fmla="*/ 19 w 19"/>
                <a:gd name="T1" fmla="*/ 10 h 13"/>
                <a:gd name="T2" fmla="*/ 2 w 19"/>
                <a:gd name="T3" fmla="*/ 0 h 13"/>
                <a:gd name="T4" fmla="*/ 0 w 19"/>
                <a:gd name="T5" fmla="*/ 3 h 13"/>
                <a:gd name="T6" fmla="*/ 17 w 19"/>
                <a:gd name="T7" fmla="*/ 13 h 13"/>
                <a:gd name="T8" fmla="*/ 19 w 19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3">
                  <a:moveTo>
                    <a:pt x="19" y="1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8" y="11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462463" y="3340101"/>
              <a:ext cx="34925" cy="22225"/>
            </a:xfrm>
            <a:custGeom>
              <a:avLst/>
              <a:gdLst>
                <a:gd name="T0" fmla="*/ 18 w 19"/>
                <a:gd name="T1" fmla="*/ 0 h 12"/>
                <a:gd name="T2" fmla="*/ 0 w 19"/>
                <a:gd name="T3" fmla="*/ 9 h 12"/>
                <a:gd name="T4" fmla="*/ 1 w 19"/>
                <a:gd name="T5" fmla="*/ 12 h 12"/>
                <a:gd name="T6" fmla="*/ 19 w 19"/>
                <a:gd name="T7" fmla="*/ 2 h 12"/>
                <a:gd name="T8" fmla="*/ 18 w 1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448176" y="3302001"/>
              <a:ext cx="36513" cy="6350"/>
            </a:xfrm>
            <a:custGeom>
              <a:avLst/>
              <a:gdLst>
                <a:gd name="T0" fmla="*/ 20 w 20"/>
                <a:gd name="T1" fmla="*/ 1 h 4"/>
                <a:gd name="T2" fmla="*/ 20 w 20"/>
                <a:gd name="T3" fmla="*/ 0 h 4"/>
                <a:gd name="T4" fmla="*/ 0 w 20"/>
                <a:gd name="T5" fmla="*/ 0 h 4"/>
                <a:gd name="T6" fmla="*/ 0 w 20"/>
                <a:gd name="T7" fmla="*/ 1 h 4"/>
                <a:gd name="T8" fmla="*/ 0 w 20"/>
                <a:gd name="T9" fmla="*/ 3 h 4"/>
                <a:gd name="T10" fmla="*/ 20 w 20"/>
                <a:gd name="T11" fmla="*/ 4 h 4"/>
                <a:gd name="T12" fmla="*/ 20 w 2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20" y="1"/>
                  </a:moveTo>
                  <a:cubicBezTo>
                    <a:pt x="20" y="1"/>
                    <a:pt x="20" y="1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2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559301" y="3378201"/>
              <a:ext cx="4763" cy="38100"/>
            </a:xfrm>
            <a:custGeom>
              <a:avLst/>
              <a:gdLst>
                <a:gd name="T0" fmla="*/ 1 w 3"/>
                <a:gd name="T1" fmla="*/ 0 h 21"/>
                <a:gd name="T2" fmla="*/ 0 w 3"/>
                <a:gd name="T3" fmla="*/ 0 h 21"/>
                <a:gd name="T4" fmla="*/ 0 w 3"/>
                <a:gd name="T5" fmla="*/ 21 h 21"/>
                <a:gd name="T6" fmla="*/ 1 w 3"/>
                <a:gd name="T7" fmla="*/ 21 h 21"/>
                <a:gd name="T8" fmla="*/ 3 w 3"/>
                <a:gd name="T9" fmla="*/ 21 h 21"/>
                <a:gd name="T10" fmla="*/ 3 w 3"/>
                <a:gd name="T11" fmla="*/ 0 h 21"/>
                <a:gd name="T12" fmla="*/ 1 w 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4462463" y="3203576"/>
              <a:ext cx="195263" cy="198438"/>
            </a:xfrm>
            <a:custGeom>
              <a:avLst/>
              <a:gdLst>
                <a:gd name="T0" fmla="*/ 53 w 106"/>
                <a:gd name="T1" fmla="*/ 107 h 107"/>
                <a:gd name="T2" fmla="*/ 0 w 106"/>
                <a:gd name="T3" fmla="*/ 54 h 107"/>
                <a:gd name="T4" fmla="*/ 53 w 106"/>
                <a:gd name="T5" fmla="*/ 0 h 107"/>
                <a:gd name="T6" fmla="*/ 106 w 106"/>
                <a:gd name="T7" fmla="*/ 54 h 107"/>
                <a:gd name="T8" fmla="*/ 53 w 106"/>
                <a:gd name="T9" fmla="*/ 107 h 107"/>
                <a:gd name="T10" fmla="*/ 53 w 106"/>
                <a:gd name="T11" fmla="*/ 4 h 107"/>
                <a:gd name="T12" fmla="*/ 3 w 106"/>
                <a:gd name="T13" fmla="*/ 54 h 107"/>
                <a:gd name="T14" fmla="*/ 53 w 106"/>
                <a:gd name="T15" fmla="*/ 104 h 107"/>
                <a:gd name="T16" fmla="*/ 103 w 106"/>
                <a:gd name="T17" fmla="*/ 54 h 107"/>
                <a:gd name="T18" fmla="*/ 53 w 106"/>
                <a:gd name="T19" fmla="*/ 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07">
                  <a:moveTo>
                    <a:pt x="53" y="107"/>
                  </a:moveTo>
                  <a:cubicBezTo>
                    <a:pt x="24" y="107"/>
                    <a:pt x="0" y="83"/>
                    <a:pt x="0" y="54"/>
                  </a:cubicBezTo>
                  <a:cubicBezTo>
                    <a:pt x="0" y="24"/>
                    <a:pt x="24" y="0"/>
                    <a:pt x="53" y="0"/>
                  </a:cubicBezTo>
                  <a:cubicBezTo>
                    <a:pt x="83" y="0"/>
                    <a:pt x="106" y="24"/>
                    <a:pt x="106" y="54"/>
                  </a:cubicBezTo>
                  <a:cubicBezTo>
                    <a:pt x="106" y="83"/>
                    <a:pt x="83" y="107"/>
                    <a:pt x="53" y="107"/>
                  </a:cubicBezTo>
                  <a:close/>
                  <a:moveTo>
                    <a:pt x="53" y="4"/>
                  </a:moveTo>
                  <a:cubicBezTo>
                    <a:pt x="26" y="4"/>
                    <a:pt x="3" y="26"/>
                    <a:pt x="3" y="54"/>
                  </a:cubicBezTo>
                  <a:cubicBezTo>
                    <a:pt x="3" y="81"/>
                    <a:pt x="26" y="104"/>
                    <a:pt x="53" y="104"/>
                  </a:cubicBezTo>
                  <a:cubicBezTo>
                    <a:pt x="81" y="104"/>
                    <a:pt x="103" y="81"/>
                    <a:pt x="103" y="54"/>
                  </a:cubicBezTo>
                  <a:cubicBezTo>
                    <a:pt x="103" y="26"/>
                    <a:pt x="81" y="4"/>
                    <a:pt x="5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4481513" y="3221038"/>
              <a:ext cx="160338" cy="161925"/>
            </a:xfrm>
            <a:custGeom>
              <a:avLst/>
              <a:gdLst>
                <a:gd name="T0" fmla="*/ 43 w 87"/>
                <a:gd name="T1" fmla="*/ 87 h 87"/>
                <a:gd name="T2" fmla="*/ 0 w 87"/>
                <a:gd name="T3" fmla="*/ 44 h 87"/>
                <a:gd name="T4" fmla="*/ 43 w 87"/>
                <a:gd name="T5" fmla="*/ 0 h 87"/>
                <a:gd name="T6" fmla="*/ 87 w 87"/>
                <a:gd name="T7" fmla="*/ 44 h 87"/>
                <a:gd name="T8" fmla="*/ 43 w 87"/>
                <a:gd name="T9" fmla="*/ 87 h 87"/>
                <a:gd name="T10" fmla="*/ 43 w 87"/>
                <a:gd name="T11" fmla="*/ 3 h 87"/>
                <a:gd name="T12" fmla="*/ 3 w 87"/>
                <a:gd name="T13" fmla="*/ 44 h 87"/>
                <a:gd name="T14" fmla="*/ 43 w 87"/>
                <a:gd name="T15" fmla="*/ 84 h 87"/>
                <a:gd name="T16" fmla="*/ 83 w 87"/>
                <a:gd name="T17" fmla="*/ 44 h 87"/>
                <a:gd name="T18" fmla="*/ 43 w 87"/>
                <a:gd name="T19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7">
                  <a:moveTo>
                    <a:pt x="43" y="87"/>
                  </a:moveTo>
                  <a:cubicBezTo>
                    <a:pt x="19" y="87"/>
                    <a:pt x="0" y="67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67" y="0"/>
                    <a:pt x="87" y="20"/>
                    <a:pt x="87" y="44"/>
                  </a:cubicBezTo>
                  <a:cubicBezTo>
                    <a:pt x="87" y="67"/>
                    <a:pt x="67" y="87"/>
                    <a:pt x="43" y="87"/>
                  </a:cubicBezTo>
                  <a:close/>
                  <a:moveTo>
                    <a:pt x="43" y="3"/>
                  </a:moveTo>
                  <a:cubicBezTo>
                    <a:pt x="21" y="3"/>
                    <a:pt x="3" y="21"/>
                    <a:pt x="3" y="44"/>
                  </a:cubicBezTo>
                  <a:cubicBezTo>
                    <a:pt x="3" y="66"/>
                    <a:pt x="21" y="84"/>
                    <a:pt x="43" y="84"/>
                  </a:cubicBezTo>
                  <a:cubicBezTo>
                    <a:pt x="65" y="84"/>
                    <a:pt x="83" y="66"/>
                    <a:pt x="83" y="44"/>
                  </a:cubicBezTo>
                  <a:cubicBezTo>
                    <a:pt x="83" y="21"/>
                    <a:pt x="65" y="3"/>
                    <a:pt x="4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75"/>
            <p:cNvSpPr>
              <a:spLocks noChangeArrowheads="1"/>
            </p:cNvSpPr>
            <p:nvPr/>
          </p:nvSpPr>
          <p:spPr bwMode="auto">
            <a:xfrm>
              <a:off x="4549776" y="3292476"/>
              <a:ext cx="22225" cy="20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530726" y="3273426"/>
              <a:ext cx="98425" cy="44450"/>
            </a:xfrm>
            <a:custGeom>
              <a:avLst/>
              <a:gdLst>
                <a:gd name="T0" fmla="*/ 41 w 53"/>
                <a:gd name="T1" fmla="*/ 3 h 24"/>
                <a:gd name="T2" fmla="*/ 42 w 53"/>
                <a:gd name="T3" fmla="*/ 6 h 24"/>
                <a:gd name="T4" fmla="*/ 31 w 53"/>
                <a:gd name="T5" fmla="*/ 9 h 24"/>
                <a:gd name="T6" fmla="*/ 29 w 53"/>
                <a:gd name="T7" fmla="*/ 9 h 24"/>
                <a:gd name="T8" fmla="*/ 28 w 53"/>
                <a:gd name="T9" fmla="*/ 10 h 24"/>
                <a:gd name="T10" fmla="*/ 25 w 53"/>
                <a:gd name="T11" fmla="*/ 10 h 24"/>
                <a:gd name="T12" fmla="*/ 24 w 53"/>
                <a:gd name="T13" fmla="*/ 12 h 24"/>
                <a:gd name="T14" fmla="*/ 9 w 53"/>
                <a:gd name="T15" fmla="*/ 16 h 24"/>
                <a:gd name="T16" fmla="*/ 4 w 53"/>
                <a:gd name="T17" fmla="*/ 16 h 24"/>
                <a:gd name="T18" fmla="*/ 1 w 53"/>
                <a:gd name="T19" fmla="*/ 20 h 24"/>
                <a:gd name="T20" fmla="*/ 6 w 53"/>
                <a:gd name="T21" fmla="*/ 23 h 24"/>
                <a:gd name="T22" fmla="*/ 10 w 53"/>
                <a:gd name="T23" fmla="*/ 20 h 24"/>
                <a:gd name="T24" fmla="*/ 25 w 53"/>
                <a:gd name="T25" fmla="*/ 15 h 24"/>
                <a:gd name="T26" fmla="*/ 27 w 53"/>
                <a:gd name="T27" fmla="*/ 16 h 24"/>
                <a:gd name="T28" fmla="*/ 29 w 53"/>
                <a:gd name="T29" fmla="*/ 14 h 24"/>
                <a:gd name="T30" fmla="*/ 29 w 53"/>
                <a:gd name="T31" fmla="*/ 14 h 24"/>
                <a:gd name="T32" fmla="*/ 31 w 53"/>
                <a:gd name="T33" fmla="*/ 15 h 24"/>
                <a:gd name="T34" fmla="*/ 32 w 53"/>
                <a:gd name="T35" fmla="*/ 13 h 24"/>
                <a:gd name="T36" fmla="*/ 43 w 53"/>
                <a:gd name="T37" fmla="*/ 9 h 24"/>
                <a:gd name="T38" fmla="*/ 44 w 53"/>
                <a:gd name="T39" fmla="*/ 12 h 24"/>
                <a:gd name="T40" fmla="*/ 53 w 53"/>
                <a:gd name="T41" fmla="*/ 4 h 24"/>
                <a:gd name="T42" fmla="*/ 41 w 53"/>
                <a:gd name="T43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24">
                  <a:moveTo>
                    <a:pt x="41" y="3"/>
                  </a:moveTo>
                  <a:cubicBezTo>
                    <a:pt x="40" y="4"/>
                    <a:pt x="41" y="4"/>
                    <a:pt x="42" y="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8"/>
                    <a:pt x="29" y="9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10"/>
                    <a:pt x="26" y="9"/>
                    <a:pt x="25" y="10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5"/>
                    <a:pt x="6" y="15"/>
                    <a:pt x="4" y="16"/>
                  </a:cubicBezTo>
                  <a:cubicBezTo>
                    <a:pt x="0" y="17"/>
                    <a:pt x="1" y="18"/>
                    <a:pt x="1" y="20"/>
                  </a:cubicBezTo>
                  <a:cubicBezTo>
                    <a:pt x="2" y="23"/>
                    <a:pt x="2" y="24"/>
                    <a:pt x="6" y="23"/>
                  </a:cubicBezTo>
                  <a:cubicBezTo>
                    <a:pt x="9" y="22"/>
                    <a:pt x="9" y="21"/>
                    <a:pt x="10" y="20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8" y="15"/>
                    <a:pt x="28" y="15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5"/>
                    <a:pt x="31" y="15"/>
                  </a:cubicBezTo>
                  <a:cubicBezTo>
                    <a:pt x="32" y="14"/>
                    <a:pt x="32" y="14"/>
                    <a:pt x="32" y="1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12"/>
                    <a:pt x="42" y="12"/>
                    <a:pt x="44" y="12"/>
                  </a:cubicBezTo>
                  <a:cubicBezTo>
                    <a:pt x="47" y="13"/>
                    <a:pt x="50" y="7"/>
                    <a:pt x="53" y="4"/>
                  </a:cubicBezTo>
                  <a:cubicBezTo>
                    <a:pt x="48" y="4"/>
                    <a:pt x="42" y="0"/>
                    <a:pt x="4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519613" y="3278188"/>
              <a:ext cx="55563" cy="125413"/>
            </a:xfrm>
            <a:custGeom>
              <a:avLst/>
              <a:gdLst>
                <a:gd name="T0" fmla="*/ 26 w 30"/>
                <a:gd name="T1" fmla="*/ 1 h 68"/>
                <a:gd name="T2" fmla="*/ 29 w 30"/>
                <a:gd name="T3" fmla="*/ 5 h 68"/>
                <a:gd name="T4" fmla="*/ 23 w 30"/>
                <a:gd name="T5" fmla="*/ 14 h 68"/>
                <a:gd name="T6" fmla="*/ 2 w 30"/>
                <a:gd name="T7" fmla="*/ 68 h 68"/>
                <a:gd name="T8" fmla="*/ 0 w 30"/>
                <a:gd name="T9" fmla="*/ 68 h 68"/>
                <a:gd name="T10" fmla="*/ 20 w 30"/>
                <a:gd name="T11" fmla="*/ 12 h 68"/>
                <a:gd name="T12" fmla="*/ 21 w 30"/>
                <a:gd name="T13" fmla="*/ 2 h 68"/>
                <a:gd name="T14" fmla="*/ 26 w 30"/>
                <a:gd name="T15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8">
                  <a:moveTo>
                    <a:pt x="26" y="1"/>
                  </a:moveTo>
                  <a:cubicBezTo>
                    <a:pt x="30" y="2"/>
                    <a:pt x="29" y="5"/>
                    <a:pt x="29" y="5"/>
                  </a:cubicBezTo>
                  <a:cubicBezTo>
                    <a:pt x="29" y="5"/>
                    <a:pt x="25" y="6"/>
                    <a:pt x="23" y="14"/>
                  </a:cubicBezTo>
                  <a:cubicBezTo>
                    <a:pt x="20" y="21"/>
                    <a:pt x="2" y="68"/>
                    <a:pt x="2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8" y="20"/>
                    <a:pt x="20" y="12"/>
                  </a:cubicBezTo>
                  <a:cubicBezTo>
                    <a:pt x="23" y="4"/>
                    <a:pt x="21" y="2"/>
                    <a:pt x="21" y="2"/>
                  </a:cubicBezTo>
                  <a:cubicBezTo>
                    <a:pt x="21" y="2"/>
                    <a:pt x="23" y="0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78"/>
            <p:cNvSpPr>
              <a:spLocks noChangeArrowheads="1"/>
            </p:cNvSpPr>
            <p:nvPr/>
          </p:nvSpPr>
          <p:spPr bwMode="auto">
            <a:xfrm>
              <a:off x="4743451" y="3181351"/>
              <a:ext cx="15875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9"/>
            <p:cNvSpPr>
              <a:spLocks noChangeArrowheads="1"/>
            </p:cNvSpPr>
            <p:nvPr/>
          </p:nvSpPr>
          <p:spPr bwMode="auto">
            <a:xfrm>
              <a:off x="4762501" y="3181351"/>
              <a:ext cx="17463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80"/>
            <p:cNvSpPr>
              <a:spLocks noChangeArrowheads="1"/>
            </p:cNvSpPr>
            <p:nvPr/>
          </p:nvSpPr>
          <p:spPr bwMode="auto">
            <a:xfrm>
              <a:off x="4718051" y="3181351"/>
              <a:ext cx="17463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81"/>
            <p:cNvSpPr>
              <a:spLocks noChangeArrowheads="1"/>
            </p:cNvSpPr>
            <p:nvPr/>
          </p:nvSpPr>
          <p:spPr bwMode="auto">
            <a:xfrm>
              <a:off x="4364038" y="3181351"/>
              <a:ext cx="14288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4384676" y="3181351"/>
              <a:ext cx="15875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83"/>
            <p:cNvSpPr>
              <a:spLocks noChangeArrowheads="1"/>
            </p:cNvSpPr>
            <p:nvPr/>
          </p:nvSpPr>
          <p:spPr bwMode="auto">
            <a:xfrm>
              <a:off x="4340226" y="3181351"/>
              <a:ext cx="15875" cy="2540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460876" y="2244726"/>
              <a:ext cx="198438" cy="442913"/>
            </a:xfrm>
            <a:custGeom>
              <a:avLst/>
              <a:gdLst>
                <a:gd name="T0" fmla="*/ 70 w 108"/>
                <a:gd name="T1" fmla="*/ 142 h 238"/>
                <a:gd name="T2" fmla="*/ 59 w 108"/>
                <a:gd name="T3" fmla="*/ 67 h 238"/>
                <a:gd name="T4" fmla="*/ 66 w 108"/>
                <a:gd name="T5" fmla="*/ 67 h 238"/>
                <a:gd name="T6" fmla="*/ 66 w 108"/>
                <a:gd name="T7" fmla="*/ 58 h 238"/>
                <a:gd name="T8" fmla="*/ 59 w 108"/>
                <a:gd name="T9" fmla="*/ 58 h 238"/>
                <a:gd name="T10" fmla="*/ 55 w 108"/>
                <a:gd name="T11" fmla="*/ 58 h 238"/>
                <a:gd name="T12" fmla="*/ 55 w 108"/>
                <a:gd name="T13" fmla="*/ 34 h 238"/>
                <a:gd name="T14" fmla="*/ 67 w 108"/>
                <a:gd name="T15" fmla="*/ 39 h 238"/>
                <a:gd name="T16" fmla="*/ 55 w 108"/>
                <a:gd name="T17" fmla="*/ 29 h 238"/>
                <a:gd name="T18" fmla="*/ 55 w 108"/>
                <a:gd name="T19" fmla="*/ 15 h 238"/>
                <a:gd name="T20" fmla="*/ 63 w 108"/>
                <a:gd name="T21" fmla="*/ 16 h 238"/>
                <a:gd name="T22" fmla="*/ 53 w 108"/>
                <a:gd name="T23" fmla="*/ 0 h 238"/>
                <a:gd name="T24" fmla="*/ 43 w 108"/>
                <a:gd name="T25" fmla="*/ 16 h 238"/>
                <a:gd name="T26" fmla="*/ 52 w 108"/>
                <a:gd name="T27" fmla="*/ 15 h 238"/>
                <a:gd name="T28" fmla="*/ 52 w 108"/>
                <a:gd name="T29" fmla="*/ 29 h 238"/>
                <a:gd name="T30" fmla="*/ 41 w 108"/>
                <a:gd name="T31" fmla="*/ 39 h 238"/>
                <a:gd name="T32" fmla="*/ 52 w 108"/>
                <a:gd name="T33" fmla="*/ 34 h 238"/>
                <a:gd name="T34" fmla="*/ 52 w 108"/>
                <a:gd name="T35" fmla="*/ 58 h 238"/>
                <a:gd name="T36" fmla="*/ 50 w 108"/>
                <a:gd name="T37" fmla="*/ 58 h 238"/>
                <a:gd name="T38" fmla="*/ 43 w 108"/>
                <a:gd name="T39" fmla="*/ 58 h 238"/>
                <a:gd name="T40" fmla="*/ 43 w 108"/>
                <a:gd name="T41" fmla="*/ 67 h 238"/>
                <a:gd name="T42" fmla="*/ 49 w 108"/>
                <a:gd name="T43" fmla="*/ 67 h 238"/>
                <a:gd name="T44" fmla="*/ 38 w 108"/>
                <a:gd name="T45" fmla="*/ 142 h 238"/>
                <a:gd name="T46" fmla="*/ 0 w 108"/>
                <a:gd name="T47" fmla="*/ 238 h 238"/>
                <a:gd name="T48" fmla="*/ 54 w 108"/>
                <a:gd name="T49" fmla="*/ 238 h 238"/>
                <a:gd name="T50" fmla="*/ 54 w 108"/>
                <a:gd name="T51" fmla="*/ 238 h 238"/>
                <a:gd name="T52" fmla="*/ 108 w 108"/>
                <a:gd name="T53" fmla="*/ 238 h 238"/>
                <a:gd name="T54" fmla="*/ 70 w 108"/>
                <a:gd name="T55" fmla="*/ 14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238">
                  <a:moveTo>
                    <a:pt x="70" y="142"/>
                  </a:moveTo>
                  <a:cubicBezTo>
                    <a:pt x="64" y="113"/>
                    <a:pt x="61" y="87"/>
                    <a:pt x="59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62" y="35"/>
                    <a:pt x="67" y="39"/>
                    <a:pt x="67" y="39"/>
                  </a:cubicBezTo>
                  <a:cubicBezTo>
                    <a:pt x="67" y="34"/>
                    <a:pt x="62" y="30"/>
                    <a:pt x="55" y="29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46" y="30"/>
                    <a:pt x="41" y="34"/>
                    <a:pt x="41" y="39"/>
                  </a:cubicBezTo>
                  <a:cubicBezTo>
                    <a:pt x="41" y="39"/>
                    <a:pt x="46" y="35"/>
                    <a:pt x="52" y="34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8" y="87"/>
                    <a:pt x="45" y="113"/>
                    <a:pt x="38" y="142"/>
                  </a:cubicBezTo>
                  <a:cubicBezTo>
                    <a:pt x="24" y="207"/>
                    <a:pt x="0" y="238"/>
                    <a:pt x="0" y="238"/>
                  </a:cubicBezTo>
                  <a:cubicBezTo>
                    <a:pt x="54" y="238"/>
                    <a:pt x="54" y="238"/>
                    <a:pt x="54" y="238"/>
                  </a:cubicBezTo>
                  <a:cubicBezTo>
                    <a:pt x="54" y="238"/>
                    <a:pt x="54" y="238"/>
                    <a:pt x="54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8" y="238"/>
                    <a:pt x="85" y="207"/>
                    <a:pt x="70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1242787" y="1787927"/>
            <a:ext cx="5290802" cy="1567646"/>
            <a:chOff x="5780089" y="142875"/>
            <a:chExt cx="2271713" cy="673101"/>
          </a:xfrm>
          <a:solidFill>
            <a:schemeClr val="tx2"/>
          </a:solidFill>
        </p:grpSpPr>
        <p:sp>
          <p:nvSpPr>
            <p:cNvPr id="345" name="Freeform 342"/>
            <p:cNvSpPr>
              <a:spLocks noEditPoints="1"/>
            </p:cNvSpPr>
            <p:nvPr/>
          </p:nvSpPr>
          <p:spPr bwMode="auto">
            <a:xfrm>
              <a:off x="5780089" y="142875"/>
              <a:ext cx="2271713" cy="623888"/>
            </a:xfrm>
            <a:custGeom>
              <a:avLst/>
              <a:gdLst>
                <a:gd name="T0" fmla="*/ 900 w 1234"/>
                <a:gd name="T1" fmla="*/ 92 h 335"/>
                <a:gd name="T2" fmla="*/ 890 w 1234"/>
                <a:gd name="T3" fmla="*/ 92 h 335"/>
                <a:gd name="T4" fmla="*/ 851 w 1234"/>
                <a:gd name="T5" fmla="*/ 125 h 335"/>
                <a:gd name="T6" fmla="*/ 683 w 1234"/>
                <a:gd name="T7" fmla="*/ 20 h 335"/>
                <a:gd name="T8" fmla="*/ 653 w 1234"/>
                <a:gd name="T9" fmla="*/ 0 h 335"/>
                <a:gd name="T10" fmla="*/ 535 w 1234"/>
                <a:gd name="T11" fmla="*/ 123 h 335"/>
                <a:gd name="T12" fmla="*/ 390 w 1234"/>
                <a:gd name="T13" fmla="*/ 65 h 335"/>
                <a:gd name="T14" fmla="*/ 377 w 1234"/>
                <a:gd name="T15" fmla="*/ 66 h 335"/>
                <a:gd name="T16" fmla="*/ 216 w 1234"/>
                <a:gd name="T17" fmla="*/ 228 h 335"/>
                <a:gd name="T18" fmla="*/ 381 w 1234"/>
                <a:gd name="T19" fmla="*/ 318 h 335"/>
                <a:gd name="T20" fmla="*/ 932 w 1234"/>
                <a:gd name="T21" fmla="*/ 288 h 335"/>
                <a:gd name="T22" fmla="*/ 1234 w 1234"/>
                <a:gd name="T23" fmla="*/ 292 h 335"/>
                <a:gd name="T24" fmla="*/ 415 w 1234"/>
                <a:gd name="T25" fmla="*/ 284 h 335"/>
                <a:gd name="T26" fmla="*/ 311 w 1234"/>
                <a:gd name="T27" fmla="*/ 300 h 335"/>
                <a:gd name="T28" fmla="*/ 263 w 1234"/>
                <a:gd name="T29" fmla="*/ 264 h 335"/>
                <a:gd name="T30" fmla="*/ 386 w 1234"/>
                <a:gd name="T31" fmla="*/ 165 h 335"/>
                <a:gd name="T32" fmla="*/ 331 w 1234"/>
                <a:gd name="T33" fmla="*/ 152 h 335"/>
                <a:gd name="T34" fmla="*/ 381 w 1234"/>
                <a:gd name="T35" fmla="*/ 72 h 335"/>
                <a:gd name="T36" fmla="*/ 440 w 1234"/>
                <a:gd name="T37" fmla="*/ 124 h 335"/>
                <a:gd name="T38" fmla="*/ 452 w 1234"/>
                <a:gd name="T39" fmla="*/ 162 h 335"/>
                <a:gd name="T40" fmla="*/ 488 w 1234"/>
                <a:gd name="T41" fmla="*/ 181 h 335"/>
                <a:gd name="T42" fmla="*/ 380 w 1234"/>
                <a:gd name="T43" fmla="*/ 217 h 335"/>
                <a:gd name="T44" fmla="*/ 442 w 1234"/>
                <a:gd name="T45" fmla="*/ 230 h 335"/>
                <a:gd name="T46" fmla="*/ 437 w 1234"/>
                <a:gd name="T47" fmla="*/ 236 h 335"/>
                <a:gd name="T48" fmla="*/ 549 w 1234"/>
                <a:gd name="T49" fmla="*/ 236 h 335"/>
                <a:gd name="T50" fmla="*/ 550 w 1234"/>
                <a:gd name="T51" fmla="*/ 249 h 335"/>
                <a:gd name="T52" fmla="*/ 457 w 1234"/>
                <a:gd name="T53" fmla="*/ 253 h 335"/>
                <a:gd name="T54" fmla="*/ 577 w 1234"/>
                <a:gd name="T55" fmla="*/ 265 h 335"/>
                <a:gd name="T56" fmla="*/ 650 w 1234"/>
                <a:gd name="T57" fmla="*/ 267 h 335"/>
                <a:gd name="T58" fmla="*/ 838 w 1234"/>
                <a:gd name="T59" fmla="*/ 262 h 335"/>
                <a:gd name="T60" fmla="*/ 846 w 1234"/>
                <a:gd name="T61" fmla="*/ 258 h 335"/>
                <a:gd name="T62" fmla="*/ 710 w 1234"/>
                <a:gd name="T63" fmla="*/ 246 h 335"/>
                <a:gd name="T64" fmla="*/ 565 w 1234"/>
                <a:gd name="T65" fmla="*/ 225 h 335"/>
                <a:gd name="T66" fmla="*/ 832 w 1234"/>
                <a:gd name="T67" fmla="*/ 226 h 335"/>
                <a:gd name="T68" fmla="*/ 736 w 1234"/>
                <a:gd name="T69" fmla="*/ 220 h 335"/>
                <a:gd name="T70" fmla="*/ 709 w 1234"/>
                <a:gd name="T71" fmla="*/ 212 h 335"/>
                <a:gd name="T72" fmla="*/ 809 w 1234"/>
                <a:gd name="T73" fmla="*/ 212 h 335"/>
                <a:gd name="T74" fmla="*/ 703 w 1234"/>
                <a:gd name="T75" fmla="*/ 206 h 335"/>
                <a:gd name="T76" fmla="*/ 779 w 1234"/>
                <a:gd name="T77" fmla="*/ 192 h 335"/>
                <a:gd name="T78" fmla="*/ 776 w 1234"/>
                <a:gd name="T79" fmla="*/ 187 h 335"/>
                <a:gd name="T80" fmla="*/ 588 w 1234"/>
                <a:gd name="T81" fmla="*/ 173 h 335"/>
                <a:gd name="T82" fmla="*/ 636 w 1234"/>
                <a:gd name="T83" fmla="*/ 59 h 335"/>
                <a:gd name="T84" fmla="*/ 663 w 1234"/>
                <a:gd name="T85" fmla="*/ 7 h 335"/>
                <a:gd name="T86" fmla="*/ 755 w 1234"/>
                <a:gd name="T87" fmla="*/ 99 h 335"/>
                <a:gd name="T88" fmla="*/ 764 w 1234"/>
                <a:gd name="T89" fmla="*/ 108 h 335"/>
                <a:gd name="T90" fmla="*/ 771 w 1234"/>
                <a:gd name="T91" fmla="*/ 116 h 335"/>
                <a:gd name="T92" fmla="*/ 812 w 1234"/>
                <a:gd name="T93" fmla="*/ 157 h 335"/>
                <a:gd name="T94" fmla="*/ 859 w 1234"/>
                <a:gd name="T95" fmla="*/ 205 h 335"/>
                <a:gd name="T96" fmla="*/ 880 w 1234"/>
                <a:gd name="T97" fmla="*/ 226 h 335"/>
                <a:gd name="T98" fmla="*/ 835 w 1234"/>
                <a:gd name="T99" fmla="*/ 271 h 335"/>
                <a:gd name="T100" fmla="*/ 863 w 1234"/>
                <a:gd name="T101" fmla="*/ 200 h 335"/>
                <a:gd name="T102" fmla="*/ 868 w 1234"/>
                <a:gd name="T103" fmla="*/ 186 h 335"/>
                <a:gd name="T104" fmla="*/ 899 w 1234"/>
                <a:gd name="T105" fmla="*/ 178 h 335"/>
                <a:gd name="T106" fmla="*/ 892 w 1234"/>
                <a:gd name="T107" fmla="*/ 106 h 335"/>
                <a:gd name="T108" fmla="*/ 943 w 1234"/>
                <a:gd name="T109" fmla="*/ 137 h 335"/>
                <a:gd name="T110" fmla="*/ 954 w 1234"/>
                <a:gd name="T111" fmla="*/ 145 h 335"/>
                <a:gd name="T112" fmla="*/ 1057 w 1234"/>
                <a:gd name="T113" fmla="*/ 237 h 335"/>
                <a:gd name="T114" fmla="*/ 1070 w 1234"/>
                <a:gd name="T115" fmla="*/ 249 h 335"/>
                <a:gd name="T116" fmla="*/ 1099 w 1234"/>
                <a:gd name="T117" fmla="*/ 27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4" h="335">
                  <a:moveTo>
                    <a:pt x="1140" y="281"/>
                  </a:moveTo>
                  <a:cubicBezTo>
                    <a:pt x="1130" y="279"/>
                    <a:pt x="1121" y="278"/>
                    <a:pt x="1112" y="276"/>
                  </a:cubicBezTo>
                  <a:cubicBezTo>
                    <a:pt x="1112" y="276"/>
                    <a:pt x="1012" y="183"/>
                    <a:pt x="969" y="151"/>
                  </a:cubicBezTo>
                  <a:cubicBezTo>
                    <a:pt x="932" y="113"/>
                    <a:pt x="902" y="92"/>
                    <a:pt x="902" y="92"/>
                  </a:cubicBezTo>
                  <a:cubicBezTo>
                    <a:pt x="901" y="92"/>
                    <a:pt x="901" y="92"/>
                    <a:pt x="900" y="92"/>
                  </a:cubicBezTo>
                  <a:cubicBezTo>
                    <a:pt x="892" y="92"/>
                    <a:pt x="892" y="92"/>
                    <a:pt x="892" y="92"/>
                  </a:cubicBezTo>
                  <a:cubicBezTo>
                    <a:pt x="892" y="92"/>
                    <a:pt x="892" y="92"/>
                    <a:pt x="892" y="92"/>
                  </a:cubicBezTo>
                  <a:cubicBezTo>
                    <a:pt x="891" y="92"/>
                    <a:pt x="891" y="92"/>
                    <a:pt x="891" y="92"/>
                  </a:cubicBezTo>
                  <a:cubicBezTo>
                    <a:pt x="891" y="92"/>
                    <a:pt x="891" y="92"/>
                    <a:pt x="891" y="92"/>
                  </a:cubicBezTo>
                  <a:cubicBezTo>
                    <a:pt x="891" y="92"/>
                    <a:pt x="890" y="92"/>
                    <a:pt x="890" y="92"/>
                  </a:cubicBezTo>
                  <a:cubicBezTo>
                    <a:pt x="890" y="92"/>
                    <a:pt x="890" y="92"/>
                    <a:pt x="890" y="92"/>
                  </a:cubicBezTo>
                  <a:cubicBezTo>
                    <a:pt x="890" y="92"/>
                    <a:pt x="890" y="92"/>
                    <a:pt x="890" y="92"/>
                  </a:cubicBezTo>
                  <a:cubicBezTo>
                    <a:pt x="890" y="92"/>
                    <a:pt x="877" y="101"/>
                    <a:pt x="869" y="109"/>
                  </a:cubicBezTo>
                  <a:cubicBezTo>
                    <a:pt x="861" y="118"/>
                    <a:pt x="856" y="122"/>
                    <a:pt x="856" y="122"/>
                  </a:cubicBezTo>
                  <a:cubicBezTo>
                    <a:pt x="851" y="125"/>
                    <a:pt x="851" y="125"/>
                    <a:pt x="851" y="125"/>
                  </a:cubicBezTo>
                  <a:cubicBezTo>
                    <a:pt x="849" y="128"/>
                    <a:pt x="849" y="128"/>
                    <a:pt x="849" y="128"/>
                  </a:cubicBezTo>
                  <a:cubicBezTo>
                    <a:pt x="817" y="153"/>
                    <a:pt x="817" y="153"/>
                    <a:pt x="817" y="153"/>
                  </a:cubicBezTo>
                  <a:cubicBezTo>
                    <a:pt x="817" y="153"/>
                    <a:pt x="790" y="128"/>
                    <a:pt x="765" y="100"/>
                  </a:cubicBezTo>
                  <a:cubicBezTo>
                    <a:pt x="737" y="74"/>
                    <a:pt x="708" y="44"/>
                    <a:pt x="688" y="24"/>
                  </a:cubicBezTo>
                  <a:cubicBezTo>
                    <a:pt x="687" y="22"/>
                    <a:pt x="684" y="21"/>
                    <a:pt x="683" y="20"/>
                  </a:cubicBezTo>
                  <a:cubicBezTo>
                    <a:pt x="681" y="18"/>
                    <a:pt x="681" y="17"/>
                    <a:pt x="680" y="15"/>
                  </a:cubicBezTo>
                  <a:cubicBezTo>
                    <a:pt x="672" y="7"/>
                    <a:pt x="667" y="1"/>
                    <a:pt x="667" y="1"/>
                  </a:cubicBezTo>
                  <a:cubicBezTo>
                    <a:pt x="666" y="1"/>
                    <a:pt x="665" y="0"/>
                    <a:pt x="665" y="0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53" y="0"/>
                    <a:pt x="653" y="0"/>
                    <a:pt x="652" y="1"/>
                  </a:cubicBezTo>
                  <a:cubicBezTo>
                    <a:pt x="652" y="1"/>
                    <a:pt x="652" y="1"/>
                    <a:pt x="652" y="1"/>
                  </a:cubicBezTo>
                  <a:cubicBezTo>
                    <a:pt x="652" y="1"/>
                    <a:pt x="651" y="1"/>
                    <a:pt x="651" y="1"/>
                  </a:cubicBezTo>
                  <a:cubicBezTo>
                    <a:pt x="651" y="1"/>
                    <a:pt x="595" y="58"/>
                    <a:pt x="563" y="96"/>
                  </a:cubicBezTo>
                  <a:cubicBezTo>
                    <a:pt x="553" y="105"/>
                    <a:pt x="544" y="115"/>
                    <a:pt x="535" y="123"/>
                  </a:cubicBezTo>
                  <a:cubicBezTo>
                    <a:pt x="533" y="126"/>
                    <a:pt x="532" y="131"/>
                    <a:pt x="529" y="134"/>
                  </a:cubicBezTo>
                  <a:cubicBezTo>
                    <a:pt x="527" y="136"/>
                    <a:pt x="524" y="135"/>
                    <a:pt x="522" y="137"/>
                  </a:cubicBezTo>
                  <a:cubicBezTo>
                    <a:pt x="505" y="156"/>
                    <a:pt x="494" y="170"/>
                    <a:pt x="494" y="170"/>
                  </a:cubicBezTo>
                  <a:cubicBezTo>
                    <a:pt x="392" y="66"/>
                    <a:pt x="392" y="66"/>
                    <a:pt x="392" y="66"/>
                  </a:cubicBezTo>
                  <a:cubicBezTo>
                    <a:pt x="392" y="65"/>
                    <a:pt x="391" y="65"/>
                    <a:pt x="390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379" y="65"/>
                    <a:pt x="378" y="65"/>
                    <a:pt x="378" y="65"/>
                  </a:cubicBezTo>
                  <a:cubicBezTo>
                    <a:pt x="378" y="65"/>
                    <a:pt x="378" y="65"/>
                    <a:pt x="378" y="65"/>
                  </a:cubicBezTo>
                  <a:cubicBezTo>
                    <a:pt x="377" y="66"/>
                    <a:pt x="377" y="66"/>
                    <a:pt x="377" y="66"/>
                  </a:cubicBezTo>
                  <a:cubicBezTo>
                    <a:pt x="377" y="66"/>
                    <a:pt x="360" y="83"/>
                    <a:pt x="337" y="105"/>
                  </a:cubicBezTo>
                  <a:cubicBezTo>
                    <a:pt x="335" y="108"/>
                    <a:pt x="335" y="111"/>
                    <a:pt x="332" y="113"/>
                  </a:cubicBezTo>
                  <a:cubicBezTo>
                    <a:pt x="331" y="115"/>
                    <a:pt x="327" y="115"/>
                    <a:pt x="326" y="117"/>
                  </a:cubicBezTo>
                  <a:cubicBezTo>
                    <a:pt x="307" y="136"/>
                    <a:pt x="286" y="157"/>
                    <a:pt x="269" y="176"/>
                  </a:cubicBezTo>
                  <a:cubicBezTo>
                    <a:pt x="255" y="189"/>
                    <a:pt x="235" y="208"/>
                    <a:pt x="216" y="228"/>
                  </a:cubicBezTo>
                  <a:cubicBezTo>
                    <a:pt x="215" y="229"/>
                    <a:pt x="211" y="230"/>
                    <a:pt x="210" y="231"/>
                  </a:cubicBezTo>
                  <a:cubicBezTo>
                    <a:pt x="182" y="260"/>
                    <a:pt x="159" y="289"/>
                    <a:pt x="159" y="289"/>
                  </a:cubicBezTo>
                  <a:cubicBezTo>
                    <a:pt x="106" y="285"/>
                    <a:pt x="46" y="288"/>
                    <a:pt x="0" y="313"/>
                  </a:cubicBezTo>
                  <a:cubicBezTo>
                    <a:pt x="45" y="293"/>
                    <a:pt x="154" y="302"/>
                    <a:pt x="165" y="305"/>
                  </a:cubicBezTo>
                  <a:cubicBezTo>
                    <a:pt x="178" y="309"/>
                    <a:pt x="310" y="335"/>
                    <a:pt x="381" y="318"/>
                  </a:cubicBezTo>
                  <a:cubicBezTo>
                    <a:pt x="451" y="301"/>
                    <a:pt x="541" y="290"/>
                    <a:pt x="613" y="301"/>
                  </a:cubicBezTo>
                  <a:cubicBezTo>
                    <a:pt x="648" y="307"/>
                    <a:pt x="701" y="306"/>
                    <a:pt x="759" y="303"/>
                  </a:cubicBezTo>
                  <a:cubicBezTo>
                    <a:pt x="695" y="316"/>
                    <a:pt x="653" y="332"/>
                    <a:pt x="653" y="332"/>
                  </a:cubicBezTo>
                  <a:cubicBezTo>
                    <a:pt x="653" y="332"/>
                    <a:pt x="902" y="292"/>
                    <a:pt x="1089" y="318"/>
                  </a:cubicBezTo>
                  <a:cubicBezTo>
                    <a:pt x="1037" y="299"/>
                    <a:pt x="983" y="290"/>
                    <a:pt x="932" y="288"/>
                  </a:cubicBezTo>
                  <a:cubicBezTo>
                    <a:pt x="938" y="288"/>
                    <a:pt x="943" y="287"/>
                    <a:pt x="949" y="287"/>
                  </a:cubicBezTo>
                  <a:cubicBezTo>
                    <a:pt x="962" y="285"/>
                    <a:pt x="975" y="285"/>
                    <a:pt x="988" y="284"/>
                  </a:cubicBezTo>
                  <a:cubicBezTo>
                    <a:pt x="1012" y="284"/>
                    <a:pt x="1012" y="284"/>
                    <a:pt x="1012" y="284"/>
                  </a:cubicBezTo>
                  <a:cubicBezTo>
                    <a:pt x="1098" y="286"/>
                    <a:pt x="1179" y="304"/>
                    <a:pt x="1234" y="297"/>
                  </a:cubicBezTo>
                  <a:cubicBezTo>
                    <a:pt x="1234" y="292"/>
                    <a:pt x="1234" y="292"/>
                    <a:pt x="1234" y="292"/>
                  </a:cubicBezTo>
                  <a:cubicBezTo>
                    <a:pt x="1234" y="292"/>
                    <a:pt x="1229" y="298"/>
                    <a:pt x="1140" y="281"/>
                  </a:cubicBezTo>
                  <a:close/>
                  <a:moveTo>
                    <a:pt x="543" y="265"/>
                  </a:moveTo>
                  <a:cubicBezTo>
                    <a:pt x="542" y="266"/>
                    <a:pt x="541" y="266"/>
                    <a:pt x="540" y="266"/>
                  </a:cubicBezTo>
                  <a:cubicBezTo>
                    <a:pt x="539" y="266"/>
                    <a:pt x="537" y="266"/>
                    <a:pt x="536" y="266"/>
                  </a:cubicBezTo>
                  <a:cubicBezTo>
                    <a:pt x="494" y="268"/>
                    <a:pt x="453" y="274"/>
                    <a:pt x="415" y="284"/>
                  </a:cubicBezTo>
                  <a:cubicBezTo>
                    <a:pt x="413" y="284"/>
                    <a:pt x="411" y="285"/>
                    <a:pt x="409" y="285"/>
                  </a:cubicBezTo>
                  <a:cubicBezTo>
                    <a:pt x="406" y="286"/>
                    <a:pt x="404" y="287"/>
                    <a:pt x="401" y="287"/>
                  </a:cubicBezTo>
                  <a:cubicBezTo>
                    <a:pt x="396" y="288"/>
                    <a:pt x="392" y="289"/>
                    <a:pt x="387" y="290"/>
                  </a:cubicBezTo>
                  <a:cubicBezTo>
                    <a:pt x="369" y="294"/>
                    <a:pt x="352" y="297"/>
                    <a:pt x="336" y="298"/>
                  </a:cubicBezTo>
                  <a:cubicBezTo>
                    <a:pt x="311" y="300"/>
                    <a:pt x="311" y="300"/>
                    <a:pt x="311" y="300"/>
                  </a:cubicBezTo>
                  <a:cubicBezTo>
                    <a:pt x="287" y="301"/>
                    <a:pt x="264" y="300"/>
                    <a:pt x="241" y="298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403" y="274"/>
                    <a:pt x="266" y="270"/>
                  </a:cubicBezTo>
                  <a:cubicBezTo>
                    <a:pt x="261" y="268"/>
                    <a:pt x="261" y="268"/>
                    <a:pt x="261" y="268"/>
                  </a:cubicBezTo>
                  <a:cubicBezTo>
                    <a:pt x="263" y="264"/>
                    <a:pt x="263" y="264"/>
                    <a:pt x="263" y="264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66" y="258"/>
                    <a:pt x="266" y="258"/>
                    <a:pt x="266" y="258"/>
                  </a:cubicBezTo>
                  <a:cubicBezTo>
                    <a:pt x="266" y="258"/>
                    <a:pt x="295" y="211"/>
                    <a:pt x="324" y="164"/>
                  </a:cubicBezTo>
                  <a:cubicBezTo>
                    <a:pt x="383" y="164"/>
                    <a:pt x="383" y="164"/>
                    <a:pt x="383" y="164"/>
                  </a:cubicBezTo>
                  <a:cubicBezTo>
                    <a:pt x="386" y="165"/>
                    <a:pt x="386" y="165"/>
                    <a:pt x="386" y="165"/>
                  </a:cubicBezTo>
                  <a:cubicBezTo>
                    <a:pt x="381" y="161"/>
                    <a:pt x="381" y="161"/>
                    <a:pt x="381" y="161"/>
                  </a:cubicBezTo>
                  <a:cubicBezTo>
                    <a:pt x="381" y="161"/>
                    <a:pt x="372" y="161"/>
                    <a:pt x="353" y="161"/>
                  </a:cubicBezTo>
                  <a:cubicBezTo>
                    <a:pt x="341" y="161"/>
                    <a:pt x="331" y="161"/>
                    <a:pt x="326" y="161"/>
                  </a:cubicBezTo>
                  <a:cubicBezTo>
                    <a:pt x="326" y="160"/>
                    <a:pt x="332" y="158"/>
                    <a:pt x="332" y="157"/>
                  </a:cubicBezTo>
                  <a:cubicBezTo>
                    <a:pt x="333" y="155"/>
                    <a:pt x="330" y="154"/>
                    <a:pt x="331" y="152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39" y="149"/>
                    <a:pt x="439" y="149"/>
                    <a:pt x="439" y="149"/>
                  </a:cubicBezTo>
                  <a:cubicBezTo>
                    <a:pt x="439" y="149"/>
                    <a:pt x="414" y="148"/>
                    <a:pt x="387" y="148"/>
                  </a:cubicBezTo>
                  <a:cubicBezTo>
                    <a:pt x="366" y="148"/>
                    <a:pt x="343" y="148"/>
                    <a:pt x="334" y="148"/>
                  </a:cubicBezTo>
                  <a:cubicBezTo>
                    <a:pt x="356" y="112"/>
                    <a:pt x="376" y="79"/>
                    <a:pt x="381" y="72"/>
                  </a:cubicBezTo>
                  <a:cubicBezTo>
                    <a:pt x="389" y="72"/>
                    <a:pt x="389" y="72"/>
                    <a:pt x="389" y="72"/>
                  </a:cubicBezTo>
                  <a:cubicBezTo>
                    <a:pt x="408" y="91"/>
                    <a:pt x="408" y="91"/>
                    <a:pt x="408" y="91"/>
                  </a:cubicBezTo>
                  <a:cubicBezTo>
                    <a:pt x="397" y="95"/>
                    <a:pt x="397" y="95"/>
                    <a:pt x="397" y="95"/>
                  </a:cubicBezTo>
                  <a:cubicBezTo>
                    <a:pt x="414" y="98"/>
                    <a:pt x="414" y="98"/>
                    <a:pt x="414" y="98"/>
                  </a:cubicBezTo>
                  <a:cubicBezTo>
                    <a:pt x="440" y="124"/>
                    <a:pt x="440" y="124"/>
                    <a:pt x="440" y="124"/>
                  </a:cubicBezTo>
                  <a:cubicBezTo>
                    <a:pt x="433" y="124"/>
                    <a:pt x="417" y="123"/>
                    <a:pt x="417" y="123"/>
                  </a:cubicBezTo>
                  <a:cubicBezTo>
                    <a:pt x="418" y="125"/>
                    <a:pt x="418" y="125"/>
                    <a:pt x="418" y="125"/>
                  </a:cubicBezTo>
                  <a:cubicBezTo>
                    <a:pt x="443" y="127"/>
                    <a:pt x="443" y="127"/>
                    <a:pt x="443" y="127"/>
                  </a:cubicBezTo>
                  <a:cubicBezTo>
                    <a:pt x="474" y="159"/>
                    <a:pt x="474" y="159"/>
                    <a:pt x="474" y="159"/>
                  </a:cubicBezTo>
                  <a:cubicBezTo>
                    <a:pt x="452" y="162"/>
                    <a:pt x="452" y="162"/>
                    <a:pt x="452" y="162"/>
                  </a:cubicBezTo>
                  <a:cubicBezTo>
                    <a:pt x="479" y="165"/>
                    <a:pt x="479" y="165"/>
                    <a:pt x="479" y="165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82" y="167"/>
                    <a:pt x="481" y="171"/>
                    <a:pt x="486" y="178"/>
                  </a:cubicBezTo>
                  <a:cubicBezTo>
                    <a:pt x="486" y="178"/>
                    <a:pt x="486" y="178"/>
                    <a:pt x="486" y="178"/>
                  </a:cubicBezTo>
                  <a:cubicBezTo>
                    <a:pt x="487" y="179"/>
                    <a:pt x="487" y="180"/>
                    <a:pt x="488" y="181"/>
                  </a:cubicBezTo>
                  <a:cubicBezTo>
                    <a:pt x="489" y="181"/>
                    <a:pt x="490" y="182"/>
                    <a:pt x="491" y="183"/>
                  </a:cubicBezTo>
                  <a:cubicBezTo>
                    <a:pt x="497" y="188"/>
                    <a:pt x="507" y="193"/>
                    <a:pt x="507" y="193"/>
                  </a:cubicBezTo>
                  <a:cubicBezTo>
                    <a:pt x="524" y="210"/>
                    <a:pt x="524" y="210"/>
                    <a:pt x="524" y="210"/>
                  </a:cubicBezTo>
                  <a:cubicBezTo>
                    <a:pt x="377" y="214"/>
                    <a:pt x="377" y="214"/>
                    <a:pt x="377" y="214"/>
                  </a:cubicBezTo>
                  <a:cubicBezTo>
                    <a:pt x="380" y="217"/>
                    <a:pt x="380" y="217"/>
                    <a:pt x="380" y="21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45" y="231"/>
                    <a:pt x="545" y="231"/>
                    <a:pt x="545" y="231"/>
                  </a:cubicBezTo>
                  <a:cubicBezTo>
                    <a:pt x="532" y="230"/>
                    <a:pt x="506" y="229"/>
                    <a:pt x="451" y="230"/>
                  </a:cubicBezTo>
                  <a:cubicBezTo>
                    <a:pt x="450" y="230"/>
                    <a:pt x="448" y="230"/>
                    <a:pt x="447" y="230"/>
                  </a:cubicBezTo>
                  <a:cubicBezTo>
                    <a:pt x="445" y="230"/>
                    <a:pt x="444" y="230"/>
                    <a:pt x="442" y="230"/>
                  </a:cubicBezTo>
                  <a:cubicBezTo>
                    <a:pt x="441" y="230"/>
                    <a:pt x="439" y="230"/>
                    <a:pt x="438" y="230"/>
                  </a:cubicBezTo>
                  <a:cubicBezTo>
                    <a:pt x="350" y="231"/>
                    <a:pt x="319" y="229"/>
                    <a:pt x="319" y="229"/>
                  </a:cubicBezTo>
                  <a:cubicBezTo>
                    <a:pt x="317" y="235"/>
                    <a:pt x="317" y="235"/>
                    <a:pt x="317" y="235"/>
                  </a:cubicBezTo>
                  <a:cubicBezTo>
                    <a:pt x="317" y="235"/>
                    <a:pt x="384" y="235"/>
                    <a:pt x="433" y="236"/>
                  </a:cubicBezTo>
                  <a:cubicBezTo>
                    <a:pt x="434" y="236"/>
                    <a:pt x="436" y="236"/>
                    <a:pt x="437" y="236"/>
                  </a:cubicBezTo>
                  <a:cubicBezTo>
                    <a:pt x="438" y="236"/>
                    <a:pt x="440" y="236"/>
                    <a:pt x="441" y="236"/>
                  </a:cubicBezTo>
                  <a:cubicBezTo>
                    <a:pt x="441" y="236"/>
                    <a:pt x="441" y="236"/>
                    <a:pt x="441" y="236"/>
                  </a:cubicBezTo>
                  <a:cubicBezTo>
                    <a:pt x="447" y="236"/>
                    <a:pt x="452" y="236"/>
                    <a:pt x="457" y="236"/>
                  </a:cubicBezTo>
                  <a:cubicBezTo>
                    <a:pt x="505" y="236"/>
                    <a:pt x="539" y="236"/>
                    <a:pt x="547" y="236"/>
                  </a:cubicBezTo>
                  <a:cubicBezTo>
                    <a:pt x="548" y="236"/>
                    <a:pt x="548" y="236"/>
                    <a:pt x="549" y="236"/>
                  </a:cubicBezTo>
                  <a:cubicBezTo>
                    <a:pt x="549" y="236"/>
                    <a:pt x="549" y="236"/>
                    <a:pt x="549" y="236"/>
                  </a:cubicBezTo>
                  <a:cubicBezTo>
                    <a:pt x="552" y="239"/>
                    <a:pt x="552" y="239"/>
                    <a:pt x="552" y="239"/>
                  </a:cubicBezTo>
                  <a:cubicBezTo>
                    <a:pt x="554" y="241"/>
                    <a:pt x="554" y="241"/>
                    <a:pt x="554" y="241"/>
                  </a:cubicBezTo>
                  <a:cubicBezTo>
                    <a:pt x="562" y="249"/>
                    <a:pt x="562" y="249"/>
                    <a:pt x="562" y="249"/>
                  </a:cubicBezTo>
                  <a:cubicBezTo>
                    <a:pt x="559" y="249"/>
                    <a:pt x="555" y="249"/>
                    <a:pt x="550" y="249"/>
                  </a:cubicBezTo>
                  <a:cubicBezTo>
                    <a:pt x="549" y="249"/>
                    <a:pt x="548" y="249"/>
                    <a:pt x="547" y="249"/>
                  </a:cubicBezTo>
                  <a:cubicBezTo>
                    <a:pt x="546" y="249"/>
                    <a:pt x="545" y="249"/>
                    <a:pt x="543" y="249"/>
                  </a:cubicBezTo>
                  <a:cubicBezTo>
                    <a:pt x="536" y="249"/>
                    <a:pt x="527" y="249"/>
                    <a:pt x="517" y="249"/>
                  </a:cubicBezTo>
                  <a:cubicBezTo>
                    <a:pt x="490" y="249"/>
                    <a:pt x="460" y="250"/>
                    <a:pt x="460" y="250"/>
                  </a:cubicBezTo>
                  <a:cubicBezTo>
                    <a:pt x="457" y="253"/>
                    <a:pt x="457" y="253"/>
                    <a:pt x="457" y="253"/>
                  </a:cubicBezTo>
                  <a:cubicBezTo>
                    <a:pt x="541" y="254"/>
                    <a:pt x="541" y="254"/>
                    <a:pt x="541" y="254"/>
                  </a:cubicBezTo>
                  <a:cubicBezTo>
                    <a:pt x="545" y="254"/>
                    <a:pt x="545" y="254"/>
                    <a:pt x="545" y="254"/>
                  </a:cubicBezTo>
                  <a:cubicBezTo>
                    <a:pt x="548" y="254"/>
                    <a:pt x="548" y="254"/>
                    <a:pt x="548" y="254"/>
                  </a:cubicBezTo>
                  <a:cubicBezTo>
                    <a:pt x="567" y="254"/>
                    <a:pt x="567" y="254"/>
                    <a:pt x="567" y="254"/>
                  </a:cubicBezTo>
                  <a:cubicBezTo>
                    <a:pt x="577" y="265"/>
                    <a:pt x="577" y="265"/>
                    <a:pt x="577" y="265"/>
                  </a:cubicBezTo>
                  <a:cubicBezTo>
                    <a:pt x="566" y="265"/>
                    <a:pt x="554" y="265"/>
                    <a:pt x="543" y="265"/>
                  </a:cubicBezTo>
                  <a:close/>
                  <a:moveTo>
                    <a:pt x="681" y="269"/>
                  </a:moveTo>
                  <a:cubicBezTo>
                    <a:pt x="680" y="269"/>
                    <a:pt x="678" y="269"/>
                    <a:pt x="677" y="269"/>
                  </a:cubicBezTo>
                  <a:cubicBezTo>
                    <a:pt x="669" y="269"/>
                    <a:pt x="662" y="268"/>
                    <a:pt x="655" y="268"/>
                  </a:cubicBezTo>
                  <a:cubicBezTo>
                    <a:pt x="653" y="267"/>
                    <a:pt x="652" y="267"/>
                    <a:pt x="650" y="267"/>
                  </a:cubicBezTo>
                  <a:cubicBezTo>
                    <a:pt x="661" y="264"/>
                    <a:pt x="675" y="261"/>
                    <a:pt x="690" y="258"/>
                  </a:cubicBezTo>
                  <a:cubicBezTo>
                    <a:pt x="692" y="258"/>
                    <a:pt x="694" y="258"/>
                    <a:pt x="696" y="258"/>
                  </a:cubicBezTo>
                  <a:cubicBezTo>
                    <a:pt x="698" y="257"/>
                    <a:pt x="700" y="257"/>
                    <a:pt x="702" y="257"/>
                  </a:cubicBezTo>
                  <a:cubicBezTo>
                    <a:pt x="732" y="253"/>
                    <a:pt x="765" y="252"/>
                    <a:pt x="792" y="258"/>
                  </a:cubicBezTo>
                  <a:cubicBezTo>
                    <a:pt x="813" y="262"/>
                    <a:pt x="828" y="263"/>
                    <a:pt x="838" y="262"/>
                  </a:cubicBezTo>
                  <a:cubicBezTo>
                    <a:pt x="839" y="262"/>
                    <a:pt x="840" y="262"/>
                    <a:pt x="841" y="262"/>
                  </a:cubicBezTo>
                  <a:cubicBezTo>
                    <a:pt x="843" y="262"/>
                    <a:pt x="844" y="262"/>
                    <a:pt x="845" y="262"/>
                  </a:cubicBezTo>
                  <a:cubicBezTo>
                    <a:pt x="845" y="262"/>
                    <a:pt x="845" y="262"/>
                    <a:pt x="845" y="262"/>
                  </a:cubicBezTo>
                  <a:cubicBezTo>
                    <a:pt x="857" y="260"/>
                    <a:pt x="859" y="257"/>
                    <a:pt x="859" y="257"/>
                  </a:cubicBezTo>
                  <a:cubicBezTo>
                    <a:pt x="859" y="257"/>
                    <a:pt x="857" y="258"/>
                    <a:pt x="846" y="258"/>
                  </a:cubicBezTo>
                  <a:cubicBezTo>
                    <a:pt x="845" y="258"/>
                    <a:pt x="844" y="258"/>
                    <a:pt x="843" y="258"/>
                  </a:cubicBezTo>
                  <a:cubicBezTo>
                    <a:pt x="842" y="257"/>
                    <a:pt x="841" y="257"/>
                    <a:pt x="840" y="257"/>
                  </a:cubicBezTo>
                  <a:cubicBezTo>
                    <a:pt x="830" y="256"/>
                    <a:pt x="815" y="254"/>
                    <a:pt x="794" y="250"/>
                  </a:cubicBezTo>
                  <a:cubicBezTo>
                    <a:pt x="768" y="245"/>
                    <a:pt x="743" y="243"/>
                    <a:pt x="715" y="245"/>
                  </a:cubicBezTo>
                  <a:cubicBezTo>
                    <a:pt x="713" y="246"/>
                    <a:pt x="712" y="246"/>
                    <a:pt x="710" y="246"/>
                  </a:cubicBezTo>
                  <a:cubicBezTo>
                    <a:pt x="708" y="246"/>
                    <a:pt x="706" y="246"/>
                    <a:pt x="704" y="247"/>
                  </a:cubicBezTo>
                  <a:cubicBezTo>
                    <a:pt x="680" y="250"/>
                    <a:pt x="653" y="256"/>
                    <a:pt x="622" y="265"/>
                  </a:cubicBezTo>
                  <a:cubicBezTo>
                    <a:pt x="610" y="265"/>
                    <a:pt x="598" y="265"/>
                    <a:pt x="586" y="265"/>
                  </a:cubicBezTo>
                  <a:cubicBezTo>
                    <a:pt x="561" y="239"/>
                    <a:pt x="561" y="239"/>
                    <a:pt x="561" y="239"/>
                  </a:cubicBezTo>
                  <a:cubicBezTo>
                    <a:pt x="562" y="235"/>
                    <a:pt x="564" y="230"/>
                    <a:pt x="565" y="225"/>
                  </a:cubicBezTo>
                  <a:cubicBezTo>
                    <a:pt x="582" y="225"/>
                    <a:pt x="679" y="224"/>
                    <a:pt x="730" y="225"/>
                  </a:cubicBezTo>
                  <a:cubicBezTo>
                    <a:pt x="732" y="225"/>
                    <a:pt x="733" y="225"/>
                    <a:pt x="735" y="225"/>
                  </a:cubicBezTo>
                  <a:cubicBezTo>
                    <a:pt x="737" y="225"/>
                    <a:pt x="738" y="225"/>
                    <a:pt x="740" y="225"/>
                  </a:cubicBezTo>
                  <a:cubicBezTo>
                    <a:pt x="742" y="225"/>
                    <a:pt x="744" y="225"/>
                    <a:pt x="746" y="225"/>
                  </a:cubicBezTo>
                  <a:cubicBezTo>
                    <a:pt x="796" y="226"/>
                    <a:pt x="824" y="226"/>
                    <a:pt x="832" y="226"/>
                  </a:cubicBezTo>
                  <a:cubicBezTo>
                    <a:pt x="840" y="226"/>
                    <a:pt x="842" y="226"/>
                    <a:pt x="842" y="226"/>
                  </a:cubicBezTo>
                  <a:cubicBezTo>
                    <a:pt x="840" y="223"/>
                    <a:pt x="840" y="223"/>
                    <a:pt x="840" y="223"/>
                  </a:cubicBezTo>
                  <a:cubicBezTo>
                    <a:pt x="840" y="223"/>
                    <a:pt x="834" y="219"/>
                    <a:pt x="746" y="220"/>
                  </a:cubicBezTo>
                  <a:cubicBezTo>
                    <a:pt x="745" y="220"/>
                    <a:pt x="743" y="220"/>
                    <a:pt x="741" y="220"/>
                  </a:cubicBezTo>
                  <a:cubicBezTo>
                    <a:pt x="740" y="220"/>
                    <a:pt x="738" y="220"/>
                    <a:pt x="736" y="220"/>
                  </a:cubicBezTo>
                  <a:cubicBezTo>
                    <a:pt x="736" y="220"/>
                    <a:pt x="736" y="220"/>
                    <a:pt x="736" y="220"/>
                  </a:cubicBezTo>
                  <a:cubicBezTo>
                    <a:pt x="638" y="221"/>
                    <a:pt x="575" y="219"/>
                    <a:pt x="575" y="219"/>
                  </a:cubicBezTo>
                  <a:cubicBezTo>
                    <a:pt x="568" y="220"/>
                    <a:pt x="568" y="220"/>
                    <a:pt x="568" y="220"/>
                  </a:cubicBezTo>
                  <a:cubicBezTo>
                    <a:pt x="569" y="217"/>
                    <a:pt x="570" y="214"/>
                    <a:pt x="571" y="211"/>
                  </a:cubicBezTo>
                  <a:cubicBezTo>
                    <a:pt x="586" y="211"/>
                    <a:pt x="666" y="211"/>
                    <a:pt x="709" y="212"/>
                  </a:cubicBezTo>
                  <a:cubicBezTo>
                    <a:pt x="722" y="212"/>
                    <a:pt x="734" y="212"/>
                    <a:pt x="745" y="212"/>
                  </a:cubicBezTo>
                  <a:cubicBezTo>
                    <a:pt x="747" y="212"/>
                    <a:pt x="749" y="212"/>
                    <a:pt x="750" y="212"/>
                  </a:cubicBezTo>
                  <a:cubicBezTo>
                    <a:pt x="752" y="212"/>
                    <a:pt x="754" y="212"/>
                    <a:pt x="756" y="212"/>
                  </a:cubicBezTo>
                  <a:cubicBezTo>
                    <a:pt x="778" y="212"/>
                    <a:pt x="794" y="212"/>
                    <a:pt x="799" y="212"/>
                  </a:cubicBezTo>
                  <a:cubicBezTo>
                    <a:pt x="807" y="212"/>
                    <a:pt x="809" y="212"/>
                    <a:pt x="809" y="212"/>
                  </a:cubicBezTo>
                  <a:cubicBezTo>
                    <a:pt x="807" y="209"/>
                    <a:pt x="807" y="209"/>
                    <a:pt x="807" y="209"/>
                  </a:cubicBezTo>
                  <a:cubicBezTo>
                    <a:pt x="807" y="209"/>
                    <a:pt x="804" y="207"/>
                    <a:pt x="763" y="206"/>
                  </a:cubicBezTo>
                  <a:cubicBezTo>
                    <a:pt x="761" y="206"/>
                    <a:pt x="760" y="206"/>
                    <a:pt x="758" y="206"/>
                  </a:cubicBezTo>
                  <a:cubicBezTo>
                    <a:pt x="756" y="206"/>
                    <a:pt x="755" y="206"/>
                    <a:pt x="753" y="206"/>
                  </a:cubicBezTo>
                  <a:cubicBezTo>
                    <a:pt x="740" y="206"/>
                    <a:pt x="723" y="206"/>
                    <a:pt x="703" y="206"/>
                  </a:cubicBezTo>
                  <a:cubicBezTo>
                    <a:pt x="619" y="207"/>
                    <a:pt x="583" y="206"/>
                    <a:pt x="573" y="205"/>
                  </a:cubicBezTo>
                  <a:cubicBezTo>
                    <a:pt x="576" y="200"/>
                    <a:pt x="578" y="195"/>
                    <a:pt x="580" y="190"/>
                  </a:cubicBezTo>
                  <a:cubicBezTo>
                    <a:pt x="769" y="192"/>
                    <a:pt x="769" y="192"/>
                    <a:pt x="769" y="192"/>
                  </a:cubicBezTo>
                  <a:cubicBezTo>
                    <a:pt x="774" y="192"/>
                    <a:pt x="774" y="192"/>
                    <a:pt x="774" y="192"/>
                  </a:cubicBezTo>
                  <a:cubicBezTo>
                    <a:pt x="779" y="192"/>
                    <a:pt x="779" y="192"/>
                    <a:pt x="779" y="192"/>
                  </a:cubicBezTo>
                  <a:cubicBezTo>
                    <a:pt x="801" y="193"/>
                    <a:pt x="801" y="193"/>
                    <a:pt x="801" y="193"/>
                  </a:cubicBezTo>
                  <a:cubicBezTo>
                    <a:pt x="802" y="187"/>
                    <a:pt x="802" y="187"/>
                    <a:pt x="802" y="187"/>
                  </a:cubicBezTo>
                  <a:cubicBezTo>
                    <a:pt x="785" y="187"/>
                    <a:pt x="785" y="187"/>
                    <a:pt x="785" y="187"/>
                  </a:cubicBezTo>
                  <a:cubicBezTo>
                    <a:pt x="781" y="187"/>
                    <a:pt x="781" y="187"/>
                    <a:pt x="781" y="187"/>
                  </a:cubicBezTo>
                  <a:cubicBezTo>
                    <a:pt x="776" y="187"/>
                    <a:pt x="776" y="187"/>
                    <a:pt x="776" y="187"/>
                  </a:cubicBezTo>
                  <a:cubicBezTo>
                    <a:pt x="645" y="186"/>
                    <a:pt x="645" y="186"/>
                    <a:pt x="645" y="186"/>
                  </a:cubicBezTo>
                  <a:cubicBezTo>
                    <a:pt x="590" y="185"/>
                    <a:pt x="590" y="185"/>
                    <a:pt x="590" y="185"/>
                  </a:cubicBezTo>
                  <a:cubicBezTo>
                    <a:pt x="583" y="185"/>
                    <a:pt x="583" y="185"/>
                    <a:pt x="583" y="185"/>
                  </a:cubicBezTo>
                  <a:cubicBezTo>
                    <a:pt x="584" y="182"/>
                    <a:pt x="599" y="180"/>
                    <a:pt x="600" y="177"/>
                  </a:cubicBezTo>
                  <a:cubicBezTo>
                    <a:pt x="601" y="176"/>
                    <a:pt x="588" y="174"/>
                    <a:pt x="588" y="173"/>
                  </a:cubicBezTo>
                  <a:cubicBezTo>
                    <a:pt x="593" y="163"/>
                    <a:pt x="597" y="152"/>
                    <a:pt x="601" y="141"/>
                  </a:cubicBezTo>
                  <a:cubicBezTo>
                    <a:pt x="602" y="140"/>
                    <a:pt x="678" y="138"/>
                    <a:pt x="679" y="137"/>
                  </a:cubicBezTo>
                  <a:cubicBezTo>
                    <a:pt x="680" y="135"/>
                    <a:pt x="604" y="134"/>
                    <a:pt x="605" y="132"/>
                  </a:cubicBezTo>
                  <a:cubicBezTo>
                    <a:pt x="606" y="129"/>
                    <a:pt x="607" y="127"/>
                    <a:pt x="609" y="124"/>
                  </a:cubicBezTo>
                  <a:cubicBezTo>
                    <a:pt x="616" y="110"/>
                    <a:pt x="629" y="80"/>
                    <a:pt x="636" y="59"/>
                  </a:cubicBezTo>
                  <a:cubicBezTo>
                    <a:pt x="637" y="57"/>
                    <a:pt x="649" y="56"/>
                    <a:pt x="649" y="54"/>
                  </a:cubicBezTo>
                  <a:cubicBezTo>
                    <a:pt x="650" y="52"/>
                    <a:pt x="640" y="49"/>
                    <a:pt x="641" y="47"/>
                  </a:cubicBezTo>
                  <a:cubicBezTo>
                    <a:pt x="647" y="30"/>
                    <a:pt x="652" y="21"/>
                    <a:pt x="653" y="17"/>
                  </a:cubicBezTo>
                  <a:cubicBezTo>
                    <a:pt x="654" y="14"/>
                    <a:pt x="656" y="9"/>
                    <a:pt x="656" y="7"/>
                  </a:cubicBezTo>
                  <a:cubicBezTo>
                    <a:pt x="663" y="7"/>
                    <a:pt x="663" y="7"/>
                    <a:pt x="663" y="7"/>
                  </a:cubicBezTo>
                  <a:cubicBezTo>
                    <a:pt x="724" y="69"/>
                    <a:pt x="724" y="69"/>
                    <a:pt x="724" y="69"/>
                  </a:cubicBezTo>
                  <a:cubicBezTo>
                    <a:pt x="649" y="68"/>
                    <a:pt x="649" y="68"/>
                    <a:pt x="649" y="68"/>
                  </a:cubicBezTo>
                  <a:cubicBezTo>
                    <a:pt x="648" y="72"/>
                    <a:pt x="648" y="72"/>
                    <a:pt x="648" y="72"/>
                  </a:cubicBezTo>
                  <a:cubicBezTo>
                    <a:pt x="728" y="72"/>
                    <a:pt x="728" y="72"/>
                    <a:pt x="728" y="72"/>
                  </a:cubicBezTo>
                  <a:cubicBezTo>
                    <a:pt x="755" y="99"/>
                    <a:pt x="755" y="99"/>
                    <a:pt x="755" y="99"/>
                  </a:cubicBezTo>
                  <a:cubicBezTo>
                    <a:pt x="750" y="99"/>
                    <a:pt x="742" y="99"/>
                    <a:pt x="731" y="99"/>
                  </a:cubicBezTo>
                  <a:cubicBezTo>
                    <a:pt x="713" y="99"/>
                    <a:pt x="700" y="99"/>
                    <a:pt x="700" y="99"/>
                  </a:cubicBezTo>
                  <a:cubicBezTo>
                    <a:pt x="699" y="102"/>
                    <a:pt x="699" y="102"/>
                    <a:pt x="699" y="102"/>
                  </a:cubicBezTo>
                  <a:cubicBezTo>
                    <a:pt x="758" y="102"/>
                    <a:pt x="758" y="102"/>
                    <a:pt x="758" y="102"/>
                  </a:cubicBezTo>
                  <a:cubicBezTo>
                    <a:pt x="764" y="108"/>
                    <a:pt x="764" y="108"/>
                    <a:pt x="764" y="108"/>
                  </a:cubicBezTo>
                  <a:cubicBezTo>
                    <a:pt x="756" y="108"/>
                    <a:pt x="737" y="108"/>
                    <a:pt x="717" y="108"/>
                  </a:cubicBezTo>
                  <a:cubicBezTo>
                    <a:pt x="690" y="108"/>
                    <a:pt x="659" y="109"/>
                    <a:pt x="659" y="109"/>
                  </a:cubicBezTo>
                  <a:cubicBezTo>
                    <a:pt x="656" y="112"/>
                    <a:pt x="656" y="112"/>
                    <a:pt x="656" y="112"/>
                  </a:cubicBezTo>
                  <a:cubicBezTo>
                    <a:pt x="769" y="114"/>
                    <a:pt x="769" y="114"/>
                    <a:pt x="769" y="114"/>
                  </a:cubicBezTo>
                  <a:cubicBezTo>
                    <a:pt x="771" y="116"/>
                    <a:pt x="771" y="116"/>
                    <a:pt x="771" y="116"/>
                  </a:cubicBezTo>
                  <a:cubicBezTo>
                    <a:pt x="753" y="119"/>
                    <a:pt x="753" y="119"/>
                    <a:pt x="753" y="119"/>
                  </a:cubicBezTo>
                  <a:cubicBezTo>
                    <a:pt x="777" y="122"/>
                    <a:pt x="777" y="122"/>
                    <a:pt x="777" y="122"/>
                  </a:cubicBezTo>
                  <a:cubicBezTo>
                    <a:pt x="704" y="125"/>
                    <a:pt x="704" y="125"/>
                    <a:pt x="704" y="125"/>
                  </a:cubicBezTo>
                  <a:cubicBezTo>
                    <a:pt x="785" y="130"/>
                    <a:pt x="785" y="130"/>
                    <a:pt x="785" y="130"/>
                  </a:cubicBezTo>
                  <a:cubicBezTo>
                    <a:pt x="812" y="157"/>
                    <a:pt x="812" y="157"/>
                    <a:pt x="812" y="157"/>
                  </a:cubicBezTo>
                  <a:cubicBezTo>
                    <a:pt x="814" y="159"/>
                    <a:pt x="814" y="159"/>
                    <a:pt x="814" y="159"/>
                  </a:cubicBezTo>
                  <a:cubicBezTo>
                    <a:pt x="816" y="162"/>
                    <a:pt x="816" y="162"/>
                    <a:pt x="816" y="162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6" y="202"/>
                    <a:pt x="856" y="202"/>
                    <a:pt x="856" y="202"/>
                  </a:cubicBezTo>
                  <a:cubicBezTo>
                    <a:pt x="859" y="205"/>
                    <a:pt x="859" y="205"/>
                    <a:pt x="859" y="205"/>
                  </a:cubicBezTo>
                  <a:cubicBezTo>
                    <a:pt x="860" y="206"/>
                    <a:pt x="860" y="206"/>
                    <a:pt x="860" y="206"/>
                  </a:cubicBezTo>
                  <a:cubicBezTo>
                    <a:pt x="861" y="208"/>
                    <a:pt x="861" y="208"/>
                    <a:pt x="861" y="208"/>
                  </a:cubicBezTo>
                  <a:cubicBezTo>
                    <a:pt x="861" y="208"/>
                    <a:pt x="861" y="208"/>
                    <a:pt x="861" y="208"/>
                  </a:cubicBezTo>
                  <a:cubicBezTo>
                    <a:pt x="866" y="220"/>
                    <a:pt x="866" y="220"/>
                    <a:pt x="866" y="220"/>
                  </a:cubicBezTo>
                  <a:cubicBezTo>
                    <a:pt x="880" y="226"/>
                    <a:pt x="880" y="226"/>
                    <a:pt x="880" y="226"/>
                  </a:cubicBezTo>
                  <a:cubicBezTo>
                    <a:pt x="917" y="263"/>
                    <a:pt x="917" y="263"/>
                    <a:pt x="917" y="263"/>
                  </a:cubicBezTo>
                  <a:cubicBezTo>
                    <a:pt x="916" y="263"/>
                    <a:pt x="916" y="263"/>
                    <a:pt x="916" y="264"/>
                  </a:cubicBezTo>
                  <a:cubicBezTo>
                    <a:pt x="898" y="267"/>
                    <a:pt x="872" y="270"/>
                    <a:pt x="842" y="271"/>
                  </a:cubicBezTo>
                  <a:cubicBezTo>
                    <a:pt x="841" y="271"/>
                    <a:pt x="840" y="271"/>
                    <a:pt x="839" y="271"/>
                  </a:cubicBezTo>
                  <a:cubicBezTo>
                    <a:pt x="838" y="271"/>
                    <a:pt x="837" y="271"/>
                    <a:pt x="835" y="271"/>
                  </a:cubicBezTo>
                  <a:cubicBezTo>
                    <a:pt x="789" y="273"/>
                    <a:pt x="734" y="272"/>
                    <a:pt x="686" y="270"/>
                  </a:cubicBezTo>
                  <a:cubicBezTo>
                    <a:pt x="685" y="270"/>
                    <a:pt x="683" y="269"/>
                    <a:pt x="681" y="269"/>
                  </a:cubicBezTo>
                  <a:close/>
                  <a:moveTo>
                    <a:pt x="924" y="262"/>
                  </a:moveTo>
                  <a:cubicBezTo>
                    <a:pt x="924" y="262"/>
                    <a:pt x="906" y="247"/>
                    <a:pt x="895" y="232"/>
                  </a:cubicBezTo>
                  <a:cubicBezTo>
                    <a:pt x="883" y="216"/>
                    <a:pt x="863" y="200"/>
                    <a:pt x="863" y="200"/>
                  </a:cubicBezTo>
                  <a:cubicBezTo>
                    <a:pt x="867" y="190"/>
                    <a:pt x="867" y="190"/>
                    <a:pt x="867" y="190"/>
                  </a:cubicBezTo>
                  <a:cubicBezTo>
                    <a:pt x="977" y="191"/>
                    <a:pt x="977" y="191"/>
                    <a:pt x="977" y="191"/>
                  </a:cubicBezTo>
                  <a:cubicBezTo>
                    <a:pt x="974" y="186"/>
                    <a:pt x="974" y="186"/>
                    <a:pt x="974" y="186"/>
                  </a:cubicBezTo>
                  <a:cubicBezTo>
                    <a:pt x="974" y="186"/>
                    <a:pt x="950" y="186"/>
                    <a:pt x="923" y="186"/>
                  </a:cubicBezTo>
                  <a:cubicBezTo>
                    <a:pt x="900" y="186"/>
                    <a:pt x="875" y="186"/>
                    <a:pt x="868" y="186"/>
                  </a:cubicBezTo>
                  <a:cubicBezTo>
                    <a:pt x="869" y="181"/>
                    <a:pt x="869" y="181"/>
                    <a:pt x="869" y="181"/>
                  </a:cubicBezTo>
                  <a:cubicBezTo>
                    <a:pt x="928" y="182"/>
                    <a:pt x="928" y="182"/>
                    <a:pt x="928" y="182"/>
                  </a:cubicBezTo>
                  <a:cubicBezTo>
                    <a:pt x="931" y="182"/>
                    <a:pt x="931" y="182"/>
                    <a:pt x="931" y="182"/>
                  </a:cubicBezTo>
                  <a:cubicBezTo>
                    <a:pt x="927" y="178"/>
                    <a:pt x="927" y="178"/>
                    <a:pt x="927" y="178"/>
                  </a:cubicBezTo>
                  <a:cubicBezTo>
                    <a:pt x="927" y="178"/>
                    <a:pt x="917" y="178"/>
                    <a:pt x="899" y="178"/>
                  </a:cubicBezTo>
                  <a:cubicBezTo>
                    <a:pt x="885" y="178"/>
                    <a:pt x="875" y="178"/>
                    <a:pt x="870" y="178"/>
                  </a:cubicBezTo>
                  <a:cubicBezTo>
                    <a:pt x="880" y="145"/>
                    <a:pt x="880" y="145"/>
                    <a:pt x="880" y="145"/>
                  </a:cubicBezTo>
                  <a:cubicBezTo>
                    <a:pt x="883" y="138"/>
                    <a:pt x="883" y="138"/>
                    <a:pt x="883" y="138"/>
                  </a:cubicBezTo>
                  <a:cubicBezTo>
                    <a:pt x="884" y="131"/>
                    <a:pt x="884" y="131"/>
                    <a:pt x="884" y="131"/>
                  </a:cubicBezTo>
                  <a:cubicBezTo>
                    <a:pt x="892" y="106"/>
                    <a:pt x="892" y="106"/>
                    <a:pt x="892" y="106"/>
                  </a:cubicBezTo>
                  <a:cubicBezTo>
                    <a:pt x="894" y="98"/>
                    <a:pt x="894" y="98"/>
                    <a:pt x="894" y="98"/>
                  </a:cubicBezTo>
                  <a:cubicBezTo>
                    <a:pt x="899" y="98"/>
                    <a:pt x="899" y="98"/>
                    <a:pt x="899" y="98"/>
                  </a:cubicBezTo>
                  <a:cubicBezTo>
                    <a:pt x="899" y="98"/>
                    <a:pt x="914" y="111"/>
                    <a:pt x="933" y="128"/>
                  </a:cubicBezTo>
                  <a:cubicBezTo>
                    <a:pt x="935" y="129"/>
                    <a:pt x="935" y="132"/>
                    <a:pt x="936" y="133"/>
                  </a:cubicBezTo>
                  <a:cubicBezTo>
                    <a:pt x="938" y="135"/>
                    <a:pt x="941" y="135"/>
                    <a:pt x="943" y="137"/>
                  </a:cubicBezTo>
                  <a:cubicBezTo>
                    <a:pt x="946" y="138"/>
                    <a:pt x="948" y="140"/>
                    <a:pt x="950" y="142"/>
                  </a:cubicBezTo>
                  <a:cubicBezTo>
                    <a:pt x="945" y="142"/>
                    <a:pt x="938" y="142"/>
                    <a:pt x="927" y="142"/>
                  </a:cubicBezTo>
                  <a:cubicBezTo>
                    <a:pt x="908" y="142"/>
                    <a:pt x="895" y="142"/>
                    <a:pt x="895" y="142"/>
                  </a:cubicBezTo>
                  <a:cubicBezTo>
                    <a:pt x="894" y="145"/>
                    <a:pt x="894" y="145"/>
                    <a:pt x="894" y="145"/>
                  </a:cubicBezTo>
                  <a:cubicBezTo>
                    <a:pt x="954" y="145"/>
                    <a:pt x="954" y="145"/>
                    <a:pt x="954" y="145"/>
                  </a:cubicBezTo>
                  <a:cubicBezTo>
                    <a:pt x="973" y="162"/>
                    <a:pt x="992" y="179"/>
                    <a:pt x="997" y="184"/>
                  </a:cubicBezTo>
                  <a:cubicBezTo>
                    <a:pt x="1001" y="189"/>
                    <a:pt x="1013" y="199"/>
                    <a:pt x="1028" y="212"/>
                  </a:cubicBezTo>
                  <a:cubicBezTo>
                    <a:pt x="1030" y="214"/>
                    <a:pt x="1021" y="218"/>
                    <a:pt x="1023" y="220"/>
                  </a:cubicBezTo>
                  <a:cubicBezTo>
                    <a:pt x="1024" y="221"/>
                    <a:pt x="1036" y="220"/>
                    <a:pt x="1038" y="221"/>
                  </a:cubicBezTo>
                  <a:cubicBezTo>
                    <a:pt x="1044" y="226"/>
                    <a:pt x="1050" y="232"/>
                    <a:pt x="1057" y="237"/>
                  </a:cubicBezTo>
                  <a:cubicBezTo>
                    <a:pt x="1049" y="237"/>
                    <a:pt x="1031" y="237"/>
                    <a:pt x="1011" y="237"/>
                  </a:cubicBezTo>
                  <a:cubicBezTo>
                    <a:pt x="983" y="237"/>
                    <a:pt x="953" y="238"/>
                    <a:pt x="953" y="238"/>
                  </a:cubicBezTo>
                  <a:cubicBezTo>
                    <a:pt x="950" y="241"/>
                    <a:pt x="950" y="241"/>
                    <a:pt x="950" y="241"/>
                  </a:cubicBezTo>
                  <a:cubicBezTo>
                    <a:pt x="1063" y="242"/>
                    <a:pt x="1063" y="242"/>
                    <a:pt x="1063" y="242"/>
                  </a:cubicBezTo>
                  <a:cubicBezTo>
                    <a:pt x="1065" y="245"/>
                    <a:pt x="1068" y="247"/>
                    <a:pt x="1070" y="249"/>
                  </a:cubicBezTo>
                  <a:cubicBezTo>
                    <a:pt x="1066" y="249"/>
                    <a:pt x="1058" y="249"/>
                    <a:pt x="1046" y="249"/>
                  </a:cubicBezTo>
                  <a:cubicBezTo>
                    <a:pt x="1027" y="249"/>
                    <a:pt x="1014" y="248"/>
                    <a:pt x="1014" y="248"/>
                  </a:cubicBezTo>
                  <a:cubicBezTo>
                    <a:pt x="1013" y="251"/>
                    <a:pt x="1013" y="251"/>
                    <a:pt x="1013" y="251"/>
                  </a:cubicBezTo>
                  <a:cubicBezTo>
                    <a:pt x="1074" y="252"/>
                    <a:pt x="1074" y="252"/>
                    <a:pt x="1074" y="252"/>
                  </a:cubicBezTo>
                  <a:cubicBezTo>
                    <a:pt x="1085" y="261"/>
                    <a:pt x="1094" y="269"/>
                    <a:pt x="1099" y="274"/>
                  </a:cubicBezTo>
                  <a:cubicBezTo>
                    <a:pt x="1030" y="262"/>
                    <a:pt x="967" y="256"/>
                    <a:pt x="924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343"/>
            <p:cNvSpPr>
              <a:spLocks/>
            </p:cNvSpPr>
            <p:nvPr/>
          </p:nvSpPr>
          <p:spPr bwMode="auto">
            <a:xfrm>
              <a:off x="6497639" y="652463"/>
              <a:ext cx="641350" cy="163513"/>
            </a:xfrm>
            <a:custGeom>
              <a:avLst/>
              <a:gdLst>
                <a:gd name="T0" fmla="*/ 0 w 348"/>
                <a:gd name="T1" fmla="*/ 58 h 88"/>
                <a:gd name="T2" fmla="*/ 184 w 348"/>
                <a:gd name="T3" fmla="*/ 66 h 88"/>
                <a:gd name="T4" fmla="*/ 348 w 348"/>
                <a:gd name="T5" fmla="*/ 61 h 88"/>
                <a:gd name="T6" fmla="*/ 0 w 348"/>
                <a:gd name="T7" fmla="*/ 5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88">
                  <a:moveTo>
                    <a:pt x="0" y="58"/>
                  </a:moveTo>
                  <a:cubicBezTo>
                    <a:pt x="0" y="58"/>
                    <a:pt x="77" y="44"/>
                    <a:pt x="184" y="66"/>
                  </a:cubicBezTo>
                  <a:cubicBezTo>
                    <a:pt x="291" y="88"/>
                    <a:pt x="348" y="61"/>
                    <a:pt x="348" y="61"/>
                  </a:cubicBezTo>
                  <a:cubicBezTo>
                    <a:pt x="219" y="78"/>
                    <a:pt x="130" y="0"/>
                    <a:pt x="0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7" name="Group 346"/>
          <p:cNvGrpSpPr/>
          <p:nvPr/>
        </p:nvGrpSpPr>
        <p:grpSpPr>
          <a:xfrm>
            <a:off x="12402647" y="4493617"/>
            <a:ext cx="2758709" cy="979439"/>
            <a:chOff x="6805614" y="4784725"/>
            <a:chExt cx="1828800" cy="649288"/>
          </a:xfrm>
          <a:solidFill>
            <a:schemeClr val="tx2"/>
          </a:solidFill>
        </p:grpSpPr>
        <p:sp>
          <p:nvSpPr>
            <p:cNvPr id="348" name="Freeform 344"/>
            <p:cNvSpPr>
              <a:spLocks/>
            </p:cNvSpPr>
            <p:nvPr/>
          </p:nvSpPr>
          <p:spPr bwMode="auto">
            <a:xfrm>
              <a:off x="8393114" y="53260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345"/>
            <p:cNvSpPr>
              <a:spLocks noEditPoints="1"/>
            </p:cNvSpPr>
            <p:nvPr/>
          </p:nvSpPr>
          <p:spPr bwMode="auto">
            <a:xfrm>
              <a:off x="6805614" y="5235575"/>
              <a:ext cx="1828800" cy="198438"/>
            </a:xfrm>
            <a:custGeom>
              <a:avLst/>
              <a:gdLst>
                <a:gd name="T0" fmla="*/ 1001 w 1152"/>
                <a:gd name="T1" fmla="*/ 67 h 125"/>
                <a:gd name="T2" fmla="*/ 973 w 1152"/>
                <a:gd name="T3" fmla="*/ 67 h 125"/>
                <a:gd name="T4" fmla="*/ 938 w 1152"/>
                <a:gd name="T5" fmla="*/ 58 h 125"/>
                <a:gd name="T6" fmla="*/ 833 w 1152"/>
                <a:gd name="T7" fmla="*/ 67 h 125"/>
                <a:gd name="T8" fmla="*/ 798 w 1152"/>
                <a:gd name="T9" fmla="*/ 54 h 125"/>
                <a:gd name="T10" fmla="*/ 753 w 1152"/>
                <a:gd name="T11" fmla="*/ 43 h 125"/>
                <a:gd name="T12" fmla="*/ 306 w 1152"/>
                <a:gd name="T13" fmla="*/ 30 h 125"/>
                <a:gd name="T14" fmla="*/ 181 w 1152"/>
                <a:gd name="T15" fmla="*/ 0 h 125"/>
                <a:gd name="T16" fmla="*/ 124 w 1152"/>
                <a:gd name="T17" fmla="*/ 17 h 125"/>
                <a:gd name="T18" fmla="*/ 78 w 1152"/>
                <a:gd name="T19" fmla="*/ 43 h 125"/>
                <a:gd name="T20" fmla="*/ 59 w 1152"/>
                <a:gd name="T21" fmla="*/ 38 h 125"/>
                <a:gd name="T22" fmla="*/ 53 w 1152"/>
                <a:gd name="T23" fmla="*/ 55 h 125"/>
                <a:gd name="T24" fmla="*/ 59 w 1152"/>
                <a:gd name="T25" fmla="*/ 68 h 125"/>
                <a:gd name="T26" fmla="*/ 42 w 1152"/>
                <a:gd name="T27" fmla="*/ 102 h 125"/>
                <a:gd name="T28" fmla="*/ 0 w 1152"/>
                <a:gd name="T29" fmla="*/ 125 h 125"/>
                <a:gd name="T30" fmla="*/ 1152 w 1152"/>
                <a:gd name="T31" fmla="*/ 102 h 125"/>
                <a:gd name="T32" fmla="*/ 107 w 1152"/>
                <a:gd name="T33" fmla="*/ 102 h 125"/>
                <a:gd name="T34" fmla="*/ 95 w 1152"/>
                <a:gd name="T35" fmla="*/ 85 h 125"/>
                <a:gd name="T36" fmla="*/ 107 w 1152"/>
                <a:gd name="T37" fmla="*/ 102 h 125"/>
                <a:gd name="T38" fmla="*/ 217 w 1152"/>
                <a:gd name="T39" fmla="*/ 62 h 125"/>
                <a:gd name="T40" fmla="*/ 255 w 1152"/>
                <a:gd name="T41" fmla="*/ 55 h 125"/>
                <a:gd name="T42" fmla="*/ 338 w 1152"/>
                <a:gd name="T43" fmla="*/ 102 h 125"/>
                <a:gd name="T44" fmla="*/ 328 w 1152"/>
                <a:gd name="T45" fmla="*/ 85 h 125"/>
                <a:gd name="T46" fmla="*/ 338 w 1152"/>
                <a:gd name="T47" fmla="*/ 102 h 125"/>
                <a:gd name="T48" fmla="*/ 266 w 1152"/>
                <a:gd name="T49" fmla="*/ 62 h 125"/>
                <a:gd name="T50" fmla="*/ 350 w 1152"/>
                <a:gd name="T51" fmla="*/ 55 h 125"/>
                <a:gd name="T52" fmla="*/ 423 w 1152"/>
                <a:gd name="T53" fmla="*/ 102 h 125"/>
                <a:gd name="T54" fmla="*/ 394 w 1152"/>
                <a:gd name="T55" fmla="*/ 85 h 125"/>
                <a:gd name="T56" fmla="*/ 423 w 1152"/>
                <a:gd name="T57" fmla="*/ 102 h 125"/>
                <a:gd name="T58" fmla="*/ 428 w 1152"/>
                <a:gd name="T59" fmla="*/ 102 h 125"/>
                <a:gd name="T60" fmla="*/ 458 w 1152"/>
                <a:gd name="T61" fmla="*/ 85 h 125"/>
                <a:gd name="T62" fmla="*/ 491 w 1152"/>
                <a:gd name="T63" fmla="*/ 102 h 125"/>
                <a:gd name="T64" fmla="*/ 461 w 1152"/>
                <a:gd name="T65" fmla="*/ 85 h 125"/>
                <a:gd name="T66" fmla="*/ 491 w 1152"/>
                <a:gd name="T67" fmla="*/ 102 h 125"/>
                <a:gd name="T68" fmla="*/ 495 w 1152"/>
                <a:gd name="T69" fmla="*/ 102 h 125"/>
                <a:gd name="T70" fmla="*/ 525 w 1152"/>
                <a:gd name="T71" fmla="*/ 85 h 125"/>
                <a:gd name="T72" fmla="*/ 527 w 1152"/>
                <a:gd name="T73" fmla="*/ 62 h 125"/>
                <a:gd name="T74" fmla="*/ 361 w 1152"/>
                <a:gd name="T75" fmla="*/ 55 h 125"/>
                <a:gd name="T76" fmla="*/ 527 w 1152"/>
                <a:gd name="T77" fmla="*/ 62 h 125"/>
                <a:gd name="T78" fmla="*/ 528 w 1152"/>
                <a:gd name="T79" fmla="*/ 102 h 125"/>
                <a:gd name="T80" fmla="*/ 559 w 1152"/>
                <a:gd name="T81" fmla="*/ 85 h 125"/>
                <a:gd name="T82" fmla="*/ 592 w 1152"/>
                <a:gd name="T83" fmla="*/ 102 h 125"/>
                <a:gd name="T84" fmla="*/ 562 w 1152"/>
                <a:gd name="T85" fmla="*/ 85 h 125"/>
                <a:gd name="T86" fmla="*/ 592 w 1152"/>
                <a:gd name="T87" fmla="*/ 102 h 125"/>
                <a:gd name="T88" fmla="*/ 596 w 1152"/>
                <a:gd name="T89" fmla="*/ 102 h 125"/>
                <a:gd name="T90" fmla="*/ 626 w 1152"/>
                <a:gd name="T91" fmla="*/ 85 h 125"/>
                <a:gd name="T92" fmla="*/ 659 w 1152"/>
                <a:gd name="T93" fmla="*/ 102 h 125"/>
                <a:gd name="T94" fmla="*/ 629 w 1152"/>
                <a:gd name="T95" fmla="*/ 85 h 125"/>
                <a:gd name="T96" fmla="*/ 659 w 1152"/>
                <a:gd name="T97" fmla="*/ 102 h 125"/>
                <a:gd name="T98" fmla="*/ 703 w 1152"/>
                <a:gd name="T99" fmla="*/ 102 h 125"/>
                <a:gd name="T100" fmla="*/ 724 w 1152"/>
                <a:gd name="T101" fmla="*/ 79 h 125"/>
                <a:gd name="T102" fmla="*/ 769 w 1152"/>
                <a:gd name="T103" fmla="*/ 62 h 125"/>
                <a:gd name="T104" fmla="*/ 642 w 1152"/>
                <a:gd name="T105" fmla="*/ 55 h 125"/>
                <a:gd name="T106" fmla="*/ 769 w 1152"/>
                <a:gd name="T107" fmla="*/ 62 h 125"/>
                <a:gd name="T108" fmla="*/ 832 w 1152"/>
                <a:gd name="T109" fmla="*/ 102 h 125"/>
                <a:gd name="T110" fmla="*/ 883 w 1152"/>
                <a:gd name="T111" fmla="*/ 75 h 125"/>
                <a:gd name="T112" fmla="*/ 983 w 1152"/>
                <a:gd name="T113" fmla="*/ 102 h 125"/>
                <a:gd name="T114" fmla="*/ 889 w 1152"/>
                <a:gd name="T115" fmla="*/ 75 h 125"/>
                <a:gd name="T116" fmla="*/ 983 w 1152"/>
                <a:gd name="T117" fmla="*/ 102 h 125"/>
                <a:gd name="T118" fmla="*/ 987 w 1152"/>
                <a:gd name="T119" fmla="*/ 75 h 125"/>
                <a:gd name="T120" fmla="*/ 1077 w 1152"/>
                <a:gd name="T121" fmla="*/ 10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">
                  <a:moveTo>
                    <a:pt x="1104" y="102"/>
                  </a:moveTo>
                  <a:lnTo>
                    <a:pt x="1001" y="67"/>
                  </a:lnTo>
                  <a:lnTo>
                    <a:pt x="1000" y="67"/>
                  </a:lnTo>
                  <a:lnTo>
                    <a:pt x="973" y="67"/>
                  </a:lnTo>
                  <a:lnTo>
                    <a:pt x="938" y="67"/>
                  </a:lnTo>
                  <a:lnTo>
                    <a:pt x="938" y="58"/>
                  </a:lnTo>
                  <a:lnTo>
                    <a:pt x="833" y="58"/>
                  </a:lnTo>
                  <a:lnTo>
                    <a:pt x="833" y="67"/>
                  </a:lnTo>
                  <a:lnTo>
                    <a:pt x="830" y="67"/>
                  </a:lnTo>
                  <a:lnTo>
                    <a:pt x="798" y="54"/>
                  </a:lnTo>
                  <a:lnTo>
                    <a:pt x="789" y="54"/>
                  </a:lnTo>
                  <a:lnTo>
                    <a:pt x="753" y="43"/>
                  </a:lnTo>
                  <a:lnTo>
                    <a:pt x="356" y="43"/>
                  </a:lnTo>
                  <a:lnTo>
                    <a:pt x="306" y="30"/>
                  </a:lnTo>
                  <a:lnTo>
                    <a:pt x="258" y="30"/>
                  </a:lnTo>
                  <a:lnTo>
                    <a:pt x="181" y="0"/>
                  </a:lnTo>
                  <a:lnTo>
                    <a:pt x="151" y="0"/>
                  </a:lnTo>
                  <a:lnTo>
                    <a:pt x="124" y="17"/>
                  </a:lnTo>
                  <a:lnTo>
                    <a:pt x="78" y="17"/>
                  </a:lnTo>
                  <a:lnTo>
                    <a:pt x="78" y="43"/>
                  </a:lnTo>
                  <a:lnTo>
                    <a:pt x="69" y="38"/>
                  </a:lnTo>
                  <a:lnTo>
                    <a:pt x="59" y="38"/>
                  </a:lnTo>
                  <a:lnTo>
                    <a:pt x="59" y="48"/>
                  </a:lnTo>
                  <a:lnTo>
                    <a:pt x="53" y="55"/>
                  </a:lnTo>
                  <a:lnTo>
                    <a:pt x="59" y="55"/>
                  </a:lnTo>
                  <a:lnTo>
                    <a:pt x="59" y="68"/>
                  </a:lnTo>
                  <a:lnTo>
                    <a:pt x="42" y="68"/>
                  </a:lnTo>
                  <a:lnTo>
                    <a:pt x="42" y="102"/>
                  </a:lnTo>
                  <a:lnTo>
                    <a:pt x="0" y="102"/>
                  </a:lnTo>
                  <a:lnTo>
                    <a:pt x="0" y="125"/>
                  </a:lnTo>
                  <a:lnTo>
                    <a:pt x="1152" y="125"/>
                  </a:lnTo>
                  <a:lnTo>
                    <a:pt x="1152" y="102"/>
                  </a:lnTo>
                  <a:lnTo>
                    <a:pt x="1104" y="102"/>
                  </a:lnTo>
                  <a:close/>
                  <a:moveTo>
                    <a:pt x="107" y="102"/>
                  </a:moveTo>
                  <a:lnTo>
                    <a:pt x="95" y="102"/>
                  </a:lnTo>
                  <a:lnTo>
                    <a:pt x="95" y="85"/>
                  </a:lnTo>
                  <a:lnTo>
                    <a:pt x="107" y="85"/>
                  </a:lnTo>
                  <a:lnTo>
                    <a:pt x="107" y="102"/>
                  </a:lnTo>
                  <a:close/>
                  <a:moveTo>
                    <a:pt x="255" y="62"/>
                  </a:moveTo>
                  <a:lnTo>
                    <a:pt x="217" y="62"/>
                  </a:lnTo>
                  <a:lnTo>
                    <a:pt x="217" y="55"/>
                  </a:lnTo>
                  <a:lnTo>
                    <a:pt x="255" y="55"/>
                  </a:lnTo>
                  <a:lnTo>
                    <a:pt x="255" y="62"/>
                  </a:lnTo>
                  <a:close/>
                  <a:moveTo>
                    <a:pt x="338" y="102"/>
                  </a:moveTo>
                  <a:lnTo>
                    <a:pt x="328" y="102"/>
                  </a:lnTo>
                  <a:lnTo>
                    <a:pt x="328" y="85"/>
                  </a:lnTo>
                  <a:lnTo>
                    <a:pt x="338" y="85"/>
                  </a:lnTo>
                  <a:lnTo>
                    <a:pt x="338" y="102"/>
                  </a:lnTo>
                  <a:close/>
                  <a:moveTo>
                    <a:pt x="350" y="62"/>
                  </a:moveTo>
                  <a:lnTo>
                    <a:pt x="266" y="62"/>
                  </a:lnTo>
                  <a:lnTo>
                    <a:pt x="266" y="55"/>
                  </a:lnTo>
                  <a:lnTo>
                    <a:pt x="350" y="55"/>
                  </a:lnTo>
                  <a:lnTo>
                    <a:pt x="350" y="62"/>
                  </a:lnTo>
                  <a:close/>
                  <a:moveTo>
                    <a:pt x="423" y="102"/>
                  </a:moveTo>
                  <a:lnTo>
                    <a:pt x="394" y="102"/>
                  </a:lnTo>
                  <a:lnTo>
                    <a:pt x="394" y="85"/>
                  </a:lnTo>
                  <a:lnTo>
                    <a:pt x="423" y="85"/>
                  </a:lnTo>
                  <a:lnTo>
                    <a:pt x="423" y="102"/>
                  </a:lnTo>
                  <a:close/>
                  <a:moveTo>
                    <a:pt x="458" y="102"/>
                  </a:moveTo>
                  <a:lnTo>
                    <a:pt x="428" y="102"/>
                  </a:lnTo>
                  <a:lnTo>
                    <a:pt x="428" y="85"/>
                  </a:lnTo>
                  <a:lnTo>
                    <a:pt x="458" y="85"/>
                  </a:lnTo>
                  <a:lnTo>
                    <a:pt x="458" y="102"/>
                  </a:lnTo>
                  <a:close/>
                  <a:moveTo>
                    <a:pt x="491" y="102"/>
                  </a:moveTo>
                  <a:lnTo>
                    <a:pt x="461" y="102"/>
                  </a:lnTo>
                  <a:lnTo>
                    <a:pt x="461" y="85"/>
                  </a:lnTo>
                  <a:lnTo>
                    <a:pt x="491" y="85"/>
                  </a:lnTo>
                  <a:lnTo>
                    <a:pt x="491" y="102"/>
                  </a:lnTo>
                  <a:close/>
                  <a:moveTo>
                    <a:pt x="525" y="102"/>
                  </a:moveTo>
                  <a:lnTo>
                    <a:pt x="495" y="102"/>
                  </a:lnTo>
                  <a:lnTo>
                    <a:pt x="495" y="85"/>
                  </a:lnTo>
                  <a:lnTo>
                    <a:pt x="525" y="85"/>
                  </a:lnTo>
                  <a:lnTo>
                    <a:pt x="525" y="102"/>
                  </a:lnTo>
                  <a:close/>
                  <a:moveTo>
                    <a:pt x="527" y="62"/>
                  </a:moveTo>
                  <a:lnTo>
                    <a:pt x="361" y="62"/>
                  </a:lnTo>
                  <a:lnTo>
                    <a:pt x="361" y="55"/>
                  </a:lnTo>
                  <a:lnTo>
                    <a:pt x="527" y="55"/>
                  </a:lnTo>
                  <a:lnTo>
                    <a:pt x="527" y="62"/>
                  </a:lnTo>
                  <a:close/>
                  <a:moveTo>
                    <a:pt x="559" y="102"/>
                  </a:moveTo>
                  <a:lnTo>
                    <a:pt x="528" y="102"/>
                  </a:lnTo>
                  <a:lnTo>
                    <a:pt x="528" y="85"/>
                  </a:lnTo>
                  <a:lnTo>
                    <a:pt x="559" y="85"/>
                  </a:lnTo>
                  <a:lnTo>
                    <a:pt x="559" y="102"/>
                  </a:lnTo>
                  <a:close/>
                  <a:moveTo>
                    <a:pt x="592" y="102"/>
                  </a:moveTo>
                  <a:lnTo>
                    <a:pt x="562" y="102"/>
                  </a:lnTo>
                  <a:lnTo>
                    <a:pt x="562" y="85"/>
                  </a:lnTo>
                  <a:lnTo>
                    <a:pt x="592" y="85"/>
                  </a:lnTo>
                  <a:lnTo>
                    <a:pt x="592" y="102"/>
                  </a:lnTo>
                  <a:close/>
                  <a:moveTo>
                    <a:pt x="626" y="102"/>
                  </a:moveTo>
                  <a:lnTo>
                    <a:pt x="596" y="102"/>
                  </a:lnTo>
                  <a:lnTo>
                    <a:pt x="596" y="85"/>
                  </a:lnTo>
                  <a:lnTo>
                    <a:pt x="626" y="85"/>
                  </a:lnTo>
                  <a:lnTo>
                    <a:pt x="626" y="102"/>
                  </a:lnTo>
                  <a:close/>
                  <a:moveTo>
                    <a:pt x="659" y="102"/>
                  </a:moveTo>
                  <a:lnTo>
                    <a:pt x="629" y="102"/>
                  </a:lnTo>
                  <a:lnTo>
                    <a:pt x="629" y="85"/>
                  </a:lnTo>
                  <a:lnTo>
                    <a:pt x="659" y="85"/>
                  </a:lnTo>
                  <a:lnTo>
                    <a:pt x="659" y="102"/>
                  </a:lnTo>
                  <a:close/>
                  <a:moveTo>
                    <a:pt x="724" y="102"/>
                  </a:moveTo>
                  <a:lnTo>
                    <a:pt x="703" y="102"/>
                  </a:lnTo>
                  <a:lnTo>
                    <a:pt x="703" y="79"/>
                  </a:lnTo>
                  <a:lnTo>
                    <a:pt x="724" y="79"/>
                  </a:lnTo>
                  <a:lnTo>
                    <a:pt x="724" y="102"/>
                  </a:lnTo>
                  <a:close/>
                  <a:moveTo>
                    <a:pt x="769" y="62"/>
                  </a:moveTo>
                  <a:lnTo>
                    <a:pt x="642" y="62"/>
                  </a:lnTo>
                  <a:lnTo>
                    <a:pt x="642" y="55"/>
                  </a:lnTo>
                  <a:lnTo>
                    <a:pt x="769" y="55"/>
                  </a:lnTo>
                  <a:lnTo>
                    <a:pt x="769" y="62"/>
                  </a:lnTo>
                  <a:close/>
                  <a:moveTo>
                    <a:pt x="883" y="102"/>
                  </a:moveTo>
                  <a:lnTo>
                    <a:pt x="832" y="102"/>
                  </a:lnTo>
                  <a:lnTo>
                    <a:pt x="832" y="75"/>
                  </a:lnTo>
                  <a:lnTo>
                    <a:pt x="883" y="75"/>
                  </a:lnTo>
                  <a:lnTo>
                    <a:pt x="883" y="102"/>
                  </a:lnTo>
                  <a:close/>
                  <a:moveTo>
                    <a:pt x="983" y="102"/>
                  </a:moveTo>
                  <a:lnTo>
                    <a:pt x="889" y="102"/>
                  </a:lnTo>
                  <a:lnTo>
                    <a:pt x="889" y="75"/>
                  </a:lnTo>
                  <a:lnTo>
                    <a:pt x="983" y="75"/>
                  </a:lnTo>
                  <a:lnTo>
                    <a:pt x="983" y="102"/>
                  </a:lnTo>
                  <a:close/>
                  <a:moveTo>
                    <a:pt x="987" y="102"/>
                  </a:moveTo>
                  <a:lnTo>
                    <a:pt x="987" y="75"/>
                  </a:lnTo>
                  <a:lnTo>
                    <a:pt x="999" y="75"/>
                  </a:lnTo>
                  <a:lnTo>
                    <a:pt x="1077" y="102"/>
                  </a:lnTo>
                  <a:lnTo>
                    <a:pt x="98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346"/>
            <p:cNvSpPr>
              <a:spLocks/>
            </p:cNvSpPr>
            <p:nvPr/>
          </p:nvSpPr>
          <p:spPr bwMode="auto">
            <a:xfrm>
              <a:off x="7242176" y="5221288"/>
              <a:ext cx="144463" cy="61913"/>
            </a:xfrm>
            <a:custGeom>
              <a:avLst/>
              <a:gdLst>
                <a:gd name="T0" fmla="*/ 12 w 91"/>
                <a:gd name="T1" fmla="*/ 0 h 39"/>
                <a:gd name="T2" fmla="*/ 0 w 91"/>
                <a:gd name="T3" fmla="*/ 27 h 39"/>
                <a:gd name="T4" fmla="*/ 32 w 91"/>
                <a:gd name="T5" fmla="*/ 27 h 39"/>
                <a:gd name="T6" fmla="*/ 82 w 91"/>
                <a:gd name="T7" fmla="*/ 39 h 39"/>
                <a:gd name="T8" fmla="*/ 91 w 91"/>
                <a:gd name="T9" fmla="*/ 39 h 39"/>
                <a:gd name="T10" fmla="*/ 82 w 91"/>
                <a:gd name="T11" fmla="*/ 9 h 39"/>
                <a:gd name="T12" fmla="*/ 12 w 9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39">
                  <a:moveTo>
                    <a:pt x="12" y="0"/>
                  </a:moveTo>
                  <a:lnTo>
                    <a:pt x="0" y="27"/>
                  </a:lnTo>
                  <a:lnTo>
                    <a:pt x="32" y="27"/>
                  </a:lnTo>
                  <a:lnTo>
                    <a:pt x="82" y="39"/>
                  </a:lnTo>
                  <a:lnTo>
                    <a:pt x="91" y="39"/>
                  </a:lnTo>
                  <a:lnTo>
                    <a:pt x="82" y="9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347"/>
            <p:cNvSpPr>
              <a:spLocks noEditPoints="1"/>
            </p:cNvSpPr>
            <p:nvPr/>
          </p:nvSpPr>
          <p:spPr bwMode="auto">
            <a:xfrm>
              <a:off x="6910389" y="4784725"/>
              <a:ext cx="1446213" cy="536575"/>
            </a:xfrm>
            <a:custGeom>
              <a:avLst/>
              <a:gdLst>
                <a:gd name="T0" fmla="*/ 621 w 786"/>
                <a:gd name="T1" fmla="*/ 140 h 289"/>
                <a:gd name="T2" fmla="*/ 378 w 786"/>
                <a:gd name="T3" fmla="*/ 77 h 289"/>
                <a:gd name="T4" fmla="*/ 141 w 786"/>
                <a:gd name="T5" fmla="*/ 72 h 289"/>
                <a:gd name="T6" fmla="*/ 63 w 786"/>
                <a:gd name="T7" fmla="*/ 218 h 289"/>
                <a:gd name="T8" fmla="*/ 71 w 786"/>
                <a:gd name="T9" fmla="*/ 233 h 289"/>
                <a:gd name="T10" fmla="*/ 136 w 786"/>
                <a:gd name="T11" fmla="*/ 156 h 289"/>
                <a:gd name="T12" fmla="*/ 87 w 786"/>
                <a:gd name="T13" fmla="*/ 218 h 289"/>
                <a:gd name="T14" fmla="*/ 85 w 786"/>
                <a:gd name="T15" fmla="*/ 222 h 289"/>
                <a:gd name="T16" fmla="*/ 82 w 786"/>
                <a:gd name="T17" fmla="*/ 227 h 289"/>
                <a:gd name="T18" fmla="*/ 81 w 786"/>
                <a:gd name="T19" fmla="*/ 230 h 289"/>
                <a:gd name="T20" fmla="*/ 79 w 786"/>
                <a:gd name="T21" fmla="*/ 232 h 289"/>
                <a:gd name="T22" fmla="*/ 83 w 786"/>
                <a:gd name="T23" fmla="*/ 233 h 289"/>
                <a:gd name="T24" fmla="*/ 162 w 786"/>
                <a:gd name="T25" fmla="*/ 256 h 289"/>
                <a:gd name="T26" fmla="*/ 248 w 786"/>
                <a:gd name="T27" fmla="*/ 104 h 289"/>
                <a:gd name="T28" fmla="*/ 250 w 786"/>
                <a:gd name="T29" fmla="*/ 124 h 289"/>
                <a:gd name="T30" fmla="*/ 247 w 786"/>
                <a:gd name="T31" fmla="*/ 127 h 289"/>
                <a:gd name="T32" fmla="*/ 245 w 786"/>
                <a:gd name="T33" fmla="*/ 131 h 289"/>
                <a:gd name="T34" fmla="*/ 242 w 786"/>
                <a:gd name="T35" fmla="*/ 135 h 289"/>
                <a:gd name="T36" fmla="*/ 239 w 786"/>
                <a:gd name="T37" fmla="*/ 139 h 289"/>
                <a:gd name="T38" fmla="*/ 236 w 786"/>
                <a:gd name="T39" fmla="*/ 144 h 289"/>
                <a:gd name="T40" fmla="*/ 233 w 786"/>
                <a:gd name="T41" fmla="*/ 149 h 289"/>
                <a:gd name="T42" fmla="*/ 230 w 786"/>
                <a:gd name="T43" fmla="*/ 154 h 289"/>
                <a:gd name="T44" fmla="*/ 227 w 786"/>
                <a:gd name="T45" fmla="*/ 159 h 289"/>
                <a:gd name="T46" fmla="*/ 223 w 786"/>
                <a:gd name="T47" fmla="*/ 165 h 289"/>
                <a:gd name="T48" fmla="*/ 220 w 786"/>
                <a:gd name="T49" fmla="*/ 171 h 289"/>
                <a:gd name="T50" fmla="*/ 216 w 786"/>
                <a:gd name="T51" fmla="*/ 177 h 289"/>
                <a:gd name="T52" fmla="*/ 213 w 786"/>
                <a:gd name="T53" fmla="*/ 183 h 289"/>
                <a:gd name="T54" fmla="*/ 209 w 786"/>
                <a:gd name="T55" fmla="*/ 188 h 289"/>
                <a:gd name="T56" fmla="*/ 205 w 786"/>
                <a:gd name="T57" fmla="*/ 196 h 289"/>
                <a:gd name="T58" fmla="*/ 201 w 786"/>
                <a:gd name="T59" fmla="*/ 202 h 289"/>
                <a:gd name="T60" fmla="*/ 198 w 786"/>
                <a:gd name="T61" fmla="*/ 208 h 289"/>
                <a:gd name="T62" fmla="*/ 194 w 786"/>
                <a:gd name="T63" fmla="*/ 213 h 289"/>
                <a:gd name="T64" fmla="*/ 178 w 786"/>
                <a:gd name="T65" fmla="*/ 242 h 289"/>
                <a:gd name="T66" fmla="*/ 238 w 786"/>
                <a:gd name="T67" fmla="*/ 147 h 289"/>
                <a:gd name="T68" fmla="*/ 245 w 786"/>
                <a:gd name="T69" fmla="*/ 137 h 289"/>
                <a:gd name="T70" fmla="*/ 249 w 786"/>
                <a:gd name="T71" fmla="*/ 130 h 289"/>
                <a:gd name="T72" fmla="*/ 254 w 786"/>
                <a:gd name="T73" fmla="*/ 225 h 289"/>
                <a:gd name="T74" fmla="*/ 280 w 786"/>
                <a:gd name="T75" fmla="*/ 268 h 289"/>
                <a:gd name="T76" fmla="*/ 304 w 786"/>
                <a:gd name="T77" fmla="*/ 29 h 289"/>
                <a:gd name="T78" fmla="*/ 432 w 786"/>
                <a:gd name="T79" fmla="*/ 169 h 289"/>
                <a:gd name="T80" fmla="*/ 409 w 786"/>
                <a:gd name="T81" fmla="*/ 268 h 289"/>
                <a:gd name="T82" fmla="*/ 419 w 786"/>
                <a:gd name="T83" fmla="*/ 268 h 289"/>
                <a:gd name="T84" fmla="*/ 532 w 786"/>
                <a:gd name="T85" fmla="*/ 268 h 289"/>
                <a:gd name="T86" fmla="*/ 453 w 786"/>
                <a:gd name="T87" fmla="*/ 159 h 289"/>
                <a:gd name="T88" fmla="*/ 552 w 786"/>
                <a:gd name="T89" fmla="*/ 190 h 289"/>
                <a:gd name="T90" fmla="*/ 587 w 786"/>
                <a:gd name="T91" fmla="*/ 268 h 289"/>
                <a:gd name="T92" fmla="*/ 587 w 786"/>
                <a:gd name="T93" fmla="*/ 196 h 289"/>
                <a:gd name="T94" fmla="*/ 625 w 786"/>
                <a:gd name="T95" fmla="*/ 279 h 289"/>
                <a:gd name="T96" fmla="*/ 670 w 786"/>
                <a:gd name="T97" fmla="*/ 200 h 289"/>
                <a:gd name="T98" fmla="*/ 758 w 786"/>
                <a:gd name="T99" fmla="*/ 282 h 289"/>
                <a:gd name="T100" fmla="*/ 607 w 786"/>
                <a:gd name="T101" fmla="*/ 254 h 289"/>
                <a:gd name="T102" fmla="*/ 422 w 786"/>
                <a:gd name="T103" fmla="*/ 251 h 289"/>
                <a:gd name="T104" fmla="*/ 435 w 786"/>
                <a:gd name="T105" fmla="*/ 172 h 289"/>
                <a:gd name="T106" fmla="*/ 149 w 786"/>
                <a:gd name="T107" fmla="*/ 156 h 289"/>
                <a:gd name="T108" fmla="*/ 94 w 786"/>
                <a:gd name="T109" fmla="*/ 215 h 289"/>
                <a:gd name="T110" fmla="*/ 97 w 786"/>
                <a:gd name="T111" fmla="*/ 209 h 289"/>
                <a:gd name="T112" fmla="*/ 102 w 786"/>
                <a:gd name="T113" fmla="*/ 202 h 289"/>
                <a:gd name="T114" fmla="*/ 108 w 786"/>
                <a:gd name="T115" fmla="*/ 194 h 289"/>
                <a:gd name="T116" fmla="*/ 115 w 786"/>
                <a:gd name="T117" fmla="*/ 185 h 289"/>
                <a:gd name="T118" fmla="*/ 124 w 786"/>
                <a:gd name="T119" fmla="*/ 175 h 289"/>
                <a:gd name="T120" fmla="*/ 133 w 786"/>
                <a:gd name="T121" fmla="*/ 164 h 289"/>
                <a:gd name="T122" fmla="*/ 143 w 786"/>
                <a:gd name="T123" fmla="*/ 15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289">
                  <a:moveTo>
                    <a:pt x="785" y="188"/>
                  </a:moveTo>
                  <a:cubicBezTo>
                    <a:pt x="786" y="187"/>
                    <a:pt x="786" y="187"/>
                    <a:pt x="786" y="186"/>
                  </a:cubicBezTo>
                  <a:cubicBezTo>
                    <a:pt x="786" y="185"/>
                    <a:pt x="785" y="185"/>
                    <a:pt x="784" y="185"/>
                  </a:cubicBezTo>
                  <a:cubicBezTo>
                    <a:pt x="777" y="184"/>
                    <a:pt x="769" y="184"/>
                    <a:pt x="761" y="184"/>
                  </a:cubicBezTo>
                  <a:cubicBezTo>
                    <a:pt x="720" y="184"/>
                    <a:pt x="688" y="191"/>
                    <a:pt x="669" y="197"/>
                  </a:cubicBezTo>
                  <a:cubicBezTo>
                    <a:pt x="651" y="202"/>
                    <a:pt x="640" y="207"/>
                    <a:pt x="637" y="209"/>
                  </a:cubicBezTo>
                  <a:cubicBezTo>
                    <a:pt x="624" y="203"/>
                    <a:pt x="611" y="199"/>
                    <a:pt x="599" y="196"/>
                  </a:cubicBezTo>
                  <a:cubicBezTo>
                    <a:pt x="621" y="140"/>
                    <a:pt x="621" y="140"/>
                    <a:pt x="621" y="140"/>
                  </a:cubicBezTo>
                  <a:cubicBezTo>
                    <a:pt x="627" y="131"/>
                    <a:pt x="627" y="131"/>
                    <a:pt x="627" y="131"/>
                  </a:cubicBezTo>
                  <a:cubicBezTo>
                    <a:pt x="627" y="131"/>
                    <a:pt x="627" y="130"/>
                    <a:pt x="627" y="130"/>
                  </a:cubicBezTo>
                  <a:cubicBezTo>
                    <a:pt x="627" y="129"/>
                    <a:pt x="626" y="129"/>
                    <a:pt x="626" y="129"/>
                  </a:cubicBezTo>
                  <a:cubicBezTo>
                    <a:pt x="607" y="124"/>
                    <a:pt x="588" y="122"/>
                    <a:pt x="570" y="122"/>
                  </a:cubicBezTo>
                  <a:cubicBezTo>
                    <a:pt x="526" y="122"/>
                    <a:pt x="493" y="134"/>
                    <a:pt x="472" y="144"/>
                  </a:cubicBezTo>
                  <a:cubicBezTo>
                    <a:pt x="466" y="147"/>
                    <a:pt x="461" y="150"/>
                    <a:pt x="457" y="152"/>
                  </a:cubicBezTo>
                  <a:cubicBezTo>
                    <a:pt x="445" y="130"/>
                    <a:pt x="425" y="111"/>
                    <a:pt x="409" y="98"/>
                  </a:cubicBezTo>
                  <a:cubicBezTo>
                    <a:pt x="394" y="86"/>
                    <a:pt x="381" y="79"/>
                    <a:pt x="378" y="77"/>
                  </a:cubicBezTo>
                  <a:cubicBezTo>
                    <a:pt x="378" y="77"/>
                    <a:pt x="377" y="76"/>
                    <a:pt x="377" y="76"/>
                  </a:cubicBezTo>
                  <a:cubicBezTo>
                    <a:pt x="356" y="56"/>
                    <a:pt x="332" y="39"/>
                    <a:pt x="306" y="26"/>
                  </a:cubicBezTo>
                  <a:cubicBezTo>
                    <a:pt x="261" y="4"/>
                    <a:pt x="224" y="0"/>
                    <a:pt x="224" y="0"/>
                  </a:cubicBezTo>
                  <a:cubicBezTo>
                    <a:pt x="223" y="0"/>
                    <a:pt x="223" y="0"/>
                    <a:pt x="222" y="1"/>
                  </a:cubicBezTo>
                  <a:cubicBezTo>
                    <a:pt x="222" y="1"/>
                    <a:pt x="222" y="2"/>
                    <a:pt x="222" y="2"/>
                  </a:cubicBezTo>
                  <a:cubicBezTo>
                    <a:pt x="229" y="19"/>
                    <a:pt x="238" y="57"/>
                    <a:pt x="246" y="100"/>
                  </a:cubicBezTo>
                  <a:cubicBezTo>
                    <a:pt x="198" y="74"/>
                    <a:pt x="156" y="72"/>
                    <a:pt x="144" y="72"/>
                  </a:cubicBezTo>
                  <a:cubicBezTo>
                    <a:pt x="142" y="72"/>
                    <a:pt x="141" y="72"/>
                    <a:pt x="141" y="72"/>
                  </a:cubicBezTo>
                  <a:cubicBezTo>
                    <a:pt x="140" y="72"/>
                    <a:pt x="140" y="73"/>
                    <a:pt x="139" y="73"/>
                  </a:cubicBezTo>
                  <a:cubicBezTo>
                    <a:pt x="139" y="73"/>
                    <a:pt x="139" y="74"/>
                    <a:pt x="139" y="74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13" y="120"/>
                    <a:pt x="83" y="118"/>
                    <a:pt x="64" y="119"/>
                  </a:cubicBezTo>
                  <a:cubicBezTo>
                    <a:pt x="42" y="119"/>
                    <a:pt x="28" y="123"/>
                    <a:pt x="27" y="123"/>
                  </a:cubicBezTo>
                  <a:cubicBezTo>
                    <a:pt x="27" y="123"/>
                    <a:pt x="27" y="123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59" y="219"/>
                    <a:pt x="43" y="222"/>
                    <a:pt x="29" y="226"/>
                  </a:cubicBezTo>
                  <a:cubicBezTo>
                    <a:pt x="12" y="230"/>
                    <a:pt x="0" y="235"/>
                    <a:pt x="0" y="235"/>
                  </a:cubicBezTo>
                  <a:cubicBezTo>
                    <a:pt x="0" y="235"/>
                    <a:pt x="3" y="240"/>
                    <a:pt x="10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69" y="234"/>
                    <a:pt x="69" y="234"/>
                    <a:pt x="69" y="234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3" y="233"/>
                    <a:pt x="73" y="233"/>
                    <a:pt x="73" y="233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5" y="125"/>
                    <a:pt x="47" y="123"/>
                    <a:pt x="64" y="122"/>
                  </a:cubicBezTo>
                  <a:cubicBezTo>
                    <a:pt x="83" y="121"/>
                    <a:pt x="114" y="123"/>
                    <a:pt x="146" y="13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6" y="146"/>
                    <a:pt x="144" y="148"/>
                    <a:pt x="142" y="150"/>
                  </a:cubicBezTo>
                  <a:cubicBezTo>
                    <a:pt x="140" y="152"/>
                    <a:pt x="138" y="154"/>
                    <a:pt x="136" y="156"/>
                  </a:cubicBezTo>
                  <a:cubicBezTo>
                    <a:pt x="136" y="157"/>
                    <a:pt x="135" y="157"/>
                    <a:pt x="134" y="158"/>
                  </a:cubicBezTo>
                  <a:cubicBezTo>
                    <a:pt x="133" y="160"/>
                    <a:pt x="131" y="161"/>
                    <a:pt x="130" y="163"/>
                  </a:cubicBezTo>
                  <a:cubicBezTo>
                    <a:pt x="109" y="186"/>
                    <a:pt x="95" y="206"/>
                    <a:pt x="89" y="215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6"/>
                    <a:pt x="89" y="216"/>
                    <a:pt x="88" y="217"/>
                  </a:cubicBezTo>
                  <a:cubicBezTo>
                    <a:pt x="88" y="217"/>
                    <a:pt x="88" y="217"/>
                    <a:pt x="88" y="217"/>
                  </a:cubicBezTo>
                  <a:cubicBezTo>
                    <a:pt x="88" y="217"/>
                    <a:pt x="88" y="217"/>
                    <a:pt x="88" y="218"/>
                  </a:cubicBezTo>
                  <a:cubicBezTo>
                    <a:pt x="88" y="218"/>
                    <a:pt x="87" y="218"/>
                    <a:pt x="87" y="218"/>
                  </a:cubicBezTo>
                  <a:cubicBezTo>
                    <a:pt x="87" y="218"/>
                    <a:pt x="87" y="218"/>
                    <a:pt x="87" y="219"/>
                  </a:cubicBezTo>
                  <a:cubicBezTo>
                    <a:pt x="87" y="219"/>
                    <a:pt x="87" y="219"/>
                    <a:pt x="87" y="219"/>
                  </a:cubicBezTo>
                  <a:cubicBezTo>
                    <a:pt x="87" y="219"/>
                    <a:pt x="87" y="220"/>
                    <a:pt x="87" y="220"/>
                  </a:cubicBezTo>
                  <a:cubicBezTo>
                    <a:pt x="86" y="220"/>
                    <a:pt x="86" y="220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3"/>
                    <a:pt x="85" y="223"/>
                  </a:cubicBezTo>
                  <a:cubicBezTo>
                    <a:pt x="85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4"/>
                  </a:cubicBezTo>
                  <a:cubicBezTo>
                    <a:pt x="84" y="224"/>
                    <a:pt x="84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2" y="227"/>
                    <a:pt x="82" y="227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82" y="227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0" y="230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79" y="232"/>
                    <a:pt x="79" y="232"/>
                  </a:cubicBezTo>
                  <a:cubicBezTo>
                    <a:pt x="79" y="232"/>
                    <a:pt x="79" y="233"/>
                    <a:pt x="79" y="233"/>
                  </a:cubicBezTo>
                  <a:cubicBezTo>
                    <a:pt x="79" y="233"/>
                    <a:pt x="79" y="233"/>
                    <a:pt x="79" y="233"/>
                  </a:cubicBezTo>
                  <a:cubicBezTo>
                    <a:pt x="79" y="233"/>
                    <a:pt x="79" y="233"/>
                    <a:pt x="79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1" y="252"/>
                    <a:pt x="151" y="252"/>
                    <a:pt x="151" y="252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52" y="76"/>
                    <a:pt x="196" y="76"/>
                    <a:pt x="247" y="104"/>
                  </a:cubicBezTo>
                  <a:cubicBezTo>
                    <a:pt x="247" y="104"/>
                    <a:pt x="247" y="104"/>
                    <a:pt x="248" y="104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1" y="122"/>
                    <a:pt x="250" y="122"/>
                    <a:pt x="250" y="123"/>
                  </a:cubicBezTo>
                  <a:cubicBezTo>
                    <a:pt x="250" y="123"/>
                    <a:pt x="250" y="123"/>
                    <a:pt x="250" y="123"/>
                  </a:cubicBezTo>
                  <a:cubicBezTo>
                    <a:pt x="250" y="123"/>
                    <a:pt x="250" y="123"/>
                    <a:pt x="250" y="123"/>
                  </a:cubicBezTo>
                  <a:cubicBezTo>
                    <a:pt x="250" y="123"/>
                    <a:pt x="250" y="123"/>
                    <a:pt x="250" y="124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125"/>
                    <a:pt x="248" y="125"/>
                  </a:cubicBezTo>
                  <a:cubicBezTo>
                    <a:pt x="248" y="125"/>
                    <a:pt x="248" y="126"/>
                    <a:pt x="248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7"/>
                    <a:pt x="247" y="127"/>
                    <a:pt x="247" y="127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47" y="128"/>
                    <a:pt x="247" y="128"/>
                    <a:pt x="246" y="128"/>
                  </a:cubicBezTo>
                  <a:cubicBezTo>
                    <a:pt x="246" y="128"/>
                    <a:pt x="246" y="129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6" y="129"/>
                    <a:pt x="246" y="129"/>
                    <a:pt x="245" y="130"/>
                  </a:cubicBezTo>
                  <a:cubicBezTo>
                    <a:pt x="245" y="130"/>
                    <a:pt x="245" y="130"/>
                    <a:pt x="245" y="130"/>
                  </a:cubicBezTo>
                  <a:cubicBezTo>
                    <a:pt x="245" y="130"/>
                    <a:pt x="245" y="130"/>
                    <a:pt x="245" y="131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31"/>
                    <a:pt x="244" y="131"/>
                    <a:pt x="244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3" y="133"/>
                    <a:pt x="243" y="133"/>
                    <a:pt x="243" y="133"/>
                  </a:cubicBezTo>
                  <a:cubicBezTo>
                    <a:pt x="243" y="133"/>
                    <a:pt x="243" y="133"/>
                    <a:pt x="243" y="134"/>
                  </a:cubicBezTo>
                  <a:cubicBezTo>
                    <a:pt x="243" y="134"/>
                    <a:pt x="243" y="134"/>
                    <a:pt x="243" y="134"/>
                  </a:cubicBezTo>
                  <a:cubicBezTo>
                    <a:pt x="242" y="134"/>
                    <a:pt x="242" y="134"/>
                    <a:pt x="242" y="135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5"/>
                    <a:pt x="242" y="135"/>
                    <a:pt x="242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1" y="136"/>
                    <a:pt x="241" y="137"/>
                    <a:pt x="241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0" y="138"/>
                    <a:pt x="240" y="138"/>
                    <a:pt x="240" y="138"/>
                  </a:cubicBezTo>
                  <a:cubicBezTo>
                    <a:pt x="240" y="138"/>
                    <a:pt x="240" y="139"/>
                    <a:pt x="239" y="139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39" y="140"/>
                    <a:pt x="238" y="140"/>
                    <a:pt x="238" y="141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38" y="141"/>
                    <a:pt x="238" y="141"/>
                    <a:pt x="238" y="142"/>
                  </a:cubicBezTo>
                  <a:cubicBezTo>
                    <a:pt x="238" y="142"/>
                    <a:pt x="237" y="142"/>
                    <a:pt x="237" y="142"/>
                  </a:cubicBezTo>
                  <a:cubicBezTo>
                    <a:pt x="237" y="142"/>
                    <a:pt x="237" y="143"/>
                    <a:pt x="237" y="143"/>
                  </a:cubicBezTo>
                  <a:cubicBezTo>
                    <a:pt x="237" y="143"/>
                    <a:pt x="237" y="143"/>
                    <a:pt x="237" y="143"/>
                  </a:cubicBezTo>
                  <a:cubicBezTo>
                    <a:pt x="236" y="144"/>
                    <a:pt x="236" y="144"/>
                    <a:pt x="236" y="144"/>
                  </a:cubicBezTo>
                  <a:cubicBezTo>
                    <a:pt x="236" y="144"/>
                    <a:pt x="236" y="144"/>
                    <a:pt x="236" y="145"/>
                  </a:cubicBezTo>
                  <a:cubicBezTo>
                    <a:pt x="236" y="145"/>
                    <a:pt x="236" y="145"/>
                    <a:pt x="235" y="145"/>
                  </a:cubicBezTo>
                  <a:cubicBezTo>
                    <a:pt x="235" y="145"/>
                    <a:pt x="235" y="146"/>
                    <a:pt x="235" y="146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5" y="147"/>
                    <a:pt x="234" y="147"/>
                    <a:pt x="234" y="147"/>
                  </a:cubicBezTo>
                  <a:cubicBezTo>
                    <a:pt x="234" y="147"/>
                    <a:pt x="234" y="147"/>
                    <a:pt x="234" y="148"/>
                  </a:cubicBezTo>
                  <a:cubicBezTo>
                    <a:pt x="234" y="148"/>
                    <a:pt x="234" y="148"/>
                    <a:pt x="233" y="148"/>
                  </a:cubicBezTo>
                  <a:cubicBezTo>
                    <a:pt x="233" y="148"/>
                    <a:pt x="233" y="149"/>
                    <a:pt x="233" y="149"/>
                  </a:cubicBezTo>
                  <a:cubicBezTo>
                    <a:pt x="233" y="149"/>
                    <a:pt x="233" y="149"/>
                    <a:pt x="233" y="150"/>
                  </a:cubicBezTo>
                  <a:cubicBezTo>
                    <a:pt x="233" y="150"/>
                    <a:pt x="232" y="150"/>
                    <a:pt x="232" y="150"/>
                  </a:cubicBezTo>
                  <a:cubicBezTo>
                    <a:pt x="232" y="150"/>
                    <a:pt x="232" y="151"/>
                    <a:pt x="232" y="151"/>
                  </a:cubicBezTo>
                  <a:cubicBezTo>
                    <a:pt x="232" y="151"/>
                    <a:pt x="232" y="151"/>
                    <a:pt x="231" y="151"/>
                  </a:cubicBezTo>
                  <a:cubicBezTo>
                    <a:pt x="231" y="152"/>
                    <a:pt x="231" y="152"/>
                    <a:pt x="231" y="152"/>
                  </a:cubicBezTo>
                  <a:cubicBezTo>
                    <a:pt x="231" y="152"/>
                    <a:pt x="231" y="153"/>
                    <a:pt x="231" y="153"/>
                  </a:cubicBezTo>
                  <a:cubicBezTo>
                    <a:pt x="231" y="153"/>
                    <a:pt x="230" y="153"/>
                    <a:pt x="230" y="153"/>
                  </a:cubicBezTo>
                  <a:cubicBezTo>
                    <a:pt x="230" y="154"/>
                    <a:pt x="230" y="154"/>
                    <a:pt x="230" y="154"/>
                  </a:cubicBezTo>
                  <a:cubicBezTo>
                    <a:pt x="230" y="154"/>
                    <a:pt x="230" y="154"/>
                    <a:pt x="230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6"/>
                    <a:pt x="229" y="156"/>
                    <a:pt x="229" y="156"/>
                  </a:cubicBezTo>
                  <a:cubicBezTo>
                    <a:pt x="229" y="156"/>
                    <a:pt x="228" y="156"/>
                    <a:pt x="228" y="157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28" y="158"/>
                    <a:pt x="228" y="158"/>
                    <a:pt x="227" y="158"/>
                  </a:cubicBezTo>
                  <a:cubicBezTo>
                    <a:pt x="227" y="158"/>
                    <a:pt x="227" y="158"/>
                    <a:pt x="227" y="159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6" y="160"/>
                    <a:pt x="226" y="160"/>
                    <a:pt x="226" y="160"/>
                  </a:cubicBezTo>
                  <a:cubicBezTo>
                    <a:pt x="226" y="160"/>
                    <a:pt x="226" y="161"/>
                    <a:pt x="226" y="161"/>
                  </a:cubicBezTo>
                  <a:cubicBezTo>
                    <a:pt x="226" y="161"/>
                    <a:pt x="226" y="161"/>
                    <a:pt x="225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5" y="162"/>
                    <a:pt x="225" y="163"/>
                    <a:pt x="225" y="163"/>
                  </a:cubicBezTo>
                  <a:cubicBezTo>
                    <a:pt x="224" y="163"/>
                    <a:pt x="224" y="164"/>
                    <a:pt x="224" y="164"/>
                  </a:cubicBezTo>
                  <a:cubicBezTo>
                    <a:pt x="224" y="164"/>
                    <a:pt x="224" y="164"/>
                    <a:pt x="223" y="165"/>
                  </a:cubicBezTo>
                  <a:cubicBezTo>
                    <a:pt x="223" y="165"/>
                    <a:pt x="223" y="165"/>
                    <a:pt x="223" y="165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2" y="166"/>
                    <a:pt x="222" y="167"/>
                    <a:pt x="222" y="167"/>
                  </a:cubicBezTo>
                  <a:cubicBezTo>
                    <a:pt x="222" y="167"/>
                    <a:pt x="222" y="167"/>
                    <a:pt x="222" y="167"/>
                  </a:cubicBezTo>
                  <a:cubicBezTo>
                    <a:pt x="222" y="168"/>
                    <a:pt x="221" y="168"/>
                    <a:pt x="221" y="168"/>
                  </a:cubicBezTo>
                  <a:cubicBezTo>
                    <a:pt x="221" y="168"/>
                    <a:pt x="221" y="169"/>
                    <a:pt x="221" y="169"/>
                  </a:cubicBezTo>
                  <a:cubicBezTo>
                    <a:pt x="221" y="169"/>
                    <a:pt x="221" y="169"/>
                    <a:pt x="220" y="170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20" y="171"/>
                    <a:pt x="220" y="171"/>
                    <a:pt x="220" y="171"/>
                  </a:cubicBezTo>
                  <a:cubicBezTo>
                    <a:pt x="219" y="171"/>
                    <a:pt x="219" y="171"/>
                    <a:pt x="219" y="172"/>
                  </a:cubicBezTo>
                  <a:cubicBezTo>
                    <a:pt x="219" y="172"/>
                    <a:pt x="219" y="172"/>
                    <a:pt x="219" y="172"/>
                  </a:cubicBezTo>
                  <a:cubicBezTo>
                    <a:pt x="219" y="173"/>
                    <a:pt x="218" y="173"/>
                    <a:pt x="218" y="173"/>
                  </a:cubicBezTo>
                  <a:cubicBezTo>
                    <a:pt x="218" y="173"/>
                    <a:pt x="218" y="174"/>
                    <a:pt x="218" y="174"/>
                  </a:cubicBezTo>
                  <a:cubicBezTo>
                    <a:pt x="218" y="174"/>
                    <a:pt x="218" y="174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7" y="176"/>
                    <a:pt x="217" y="176"/>
                    <a:pt x="217" y="176"/>
                  </a:cubicBezTo>
                  <a:cubicBezTo>
                    <a:pt x="216" y="176"/>
                    <a:pt x="216" y="177"/>
                    <a:pt x="216" y="177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6" y="178"/>
                    <a:pt x="215" y="178"/>
                    <a:pt x="215" y="178"/>
                  </a:cubicBezTo>
                  <a:cubicBezTo>
                    <a:pt x="215" y="178"/>
                    <a:pt x="215" y="179"/>
                    <a:pt x="215" y="179"/>
                  </a:cubicBezTo>
                  <a:cubicBezTo>
                    <a:pt x="215" y="179"/>
                    <a:pt x="215" y="179"/>
                    <a:pt x="214" y="180"/>
                  </a:cubicBezTo>
                  <a:cubicBezTo>
                    <a:pt x="214" y="180"/>
                    <a:pt x="214" y="180"/>
                    <a:pt x="214" y="180"/>
                  </a:cubicBezTo>
                  <a:cubicBezTo>
                    <a:pt x="214" y="181"/>
                    <a:pt x="214" y="181"/>
                    <a:pt x="213" y="181"/>
                  </a:cubicBezTo>
                  <a:cubicBezTo>
                    <a:pt x="213" y="181"/>
                    <a:pt x="213" y="182"/>
                    <a:pt x="213" y="182"/>
                  </a:cubicBezTo>
                  <a:cubicBezTo>
                    <a:pt x="213" y="182"/>
                    <a:pt x="213" y="182"/>
                    <a:pt x="213" y="183"/>
                  </a:cubicBezTo>
                  <a:cubicBezTo>
                    <a:pt x="213" y="183"/>
                    <a:pt x="212" y="183"/>
                    <a:pt x="212" y="183"/>
                  </a:cubicBezTo>
                  <a:cubicBezTo>
                    <a:pt x="212" y="183"/>
                    <a:pt x="212" y="184"/>
                    <a:pt x="212" y="184"/>
                  </a:cubicBezTo>
                  <a:cubicBezTo>
                    <a:pt x="212" y="184"/>
                    <a:pt x="212" y="184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6"/>
                    <a:pt x="211" y="186"/>
                    <a:pt x="211" y="186"/>
                  </a:cubicBezTo>
                  <a:cubicBezTo>
                    <a:pt x="210" y="186"/>
                    <a:pt x="210" y="187"/>
                    <a:pt x="210" y="187"/>
                  </a:cubicBezTo>
                  <a:cubicBezTo>
                    <a:pt x="210" y="187"/>
                    <a:pt x="210" y="187"/>
                    <a:pt x="210" y="187"/>
                  </a:cubicBezTo>
                  <a:cubicBezTo>
                    <a:pt x="210" y="188"/>
                    <a:pt x="209" y="188"/>
                    <a:pt x="209" y="188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09" y="189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7" y="191"/>
                    <a:pt x="207" y="192"/>
                    <a:pt x="206" y="193"/>
                  </a:cubicBezTo>
                  <a:cubicBezTo>
                    <a:pt x="206" y="193"/>
                    <a:pt x="206" y="193"/>
                    <a:pt x="206" y="194"/>
                  </a:cubicBezTo>
                  <a:cubicBezTo>
                    <a:pt x="206" y="194"/>
                    <a:pt x="206" y="194"/>
                    <a:pt x="205" y="195"/>
                  </a:cubicBezTo>
                  <a:cubicBezTo>
                    <a:pt x="205" y="195"/>
                    <a:pt x="205" y="195"/>
                    <a:pt x="205" y="195"/>
                  </a:cubicBezTo>
                  <a:cubicBezTo>
                    <a:pt x="205" y="195"/>
                    <a:pt x="205" y="196"/>
                    <a:pt x="205" y="196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4" y="197"/>
                    <a:pt x="204" y="197"/>
                    <a:pt x="204" y="198"/>
                  </a:cubicBezTo>
                  <a:cubicBezTo>
                    <a:pt x="204" y="198"/>
                    <a:pt x="204" y="198"/>
                    <a:pt x="203" y="198"/>
                  </a:cubicBezTo>
                  <a:cubicBezTo>
                    <a:pt x="203" y="198"/>
                    <a:pt x="203" y="199"/>
                    <a:pt x="203" y="199"/>
                  </a:cubicBezTo>
                  <a:cubicBezTo>
                    <a:pt x="203" y="199"/>
                    <a:pt x="203" y="199"/>
                    <a:pt x="203" y="199"/>
                  </a:cubicBezTo>
                  <a:cubicBezTo>
                    <a:pt x="202" y="200"/>
                    <a:pt x="202" y="200"/>
                    <a:pt x="202" y="201"/>
                  </a:cubicBezTo>
                  <a:cubicBezTo>
                    <a:pt x="202" y="201"/>
                    <a:pt x="202" y="201"/>
                    <a:pt x="202" y="201"/>
                  </a:cubicBezTo>
                  <a:cubicBezTo>
                    <a:pt x="202" y="201"/>
                    <a:pt x="201" y="202"/>
                    <a:pt x="201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1" y="203"/>
                    <a:pt x="201" y="203"/>
                    <a:pt x="200" y="203"/>
                  </a:cubicBezTo>
                  <a:cubicBezTo>
                    <a:pt x="200" y="203"/>
                    <a:pt x="200" y="204"/>
                    <a:pt x="200" y="204"/>
                  </a:cubicBezTo>
                  <a:cubicBezTo>
                    <a:pt x="200" y="204"/>
                    <a:pt x="200" y="204"/>
                    <a:pt x="199" y="205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6"/>
                    <a:pt x="199" y="206"/>
                    <a:pt x="198" y="206"/>
                  </a:cubicBezTo>
                  <a:cubicBezTo>
                    <a:pt x="198" y="207"/>
                    <a:pt x="198" y="207"/>
                    <a:pt x="198" y="208"/>
                  </a:cubicBezTo>
                  <a:cubicBezTo>
                    <a:pt x="198" y="208"/>
                    <a:pt x="198" y="208"/>
                    <a:pt x="198" y="208"/>
                  </a:cubicBezTo>
                  <a:cubicBezTo>
                    <a:pt x="197" y="208"/>
                    <a:pt x="197" y="209"/>
                    <a:pt x="197" y="209"/>
                  </a:cubicBezTo>
                  <a:cubicBezTo>
                    <a:pt x="197" y="209"/>
                    <a:pt x="197" y="209"/>
                    <a:pt x="197" y="209"/>
                  </a:cubicBezTo>
                  <a:cubicBezTo>
                    <a:pt x="197" y="210"/>
                    <a:pt x="196" y="210"/>
                    <a:pt x="196" y="211"/>
                  </a:cubicBezTo>
                  <a:cubicBezTo>
                    <a:pt x="196" y="211"/>
                    <a:pt x="196" y="211"/>
                    <a:pt x="196" y="211"/>
                  </a:cubicBezTo>
                  <a:cubicBezTo>
                    <a:pt x="196" y="211"/>
                    <a:pt x="195" y="212"/>
                    <a:pt x="195" y="212"/>
                  </a:cubicBezTo>
                  <a:cubicBezTo>
                    <a:pt x="195" y="212"/>
                    <a:pt x="195" y="212"/>
                    <a:pt x="195" y="212"/>
                  </a:cubicBezTo>
                  <a:cubicBezTo>
                    <a:pt x="195" y="213"/>
                    <a:pt x="195" y="213"/>
                    <a:pt x="194" y="213"/>
                  </a:cubicBezTo>
                  <a:cubicBezTo>
                    <a:pt x="194" y="213"/>
                    <a:pt x="194" y="213"/>
                    <a:pt x="194" y="213"/>
                  </a:cubicBezTo>
                  <a:cubicBezTo>
                    <a:pt x="194" y="214"/>
                    <a:pt x="194" y="214"/>
                    <a:pt x="194" y="215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3" y="216"/>
                    <a:pt x="193" y="217"/>
                    <a:pt x="192" y="217"/>
                  </a:cubicBezTo>
                  <a:cubicBezTo>
                    <a:pt x="192" y="218"/>
                    <a:pt x="192" y="218"/>
                    <a:pt x="192" y="218"/>
                  </a:cubicBezTo>
                  <a:cubicBezTo>
                    <a:pt x="192" y="218"/>
                    <a:pt x="191" y="218"/>
                    <a:pt x="191" y="219"/>
                  </a:cubicBezTo>
                  <a:cubicBezTo>
                    <a:pt x="191" y="219"/>
                    <a:pt x="191" y="219"/>
                    <a:pt x="191" y="219"/>
                  </a:cubicBezTo>
                  <a:cubicBezTo>
                    <a:pt x="186" y="228"/>
                    <a:pt x="182" y="235"/>
                    <a:pt x="178" y="242"/>
                  </a:cubicBezTo>
                  <a:cubicBezTo>
                    <a:pt x="176" y="245"/>
                    <a:pt x="175" y="247"/>
                    <a:pt x="174" y="249"/>
                  </a:cubicBezTo>
                  <a:cubicBezTo>
                    <a:pt x="172" y="253"/>
                    <a:pt x="170" y="256"/>
                    <a:pt x="169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3" y="258"/>
                    <a:pt x="173" y="258"/>
                    <a:pt x="173" y="258"/>
                  </a:cubicBezTo>
                  <a:cubicBezTo>
                    <a:pt x="173" y="258"/>
                    <a:pt x="173" y="258"/>
                    <a:pt x="173" y="258"/>
                  </a:cubicBezTo>
                  <a:cubicBezTo>
                    <a:pt x="182" y="242"/>
                    <a:pt x="214" y="186"/>
                    <a:pt x="237" y="149"/>
                  </a:cubicBezTo>
                  <a:cubicBezTo>
                    <a:pt x="237" y="149"/>
                    <a:pt x="237" y="149"/>
                    <a:pt x="237" y="149"/>
                  </a:cubicBezTo>
                  <a:cubicBezTo>
                    <a:pt x="237" y="148"/>
                    <a:pt x="238" y="148"/>
                    <a:pt x="238" y="147"/>
                  </a:cubicBezTo>
                  <a:cubicBezTo>
                    <a:pt x="238" y="147"/>
                    <a:pt x="238" y="147"/>
                    <a:pt x="238" y="147"/>
                  </a:cubicBezTo>
                  <a:cubicBezTo>
                    <a:pt x="239" y="146"/>
                    <a:pt x="239" y="145"/>
                    <a:pt x="240" y="145"/>
                  </a:cubicBezTo>
                  <a:cubicBezTo>
                    <a:pt x="240" y="145"/>
                    <a:pt x="240" y="145"/>
                    <a:pt x="240" y="145"/>
                  </a:cubicBezTo>
                  <a:cubicBezTo>
                    <a:pt x="241" y="143"/>
                    <a:pt x="241" y="142"/>
                    <a:pt x="242" y="141"/>
                  </a:cubicBezTo>
                  <a:cubicBezTo>
                    <a:pt x="242" y="141"/>
                    <a:pt x="242" y="141"/>
                    <a:pt x="242" y="140"/>
                  </a:cubicBezTo>
                  <a:cubicBezTo>
                    <a:pt x="243" y="140"/>
                    <a:pt x="243" y="139"/>
                    <a:pt x="244" y="139"/>
                  </a:cubicBezTo>
                  <a:cubicBezTo>
                    <a:pt x="244" y="139"/>
                    <a:pt x="244" y="138"/>
                    <a:pt x="244" y="138"/>
                  </a:cubicBezTo>
                  <a:cubicBezTo>
                    <a:pt x="244" y="138"/>
                    <a:pt x="244" y="137"/>
                    <a:pt x="245" y="137"/>
                  </a:cubicBezTo>
                  <a:cubicBezTo>
                    <a:pt x="245" y="137"/>
                    <a:pt x="245" y="137"/>
                    <a:pt x="245" y="136"/>
                  </a:cubicBezTo>
                  <a:cubicBezTo>
                    <a:pt x="245" y="136"/>
                    <a:pt x="246" y="135"/>
                    <a:pt x="246" y="135"/>
                  </a:cubicBezTo>
                  <a:cubicBezTo>
                    <a:pt x="246" y="135"/>
                    <a:pt x="246" y="135"/>
                    <a:pt x="246" y="135"/>
                  </a:cubicBezTo>
                  <a:cubicBezTo>
                    <a:pt x="246" y="134"/>
                    <a:pt x="247" y="134"/>
                    <a:pt x="247" y="133"/>
                  </a:cubicBezTo>
                  <a:cubicBezTo>
                    <a:pt x="247" y="133"/>
                    <a:pt x="247" y="133"/>
                    <a:pt x="247" y="133"/>
                  </a:cubicBezTo>
                  <a:cubicBezTo>
                    <a:pt x="248" y="132"/>
                    <a:pt x="248" y="132"/>
                    <a:pt x="248" y="131"/>
                  </a:cubicBezTo>
                  <a:cubicBezTo>
                    <a:pt x="248" y="131"/>
                    <a:pt x="248" y="131"/>
                    <a:pt x="249" y="131"/>
                  </a:cubicBezTo>
                  <a:cubicBezTo>
                    <a:pt x="249" y="131"/>
                    <a:pt x="249" y="130"/>
                    <a:pt x="249" y="130"/>
                  </a:cubicBezTo>
                  <a:cubicBezTo>
                    <a:pt x="250" y="130"/>
                    <a:pt x="250" y="130"/>
                    <a:pt x="250" y="129"/>
                  </a:cubicBezTo>
                  <a:cubicBezTo>
                    <a:pt x="250" y="129"/>
                    <a:pt x="250" y="129"/>
                    <a:pt x="251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1" y="127"/>
                    <a:pt x="251" y="127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44" y="163"/>
                    <a:pt x="248" y="200"/>
                    <a:pt x="254" y="225"/>
                  </a:cubicBezTo>
                  <a:cubicBezTo>
                    <a:pt x="258" y="245"/>
                    <a:pt x="263" y="261"/>
                    <a:pt x="266" y="268"/>
                  </a:cubicBezTo>
                  <a:cubicBezTo>
                    <a:pt x="267" y="268"/>
                    <a:pt x="267" y="268"/>
                    <a:pt x="267" y="268"/>
                  </a:cubicBezTo>
                  <a:cubicBezTo>
                    <a:pt x="268" y="268"/>
                    <a:pt x="268" y="268"/>
                    <a:pt x="268" y="268"/>
                  </a:cubicBezTo>
                  <a:cubicBezTo>
                    <a:pt x="269" y="268"/>
                    <a:pt x="269" y="268"/>
                    <a:pt x="269" y="268"/>
                  </a:cubicBezTo>
                  <a:cubicBezTo>
                    <a:pt x="270" y="268"/>
                    <a:pt x="270" y="268"/>
                    <a:pt x="270" y="268"/>
                  </a:cubicBezTo>
                  <a:cubicBezTo>
                    <a:pt x="276" y="268"/>
                    <a:pt x="276" y="268"/>
                    <a:pt x="276" y="268"/>
                  </a:cubicBezTo>
                  <a:cubicBezTo>
                    <a:pt x="278" y="268"/>
                    <a:pt x="278" y="268"/>
                    <a:pt x="278" y="268"/>
                  </a:cubicBezTo>
                  <a:cubicBezTo>
                    <a:pt x="280" y="268"/>
                    <a:pt x="280" y="268"/>
                    <a:pt x="280" y="268"/>
                  </a:cubicBezTo>
                  <a:cubicBezTo>
                    <a:pt x="278" y="255"/>
                    <a:pt x="268" y="193"/>
                    <a:pt x="256" y="131"/>
                  </a:cubicBezTo>
                  <a:cubicBezTo>
                    <a:pt x="256" y="131"/>
                    <a:pt x="256" y="130"/>
                    <a:pt x="256" y="129"/>
                  </a:cubicBezTo>
                  <a:cubicBezTo>
                    <a:pt x="255" y="127"/>
                    <a:pt x="255" y="125"/>
                    <a:pt x="254" y="122"/>
                  </a:cubicBezTo>
                  <a:cubicBezTo>
                    <a:pt x="254" y="119"/>
                    <a:pt x="253" y="115"/>
                    <a:pt x="252" y="112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51" y="102"/>
                    <a:pt x="251" y="102"/>
                    <a:pt x="250" y="102"/>
                  </a:cubicBezTo>
                  <a:cubicBezTo>
                    <a:pt x="242" y="60"/>
                    <a:pt x="233" y="22"/>
                    <a:pt x="226" y="4"/>
                  </a:cubicBezTo>
                  <a:cubicBezTo>
                    <a:pt x="236" y="5"/>
                    <a:pt x="267" y="10"/>
                    <a:pt x="304" y="29"/>
                  </a:cubicBezTo>
                  <a:cubicBezTo>
                    <a:pt x="325" y="39"/>
                    <a:pt x="350" y="55"/>
                    <a:pt x="374" y="78"/>
                  </a:cubicBezTo>
                  <a:cubicBezTo>
                    <a:pt x="375" y="79"/>
                    <a:pt x="375" y="79"/>
                    <a:pt x="376" y="79"/>
                  </a:cubicBezTo>
                  <a:cubicBezTo>
                    <a:pt x="376" y="80"/>
                    <a:pt x="376" y="80"/>
                    <a:pt x="377" y="81"/>
                  </a:cubicBezTo>
                  <a:cubicBezTo>
                    <a:pt x="399" y="102"/>
                    <a:pt x="419" y="130"/>
                    <a:pt x="436" y="166"/>
                  </a:cubicBezTo>
                  <a:cubicBezTo>
                    <a:pt x="436" y="166"/>
                    <a:pt x="436" y="166"/>
                    <a:pt x="436" y="167"/>
                  </a:cubicBezTo>
                  <a:cubicBezTo>
                    <a:pt x="436" y="167"/>
                    <a:pt x="436" y="167"/>
                    <a:pt x="436" y="167"/>
                  </a:cubicBezTo>
                  <a:cubicBezTo>
                    <a:pt x="435" y="168"/>
                    <a:pt x="435" y="168"/>
                    <a:pt x="435" y="168"/>
                  </a:cubicBezTo>
                  <a:cubicBezTo>
                    <a:pt x="432" y="169"/>
                    <a:pt x="432" y="169"/>
                    <a:pt x="432" y="169"/>
                  </a:cubicBezTo>
                  <a:cubicBezTo>
                    <a:pt x="343" y="234"/>
                    <a:pt x="343" y="234"/>
                    <a:pt x="343" y="234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9" y="268"/>
                    <a:pt x="299" y="268"/>
                    <a:pt x="299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2" y="268"/>
                    <a:pt x="302" y="268"/>
                    <a:pt x="302" y="268"/>
                  </a:cubicBezTo>
                  <a:cubicBezTo>
                    <a:pt x="303" y="268"/>
                    <a:pt x="303" y="268"/>
                    <a:pt x="303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10" y="268"/>
                    <a:pt x="410" y="268"/>
                    <a:pt x="410" y="268"/>
                  </a:cubicBezTo>
                  <a:cubicBezTo>
                    <a:pt x="410" y="268"/>
                    <a:pt x="410" y="268"/>
                    <a:pt x="410" y="268"/>
                  </a:cubicBezTo>
                  <a:cubicBezTo>
                    <a:pt x="418" y="268"/>
                    <a:pt x="418" y="268"/>
                    <a:pt x="418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525" y="268"/>
                    <a:pt x="525" y="268"/>
                    <a:pt x="525" y="268"/>
                  </a:cubicBezTo>
                  <a:cubicBezTo>
                    <a:pt x="528" y="268"/>
                    <a:pt x="528" y="268"/>
                    <a:pt x="528" y="268"/>
                  </a:cubicBezTo>
                  <a:cubicBezTo>
                    <a:pt x="530" y="268"/>
                    <a:pt x="530" y="268"/>
                    <a:pt x="530" y="268"/>
                  </a:cubicBezTo>
                  <a:cubicBezTo>
                    <a:pt x="531" y="268"/>
                    <a:pt x="531" y="268"/>
                    <a:pt x="531" y="268"/>
                  </a:cubicBezTo>
                  <a:cubicBezTo>
                    <a:pt x="532" y="268"/>
                    <a:pt x="532" y="268"/>
                    <a:pt x="532" y="268"/>
                  </a:cubicBezTo>
                  <a:cubicBezTo>
                    <a:pt x="533" y="268"/>
                    <a:pt x="533" y="268"/>
                    <a:pt x="533" y="268"/>
                  </a:cubicBezTo>
                  <a:cubicBezTo>
                    <a:pt x="509" y="242"/>
                    <a:pt x="509" y="242"/>
                    <a:pt x="509" y="242"/>
                  </a:cubicBezTo>
                  <a:cubicBezTo>
                    <a:pt x="509" y="242"/>
                    <a:pt x="509" y="242"/>
                    <a:pt x="509" y="242"/>
                  </a:cubicBezTo>
                  <a:cubicBezTo>
                    <a:pt x="443" y="170"/>
                    <a:pt x="443" y="170"/>
                    <a:pt x="443" y="170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7"/>
                    <a:pt x="442" y="167"/>
                    <a:pt x="442" y="166"/>
                  </a:cubicBezTo>
                  <a:cubicBezTo>
                    <a:pt x="445" y="165"/>
                    <a:pt x="448" y="162"/>
                    <a:pt x="453" y="159"/>
                  </a:cubicBezTo>
                  <a:cubicBezTo>
                    <a:pt x="454" y="158"/>
                    <a:pt x="455" y="158"/>
                    <a:pt x="456" y="157"/>
                  </a:cubicBezTo>
                  <a:cubicBezTo>
                    <a:pt x="457" y="157"/>
                    <a:pt x="457" y="156"/>
                    <a:pt x="458" y="156"/>
                  </a:cubicBezTo>
                  <a:cubicBezTo>
                    <a:pt x="462" y="153"/>
                    <a:pt x="468" y="150"/>
                    <a:pt x="473" y="147"/>
                  </a:cubicBezTo>
                  <a:cubicBezTo>
                    <a:pt x="494" y="137"/>
                    <a:pt x="527" y="126"/>
                    <a:pt x="570" y="126"/>
                  </a:cubicBezTo>
                  <a:cubicBezTo>
                    <a:pt x="587" y="126"/>
                    <a:pt x="605" y="128"/>
                    <a:pt x="623" y="131"/>
                  </a:cubicBezTo>
                  <a:cubicBezTo>
                    <a:pt x="587" y="193"/>
                    <a:pt x="587" y="193"/>
                    <a:pt x="587" y="193"/>
                  </a:cubicBezTo>
                  <a:cubicBezTo>
                    <a:pt x="567" y="189"/>
                    <a:pt x="554" y="189"/>
                    <a:pt x="553" y="189"/>
                  </a:cubicBezTo>
                  <a:cubicBezTo>
                    <a:pt x="553" y="189"/>
                    <a:pt x="552" y="189"/>
                    <a:pt x="552" y="190"/>
                  </a:cubicBezTo>
                  <a:cubicBezTo>
                    <a:pt x="552" y="190"/>
                    <a:pt x="552" y="191"/>
                    <a:pt x="552" y="191"/>
                  </a:cubicBezTo>
                  <a:cubicBezTo>
                    <a:pt x="567" y="227"/>
                    <a:pt x="567" y="227"/>
                    <a:pt x="567" y="227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4" y="268"/>
                    <a:pt x="544" y="268"/>
                    <a:pt x="544" y="268"/>
                  </a:cubicBezTo>
                  <a:cubicBezTo>
                    <a:pt x="546" y="268"/>
                    <a:pt x="546" y="268"/>
                    <a:pt x="546" y="268"/>
                  </a:cubicBezTo>
                  <a:cubicBezTo>
                    <a:pt x="585" y="268"/>
                    <a:pt x="585" y="268"/>
                    <a:pt x="585" y="268"/>
                  </a:cubicBezTo>
                  <a:cubicBezTo>
                    <a:pt x="586" y="268"/>
                    <a:pt x="586" y="268"/>
                    <a:pt x="586" y="268"/>
                  </a:cubicBezTo>
                  <a:cubicBezTo>
                    <a:pt x="587" y="268"/>
                    <a:pt x="587" y="268"/>
                    <a:pt x="587" y="268"/>
                  </a:cubicBezTo>
                  <a:cubicBezTo>
                    <a:pt x="588" y="268"/>
                    <a:pt x="588" y="268"/>
                    <a:pt x="588" y="268"/>
                  </a:cubicBezTo>
                  <a:cubicBezTo>
                    <a:pt x="579" y="247"/>
                    <a:pt x="579" y="247"/>
                    <a:pt x="579" y="24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0" y="225"/>
                    <a:pt x="570" y="225"/>
                    <a:pt x="570" y="225"/>
                  </a:cubicBezTo>
                  <a:cubicBezTo>
                    <a:pt x="569" y="223"/>
                    <a:pt x="569" y="223"/>
                    <a:pt x="569" y="223"/>
                  </a:cubicBezTo>
                  <a:cubicBezTo>
                    <a:pt x="556" y="192"/>
                    <a:pt x="556" y="192"/>
                    <a:pt x="556" y="192"/>
                  </a:cubicBezTo>
                  <a:cubicBezTo>
                    <a:pt x="561" y="193"/>
                    <a:pt x="571" y="193"/>
                    <a:pt x="585" y="196"/>
                  </a:cubicBezTo>
                  <a:cubicBezTo>
                    <a:pt x="585" y="196"/>
                    <a:pt x="586" y="196"/>
                    <a:pt x="587" y="196"/>
                  </a:cubicBezTo>
                  <a:cubicBezTo>
                    <a:pt x="587" y="197"/>
                    <a:pt x="588" y="197"/>
                    <a:pt x="588" y="197"/>
                  </a:cubicBezTo>
                  <a:cubicBezTo>
                    <a:pt x="591" y="197"/>
                    <a:pt x="595" y="198"/>
                    <a:pt x="598" y="199"/>
                  </a:cubicBezTo>
                  <a:cubicBezTo>
                    <a:pt x="609" y="202"/>
                    <a:pt x="621" y="206"/>
                    <a:pt x="634" y="211"/>
                  </a:cubicBezTo>
                  <a:cubicBezTo>
                    <a:pt x="628" y="219"/>
                    <a:pt x="604" y="250"/>
                    <a:pt x="595" y="268"/>
                  </a:cubicBezTo>
                  <a:cubicBezTo>
                    <a:pt x="597" y="269"/>
                    <a:pt x="597" y="269"/>
                    <a:pt x="597" y="269"/>
                  </a:cubicBezTo>
                  <a:cubicBezTo>
                    <a:pt x="597" y="269"/>
                    <a:pt x="597" y="269"/>
                    <a:pt x="597" y="269"/>
                  </a:cubicBezTo>
                  <a:cubicBezTo>
                    <a:pt x="598" y="270"/>
                    <a:pt x="598" y="270"/>
                    <a:pt x="598" y="270"/>
                  </a:cubicBezTo>
                  <a:cubicBezTo>
                    <a:pt x="625" y="279"/>
                    <a:pt x="625" y="279"/>
                    <a:pt x="625" y="279"/>
                  </a:cubicBezTo>
                  <a:cubicBezTo>
                    <a:pt x="633" y="279"/>
                    <a:pt x="633" y="279"/>
                    <a:pt x="633" y="279"/>
                  </a:cubicBezTo>
                  <a:cubicBezTo>
                    <a:pt x="648" y="285"/>
                    <a:pt x="648" y="285"/>
                    <a:pt x="648" y="285"/>
                  </a:cubicBezTo>
                  <a:cubicBezTo>
                    <a:pt x="650" y="285"/>
                    <a:pt x="650" y="285"/>
                    <a:pt x="650" y="285"/>
                  </a:cubicBezTo>
                  <a:cubicBezTo>
                    <a:pt x="650" y="285"/>
                    <a:pt x="650" y="285"/>
                    <a:pt x="650" y="285"/>
                  </a:cubicBezTo>
                  <a:cubicBezTo>
                    <a:pt x="651" y="286"/>
                    <a:pt x="651" y="286"/>
                    <a:pt x="651" y="286"/>
                  </a:cubicBezTo>
                  <a:cubicBezTo>
                    <a:pt x="645" y="250"/>
                    <a:pt x="645" y="250"/>
                    <a:pt x="645" y="250"/>
                  </a:cubicBezTo>
                  <a:cubicBezTo>
                    <a:pt x="638" y="212"/>
                    <a:pt x="638" y="212"/>
                    <a:pt x="638" y="212"/>
                  </a:cubicBezTo>
                  <a:cubicBezTo>
                    <a:pt x="642" y="210"/>
                    <a:pt x="653" y="205"/>
                    <a:pt x="670" y="200"/>
                  </a:cubicBezTo>
                  <a:cubicBezTo>
                    <a:pt x="689" y="194"/>
                    <a:pt x="721" y="187"/>
                    <a:pt x="761" y="187"/>
                  </a:cubicBezTo>
                  <a:cubicBezTo>
                    <a:pt x="767" y="187"/>
                    <a:pt x="773" y="187"/>
                    <a:pt x="779" y="188"/>
                  </a:cubicBezTo>
                  <a:cubicBezTo>
                    <a:pt x="761" y="200"/>
                    <a:pt x="688" y="251"/>
                    <a:pt x="665" y="282"/>
                  </a:cubicBezTo>
                  <a:cubicBezTo>
                    <a:pt x="667" y="282"/>
                    <a:pt x="667" y="282"/>
                    <a:pt x="667" y="282"/>
                  </a:cubicBezTo>
                  <a:cubicBezTo>
                    <a:pt x="669" y="282"/>
                    <a:pt x="669" y="282"/>
                    <a:pt x="669" y="282"/>
                  </a:cubicBezTo>
                  <a:cubicBezTo>
                    <a:pt x="682" y="282"/>
                    <a:pt x="682" y="282"/>
                    <a:pt x="682" y="282"/>
                  </a:cubicBezTo>
                  <a:cubicBezTo>
                    <a:pt x="694" y="282"/>
                    <a:pt x="694" y="282"/>
                    <a:pt x="694" y="282"/>
                  </a:cubicBezTo>
                  <a:cubicBezTo>
                    <a:pt x="758" y="282"/>
                    <a:pt x="758" y="282"/>
                    <a:pt x="758" y="282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8" y="289"/>
                    <a:pt x="768" y="289"/>
                    <a:pt x="768" y="289"/>
                  </a:cubicBezTo>
                  <a:cubicBezTo>
                    <a:pt x="785" y="274"/>
                    <a:pt x="785" y="274"/>
                    <a:pt x="785" y="274"/>
                  </a:cubicBezTo>
                  <a:cubicBezTo>
                    <a:pt x="741" y="245"/>
                    <a:pt x="741" y="245"/>
                    <a:pt x="741" y="245"/>
                  </a:cubicBezTo>
                  <a:cubicBezTo>
                    <a:pt x="781" y="190"/>
                    <a:pt x="781" y="190"/>
                    <a:pt x="781" y="190"/>
                  </a:cubicBezTo>
                  <a:cubicBezTo>
                    <a:pt x="784" y="189"/>
                    <a:pt x="785" y="188"/>
                    <a:pt x="785" y="188"/>
                  </a:cubicBezTo>
                  <a:close/>
                  <a:moveTo>
                    <a:pt x="642" y="254"/>
                  </a:moveTo>
                  <a:cubicBezTo>
                    <a:pt x="607" y="254"/>
                    <a:pt x="607" y="254"/>
                    <a:pt x="607" y="254"/>
                  </a:cubicBezTo>
                  <a:cubicBezTo>
                    <a:pt x="610" y="250"/>
                    <a:pt x="616" y="241"/>
                    <a:pt x="622" y="233"/>
                  </a:cubicBezTo>
                  <a:cubicBezTo>
                    <a:pt x="627" y="227"/>
                    <a:pt x="632" y="219"/>
                    <a:pt x="635" y="215"/>
                  </a:cubicBezTo>
                  <a:cubicBezTo>
                    <a:pt x="635" y="215"/>
                    <a:pt x="635" y="215"/>
                    <a:pt x="635" y="215"/>
                  </a:cubicBezTo>
                  <a:cubicBezTo>
                    <a:pt x="642" y="251"/>
                    <a:pt x="642" y="251"/>
                    <a:pt x="642" y="251"/>
                  </a:cubicBezTo>
                  <a:lnTo>
                    <a:pt x="642" y="254"/>
                  </a:lnTo>
                  <a:close/>
                  <a:moveTo>
                    <a:pt x="503" y="241"/>
                  </a:moveTo>
                  <a:cubicBezTo>
                    <a:pt x="502" y="241"/>
                    <a:pt x="500" y="241"/>
                    <a:pt x="499" y="241"/>
                  </a:cubicBezTo>
                  <a:cubicBezTo>
                    <a:pt x="472" y="241"/>
                    <a:pt x="432" y="249"/>
                    <a:pt x="422" y="251"/>
                  </a:cubicBezTo>
                  <a:cubicBezTo>
                    <a:pt x="439" y="171"/>
                    <a:pt x="439" y="171"/>
                    <a:pt x="439" y="171"/>
                  </a:cubicBezTo>
                  <a:cubicBezTo>
                    <a:pt x="439" y="171"/>
                    <a:pt x="439" y="171"/>
                    <a:pt x="439" y="171"/>
                  </a:cubicBezTo>
                  <a:cubicBezTo>
                    <a:pt x="503" y="241"/>
                    <a:pt x="503" y="241"/>
                    <a:pt x="503" y="241"/>
                  </a:cubicBezTo>
                  <a:cubicBezTo>
                    <a:pt x="503" y="241"/>
                    <a:pt x="503" y="241"/>
                    <a:pt x="503" y="241"/>
                  </a:cubicBezTo>
                  <a:close/>
                  <a:moveTo>
                    <a:pt x="435" y="172"/>
                  </a:moveTo>
                  <a:cubicBezTo>
                    <a:pt x="408" y="252"/>
                    <a:pt x="408" y="252"/>
                    <a:pt x="408" y="252"/>
                  </a:cubicBezTo>
                  <a:cubicBezTo>
                    <a:pt x="349" y="234"/>
                    <a:pt x="349" y="234"/>
                    <a:pt x="349" y="234"/>
                  </a:cubicBezTo>
                  <a:lnTo>
                    <a:pt x="435" y="172"/>
                  </a:lnTo>
                  <a:close/>
                  <a:moveTo>
                    <a:pt x="439" y="165"/>
                  </a:moveTo>
                  <a:cubicBezTo>
                    <a:pt x="426" y="136"/>
                    <a:pt x="408" y="109"/>
                    <a:pt x="388" y="87"/>
                  </a:cubicBezTo>
                  <a:cubicBezTo>
                    <a:pt x="405" y="99"/>
                    <a:pt x="438" y="123"/>
                    <a:pt x="454" y="154"/>
                  </a:cubicBezTo>
                  <a:cubicBezTo>
                    <a:pt x="446" y="159"/>
                    <a:pt x="441" y="163"/>
                    <a:pt x="439" y="165"/>
                  </a:cubicBezTo>
                  <a:close/>
                  <a:moveTo>
                    <a:pt x="147" y="149"/>
                  </a:moveTo>
                  <a:cubicBezTo>
                    <a:pt x="147" y="149"/>
                    <a:pt x="148" y="149"/>
                    <a:pt x="148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37" y="187"/>
                    <a:pt x="138" y="213"/>
                    <a:pt x="141" y="227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5" y="226"/>
                    <a:pt x="135" y="226"/>
                    <a:pt x="135" y="22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5"/>
                    <a:pt x="93" y="215"/>
                    <a:pt x="94" y="215"/>
                  </a:cubicBezTo>
                  <a:cubicBezTo>
                    <a:pt x="94" y="215"/>
                    <a:pt x="94" y="215"/>
                    <a:pt x="94" y="214"/>
                  </a:cubicBezTo>
                  <a:cubicBezTo>
                    <a:pt x="94" y="214"/>
                    <a:pt x="94" y="214"/>
                    <a:pt x="94" y="214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5" y="213"/>
                    <a:pt x="95" y="212"/>
                    <a:pt x="95" y="212"/>
                  </a:cubicBezTo>
                  <a:cubicBezTo>
                    <a:pt x="95" y="212"/>
                    <a:pt x="96" y="212"/>
                    <a:pt x="96" y="212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96" y="210"/>
                    <a:pt x="97" y="210"/>
                    <a:pt x="97" y="210"/>
                  </a:cubicBezTo>
                  <a:cubicBezTo>
                    <a:pt x="97" y="210"/>
                    <a:pt x="97" y="209"/>
                    <a:pt x="97" y="209"/>
                  </a:cubicBezTo>
                  <a:cubicBezTo>
                    <a:pt x="98" y="209"/>
                    <a:pt x="98" y="209"/>
                    <a:pt x="98" y="208"/>
                  </a:cubicBezTo>
                  <a:cubicBezTo>
                    <a:pt x="98" y="208"/>
                    <a:pt x="98" y="208"/>
                    <a:pt x="98" y="208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99" y="206"/>
                    <a:pt x="99" y="206"/>
                    <a:pt x="100" y="206"/>
                  </a:cubicBezTo>
                  <a:cubicBezTo>
                    <a:pt x="100" y="206"/>
                    <a:pt x="100" y="205"/>
                    <a:pt x="100" y="205"/>
                  </a:cubicBezTo>
                  <a:cubicBezTo>
                    <a:pt x="100" y="205"/>
                    <a:pt x="101" y="204"/>
                    <a:pt x="101" y="204"/>
                  </a:cubicBezTo>
                  <a:cubicBezTo>
                    <a:pt x="101" y="204"/>
                    <a:pt x="101" y="203"/>
                    <a:pt x="102" y="203"/>
                  </a:cubicBezTo>
                  <a:cubicBezTo>
                    <a:pt x="102" y="203"/>
                    <a:pt x="102" y="203"/>
                    <a:pt x="102" y="202"/>
                  </a:cubicBezTo>
                  <a:cubicBezTo>
                    <a:pt x="102" y="202"/>
                    <a:pt x="103" y="202"/>
                    <a:pt x="103" y="201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04" y="200"/>
                    <a:pt x="104" y="200"/>
                    <a:pt x="104" y="199"/>
                  </a:cubicBezTo>
                  <a:cubicBezTo>
                    <a:pt x="105" y="199"/>
                    <a:pt x="105" y="199"/>
                    <a:pt x="105" y="198"/>
                  </a:cubicBezTo>
                  <a:cubicBezTo>
                    <a:pt x="105" y="198"/>
                    <a:pt x="106" y="198"/>
                    <a:pt x="106" y="197"/>
                  </a:cubicBezTo>
                  <a:cubicBezTo>
                    <a:pt x="106" y="197"/>
                    <a:pt x="106" y="197"/>
                    <a:pt x="107" y="196"/>
                  </a:cubicBezTo>
                  <a:cubicBezTo>
                    <a:pt x="107" y="196"/>
                    <a:pt x="107" y="196"/>
                    <a:pt x="107" y="195"/>
                  </a:cubicBezTo>
                  <a:cubicBezTo>
                    <a:pt x="108" y="195"/>
                    <a:pt x="108" y="194"/>
                    <a:pt x="108" y="194"/>
                  </a:cubicBezTo>
                  <a:cubicBezTo>
                    <a:pt x="109" y="194"/>
                    <a:pt x="109" y="193"/>
                    <a:pt x="109" y="193"/>
                  </a:cubicBezTo>
                  <a:cubicBezTo>
                    <a:pt x="109" y="193"/>
                    <a:pt x="110" y="192"/>
                    <a:pt x="110" y="192"/>
                  </a:cubicBezTo>
                  <a:cubicBezTo>
                    <a:pt x="110" y="191"/>
                    <a:pt x="111" y="191"/>
                    <a:pt x="111" y="191"/>
                  </a:cubicBezTo>
                  <a:cubicBezTo>
                    <a:pt x="111" y="190"/>
                    <a:pt x="111" y="190"/>
                    <a:pt x="112" y="190"/>
                  </a:cubicBezTo>
                  <a:cubicBezTo>
                    <a:pt x="112" y="189"/>
                    <a:pt x="112" y="189"/>
                    <a:pt x="113" y="188"/>
                  </a:cubicBezTo>
                  <a:cubicBezTo>
                    <a:pt x="113" y="188"/>
                    <a:pt x="113" y="188"/>
                    <a:pt x="114" y="187"/>
                  </a:cubicBezTo>
                  <a:cubicBezTo>
                    <a:pt x="114" y="187"/>
                    <a:pt x="114" y="187"/>
                    <a:pt x="114" y="186"/>
                  </a:cubicBezTo>
                  <a:cubicBezTo>
                    <a:pt x="115" y="186"/>
                    <a:pt x="115" y="185"/>
                    <a:pt x="115" y="185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7" y="183"/>
                    <a:pt x="117" y="183"/>
                    <a:pt x="117" y="182"/>
                  </a:cubicBezTo>
                  <a:cubicBezTo>
                    <a:pt x="118" y="182"/>
                    <a:pt x="118" y="182"/>
                    <a:pt x="118" y="181"/>
                  </a:cubicBezTo>
                  <a:cubicBezTo>
                    <a:pt x="119" y="181"/>
                    <a:pt x="119" y="180"/>
                    <a:pt x="119" y="180"/>
                  </a:cubicBezTo>
                  <a:cubicBezTo>
                    <a:pt x="120" y="180"/>
                    <a:pt x="120" y="179"/>
                    <a:pt x="120" y="179"/>
                  </a:cubicBezTo>
                  <a:cubicBezTo>
                    <a:pt x="121" y="178"/>
                    <a:pt x="121" y="178"/>
                    <a:pt x="122" y="177"/>
                  </a:cubicBezTo>
                  <a:cubicBezTo>
                    <a:pt x="122" y="177"/>
                    <a:pt x="122" y="177"/>
                    <a:pt x="123" y="176"/>
                  </a:cubicBezTo>
                  <a:cubicBezTo>
                    <a:pt x="123" y="176"/>
                    <a:pt x="123" y="175"/>
                    <a:pt x="124" y="175"/>
                  </a:cubicBezTo>
                  <a:cubicBezTo>
                    <a:pt x="124" y="175"/>
                    <a:pt x="124" y="174"/>
                    <a:pt x="125" y="174"/>
                  </a:cubicBezTo>
                  <a:cubicBezTo>
                    <a:pt x="125" y="173"/>
                    <a:pt x="126" y="173"/>
                    <a:pt x="126" y="172"/>
                  </a:cubicBezTo>
                  <a:cubicBezTo>
                    <a:pt x="126" y="172"/>
                    <a:pt x="127" y="172"/>
                    <a:pt x="127" y="171"/>
                  </a:cubicBezTo>
                  <a:cubicBezTo>
                    <a:pt x="127" y="171"/>
                    <a:pt x="128" y="170"/>
                    <a:pt x="128" y="170"/>
                  </a:cubicBezTo>
                  <a:cubicBezTo>
                    <a:pt x="129" y="169"/>
                    <a:pt x="129" y="169"/>
                    <a:pt x="129" y="168"/>
                  </a:cubicBezTo>
                  <a:cubicBezTo>
                    <a:pt x="130" y="168"/>
                    <a:pt x="130" y="168"/>
                    <a:pt x="131" y="167"/>
                  </a:cubicBezTo>
                  <a:cubicBezTo>
                    <a:pt x="131" y="167"/>
                    <a:pt x="131" y="166"/>
                    <a:pt x="132" y="166"/>
                  </a:cubicBezTo>
                  <a:cubicBezTo>
                    <a:pt x="132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3"/>
                  </a:cubicBezTo>
                  <a:cubicBezTo>
                    <a:pt x="135" y="163"/>
                    <a:pt x="135" y="162"/>
                    <a:pt x="135" y="162"/>
                  </a:cubicBezTo>
                  <a:cubicBezTo>
                    <a:pt x="136" y="161"/>
                    <a:pt x="136" y="161"/>
                    <a:pt x="137" y="160"/>
                  </a:cubicBezTo>
                  <a:cubicBezTo>
                    <a:pt x="137" y="160"/>
                    <a:pt x="138" y="159"/>
                    <a:pt x="138" y="159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7"/>
                    <a:pt x="140" y="157"/>
                    <a:pt x="141" y="156"/>
                  </a:cubicBezTo>
                  <a:cubicBezTo>
                    <a:pt x="141" y="156"/>
                    <a:pt x="141" y="155"/>
                    <a:pt x="142" y="155"/>
                  </a:cubicBezTo>
                  <a:cubicBezTo>
                    <a:pt x="142" y="154"/>
                    <a:pt x="143" y="154"/>
                    <a:pt x="143" y="153"/>
                  </a:cubicBezTo>
                  <a:cubicBezTo>
                    <a:pt x="144" y="153"/>
                    <a:pt x="144" y="153"/>
                    <a:pt x="145" y="152"/>
                  </a:cubicBezTo>
                  <a:cubicBezTo>
                    <a:pt x="145" y="152"/>
                    <a:pt x="146" y="151"/>
                    <a:pt x="146" y="151"/>
                  </a:cubicBezTo>
                  <a:cubicBezTo>
                    <a:pt x="147" y="150"/>
                    <a:pt x="147" y="150"/>
                    <a:pt x="14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1308497" y="3529852"/>
            <a:ext cx="4001190" cy="1613648"/>
            <a:chOff x="4546601" y="4532313"/>
            <a:chExt cx="1928813" cy="777875"/>
          </a:xfrm>
          <a:solidFill>
            <a:schemeClr val="tx2"/>
          </a:solidFill>
        </p:grpSpPr>
        <p:sp>
          <p:nvSpPr>
            <p:cNvPr id="353" name="Rectangle 348"/>
            <p:cNvSpPr>
              <a:spLocks noChangeArrowheads="1"/>
            </p:cNvSpPr>
            <p:nvPr/>
          </p:nvSpPr>
          <p:spPr bwMode="auto">
            <a:xfrm>
              <a:off x="6205539" y="5026025"/>
              <a:ext cx="15875" cy="6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349"/>
            <p:cNvSpPr>
              <a:spLocks/>
            </p:cNvSpPr>
            <p:nvPr/>
          </p:nvSpPr>
          <p:spPr bwMode="auto">
            <a:xfrm>
              <a:off x="6296026" y="5026025"/>
              <a:ext cx="17463" cy="66675"/>
            </a:xfrm>
            <a:custGeom>
              <a:avLst/>
              <a:gdLst>
                <a:gd name="T0" fmla="*/ 11 w 11"/>
                <a:gd name="T1" fmla="*/ 42 h 42"/>
                <a:gd name="T2" fmla="*/ 0 w 11"/>
                <a:gd name="T3" fmla="*/ 42 h 42"/>
                <a:gd name="T4" fmla="*/ 0 w 11"/>
                <a:gd name="T5" fmla="*/ 0 h 42"/>
                <a:gd name="T6" fmla="*/ 10 w 11"/>
                <a:gd name="T7" fmla="*/ 0 h 42"/>
                <a:gd name="T8" fmla="*/ 11 w 11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2">
                  <a:moveTo>
                    <a:pt x="11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1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350"/>
            <p:cNvSpPr>
              <a:spLocks/>
            </p:cNvSpPr>
            <p:nvPr/>
          </p:nvSpPr>
          <p:spPr bwMode="auto">
            <a:xfrm>
              <a:off x="6132514" y="5019675"/>
              <a:ext cx="15875" cy="49213"/>
            </a:xfrm>
            <a:custGeom>
              <a:avLst/>
              <a:gdLst>
                <a:gd name="T0" fmla="*/ 10 w 10"/>
                <a:gd name="T1" fmla="*/ 31 h 31"/>
                <a:gd name="T2" fmla="*/ 0 w 10"/>
                <a:gd name="T3" fmla="*/ 31 h 31"/>
                <a:gd name="T4" fmla="*/ 0 w 10"/>
                <a:gd name="T5" fmla="*/ 7 h 31"/>
                <a:gd name="T6" fmla="*/ 10 w 10"/>
                <a:gd name="T7" fmla="*/ 0 h 31"/>
                <a:gd name="T8" fmla="*/ 10 w 1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10" y="31"/>
                  </a:moveTo>
                  <a:lnTo>
                    <a:pt x="0" y="31"/>
                  </a:lnTo>
                  <a:lnTo>
                    <a:pt x="0" y="7"/>
                  </a:lnTo>
                  <a:lnTo>
                    <a:pt x="10" y="0"/>
                  </a:lnTo>
                  <a:lnTo>
                    <a:pt x="1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351"/>
            <p:cNvSpPr>
              <a:spLocks/>
            </p:cNvSpPr>
            <p:nvPr/>
          </p:nvSpPr>
          <p:spPr bwMode="auto">
            <a:xfrm>
              <a:off x="5734051" y="4908550"/>
              <a:ext cx="28575" cy="128588"/>
            </a:xfrm>
            <a:custGeom>
              <a:avLst/>
              <a:gdLst>
                <a:gd name="T0" fmla="*/ 18 w 18"/>
                <a:gd name="T1" fmla="*/ 81 h 81"/>
                <a:gd name="T2" fmla="*/ 6 w 18"/>
                <a:gd name="T3" fmla="*/ 81 h 81"/>
                <a:gd name="T4" fmla="*/ 0 w 18"/>
                <a:gd name="T5" fmla="*/ 27 h 81"/>
                <a:gd name="T6" fmla="*/ 6 w 18"/>
                <a:gd name="T7" fmla="*/ 0 h 81"/>
                <a:gd name="T8" fmla="*/ 18 w 18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1">
                  <a:moveTo>
                    <a:pt x="18" y="81"/>
                  </a:moveTo>
                  <a:lnTo>
                    <a:pt x="6" y="81"/>
                  </a:lnTo>
                  <a:lnTo>
                    <a:pt x="0" y="27"/>
                  </a:lnTo>
                  <a:lnTo>
                    <a:pt x="6" y="0"/>
                  </a:lnTo>
                  <a:lnTo>
                    <a:pt x="1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352"/>
            <p:cNvSpPr>
              <a:spLocks/>
            </p:cNvSpPr>
            <p:nvPr/>
          </p:nvSpPr>
          <p:spPr bwMode="auto">
            <a:xfrm>
              <a:off x="5511801" y="4867275"/>
              <a:ext cx="36513" cy="161925"/>
            </a:xfrm>
            <a:custGeom>
              <a:avLst/>
              <a:gdLst>
                <a:gd name="T0" fmla="*/ 23 w 23"/>
                <a:gd name="T1" fmla="*/ 102 h 102"/>
                <a:gd name="T2" fmla="*/ 13 w 23"/>
                <a:gd name="T3" fmla="*/ 102 h 102"/>
                <a:gd name="T4" fmla="*/ 0 w 23"/>
                <a:gd name="T5" fmla="*/ 19 h 102"/>
                <a:gd name="T6" fmla="*/ 8 w 23"/>
                <a:gd name="T7" fmla="*/ 0 h 102"/>
                <a:gd name="T8" fmla="*/ 23 w 23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2">
                  <a:moveTo>
                    <a:pt x="23" y="102"/>
                  </a:moveTo>
                  <a:lnTo>
                    <a:pt x="13" y="102"/>
                  </a:lnTo>
                  <a:lnTo>
                    <a:pt x="0" y="19"/>
                  </a:lnTo>
                  <a:lnTo>
                    <a:pt x="8" y="0"/>
                  </a:lnTo>
                  <a:lnTo>
                    <a:pt x="23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353"/>
            <p:cNvSpPr>
              <a:spLocks/>
            </p:cNvSpPr>
            <p:nvPr/>
          </p:nvSpPr>
          <p:spPr bwMode="auto">
            <a:xfrm>
              <a:off x="5319714" y="4830763"/>
              <a:ext cx="41275" cy="117475"/>
            </a:xfrm>
            <a:custGeom>
              <a:avLst/>
              <a:gdLst>
                <a:gd name="T0" fmla="*/ 12 w 22"/>
                <a:gd name="T1" fmla="*/ 63 h 63"/>
                <a:gd name="T2" fmla="*/ 0 w 22"/>
                <a:gd name="T3" fmla="*/ 25 h 63"/>
                <a:gd name="T4" fmla="*/ 2 w 22"/>
                <a:gd name="T5" fmla="*/ 0 h 63"/>
                <a:gd name="T6" fmla="*/ 22 w 22"/>
                <a:gd name="T7" fmla="*/ 63 h 63"/>
                <a:gd name="T8" fmla="*/ 12 w 22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3">
                  <a:moveTo>
                    <a:pt x="12" y="63"/>
                  </a:moveTo>
                  <a:cubicBezTo>
                    <a:pt x="12" y="63"/>
                    <a:pt x="0" y="25"/>
                    <a:pt x="0" y="2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2" y="63"/>
                    <a:pt x="22" y="63"/>
                    <a:pt x="22" y="63"/>
                  </a:cubicBezTo>
                  <a:lnTo>
                    <a:pt x="12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354"/>
            <p:cNvSpPr>
              <a:spLocks/>
            </p:cNvSpPr>
            <p:nvPr/>
          </p:nvSpPr>
          <p:spPr bwMode="auto">
            <a:xfrm>
              <a:off x="5357814" y="4995863"/>
              <a:ext cx="19050" cy="17463"/>
            </a:xfrm>
            <a:custGeom>
              <a:avLst/>
              <a:gdLst>
                <a:gd name="T0" fmla="*/ 10 w 12"/>
                <a:gd name="T1" fmla="*/ 0 h 11"/>
                <a:gd name="T2" fmla="*/ 12 w 12"/>
                <a:gd name="T3" fmla="*/ 8 h 11"/>
                <a:gd name="T4" fmla="*/ 2 w 12"/>
                <a:gd name="T5" fmla="*/ 11 h 11"/>
                <a:gd name="T6" fmla="*/ 0 w 12"/>
                <a:gd name="T7" fmla="*/ 0 h 11"/>
                <a:gd name="T8" fmla="*/ 10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lnTo>
                    <a:pt x="12" y="8"/>
                  </a:lnTo>
                  <a:lnTo>
                    <a:pt x="2" y="11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355"/>
            <p:cNvSpPr>
              <a:spLocks noEditPoints="1"/>
            </p:cNvSpPr>
            <p:nvPr/>
          </p:nvSpPr>
          <p:spPr bwMode="auto">
            <a:xfrm>
              <a:off x="4721226" y="4789488"/>
              <a:ext cx="177800" cy="227013"/>
            </a:xfrm>
            <a:custGeom>
              <a:avLst/>
              <a:gdLst>
                <a:gd name="T0" fmla="*/ 69 w 112"/>
                <a:gd name="T1" fmla="*/ 53 h 143"/>
                <a:gd name="T2" fmla="*/ 46 w 112"/>
                <a:gd name="T3" fmla="*/ 52 h 143"/>
                <a:gd name="T4" fmla="*/ 51 w 112"/>
                <a:gd name="T5" fmla="*/ 1 h 143"/>
                <a:gd name="T6" fmla="*/ 12 w 112"/>
                <a:gd name="T7" fmla="*/ 2 h 143"/>
                <a:gd name="T8" fmla="*/ 0 w 112"/>
                <a:gd name="T9" fmla="*/ 142 h 143"/>
                <a:gd name="T10" fmla="*/ 37 w 112"/>
                <a:gd name="T11" fmla="*/ 143 h 143"/>
                <a:gd name="T12" fmla="*/ 41 w 112"/>
                <a:gd name="T13" fmla="*/ 89 h 143"/>
                <a:gd name="T14" fmla="*/ 63 w 112"/>
                <a:gd name="T15" fmla="*/ 89 h 143"/>
                <a:gd name="T16" fmla="*/ 63 w 112"/>
                <a:gd name="T17" fmla="*/ 138 h 143"/>
                <a:gd name="T18" fmla="*/ 103 w 112"/>
                <a:gd name="T19" fmla="*/ 142 h 143"/>
                <a:gd name="T20" fmla="*/ 112 w 112"/>
                <a:gd name="T21" fmla="*/ 2 h 143"/>
                <a:gd name="T22" fmla="*/ 75 w 112"/>
                <a:gd name="T23" fmla="*/ 0 h 143"/>
                <a:gd name="T24" fmla="*/ 69 w 112"/>
                <a:gd name="T25" fmla="*/ 53 h 143"/>
                <a:gd name="T26" fmla="*/ 105 w 112"/>
                <a:gd name="T27" fmla="*/ 8 h 143"/>
                <a:gd name="T28" fmla="*/ 96 w 112"/>
                <a:gd name="T29" fmla="*/ 135 h 143"/>
                <a:gd name="T30" fmla="*/ 69 w 112"/>
                <a:gd name="T31" fmla="*/ 133 h 143"/>
                <a:gd name="T32" fmla="*/ 69 w 112"/>
                <a:gd name="T33" fmla="*/ 82 h 143"/>
                <a:gd name="T34" fmla="*/ 34 w 112"/>
                <a:gd name="T35" fmla="*/ 83 h 143"/>
                <a:gd name="T36" fmla="*/ 31 w 112"/>
                <a:gd name="T37" fmla="*/ 136 h 143"/>
                <a:gd name="T38" fmla="*/ 7 w 112"/>
                <a:gd name="T39" fmla="*/ 136 h 143"/>
                <a:gd name="T40" fmla="*/ 18 w 112"/>
                <a:gd name="T41" fmla="*/ 8 h 143"/>
                <a:gd name="T42" fmla="*/ 44 w 112"/>
                <a:gd name="T43" fmla="*/ 8 h 143"/>
                <a:gd name="T44" fmla="*/ 39 w 112"/>
                <a:gd name="T45" fmla="*/ 58 h 143"/>
                <a:gd name="T46" fmla="*/ 75 w 112"/>
                <a:gd name="T47" fmla="*/ 60 h 143"/>
                <a:gd name="T48" fmla="*/ 81 w 112"/>
                <a:gd name="T49" fmla="*/ 7 h 143"/>
                <a:gd name="T50" fmla="*/ 105 w 112"/>
                <a:gd name="T51" fmla="*/ 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43">
                  <a:moveTo>
                    <a:pt x="69" y="53"/>
                  </a:moveTo>
                  <a:lnTo>
                    <a:pt x="46" y="52"/>
                  </a:lnTo>
                  <a:lnTo>
                    <a:pt x="51" y="1"/>
                  </a:lnTo>
                  <a:lnTo>
                    <a:pt x="12" y="2"/>
                  </a:lnTo>
                  <a:lnTo>
                    <a:pt x="0" y="142"/>
                  </a:lnTo>
                  <a:lnTo>
                    <a:pt x="37" y="143"/>
                  </a:lnTo>
                  <a:lnTo>
                    <a:pt x="41" y="89"/>
                  </a:lnTo>
                  <a:lnTo>
                    <a:pt x="63" y="89"/>
                  </a:lnTo>
                  <a:lnTo>
                    <a:pt x="63" y="138"/>
                  </a:lnTo>
                  <a:lnTo>
                    <a:pt x="103" y="142"/>
                  </a:lnTo>
                  <a:lnTo>
                    <a:pt x="112" y="2"/>
                  </a:lnTo>
                  <a:lnTo>
                    <a:pt x="75" y="0"/>
                  </a:lnTo>
                  <a:lnTo>
                    <a:pt x="69" y="53"/>
                  </a:lnTo>
                  <a:close/>
                  <a:moveTo>
                    <a:pt x="105" y="8"/>
                  </a:moveTo>
                  <a:lnTo>
                    <a:pt x="96" y="135"/>
                  </a:lnTo>
                  <a:lnTo>
                    <a:pt x="69" y="133"/>
                  </a:lnTo>
                  <a:lnTo>
                    <a:pt x="69" y="82"/>
                  </a:lnTo>
                  <a:lnTo>
                    <a:pt x="34" y="83"/>
                  </a:lnTo>
                  <a:lnTo>
                    <a:pt x="31" y="136"/>
                  </a:lnTo>
                  <a:lnTo>
                    <a:pt x="7" y="136"/>
                  </a:lnTo>
                  <a:lnTo>
                    <a:pt x="18" y="8"/>
                  </a:lnTo>
                  <a:lnTo>
                    <a:pt x="44" y="8"/>
                  </a:lnTo>
                  <a:lnTo>
                    <a:pt x="39" y="58"/>
                  </a:lnTo>
                  <a:lnTo>
                    <a:pt x="75" y="60"/>
                  </a:lnTo>
                  <a:lnTo>
                    <a:pt x="81" y="7"/>
                  </a:lnTo>
                  <a:lnTo>
                    <a:pt x="10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356"/>
            <p:cNvSpPr>
              <a:spLocks noEditPoints="1"/>
            </p:cNvSpPr>
            <p:nvPr/>
          </p:nvSpPr>
          <p:spPr bwMode="auto">
            <a:xfrm>
              <a:off x="4902201" y="4784725"/>
              <a:ext cx="173038" cy="222250"/>
            </a:xfrm>
            <a:custGeom>
              <a:avLst/>
              <a:gdLst>
                <a:gd name="T0" fmla="*/ 43 w 109"/>
                <a:gd name="T1" fmla="*/ 0 h 140"/>
                <a:gd name="T2" fmla="*/ 10 w 109"/>
                <a:gd name="T3" fmla="*/ 23 h 140"/>
                <a:gd name="T4" fmla="*/ 0 w 109"/>
                <a:gd name="T5" fmla="*/ 121 h 140"/>
                <a:gd name="T6" fmla="*/ 27 w 109"/>
                <a:gd name="T7" fmla="*/ 140 h 140"/>
                <a:gd name="T8" fmla="*/ 65 w 109"/>
                <a:gd name="T9" fmla="*/ 140 h 140"/>
                <a:gd name="T10" fmla="*/ 101 w 109"/>
                <a:gd name="T11" fmla="*/ 119 h 140"/>
                <a:gd name="T12" fmla="*/ 109 w 109"/>
                <a:gd name="T13" fmla="*/ 21 h 140"/>
                <a:gd name="T14" fmla="*/ 84 w 109"/>
                <a:gd name="T15" fmla="*/ 0 h 140"/>
                <a:gd name="T16" fmla="*/ 43 w 109"/>
                <a:gd name="T17" fmla="*/ 0 h 140"/>
                <a:gd name="T18" fmla="*/ 29 w 109"/>
                <a:gd name="T19" fmla="*/ 133 h 140"/>
                <a:gd name="T20" fmla="*/ 7 w 109"/>
                <a:gd name="T21" fmla="*/ 118 h 140"/>
                <a:gd name="T22" fmla="*/ 17 w 109"/>
                <a:gd name="T23" fmla="*/ 27 h 140"/>
                <a:gd name="T24" fmla="*/ 46 w 109"/>
                <a:gd name="T25" fmla="*/ 7 h 140"/>
                <a:gd name="T26" fmla="*/ 82 w 109"/>
                <a:gd name="T27" fmla="*/ 7 h 140"/>
                <a:gd name="T28" fmla="*/ 102 w 109"/>
                <a:gd name="T29" fmla="*/ 24 h 140"/>
                <a:gd name="T30" fmla="*/ 95 w 109"/>
                <a:gd name="T31" fmla="*/ 116 h 140"/>
                <a:gd name="T32" fmla="*/ 63 w 109"/>
                <a:gd name="T33" fmla="*/ 133 h 140"/>
                <a:gd name="T34" fmla="*/ 29 w 109"/>
                <a:gd name="T35" fmla="*/ 13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40">
                  <a:moveTo>
                    <a:pt x="43" y="0"/>
                  </a:moveTo>
                  <a:lnTo>
                    <a:pt x="10" y="23"/>
                  </a:lnTo>
                  <a:lnTo>
                    <a:pt x="0" y="121"/>
                  </a:lnTo>
                  <a:lnTo>
                    <a:pt x="27" y="140"/>
                  </a:lnTo>
                  <a:lnTo>
                    <a:pt x="65" y="140"/>
                  </a:lnTo>
                  <a:lnTo>
                    <a:pt x="101" y="119"/>
                  </a:lnTo>
                  <a:lnTo>
                    <a:pt x="109" y="21"/>
                  </a:lnTo>
                  <a:lnTo>
                    <a:pt x="84" y="0"/>
                  </a:lnTo>
                  <a:lnTo>
                    <a:pt x="43" y="0"/>
                  </a:lnTo>
                  <a:close/>
                  <a:moveTo>
                    <a:pt x="29" y="133"/>
                  </a:moveTo>
                  <a:lnTo>
                    <a:pt x="7" y="118"/>
                  </a:lnTo>
                  <a:lnTo>
                    <a:pt x="17" y="27"/>
                  </a:lnTo>
                  <a:lnTo>
                    <a:pt x="46" y="7"/>
                  </a:lnTo>
                  <a:lnTo>
                    <a:pt x="82" y="7"/>
                  </a:lnTo>
                  <a:lnTo>
                    <a:pt x="102" y="24"/>
                  </a:lnTo>
                  <a:lnTo>
                    <a:pt x="95" y="116"/>
                  </a:lnTo>
                  <a:lnTo>
                    <a:pt x="63" y="133"/>
                  </a:lnTo>
                  <a:lnTo>
                    <a:pt x="29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357"/>
            <p:cNvSpPr>
              <a:spLocks noEditPoints="1"/>
            </p:cNvSpPr>
            <p:nvPr/>
          </p:nvSpPr>
          <p:spPr bwMode="auto">
            <a:xfrm>
              <a:off x="4956176" y="4827588"/>
              <a:ext cx="66675" cy="136525"/>
            </a:xfrm>
            <a:custGeom>
              <a:avLst/>
              <a:gdLst>
                <a:gd name="T0" fmla="*/ 17 w 42"/>
                <a:gd name="T1" fmla="*/ 0 h 86"/>
                <a:gd name="T2" fmla="*/ 6 w 42"/>
                <a:gd name="T3" fmla="*/ 12 h 86"/>
                <a:gd name="T4" fmla="*/ 0 w 42"/>
                <a:gd name="T5" fmla="*/ 77 h 86"/>
                <a:gd name="T6" fmla="*/ 8 w 42"/>
                <a:gd name="T7" fmla="*/ 86 h 86"/>
                <a:gd name="T8" fmla="*/ 27 w 42"/>
                <a:gd name="T9" fmla="*/ 86 h 86"/>
                <a:gd name="T10" fmla="*/ 36 w 42"/>
                <a:gd name="T11" fmla="*/ 72 h 86"/>
                <a:gd name="T12" fmla="*/ 42 w 42"/>
                <a:gd name="T13" fmla="*/ 10 h 86"/>
                <a:gd name="T14" fmla="*/ 34 w 42"/>
                <a:gd name="T15" fmla="*/ 0 h 86"/>
                <a:gd name="T16" fmla="*/ 17 w 42"/>
                <a:gd name="T17" fmla="*/ 0 h 86"/>
                <a:gd name="T18" fmla="*/ 12 w 42"/>
                <a:gd name="T19" fmla="*/ 80 h 86"/>
                <a:gd name="T20" fmla="*/ 7 w 42"/>
                <a:gd name="T21" fmla="*/ 75 h 86"/>
                <a:gd name="T22" fmla="*/ 12 w 42"/>
                <a:gd name="T23" fmla="*/ 15 h 86"/>
                <a:gd name="T24" fmla="*/ 20 w 42"/>
                <a:gd name="T25" fmla="*/ 5 h 86"/>
                <a:gd name="T26" fmla="*/ 31 w 42"/>
                <a:gd name="T27" fmla="*/ 5 h 86"/>
                <a:gd name="T28" fmla="*/ 35 w 42"/>
                <a:gd name="T29" fmla="*/ 12 h 86"/>
                <a:gd name="T30" fmla="*/ 30 w 42"/>
                <a:gd name="T31" fmla="*/ 70 h 86"/>
                <a:gd name="T32" fmla="*/ 23 w 42"/>
                <a:gd name="T33" fmla="*/ 79 h 86"/>
                <a:gd name="T34" fmla="*/ 12 w 42"/>
                <a:gd name="T35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86">
                  <a:moveTo>
                    <a:pt x="17" y="0"/>
                  </a:moveTo>
                  <a:lnTo>
                    <a:pt x="6" y="12"/>
                  </a:lnTo>
                  <a:lnTo>
                    <a:pt x="0" y="77"/>
                  </a:lnTo>
                  <a:lnTo>
                    <a:pt x="8" y="86"/>
                  </a:lnTo>
                  <a:lnTo>
                    <a:pt x="27" y="86"/>
                  </a:lnTo>
                  <a:lnTo>
                    <a:pt x="36" y="72"/>
                  </a:lnTo>
                  <a:lnTo>
                    <a:pt x="42" y="10"/>
                  </a:lnTo>
                  <a:lnTo>
                    <a:pt x="34" y="0"/>
                  </a:lnTo>
                  <a:lnTo>
                    <a:pt x="17" y="0"/>
                  </a:lnTo>
                  <a:close/>
                  <a:moveTo>
                    <a:pt x="12" y="80"/>
                  </a:moveTo>
                  <a:lnTo>
                    <a:pt x="7" y="75"/>
                  </a:lnTo>
                  <a:lnTo>
                    <a:pt x="12" y="15"/>
                  </a:lnTo>
                  <a:lnTo>
                    <a:pt x="20" y="5"/>
                  </a:lnTo>
                  <a:lnTo>
                    <a:pt x="31" y="5"/>
                  </a:lnTo>
                  <a:lnTo>
                    <a:pt x="35" y="12"/>
                  </a:lnTo>
                  <a:lnTo>
                    <a:pt x="30" y="70"/>
                  </a:lnTo>
                  <a:lnTo>
                    <a:pt x="23" y="79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358"/>
            <p:cNvSpPr>
              <a:spLocks noEditPoints="1"/>
            </p:cNvSpPr>
            <p:nvPr/>
          </p:nvSpPr>
          <p:spPr bwMode="auto">
            <a:xfrm>
              <a:off x="5091114" y="4770438"/>
              <a:ext cx="163513" cy="227013"/>
            </a:xfrm>
            <a:custGeom>
              <a:avLst/>
              <a:gdLst>
                <a:gd name="T0" fmla="*/ 42 w 103"/>
                <a:gd name="T1" fmla="*/ 106 h 143"/>
                <a:gd name="T2" fmla="*/ 53 w 103"/>
                <a:gd name="T3" fmla="*/ 2 h 143"/>
                <a:gd name="T4" fmla="*/ 10 w 103"/>
                <a:gd name="T5" fmla="*/ 0 h 143"/>
                <a:gd name="T6" fmla="*/ 0 w 103"/>
                <a:gd name="T7" fmla="*/ 140 h 143"/>
                <a:gd name="T8" fmla="*/ 98 w 103"/>
                <a:gd name="T9" fmla="*/ 143 h 143"/>
                <a:gd name="T10" fmla="*/ 103 w 103"/>
                <a:gd name="T11" fmla="*/ 106 h 143"/>
                <a:gd name="T12" fmla="*/ 42 w 103"/>
                <a:gd name="T13" fmla="*/ 106 h 143"/>
                <a:gd name="T14" fmla="*/ 7 w 103"/>
                <a:gd name="T15" fmla="*/ 134 h 143"/>
                <a:gd name="T16" fmla="*/ 16 w 103"/>
                <a:gd name="T17" fmla="*/ 7 h 143"/>
                <a:gd name="T18" fmla="*/ 46 w 103"/>
                <a:gd name="T19" fmla="*/ 7 h 143"/>
                <a:gd name="T20" fmla="*/ 36 w 103"/>
                <a:gd name="T21" fmla="*/ 112 h 143"/>
                <a:gd name="T22" fmla="*/ 95 w 103"/>
                <a:gd name="T23" fmla="*/ 113 h 143"/>
                <a:gd name="T24" fmla="*/ 92 w 103"/>
                <a:gd name="T25" fmla="*/ 137 h 143"/>
                <a:gd name="T26" fmla="*/ 7 w 103"/>
                <a:gd name="T27" fmla="*/ 13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143">
                  <a:moveTo>
                    <a:pt x="42" y="106"/>
                  </a:moveTo>
                  <a:lnTo>
                    <a:pt x="53" y="2"/>
                  </a:lnTo>
                  <a:lnTo>
                    <a:pt x="10" y="0"/>
                  </a:lnTo>
                  <a:lnTo>
                    <a:pt x="0" y="140"/>
                  </a:lnTo>
                  <a:lnTo>
                    <a:pt x="98" y="143"/>
                  </a:lnTo>
                  <a:lnTo>
                    <a:pt x="103" y="106"/>
                  </a:lnTo>
                  <a:lnTo>
                    <a:pt x="42" y="106"/>
                  </a:lnTo>
                  <a:close/>
                  <a:moveTo>
                    <a:pt x="7" y="134"/>
                  </a:moveTo>
                  <a:lnTo>
                    <a:pt x="16" y="7"/>
                  </a:lnTo>
                  <a:lnTo>
                    <a:pt x="46" y="7"/>
                  </a:lnTo>
                  <a:lnTo>
                    <a:pt x="36" y="112"/>
                  </a:lnTo>
                  <a:lnTo>
                    <a:pt x="95" y="113"/>
                  </a:lnTo>
                  <a:lnTo>
                    <a:pt x="92" y="137"/>
                  </a:lnTo>
                  <a:lnTo>
                    <a:pt x="7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359"/>
            <p:cNvSpPr>
              <a:spLocks noEditPoints="1"/>
            </p:cNvSpPr>
            <p:nvPr/>
          </p:nvSpPr>
          <p:spPr bwMode="auto">
            <a:xfrm>
              <a:off x="5254626" y="4776788"/>
              <a:ext cx="161925" cy="227013"/>
            </a:xfrm>
            <a:custGeom>
              <a:avLst/>
              <a:gdLst>
                <a:gd name="T0" fmla="*/ 53 w 102"/>
                <a:gd name="T1" fmla="*/ 1 h 143"/>
                <a:gd name="T2" fmla="*/ 10 w 102"/>
                <a:gd name="T3" fmla="*/ 0 h 143"/>
                <a:gd name="T4" fmla="*/ 0 w 102"/>
                <a:gd name="T5" fmla="*/ 141 h 143"/>
                <a:gd name="T6" fmla="*/ 97 w 102"/>
                <a:gd name="T7" fmla="*/ 143 h 143"/>
                <a:gd name="T8" fmla="*/ 102 w 102"/>
                <a:gd name="T9" fmla="*/ 107 h 143"/>
                <a:gd name="T10" fmla="*/ 43 w 102"/>
                <a:gd name="T11" fmla="*/ 105 h 143"/>
                <a:gd name="T12" fmla="*/ 53 w 102"/>
                <a:gd name="T13" fmla="*/ 1 h 143"/>
                <a:gd name="T14" fmla="*/ 7 w 102"/>
                <a:gd name="T15" fmla="*/ 133 h 143"/>
                <a:gd name="T16" fmla="*/ 16 w 102"/>
                <a:gd name="T17" fmla="*/ 7 h 143"/>
                <a:gd name="T18" fmla="*/ 45 w 102"/>
                <a:gd name="T19" fmla="*/ 8 h 143"/>
                <a:gd name="T20" fmla="*/ 36 w 102"/>
                <a:gd name="T21" fmla="*/ 112 h 143"/>
                <a:gd name="T22" fmla="*/ 95 w 102"/>
                <a:gd name="T23" fmla="*/ 112 h 143"/>
                <a:gd name="T24" fmla="*/ 91 w 102"/>
                <a:gd name="T25" fmla="*/ 136 h 143"/>
                <a:gd name="T26" fmla="*/ 7 w 102"/>
                <a:gd name="T27" fmla="*/ 13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43">
                  <a:moveTo>
                    <a:pt x="53" y="1"/>
                  </a:moveTo>
                  <a:lnTo>
                    <a:pt x="10" y="0"/>
                  </a:lnTo>
                  <a:lnTo>
                    <a:pt x="0" y="141"/>
                  </a:lnTo>
                  <a:lnTo>
                    <a:pt x="97" y="143"/>
                  </a:lnTo>
                  <a:lnTo>
                    <a:pt x="102" y="107"/>
                  </a:lnTo>
                  <a:lnTo>
                    <a:pt x="43" y="105"/>
                  </a:lnTo>
                  <a:lnTo>
                    <a:pt x="53" y="1"/>
                  </a:lnTo>
                  <a:close/>
                  <a:moveTo>
                    <a:pt x="7" y="133"/>
                  </a:moveTo>
                  <a:lnTo>
                    <a:pt x="16" y="7"/>
                  </a:lnTo>
                  <a:lnTo>
                    <a:pt x="45" y="8"/>
                  </a:lnTo>
                  <a:lnTo>
                    <a:pt x="36" y="112"/>
                  </a:lnTo>
                  <a:lnTo>
                    <a:pt x="95" y="112"/>
                  </a:lnTo>
                  <a:lnTo>
                    <a:pt x="91" y="136"/>
                  </a:lnTo>
                  <a:lnTo>
                    <a:pt x="7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360"/>
            <p:cNvSpPr>
              <a:spLocks noEditPoints="1"/>
            </p:cNvSpPr>
            <p:nvPr/>
          </p:nvSpPr>
          <p:spPr bwMode="auto">
            <a:xfrm>
              <a:off x="5383214" y="4778375"/>
              <a:ext cx="185738" cy="236538"/>
            </a:xfrm>
            <a:custGeom>
              <a:avLst/>
              <a:gdLst>
                <a:gd name="T0" fmla="*/ 53 w 117"/>
                <a:gd name="T1" fmla="*/ 48 h 149"/>
                <a:gd name="T2" fmla="*/ 45 w 117"/>
                <a:gd name="T3" fmla="*/ 2 h 149"/>
                <a:gd name="T4" fmla="*/ 0 w 117"/>
                <a:gd name="T5" fmla="*/ 0 h 149"/>
                <a:gd name="T6" fmla="*/ 29 w 117"/>
                <a:gd name="T7" fmla="*/ 97 h 149"/>
                <a:gd name="T8" fmla="*/ 24 w 117"/>
                <a:gd name="T9" fmla="*/ 145 h 149"/>
                <a:gd name="T10" fmla="*/ 71 w 117"/>
                <a:gd name="T11" fmla="*/ 149 h 149"/>
                <a:gd name="T12" fmla="*/ 73 w 117"/>
                <a:gd name="T13" fmla="*/ 102 h 149"/>
                <a:gd name="T14" fmla="*/ 117 w 117"/>
                <a:gd name="T15" fmla="*/ 6 h 149"/>
                <a:gd name="T16" fmla="*/ 73 w 117"/>
                <a:gd name="T17" fmla="*/ 2 h 149"/>
                <a:gd name="T18" fmla="*/ 53 w 117"/>
                <a:gd name="T19" fmla="*/ 48 h 149"/>
                <a:gd name="T20" fmla="*/ 107 w 117"/>
                <a:gd name="T21" fmla="*/ 12 h 149"/>
                <a:gd name="T22" fmla="*/ 67 w 117"/>
                <a:gd name="T23" fmla="*/ 100 h 149"/>
                <a:gd name="T24" fmla="*/ 65 w 117"/>
                <a:gd name="T25" fmla="*/ 142 h 149"/>
                <a:gd name="T26" fmla="*/ 31 w 117"/>
                <a:gd name="T27" fmla="*/ 140 h 149"/>
                <a:gd name="T28" fmla="*/ 36 w 117"/>
                <a:gd name="T29" fmla="*/ 97 h 149"/>
                <a:gd name="T30" fmla="*/ 8 w 117"/>
                <a:gd name="T31" fmla="*/ 7 h 149"/>
                <a:gd name="T32" fmla="*/ 39 w 117"/>
                <a:gd name="T33" fmla="*/ 8 h 149"/>
                <a:gd name="T34" fmla="*/ 51 w 117"/>
                <a:gd name="T35" fmla="*/ 70 h 149"/>
                <a:gd name="T36" fmla="*/ 78 w 117"/>
                <a:gd name="T37" fmla="*/ 9 h 149"/>
                <a:gd name="T38" fmla="*/ 107 w 117"/>
                <a:gd name="T39" fmla="*/ 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49">
                  <a:moveTo>
                    <a:pt x="53" y="48"/>
                  </a:moveTo>
                  <a:lnTo>
                    <a:pt x="45" y="2"/>
                  </a:lnTo>
                  <a:lnTo>
                    <a:pt x="0" y="0"/>
                  </a:lnTo>
                  <a:lnTo>
                    <a:pt x="29" y="97"/>
                  </a:lnTo>
                  <a:lnTo>
                    <a:pt x="24" y="145"/>
                  </a:lnTo>
                  <a:lnTo>
                    <a:pt x="71" y="149"/>
                  </a:lnTo>
                  <a:lnTo>
                    <a:pt x="73" y="102"/>
                  </a:lnTo>
                  <a:lnTo>
                    <a:pt x="117" y="6"/>
                  </a:lnTo>
                  <a:lnTo>
                    <a:pt x="73" y="2"/>
                  </a:lnTo>
                  <a:lnTo>
                    <a:pt x="53" y="48"/>
                  </a:lnTo>
                  <a:close/>
                  <a:moveTo>
                    <a:pt x="107" y="12"/>
                  </a:moveTo>
                  <a:lnTo>
                    <a:pt x="67" y="100"/>
                  </a:lnTo>
                  <a:lnTo>
                    <a:pt x="65" y="142"/>
                  </a:lnTo>
                  <a:lnTo>
                    <a:pt x="31" y="140"/>
                  </a:lnTo>
                  <a:lnTo>
                    <a:pt x="36" y="97"/>
                  </a:lnTo>
                  <a:lnTo>
                    <a:pt x="8" y="7"/>
                  </a:lnTo>
                  <a:lnTo>
                    <a:pt x="39" y="8"/>
                  </a:lnTo>
                  <a:lnTo>
                    <a:pt x="51" y="70"/>
                  </a:lnTo>
                  <a:lnTo>
                    <a:pt x="78" y="9"/>
                  </a:lnTo>
                  <a:lnTo>
                    <a:pt x="10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361"/>
            <p:cNvSpPr>
              <a:spLocks noEditPoints="1"/>
            </p:cNvSpPr>
            <p:nvPr/>
          </p:nvSpPr>
          <p:spPr bwMode="auto">
            <a:xfrm>
              <a:off x="5576889" y="4806950"/>
              <a:ext cx="203200" cy="227013"/>
            </a:xfrm>
            <a:custGeom>
              <a:avLst/>
              <a:gdLst>
                <a:gd name="T0" fmla="*/ 81 w 128"/>
                <a:gd name="T1" fmla="*/ 41 h 143"/>
                <a:gd name="T2" fmla="*/ 71 w 128"/>
                <a:gd name="T3" fmla="*/ 0 h 143"/>
                <a:gd name="T4" fmla="*/ 49 w 128"/>
                <a:gd name="T5" fmla="*/ 0 h 143"/>
                <a:gd name="T6" fmla="*/ 40 w 128"/>
                <a:gd name="T7" fmla="*/ 34 h 143"/>
                <a:gd name="T8" fmla="*/ 39 w 128"/>
                <a:gd name="T9" fmla="*/ 1 h 143"/>
                <a:gd name="T10" fmla="*/ 0 w 128"/>
                <a:gd name="T11" fmla="*/ 2 h 143"/>
                <a:gd name="T12" fmla="*/ 8 w 128"/>
                <a:gd name="T13" fmla="*/ 139 h 143"/>
                <a:gd name="T14" fmla="*/ 34 w 128"/>
                <a:gd name="T15" fmla="*/ 140 h 143"/>
                <a:gd name="T16" fmla="*/ 53 w 128"/>
                <a:gd name="T17" fmla="*/ 102 h 143"/>
                <a:gd name="T18" fmla="*/ 63 w 128"/>
                <a:gd name="T19" fmla="*/ 141 h 143"/>
                <a:gd name="T20" fmla="*/ 90 w 128"/>
                <a:gd name="T21" fmla="*/ 143 h 143"/>
                <a:gd name="T22" fmla="*/ 128 w 128"/>
                <a:gd name="T23" fmla="*/ 3 h 143"/>
                <a:gd name="T24" fmla="*/ 92 w 128"/>
                <a:gd name="T25" fmla="*/ 3 h 143"/>
                <a:gd name="T26" fmla="*/ 81 w 128"/>
                <a:gd name="T27" fmla="*/ 41 h 143"/>
                <a:gd name="T28" fmla="*/ 120 w 128"/>
                <a:gd name="T29" fmla="*/ 9 h 143"/>
                <a:gd name="T30" fmla="*/ 85 w 128"/>
                <a:gd name="T31" fmla="*/ 136 h 143"/>
                <a:gd name="T32" fmla="*/ 69 w 128"/>
                <a:gd name="T33" fmla="*/ 136 h 143"/>
                <a:gd name="T34" fmla="*/ 55 w 128"/>
                <a:gd name="T35" fmla="*/ 83 h 143"/>
                <a:gd name="T36" fmla="*/ 30 w 128"/>
                <a:gd name="T37" fmla="*/ 133 h 143"/>
                <a:gd name="T38" fmla="*/ 14 w 128"/>
                <a:gd name="T39" fmla="*/ 133 h 143"/>
                <a:gd name="T40" fmla="*/ 7 w 128"/>
                <a:gd name="T41" fmla="*/ 9 h 143"/>
                <a:gd name="T42" fmla="*/ 33 w 128"/>
                <a:gd name="T43" fmla="*/ 8 h 143"/>
                <a:gd name="T44" fmla="*/ 36 w 128"/>
                <a:gd name="T45" fmla="*/ 56 h 143"/>
                <a:gd name="T46" fmla="*/ 41 w 128"/>
                <a:gd name="T47" fmla="*/ 56 h 143"/>
                <a:gd name="T48" fmla="*/ 55 w 128"/>
                <a:gd name="T49" fmla="*/ 7 h 143"/>
                <a:gd name="T50" fmla="*/ 67 w 128"/>
                <a:gd name="T51" fmla="*/ 7 h 143"/>
                <a:gd name="T52" fmla="*/ 80 w 128"/>
                <a:gd name="T53" fmla="*/ 66 h 143"/>
                <a:gd name="T54" fmla="*/ 97 w 128"/>
                <a:gd name="T55" fmla="*/ 9 h 143"/>
                <a:gd name="T56" fmla="*/ 120 w 128"/>
                <a:gd name="T57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143">
                  <a:moveTo>
                    <a:pt x="81" y="41"/>
                  </a:moveTo>
                  <a:lnTo>
                    <a:pt x="71" y="0"/>
                  </a:lnTo>
                  <a:lnTo>
                    <a:pt x="49" y="0"/>
                  </a:lnTo>
                  <a:lnTo>
                    <a:pt x="40" y="34"/>
                  </a:lnTo>
                  <a:lnTo>
                    <a:pt x="39" y="1"/>
                  </a:lnTo>
                  <a:lnTo>
                    <a:pt x="0" y="2"/>
                  </a:lnTo>
                  <a:lnTo>
                    <a:pt x="8" y="139"/>
                  </a:lnTo>
                  <a:lnTo>
                    <a:pt x="34" y="140"/>
                  </a:lnTo>
                  <a:lnTo>
                    <a:pt x="53" y="102"/>
                  </a:lnTo>
                  <a:lnTo>
                    <a:pt x="63" y="141"/>
                  </a:lnTo>
                  <a:lnTo>
                    <a:pt x="90" y="143"/>
                  </a:lnTo>
                  <a:lnTo>
                    <a:pt x="128" y="3"/>
                  </a:lnTo>
                  <a:lnTo>
                    <a:pt x="92" y="3"/>
                  </a:lnTo>
                  <a:lnTo>
                    <a:pt x="81" y="41"/>
                  </a:lnTo>
                  <a:close/>
                  <a:moveTo>
                    <a:pt x="120" y="9"/>
                  </a:moveTo>
                  <a:lnTo>
                    <a:pt x="85" y="136"/>
                  </a:lnTo>
                  <a:lnTo>
                    <a:pt x="69" y="136"/>
                  </a:lnTo>
                  <a:lnTo>
                    <a:pt x="55" y="83"/>
                  </a:lnTo>
                  <a:lnTo>
                    <a:pt x="30" y="133"/>
                  </a:lnTo>
                  <a:lnTo>
                    <a:pt x="14" y="133"/>
                  </a:lnTo>
                  <a:lnTo>
                    <a:pt x="7" y="9"/>
                  </a:lnTo>
                  <a:lnTo>
                    <a:pt x="33" y="8"/>
                  </a:lnTo>
                  <a:lnTo>
                    <a:pt x="36" y="56"/>
                  </a:lnTo>
                  <a:lnTo>
                    <a:pt x="41" y="56"/>
                  </a:lnTo>
                  <a:lnTo>
                    <a:pt x="55" y="7"/>
                  </a:lnTo>
                  <a:lnTo>
                    <a:pt x="67" y="7"/>
                  </a:lnTo>
                  <a:lnTo>
                    <a:pt x="80" y="66"/>
                  </a:lnTo>
                  <a:lnTo>
                    <a:pt x="97" y="9"/>
                  </a:lnTo>
                  <a:lnTo>
                    <a:pt x="1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362"/>
            <p:cNvSpPr>
              <a:spLocks noEditPoints="1"/>
            </p:cNvSpPr>
            <p:nvPr/>
          </p:nvSpPr>
          <p:spPr bwMode="auto">
            <a:xfrm>
              <a:off x="5786439" y="4819650"/>
              <a:ext cx="174625" cy="222250"/>
            </a:xfrm>
            <a:custGeom>
              <a:avLst/>
              <a:gdLst>
                <a:gd name="T0" fmla="*/ 39 w 110"/>
                <a:gd name="T1" fmla="*/ 0 h 140"/>
                <a:gd name="T2" fmla="*/ 6 w 110"/>
                <a:gd name="T3" fmla="*/ 20 h 140"/>
                <a:gd name="T4" fmla="*/ 0 w 110"/>
                <a:gd name="T5" fmla="*/ 117 h 140"/>
                <a:gd name="T6" fmla="*/ 29 w 110"/>
                <a:gd name="T7" fmla="*/ 140 h 140"/>
                <a:gd name="T8" fmla="*/ 73 w 110"/>
                <a:gd name="T9" fmla="*/ 139 h 140"/>
                <a:gd name="T10" fmla="*/ 106 w 110"/>
                <a:gd name="T11" fmla="*/ 119 h 140"/>
                <a:gd name="T12" fmla="*/ 110 w 110"/>
                <a:gd name="T13" fmla="*/ 20 h 140"/>
                <a:gd name="T14" fmla="*/ 82 w 110"/>
                <a:gd name="T15" fmla="*/ 1 h 140"/>
                <a:gd name="T16" fmla="*/ 39 w 110"/>
                <a:gd name="T17" fmla="*/ 0 h 140"/>
                <a:gd name="T18" fmla="*/ 101 w 110"/>
                <a:gd name="T19" fmla="*/ 115 h 140"/>
                <a:gd name="T20" fmla="*/ 70 w 110"/>
                <a:gd name="T21" fmla="*/ 133 h 140"/>
                <a:gd name="T22" fmla="*/ 31 w 110"/>
                <a:gd name="T23" fmla="*/ 133 h 140"/>
                <a:gd name="T24" fmla="*/ 7 w 110"/>
                <a:gd name="T25" fmla="*/ 114 h 140"/>
                <a:gd name="T26" fmla="*/ 11 w 110"/>
                <a:gd name="T27" fmla="*/ 23 h 140"/>
                <a:gd name="T28" fmla="*/ 40 w 110"/>
                <a:gd name="T29" fmla="*/ 7 h 140"/>
                <a:gd name="T30" fmla="*/ 80 w 110"/>
                <a:gd name="T31" fmla="*/ 7 h 140"/>
                <a:gd name="T32" fmla="*/ 103 w 110"/>
                <a:gd name="T33" fmla="*/ 23 h 140"/>
                <a:gd name="T34" fmla="*/ 101 w 110"/>
                <a:gd name="T35" fmla="*/ 11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40">
                  <a:moveTo>
                    <a:pt x="39" y="0"/>
                  </a:moveTo>
                  <a:lnTo>
                    <a:pt x="6" y="20"/>
                  </a:lnTo>
                  <a:lnTo>
                    <a:pt x="0" y="117"/>
                  </a:lnTo>
                  <a:lnTo>
                    <a:pt x="29" y="140"/>
                  </a:lnTo>
                  <a:lnTo>
                    <a:pt x="73" y="139"/>
                  </a:lnTo>
                  <a:lnTo>
                    <a:pt x="106" y="119"/>
                  </a:lnTo>
                  <a:lnTo>
                    <a:pt x="110" y="20"/>
                  </a:lnTo>
                  <a:lnTo>
                    <a:pt x="82" y="1"/>
                  </a:lnTo>
                  <a:lnTo>
                    <a:pt x="39" y="0"/>
                  </a:lnTo>
                  <a:close/>
                  <a:moveTo>
                    <a:pt x="101" y="115"/>
                  </a:moveTo>
                  <a:lnTo>
                    <a:pt x="70" y="133"/>
                  </a:lnTo>
                  <a:lnTo>
                    <a:pt x="31" y="133"/>
                  </a:lnTo>
                  <a:lnTo>
                    <a:pt x="7" y="114"/>
                  </a:lnTo>
                  <a:lnTo>
                    <a:pt x="11" y="23"/>
                  </a:lnTo>
                  <a:lnTo>
                    <a:pt x="40" y="7"/>
                  </a:lnTo>
                  <a:lnTo>
                    <a:pt x="80" y="7"/>
                  </a:lnTo>
                  <a:lnTo>
                    <a:pt x="103" y="23"/>
                  </a:lnTo>
                  <a:lnTo>
                    <a:pt x="101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363"/>
            <p:cNvSpPr>
              <a:spLocks noEditPoints="1"/>
            </p:cNvSpPr>
            <p:nvPr/>
          </p:nvSpPr>
          <p:spPr bwMode="auto">
            <a:xfrm>
              <a:off x="5842001" y="4860925"/>
              <a:ext cx="65088" cy="136525"/>
            </a:xfrm>
            <a:custGeom>
              <a:avLst/>
              <a:gdLst>
                <a:gd name="T0" fmla="*/ 12 w 41"/>
                <a:gd name="T1" fmla="*/ 0 h 86"/>
                <a:gd name="T2" fmla="*/ 2 w 41"/>
                <a:gd name="T3" fmla="*/ 9 h 86"/>
                <a:gd name="T4" fmla="*/ 0 w 41"/>
                <a:gd name="T5" fmla="*/ 73 h 86"/>
                <a:gd name="T6" fmla="*/ 10 w 41"/>
                <a:gd name="T7" fmla="*/ 86 h 86"/>
                <a:gd name="T8" fmla="*/ 27 w 41"/>
                <a:gd name="T9" fmla="*/ 86 h 86"/>
                <a:gd name="T10" fmla="*/ 39 w 41"/>
                <a:gd name="T11" fmla="*/ 77 h 86"/>
                <a:gd name="T12" fmla="*/ 41 w 41"/>
                <a:gd name="T13" fmla="*/ 11 h 86"/>
                <a:gd name="T14" fmla="*/ 35 w 41"/>
                <a:gd name="T15" fmla="*/ 0 h 86"/>
                <a:gd name="T16" fmla="*/ 12 w 41"/>
                <a:gd name="T17" fmla="*/ 0 h 86"/>
                <a:gd name="T18" fmla="*/ 32 w 41"/>
                <a:gd name="T19" fmla="*/ 73 h 86"/>
                <a:gd name="T20" fmla="*/ 25 w 41"/>
                <a:gd name="T21" fmla="*/ 80 h 86"/>
                <a:gd name="T22" fmla="*/ 13 w 41"/>
                <a:gd name="T23" fmla="*/ 80 h 86"/>
                <a:gd name="T24" fmla="*/ 6 w 41"/>
                <a:gd name="T25" fmla="*/ 71 h 86"/>
                <a:gd name="T26" fmla="*/ 9 w 41"/>
                <a:gd name="T27" fmla="*/ 13 h 86"/>
                <a:gd name="T28" fmla="*/ 15 w 41"/>
                <a:gd name="T29" fmla="*/ 7 h 86"/>
                <a:gd name="T30" fmla="*/ 31 w 41"/>
                <a:gd name="T31" fmla="*/ 7 h 86"/>
                <a:gd name="T32" fmla="*/ 34 w 41"/>
                <a:gd name="T33" fmla="*/ 13 h 86"/>
                <a:gd name="T34" fmla="*/ 32 w 41"/>
                <a:gd name="T35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86">
                  <a:moveTo>
                    <a:pt x="12" y="0"/>
                  </a:moveTo>
                  <a:lnTo>
                    <a:pt x="2" y="9"/>
                  </a:lnTo>
                  <a:lnTo>
                    <a:pt x="0" y="73"/>
                  </a:lnTo>
                  <a:lnTo>
                    <a:pt x="10" y="86"/>
                  </a:lnTo>
                  <a:lnTo>
                    <a:pt x="27" y="86"/>
                  </a:lnTo>
                  <a:lnTo>
                    <a:pt x="39" y="77"/>
                  </a:lnTo>
                  <a:lnTo>
                    <a:pt x="41" y="11"/>
                  </a:lnTo>
                  <a:lnTo>
                    <a:pt x="35" y="0"/>
                  </a:lnTo>
                  <a:lnTo>
                    <a:pt x="12" y="0"/>
                  </a:lnTo>
                  <a:close/>
                  <a:moveTo>
                    <a:pt x="32" y="73"/>
                  </a:moveTo>
                  <a:lnTo>
                    <a:pt x="25" y="80"/>
                  </a:lnTo>
                  <a:lnTo>
                    <a:pt x="13" y="80"/>
                  </a:lnTo>
                  <a:lnTo>
                    <a:pt x="6" y="71"/>
                  </a:lnTo>
                  <a:lnTo>
                    <a:pt x="9" y="13"/>
                  </a:lnTo>
                  <a:lnTo>
                    <a:pt x="15" y="7"/>
                  </a:lnTo>
                  <a:lnTo>
                    <a:pt x="31" y="7"/>
                  </a:lnTo>
                  <a:lnTo>
                    <a:pt x="34" y="13"/>
                  </a:lnTo>
                  <a:lnTo>
                    <a:pt x="32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364"/>
            <p:cNvSpPr>
              <a:spLocks noEditPoints="1"/>
            </p:cNvSpPr>
            <p:nvPr/>
          </p:nvSpPr>
          <p:spPr bwMode="auto">
            <a:xfrm>
              <a:off x="5994401" y="4829175"/>
              <a:ext cx="174625" cy="222250"/>
            </a:xfrm>
            <a:custGeom>
              <a:avLst/>
              <a:gdLst>
                <a:gd name="T0" fmla="*/ 39 w 110"/>
                <a:gd name="T1" fmla="*/ 0 h 140"/>
                <a:gd name="T2" fmla="*/ 6 w 110"/>
                <a:gd name="T3" fmla="*/ 20 h 140"/>
                <a:gd name="T4" fmla="*/ 0 w 110"/>
                <a:gd name="T5" fmla="*/ 117 h 140"/>
                <a:gd name="T6" fmla="*/ 30 w 110"/>
                <a:gd name="T7" fmla="*/ 140 h 140"/>
                <a:gd name="T8" fmla="*/ 73 w 110"/>
                <a:gd name="T9" fmla="*/ 139 h 140"/>
                <a:gd name="T10" fmla="*/ 108 w 110"/>
                <a:gd name="T11" fmla="*/ 119 h 140"/>
                <a:gd name="T12" fmla="*/ 110 w 110"/>
                <a:gd name="T13" fmla="*/ 21 h 140"/>
                <a:gd name="T14" fmla="*/ 82 w 110"/>
                <a:gd name="T15" fmla="*/ 1 h 140"/>
                <a:gd name="T16" fmla="*/ 39 w 110"/>
                <a:gd name="T17" fmla="*/ 0 h 140"/>
                <a:gd name="T18" fmla="*/ 101 w 110"/>
                <a:gd name="T19" fmla="*/ 116 h 140"/>
                <a:gd name="T20" fmla="*/ 72 w 110"/>
                <a:gd name="T21" fmla="*/ 133 h 140"/>
                <a:gd name="T22" fmla="*/ 32 w 110"/>
                <a:gd name="T23" fmla="*/ 133 h 140"/>
                <a:gd name="T24" fmla="*/ 7 w 110"/>
                <a:gd name="T25" fmla="*/ 113 h 140"/>
                <a:gd name="T26" fmla="*/ 12 w 110"/>
                <a:gd name="T27" fmla="*/ 23 h 140"/>
                <a:gd name="T28" fmla="*/ 41 w 110"/>
                <a:gd name="T29" fmla="*/ 7 h 140"/>
                <a:gd name="T30" fmla="*/ 80 w 110"/>
                <a:gd name="T31" fmla="*/ 7 h 140"/>
                <a:gd name="T32" fmla="*/ 104 w 110"/>
                <a:gd name="T33" fmla="*/ 23 h 140"/>
                <a:gd name="T34" fmla="*/ 101 w 110"/>
                <a:gd name="T35" fmla="*/ 1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40">
                  <a:moveTo>
                    <a:pt x="39" y="0"/>
                  </a:moveTo>
                  <a:lnTo>
                    <a:pt x="6" y="20"/>
                  </a:lnTo>
                  <a:lnTo>
                    <a:pt x="0" y="117"/>
                  </a:lnTo>
                  <a:lnTo>
                    <a:pt x="30" y="140"/>
                  </a:lnTo>
                  <a:lnTo>
                    <a:pt x="73" y="139"/>
                  </a:lnTo>
                  <a:lnTo>
                    <a:pt x="108" y="119"/>
                  </a:lnTo>
                  <a:lnTo>
                    <a:pt x="110" y="21"/>
                  </a:lnTo>
                  <a:lnTo>
                    <a:pt x="82" y="1"/>
                  </a:lnTo>
                  <a:lnTo>
                    <a:pt x="39" y="0"/>
                  </a:lnTo>
                  <a:close/>
                  <a:moveTo>
                    <a:pt x="101" y="116"/>
                  </a:moveTo>
                  <a:lnTo>
                    <a:pt x="72" y="133"/>
                  </a:lnTo>
                  <a:lnTo>
                    <a:pt x="32" y="133"/>
                  </a:lnTo>
                  <a:lnTo>
                    <a:pt x="7" y="113"/>
                  </a:lnTo>
                  <a:lnTo>
                    <a:pt x="12" y="23"/>
                  </a:lnTo>
                  <a:lnTo>
                    <a:pt x="41" y="7"/>
                  </a:lnTo>
                  <a:lnTo>
                    <a:pt x="80" y="7"/>
                  </a:lnTo>
                  <a:lnTo>
                    <a:pt x="104" y="23"/>
                  </a:lnTo>
                  <a:lnTo>
                    <a:pt x="101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365"/>
            <p:cNvSpPr>
              <a:spLocks noEditPoints="1"/>
            </p:cNvSpPr>
            <p:nvPr/>
          </p:nvSpPr>
          <p:spPr bwMode="auto">
            <a:xfrm>
              <a:off x="6048376" y="4870450"/>
              <a:ext cx="68263" cy="136525"/>
            </a:xfrm>
            <a:custGeom>
              <a:avLst/>
              <a:gdLst>
                <a:gd name="T0" fmla="*/ 14 w 43"/>
                <a:gd name="T1" fmla="*/ 0 h 86"/>
                <a:gd name="T2" fmla="*/ 4 w 43"/>
                <a:gd name="T3" fmla="*/ 9 h 86"/>
                <a:gd name="T4" fmla="*/ 0 w 43"/>
                <a:gd name="T5" fmla="*/ 73 h 86"/>
                <a:gd name="T6" fmla="*/ 12 w 43"/>
                <a:gd name="T7" fmla="*/ 86 h 86"/>
                <a:gd name="T8" fmla="*/ 29 w 43"/>
                <a:gd name="T9" fmla="*/ 86 h 86"/>
                <a:gd name="T10" fmla="*/ 40 w 43"/>
                <a:gd name="T11" fmla="*/ 77 h 86"/>
                <a:gd name="T12" fmla="*/ 43 w 43"/>
                <a:gd name="T13" fmla="*/ 11 h 86"/>
                <a:gd name="T14" fmla="*/ 36 w 43"/>
                <a:gd name="T15" fmla="*/ 0 h 86"/>
                <a:gd name="T16" fmla="*/ 14 w 43"/>
                <a:gd name="T17" fmla="*/ 0 h 86"/>
                <a:gd name="T18" fmla="*/ 34 w 43"/>
                <a:gd name="T19" fmla="*/ 73 h 86"/>
                <a:gd name="T20" fmla="*/ 27 w 43"/>
                <a:gd name="T21" fmla="*/ 80 h 86"/>
                <a:gd name="T22" fmla="*/ 16 w 43"/>
                <a:gd name="T23" fmla="*/ 80 h 86"/>
                <a:gd name="T24" fmla="*/ 7 w 43"/>
                <a:gd name="T25" fmla="*/ 71 h 86"/>
                <a:gd name="T26" fmla="*/ 10 w 43"/>
                <a:gd name="T27" fmla="*/ 12 h 86"/>
                <a:gd name="T28" fmla="*/ 17 w 43"/>
                <a:gd name="T29" fmla="*/ 7 h 86"/>
                <a:gd name="T30" fmla="*/ 33 w 43"/>
                <a:gd name="T31" fmla="*/ 7 h 86"/>
                <a:gd name="T32" fmla="*/ 36 w 43"/>
                <a:gd name="T33" fmla="*/ 12 h 86"/>
                <a:gd name="T34" fmla="*/ 34 w 43"/>
                <a:gd name="T35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86">
                  <a:moveTo>
                    <a:pt x="14" y="0"/>
                  </a:moveTo>
                  <a:lnTo>
                    <a:pt x="4" y="9"/>
                  </a:lnTo>
                  <a:lnTo>
                    <a:pt x="0" y="73"/>
                  </a:lnTo>
                  <a:lnTo>
                    <a:pt x="12" y="86"/>
                  </a:lnTo>
                  <a:lnTo>
                    <a:pt x="29" y="86"/>
                  </a:lnTo>
                  <a:lnTo>
                    <a:pt x="40" y="77"/>
                  </a:lnTo>
                  <a:lnTo>
                    <a:pt x="43" y="11"/>
                  </a:lnTo>
                  <a:lnTo>
                    <a:pt x="36" y="0"/>
                  </a:lnTo>
                  <a:lnTo>
                    <a:pt x="14" y="0"/>
                  </a:lnTo>
                  <a:close/>
                  <a:moveTo>
                    <a:pt x="34" y="73"/>
                  </a:moveTo>
                  <a:lnTo>
                    <a:pt x="27" y="80"/>
                  </a:lnTo>
                  <a:lnTo>
                    <a:pt x="16" y="80"/>
                  </a:lnTo>
                  <a:lnTo>
                    <a:pt x="7" y="71"/>
                  </a:lnTo>
                  <a:lnTo>
                    <a:pt x="10" y="12"/>
                  </a:lnTo>
                  <a:lnTo>
                    <a:pt x="17" y="7"/>
                  </a:lnTo>
                  <a:lnTo>
                    <a:pt x="33" y="7"/>
                  </a:lnTo>
                  <a:lnTo>
                    <a:pt x="36" y="12"/>
                  </a:lnTo>
                  <a:lnTo>
                    <a:pt x="34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366"/>
            <p:cNvSpPr>
              <a:spLocks noEditPoints="1"/>
            </p:cNvSpPr>
            <p:nvPr/>
          </p:nvSpPr>
          <p:spPr bwMode="auto">
            <a:xfrm>
              <a:off x="6196014" y="4806950"/>
              <a:ext cx="182563" cy="228600"/>
            </a:xfrm>
            <a:custGeom>
              <a:avLst/>
              <a:gdLst>
                <a:gd name="T0" fmla="*/ 81 w 115"/>
                <a:gd name="T1" fmla="*/ 0 h 144"/>
                <a:gd name="T2" fmla="*/ 7 w 115"/>
                <a:gd name="T3" fmla="*/ 1 h 144"/>
                <a:gd name="T4" fmla="*/ 0 w 115"/>
                <a:gd name="T5" fmla="*/ 141 h 144"/>
                <a:gd name="T6" fmla="*/ 77 w 115"/>
                <a:gd name="T7" fmla="*/ 144 h 144"/>
                <a:gd name="T8" fmla="*/ 111 w 115"/>
                <a:gd name="T9" fmla="*/ 119 h 144"/>
                <a:gd name="T10" fmla="*/ 115 w 115"/>
                <a:gd name="T11" fmla="*/ 21 h 144"/>
                <a:gd name="T12" fmla="*/ 81 w 115"/>
                <a:gd name="T13" fmla="*/ 0 h 144"/>
                <a:gd name="T14" fmla="*/ 105 w 115"/>
                <a:gd name="T15" fmla="*/ 116 h 144"/>
                <a:gd name="T16" fmla="*/ 74 w 115"/>
                <a:gd name="T17" fmla="*/ 137 h 144"/>
                <a:gd name="T18" fmla="*/ 7 w 115"/>
                <a:gd name="T19" fmla="*/ 134 h 144"/>
                <a:gd name="T20" fmla="*/ 13 w 115"/>
                <a:gd name="T21" fmla="*/ 8 h 144"/>
                <a:gd name="T22" fmla="*/ 80 w 115"/>
                <a:gd name="T23" fmla="*/ 7 h 144"/>
                <a:gd name="T24" fmla="*/ 108 w 115"/>
                <a:gd name="T25" fmla="*/ 24 h 144"/>
                <a:gd name="T26" fmla="*/ 105 w 115"/>
                <a:gd name="T27" fmla="*/ 11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44">
                  <a:moveTo>
                    <a:pt x="81" y="0"/>
                  </a:moveTo>
                  <a:lnTo>
                    <a:pt x="7" y="1"/>
                  </a:lnTo>
                  <a:lnTo>
                    <a:pt x="0" y="141"/>
                  </a:lnTo>
                  <a:lnTo>
                    <a:pt x="77" y="144"/>
                  </a:lnTo>
                  <a:lnTo>
                    <a:pt x="111" y="119"/>
                  </a:lnTo>
                  <a:lnTo>
                    <a:pt x="115" y="21"/>
                  </a:lnTo>
                  <a:lnTo>
                    <a:pt x="81" y="0"/>
                  </a:lnTo>
                  <a:close/>
                  <a:moveTo>
                    <a:pt x="105" y="116"/>
                  </a:moveTo>
                  <a:lnTo>
                    <a:pt x="74" y="137"/>
                  </a:lnTo>
                  <a:lnTo>
                    <a:pt x="7" y="134"/>
                  </a:lnTo>
                  <a:lnTo>
                    <a:pt x="13" y="8"/>
                  </a:lnTo>
                  <a:lnTo>
                    <a:pt x="80" y="7"/>
                  </a:lnTo>
                  <a:lnTo>
                    <a:pt x="108" y="24"/>
                  </a:lnTo>
                  <a:lnTo>
                    <a:pt x="105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367"/>
            <p:cNvSpPr>
              <a:spLocks noEditPoints="1"/>
            </p:cNvSpPr>
            <p:nvPr/>
          </p:nvSpPr>
          <p:spPr bwMode="auto">
            <a:xfrm>
              <a:off x="6251576" y="4851400"/>
              <a:ext cx="69850" cy="141288"/>
            </a:xfrm>
            <a:custGeom>
              <a:avLst/>
              <a:gdLst>
                <a:gd name="T0" fmla="*/ 5 w 44"/>
                <a:gd name="T1" fmla="*/ 0 h 89"/>
                <a:gd name="T2" fmla="*/ 0 w 44"/>
                <a:gd name="T3" fmla="*/ 86 h 89"/>
                <a:gd name="T4" fmla="*/ 30 w 44"/>
                <a:gd name="T5" fmla="*/ 89 h 89"/>
                <a:gd name="T6" fmla="*/ 41 w 44"/>
                <a:gd name="T7" fmla="*/ 76 h 89"/>
                <a:gd name="T8" fmla="*/ 44 w 44"/>
                <a:gd name="T9" fmla="*/ 9 h 89"/>
                <a:gd name="T10" fmla="*/ 34 w 44"/>
                <a:gd name="T11" fmla="*/ 0 h 89"/>
                <a:gd name="T12" fmla="*/ 5 w 44"/>
                <a:gd name="T13" fmla="*/ 0 h 89"/>
                <a:gd name="T14" fmla="*/ 7 w 44"/>
                <a:gd name="T15" fmla="*/ 81 h 89"/>
                <a:gd name="T16" fmla="*/ 12 w 44"/>
                <a:gd name="T17" fmla="*/ 7 h 89"/>
                <a:gd name="T18" fmla="*/ 31 w 44"/>
                <a:gd name="T19" fmla="*/ 7 h 89"/>
                <a:gd name="T20" fmla="*/ 38 w 44"/>
                <a:gd name="T21" fmla="*/ 13 h 89"/>
                <a:gd name="T22" fmla="*/ 34 w 44"/>
                <a:gd name="T23" fmla="*/ 74 h 89"/>
                <a:gd name="T24" fmla="*/ 28 w 44"/>
                <a:gd name="T25" fmla="*/ 82 h 89"/>
                <a:gd name="T26" fmla="*/ 7 w 44"/>
                <a:gd name="T27" fmla="*/ 8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89">
                  <a:moveTo>
                    <a:pt x="5" y="0"/>
                  </a:moveTo>
                  <a:lnTo>
                    <a:pt x="0" y="86"/>
                  </a:lnTo>
                  <a:lnTo>
                    <a:pt x="30" y="89"/>
                  </a:lnTo>
                  <a:lnTo>
                    <a:pt x="41" y="76"/>
                  </a:lnTo>
                  <a:lnTo>
                    <a:pt x="44" y="9"/>
                  </a:lnTo>
                  <a:lnTo>
                    <a:pt x="34" y="0"/>
                  </a:lnTo>
                  <a:lnTo>
                    <a:pt x="5" y="0"/>
                  </a:lnTo>
                  <a:close/>
                  <a:moveTo>
                    <a:pt x="7" y="81"/>
                  </a:moveTo>
                  <a:lnTo>
                    <a:pt x="12" y="7"/>
                  </a:lnTo>
                  <a:lnTo>
                    <a:pt x="31" y="7"/>
                  </a:lnTo>
                  <a:lnTo>
                    <a:pt x="38" y="13"/>
                  </a:lnTo>
                  <a:lnTo>
                    <a:pt x="34" y="74"/>
                  </a:lnTo>
                  <a:lnTo>
                    <a:pt x="28" y="82"/>
                  </a:lnTo>
                  <a:lnTo>
                    <a:pt x="7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368"/>
            <p:cNvSpPr>
              <a:spLocks/>
            </p:cNvSpPr>
            <p:nvPr/>
          </p:nvSpPr>
          <p:spPr bwMode="auto">
            <a:xfrm>
              <a:off x="5253039" y="5094288"/>
              <a:ext cx="928688" cy="215900"/>
            </a:xfrm>
            <a:custGeom>
              <a:avLst/>
              <a:gdLst>
                <a:gd name="T0" fmla="*/ 228 w 505"/>
                <a:gd name="T1" fmla="*/ 6 h 116"/>
                <a:gd name="T2" fmla="*/ 90 w 505"/>
                <a:gd name="T3" fmla="*/ 16 h 116"/>
                <a:gd name="T4" fmla="*/ 0 w 505"/>
                <a:gd name="T5" fmla="*/ 52 h 116"/>
                <a:gd name="T6" fmla="*/ 15 w 505"/>
                <a:gd name="T7" fmla="*/ 55 h 116"/>
                <a:gd name="T8" fmla="*/ 55 w 505"/>
                <a:gd name="T9" fmla="*/ 38 h 116"/>
                <a:gd name="T10" fmla="*/ 172 w 505"/>
                <a:gd name="T11" fmla="*/ 15 h 116"/>
                <a:gd name="T12" fmla="*/ 307 w 505"/>
                <a:gd name="T13" fmla="*/ 28 h 116"/>
                <a:gd name="T14" fmla="*/ 416 w 505"/>
                <a:gd name="T15" fmla="*/ 67 h 116"/>
                <a:gd name="T16" fmla="*/ 464 w 505"/>
                <a:gd name="T17" fmla="*/ 94 h 116"/>
                <a:gd name="T18" fmla="*/ 484 w 505"/>
                <a:gd name="T19" fmla="*/ 110 h 116"/>
                <a:gd name="T20" fmla="*/ 504 w 505"/>
                <a:gd name="T21" fmla="*/ 116 h 116"/>
                <a:gd name="T22" fmla="*/ 505 w 505"/>
                <a:gd name="T23" fmla="*/ 104 h 116"/>
                <a:gd name="T24" fmla="*/ 228 w 505"/>
                <a:gd name="T25" fmla="*/ 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116">
                  <a:moveTo>
                    <a:pt x="228" y="6"/>
                  </a:moveTo>
                  <a:cubicBezTo>
                    <a:pt x="143" y="0"/>
                    <a:pt x="132" y="7"/>
                    <a:pt x="90" y="16"/>
                  </a:cubicBezTo>
                  <a:cubicBezTo>
                    <a:pt x="68" y="20"/>
                    <a:pt x="32" y="36"/>
                    <a:pt x="0" y="52"/>
                  </a:cubicBezTo>
                  <a:cubicBezTo>
                    <a:pt x="5" y="53"/>
                    <a:pt x="10" y="54"/>
                    <a:pt x="15" y="55"/>
                  </a:cubicBezTo>
                  <a:cubicBezTo>
                    <a:pt x="30" y="47"/>
                    <a:pt x="44" y="40"/>
                    <a:pt x="55" y="38"/>
                  </a:cubicBezTo>
                  <a:cubicBezTo>
                    <a:pt x="81" y="34"/>
                    <a:pt x="131" y="15"/>
                    <a:pt x="172" y="15"/>
                  </a:cubicBezTo>
                  <a:cubicBezTo>
                    <a:pt x="212" y="15"/>
                    <a:pt x="295" y="25"/>
                    <a:pt x="307" y="28"/>
                  </a:cubicBezTo>
                  <a:cubicBezTo>
                    <a:pt x="319" y="31"/>
                    <a:pt x="388" y="52"/>
                    <a:pt x="416" y="67"/>
                  </a:cubicBezTo>
                  <a:cubicBezTo>
                    <a:pt x="443" y="83"/>
                    <a:pt x="458" y="86"/>
                    <a:pt x="464" y="94"/>
                  </a:cubicBezTo>
                  <a:cubicBezTo>
                    <a:pt x="469" y="101"/>
                    <a:pt x="484" y="110"/>
                    <a:pt x="484" y="110"/>
                  </a:cubicBezTo>
                  <a:cubicBezTo>
                    <a:pt x="504" y="116"/>
                    <a:pt x="504" y="116"/>
                    <a:pt x="504" y="116"/>
                  </a:cubicBezTo>
                  <a:cubicBezTo>
                    <a:pt x="505" y="104"/>
                    <a:pt x="505" y="104"/>
                    <a:pt x="505" y="104"/>
                  </a:cubicBezTo>
                  <a:cubicBezTo>
                    <a:pt x="381" y="19"/>
                    <a:pt x="312" y="13"/>
                    <a:pt x="2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369"/>
            <p:cNvSpPr>
              <a:spLocks/>
            </p:cNvSpPr>
            <p:nvPr/>
          </p:nvSpPr>
          <p:spPr bwMode="auto">
            <a:xfrm>
              <a:off x="5253039" y="5197475"/>
              <a:ext cx="266700" cy="77788"/>
            </a:xfrm>
            <a:custGeom>
              <a:avLst/>
              <a:gdLst>
                <a:gd name="T0" fmla="*/ 16 w 145"/>
                <a:gd name="T1" fmla="*/ 11 h 42"/>
                <a:gd name="T2" fmla="*/ 138 w 145"/>
                <a:gd name="T3" fmla="*/ 41 h 42"/>
                <a:gd name="T4" fmla="*/ 74 w 145"/>
                <a:gd name="T5" fmla="*/ 13 h 42"/>
                <a:gd name="T6" fmla="*/ 15 w 145"/>
                <a:gd name="T7" fmla="*/ 0 h 42"/>
                <a:gd name="T8" fmla="*/ 0 w 145"/>
                <a:gd name="T9" fmla="*/ 7 h 42"/>
                <a:gd name="T10" fmla="*/ 16 w 145"/>
                <a:gd name="T11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42">
                  <a:moveTo>
                    <a:pt x="16" y="11"/>
                  </a:moveTo>
                  <a:cubicBezTo>
                    <a:pt x="76" y="24"/>
                    <a:pt x="130" y="39"/>
                    <a:pt x="138" y="41"/>
                  </a:cubicBezTo>
                  <a:cubicBezTo>
                    <a:pt x="145" y="42"/>
                    <a:pt x="95" y="18"/>
                    <a:pt x="74" y="13"/>
                  </a:cubicBezTo>
                  <a:cubicBezTo>
                    <a:pt x="53" y="7"/>
                    <a:pt x="33" y="3"/>
                    <a:pt x="15" y="0"/>
                  </a:cubicBezTo>
                  <a:cubicBezTo>
                    <a:pt x="10" y="2"/>
                    <a:pt x="5" y="5"/>
                    <a:pt x="0" y="7"/>
                  </a:cubicBezTo>
                  <a:cubicBezTo>
                    <a:pt x="5" y="8"/>
                    <a:pt x="10" y="9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370"/>
            <p:cNvSpPr>
              <a:spLocks/>
            </p:cNvSpPr>
            <p:nvPr/>
          </p:nvSpPr>
          <p:spPr bwMode="auto">
            <a:xfrm>
              <a:off x="4799014" y="5170488"/>
              <a:ext cx="454025" cy="93663"/>
            </a:xfrm>
            <a:custGeom>
              <a:avLst/>
              <a:gdLst>
                <a:gd name="T0" fmla="*/ 89 w 246"/>
                <a:gd name="T1" fmla="*/ 14 h 50"/>
                <a:gd name="T2" fmla="*/ 0 w 246"/>
                <a:gd name="T3" fmla="*/ 50 h 50"/>
                <a:gd name="T4" fmla="*/ 106 w 246"/>
                <a:gd name="T5" fmla="*/ 23 h 50"/>
                <a:gd name="T6" fmla="*/ 230 w 246"/>
                <a:gd name="T7" fmla="*/ 19 h 50"/>
                <a:gd name="T8" fmla="*/ 246 w 246"/>
                <a:gd name="T9" fmla="*/ 11 h 50"/>
                <a:gd name="T10" fmla="*/ 89 w 246"/>
                <a:gd name="T11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6" h="50">
                  <a:moveTo>
                    <a:pt x="89" y="14"/>
                  </a:moveTo>
                  <a:cubicBezTo>
                    <a:pt x="18" y="28"/>
                    <a:pt x="0" y="50"/>
                    <a:pt x="0" y="50"/>
                  </a:cubicBezTo>
                  <a:cubicBezTo>
                    <a:pt x="0" y="50"/>
                    <a:pt x="22" y="27"/>
                    <a:pt x="106" y="23"/>
                  </a:cubicBezTo>
                  <a:cubicBezTo>
                    <a:pt x="172" y="19"/>
                    <a:pt x="194" y="14"/>
                    <a:pt x="230" y="19"/>
                  </a:cubicBezTo>
                  <a:cubicBezTo>
                    <a:pt x="235" y="16"/>
                    <a:pt x="240" y="14"/>
                    <a:pt x="246" y="11"/>
                  </a:cubicBezTo>
                  <a:cubicBezTo>
                    <a:pt x="178" y="0"/>
                    <a:pt x="135" y="5"/>
                    <a:pt x="8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371"/>
            <p:cNvSpPr>
              <a:spLocks/>
            </p:cNvSpPr>
            <p:nvPr/>
          </p:nvSpPr>
          <p:spPr bwMode="auto">
            <a:xfrm>
              <a:off x="5222876" y="5191125"/>
              <a:ext cx="57150" cy="19050"/>
            </a:xfrm>
            <a:custGeom>
              <a:avLst/>
              <a:gdLst>
                <a:gd name="T0" fmla="*/ 0 w 31"/>
                <a:gd name="T1" fmla="*/ 8 h 10"/>
                <a:gd name="T2" fmla="*/ 16 w 31"/>
                <a:gd name="T3" fmla="*/ 10 h 10"/>
                <a:gd name="T4" fmla="*/ 31 w 31"/>
                <a:gd name="T5" fmla="*/ 3 h 10"/>
                <a:gd name="T6" fmla="*/ 16 w 31"/>
                <a:gd name="T7" fmla="*/ 0 h 10"/>
                <a:gd name="T8" fmla="*/ 0 w 31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0">
                  <a:moveTo>
                    <a:pt x="0" y="8"/>
                  </a:moveTo>
                  <a:cubicBezTo>
                    <a:pt x="5" y="8"/>
                    <a:pt x="10" y="9"/>
                    <a:pt x="16" y="10"/>
                  </a:cubicBezTo>
                  <a:cubicBezTo>
                    <a:pt x="21" y="8"/>
                    <a:pt x="26" y="5"/>
                    <a:pt x="31" y="3"/>
                  </a:cubicBezTo>
                  <a:cubicBezTo>
                    <a:pt x="26" y="2"/>
                    <a:pt x="21" y="1"/>
                    <a:pt x="16" y="0"/>
                  </a:cubicBezTo>
                  <a:cubicBezTo>
                    <a:pt x="10" y="3"/>
                    <a:pt x="5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372"/>
            <p:cNvSpPr>
              <a:spLocks/>
            </p:cNvSpPr>
            <p:nvPr/>
          </p:nvSpPr>
          <p:spPr bwMode="auto">
            <a:xfrm>
              <a:off x="4546601" y="4991100"/>
              <a:ext cx="1928813" cy="263525"/>
            </a:xfrm>
            <a:custGeom>
              <a:avLst/>
              <a:gdLst>
                <a:gd name="T0" fmla="*/ 0 w 1049"/>
                <a:gd name="T1" fmla="*/ 142 h 142"/>
                <a:gd name="T2" fmla="*/ 76 w 1049"/>
                <a:gd name="T3" fmla="*/ 44 h 142"/>
                <a:gd name="T4" fmla="*/ 128 w 1049"/>
                <a:gd name="T5" fmla="*/ 13 h 142"/>
                <a:gd name="T6" fmla="*/ 188 w 1049"/>
                <a:gd name="T7" fmla="*/ 10 h 142"/>
                <a:gd name="T8" fmla="*/ 319 w 1049"/>
                <a:gd name="T9" fmla="*/ 3 h 142"/>
                <a:gd name="T10" fmla="*/ 416 w 1049"/>
                <a:gd name="T11" fmla="*/ 2 h 142"/>
                <a:gd name="T12" fmla="*/ 457 w 1049"/>
                <a:gd name="T13" fmla="*/ 4 h 142"/>
                <a:gd name="T14" fmla="*/ 516 w 1049"/>
                <a:gd name="T15" fmla="*/ 10 h 142"/>
                <a:gd name="T16" fmla="*/ 572 w 1049"/>
                <a:gd name="T17" fmla="*/ 17 h 142"/>
                <a:gd name="T18" fmla="*/ 653 w 1049"/>
                <a:gd name="T19" fmla="*/ 18 h 142"/>
                <a:gd name="T20" fmla="*/ 695 w 1049"/>
                <a:gd name="T21" fmla="*/ 27 h 142"/>
                <a:gd name="T22" fmla="*/ 736 w 1049"/>
                <a:gd name="T23" fmla="*/ 24 h 142"/>
                <a:gd name="T24" fmla="*/ 811 w 1049"/>
                <a:gd name="T25" fmla="*/ 31 h 142"/>
                <a:gd name="T26" fmla="*/ 877 w 1049"/>
                <a:gd name="T27" fmla="*/ 24 h 142"/>
                <a:gd name="T28" fmla="*/ 960 w 1049"/>
                <a:gd name="T29" fmla="*/ 46 h 142"/>
                <a:gd name="T30" fmla="*/ 1008 w 1049"/>
                <a:gd name="T31" fmla="*/ 81 h 142"/>
                <a:gd name="T32" fmla="*/ 1037 w 1049"/>
                <a:gd name="T33" fmla="*/ 115 h 142"/>
                <a:gd name="T34" fmla="*/ 1049 w 1049"/>
                <a:gd name="T35" fmla="*/ 130 h 142"/>
                <a:gd name="T36" fmla="*/ 1030 w 1049"/>
                <a:gd name="T37" fmla="*/ 125 h 142"/>
                <a:gd name="T38" fmla="*/ 1009 w 1049"/>
                <a:gd name="T39" fmla="*/ 107 h 142"/>
                <a:gd name="T40" fmla="*/ 981 w 1049"/>
                <a:gd name="T41" fmla="*/ 87 h 142"/>
                <a:gd name="T42" fmla="*/ 997 w 1049"/>
                <a:gd name="T43" fmla="*/ 113 h 142"/>
                <a:gd name="T44" fmla="*/ 984 w 1049"/>
                <a:gd name="T45" fmla="*/ 112 h 142"/>
                <a:gd name="T46" fmla="*/ 946 w 1049"/>
                <a:gd name="T47" fmla="*/ 84 h 142"/>
                <a:gd name="T48" fmla="*/ 925 w 1049"/>
                <a:gd name="T49" fmla="*/ 72 h 142"/>
                <a:gd name="T50" fmla="*/ 898 w 1049"/>
                <a:gd name="T51" fmla="*/ 65 h 142"/>
                <a:gd name="T52" fmla="*/ 845 w 1049"/>
                <a:gd name="T53" fmla="*/ 55 h 142"/>
                <a:gd name="T54" fmla="*/ 828 w 1049"/>
                <a:gd name="T55" fmla="*/ 50 h 142"/>
                <a:gd name="T56" fmla="*/ 860 w 1049"/>
                <a:gd name="T57" fmla="*/ 71 h 142"/>
                <a:gd name="T58" fmla="*/ 852 w 1049"/>
                <a:gd name="T59" fmla="*/ 81 h 142"/>
                <a:gd name="T60" fmla="*/ 766 w 1049"/>
                <a:gd name="T61" fmla="*/ 54 h 142"/>
                <a:gd name="T62" fmla="*/ 733 w 1049"/>
                <a:gd name="T63" fmla="*/ 47 h 142"/>
                <a:gd name="T64" fmla="*/ 659 w 1049"/>
                <a:gd name="T65" fmla="*/ 35 h 142"/>
                <a:gd name="T66" fmla="*/ 637 w 1049"/>
                <a:gd name="T67" fmla="*/ 39 h 142"/>
                <a:gd name="T68" fmla="*/ 683 w 1049"/>
                <a:gd name="T69" fmla="*/ 54 h 142"/>
                <a:gd name="T70" fmla="*/ 699 w 1049"/>
                <a:gd name="T71" fmla="*/ 64 h 142"/>
                <a:gd name="T72" fmla="*/ 653 w 1049"/>
                <a:gd name="T73" fmla="*/ 54 h 142"/>
                <a:gd name="T74" fmla="*/ 651 w 1049"/>
                <a:gd name="T75" fmla="*/ 62 h 142"/>
                <a:gd name="T76" fmla="*/ 674 w 1049"/>
                <a:gd name="T77" fmla="*/ 71 h 142"/>
                <a:gd name="T78" fmla="*/ 632 w 1049"/>
                <a:gd name="T79" fmla="*/ 66 h 142"/>
                <a:gd name="T80" fmla="*/ 594 w 1049"/>
                <a:gd name="T81" fmla="*/ 62 h 142"/>
                <a:gd name="T82" fmla="*/ 517 w 1049"/>
                <a:gd name="T83" fmla="*/ 42 h 142"/>
                <a:gd name="T84" fmla="*/ 490 w 1049"/>
                <a:gd name="T85" fmla="*/ 27 h 142"/>
                <a:gd name="T86" fmla="*/ 550 w 1049"/>
                <a:gd name="T87" fmla="*/ 32 h 142"/>
                <a:gd name="T88" fmla="*/ 440 w 1049"/>
                <a:gd name="T89" fmla="*/ 17 h 142"/>
                <a:gd name="T90" fmla="*/ 425 w 1049"/>
                <a:gd name="T91" fmla="*/ 32 h 142"/>
                <a:gd name="T92" fmla="*/ 472 w 1049"/>
                <a:gd name="T93" fmla="*/ 55 h 142"/>
                <a:gd name="T94" fmla="*/ 433 w 1049"/>
                <a:gd name="T95" fmla="*/ 48 h 142"/>
                <a:gd name="T96" fmla="*/ 339 w 1049"/>
                <a:gd name="T97" fmla="*/ 26 h 142"/>
                <a:gd name="T98" fmla="*/ 259 w 1049"/>
                <a:gd name="T99" fmla="*/ 22 h 142"/>
                <a:gd name="T100" fmla="*/ 215 w 1049"/>
                <a:gd name="T101" fmla="*/ 35 h 142"/>
                <a:gd name="T102" fmla="*/ 234 w 1049"/>
                <a:gd name="T103" fmla="*/ 58 h 142"/>
                <a:gd name="T104" fmla="*/ 197 w 1049"/>
                <a:gd name="T105" fmla="*/ 47 h 142"/>
                <a:gd name="T106" fmla="*/ 141 w 1049"/>
                <a:gd name="T107" fmla="*/ 31 h 142"/>
                <a:gd name="T108" fmla="*/ 151 w 1049"/>
                <a:gd name="T109" fmla="*/ 51 h 142"/>
                <a:gd name="T110" fmla="*/ 124 w 1049"/>
                <a:gd name="T111" fmla="*/ 53 h 142"/>
                <a:gd name="T112" fmla="*/ 94 w 1049"/>
                <a:gd name="T113" fmla="*/ 58 h 142"/>
                <a:gd name="T114" fmla="*/ 82 w 1049"/>
                <a:gd name="T115" fmla="*/ 84 h 142"/>
                <a:gd name="T116" fmla="*/ 0 w 1049"/>
                <a:gd name="T11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49" h="142">
                  <a:moveTo>
                    <a:pt x="0" y="142"/>
                  </a:moveTo>
                  <a:cubicBezTo>
                    <a:pt x="45" y="93"/>
                    <a:pt x="68" y="76"/>
                    <a:pt x="76" y="44"/>
                  </a:cubicBezTo>
                  <a:cubicBezTo>
                    <a:pt x="84" y="13"/>
                    <a:pt x="118" y="16"/>
                    <a:pt x="128" y="13"/>
                  </a:cubicBezTo>
                  <a:cubicBezTo>
                    <a:pt x="138" y="11"/>
                    <a:pt x="168" y="10"/>
                    <a:pt x="188" y="10"/>
                  </a:cubicBezTo>
                  <a:cubicBezTo>
                    <a:pt x="208" y="10"/>
                    <a:pt x="303" y="7"/>
                    <a:pt x="319" y="3"/>
                  </a:cubicBezTo>
                  <a:cubicBezTo>
                    <a:pt x="335" y="0"/>
                    <a:pt x="396" y="0"/>
                    <a:pt x="416" y="2"/>
                  </a:cubicBezTo>
                  <a:cubicBezTo>
                    <a:pt x="437" y="5"/>
                    <a:pt x="440" y="4"/>
                    <a:pt x="457" y="4"/>
                  </a:cubicBezTo>
                  <a:cubicBezTo>
                    <a:pt x="475" y="4"/>
                    <a:pt x="501" y="11"/>
                    <a:pt x="516" y="10"/>
                  </a:cubicBezTo>
                  <a:cubicBezTo>
                    <a:pt x="531" y="9"/>
                    <a:pt x="548" y="15"/>
                    <a:pt x="572" y="17"/>
                  </a:cubicBezTo>
                  <a:cubicBezTo>
                    <a:pt x="597" y="18"/>
                    <a:pt x="627" y="18"/>
                    <a:pt x="653" y="18"/>
                  </a:cubicBezTo>
                  <a:cubicBezTo>
                    <a:pt x="680" y="18"/>
                    <a:pt x="678" y="25"/>
                    <a:pt x="695" y="27"/>
                  </a:cubicBezTo>
                  <a:cubicBezTo>
                    <a:pt x="711" y="29"/>
                    <a:pt x="732" y="24"/>
                    <a:pt x="736" y="24"/>
                  </a:cubicBezTo>
                  <a:cubicBezTo>
                    <a:pt x="740" y="24"/>
                    <a:pt x="779" y="32"/>
                    <a:pt x="811" y="31"/>
                  </a:cubicBezTo>
                  <a:cubicBezTo>
                    <a:pt x="843" y="30"/>
                    <a:pt x="854" y="22"/>
                    <a:pt x="877" y="24"/>
                  </a:cubicBezTo>
                  <a:cubicBezTo>
                    <a:pt x="900" y="25"/>
                    <a:pt x="948" y="46"/>
                    <a:pt x="960" y="46"/>
                  </a:cubicBezTo>
                  <a:cubicBezTo>
                    <a:pt x="971" y="46"/>
                    <a:pt x="997" y="77"/>
                    <a:pt x="1008" y="81"/>
                  </a:cubicBezTo>
                  <a:cubicBezTo>
                    <a:pt x="1019" y="85"/>
                    <a:pt x="1034" y="113"/>
                    <a:pt x="1037" y="115"/>
                  </a:cubicBezTo>
                  <a:cubicBezTo>
                    <a:pt x="1040" y="117"/>
                    <a:pt x="1049" y="130"/>
                    <a:pt x="1049" y="130"/>
                  </a:cubicBezTo>
                  <a:cubicBezTo>
                    <a:pt x="1049" y="130"/>
                    <a:pt x="1037" y="130"/>
                    <a:pt x="1030" y="125"/>
                  </a:cubicBezTo>
                  <a:cubicBezTo>
                    <a:pt x="1023" y="120"/>
                    <a:pt x="1022" y="117"/>
                    <a:pt x="1009" y="107"/>
                  </a:cubicBezTo>
                  <a:cubicBezTo>
                    <a:pt x="996" y="98"/>
                    <a:pt x="978" y="82"/>
                    <a:pt x="981" y="87"/>
                  </a:cubicBezTo>
                  <a:cubicBezTo>
                    <a:pt x="983" y="92"/>
                    <a:pt x="996" y="110"/>
                    <a:pt x="997" y="113"/>
                  </a:cubicBezTo>
                  <a:cubicBezTo>
                    <a:pt x="999" y="115"/>
                    <a:pt x="992" y="123"/>
                    <a:pt x="984" y="112"/>
                  </a:cubicBezTo>
                  <a:cubicBezTo>
                    <a:pt x="976" y="100"/>
                    <a:pt x="960" y="91"/>
                    <a:pt x="946" y="84"/>
                  </a:cubicBezTo>
                  <a:cubicBezTo>
                    <a:pt x="933" y="76"/>
                    <a:pt x="938" y="75"/>
                    <a:pt x="925" y="72"/>
                  </a:cubicBezTo>
                  <a:cubicBezTo>
                    <a:pt x="913" y="69"/>
                    <a:pt x="915" y="70"/>
                    <a:pt x="898" y="65"/>
                  </a:cubicBezTo>
                  <a:cubicBezTo>
                    <a:pt x="881" y="60"/>
                    <a:pt x="857" y="59"/>
                    <a:pt x="845" y="55"/>
                  </a:cubicBezTo>
                  <a:cubicBezTo>
                    <a:pt x="834" y="50"/>
                    <a:pt x="832" y="50"/>
                    <a:pt x="828" y="50"/>
                  </a:cubicBezTo>
                  <a:cubicBezTo>
                    <a:pt x="825" y="50"/>
                    <a:pt x="835" y="50"/>
                    <a:pt x="860" y="71"/>
                  </a:cubicBezTo>
                  <a:cubicBezTo>
                    <a:pt x="885" y="92"/>
                    <a:pt x="879" y="88"/>
                    <a:pt x="852" y="81"/>
                  </a:cubicBezTo>
                  <a:cubicBezTo>
                    <a:pt x="825" y="74"/>
                    <a:pt x="791" y="61"/>
                    <a:pt x="766" y="54"/>
                  </a:cubicBezTo>
                  <a:cubicBezTo>
                    <a:pt x="740" y="47"/>
                    <a:pt x="754" y="48"/>
                    <a:pt x="733" y="47"/>
                  </a:cubicBezTo>
                  <a:cubicBezTo>
                    <a:pt x="711" y="45"/>
                    <a:pt x="708" y="48"/>
                    <a:pt x="659" y="35"/>
                  </a:cubicBezTo>
                  <a:cubicBezTo>
                    <a:pt x="611" y="22"/>
                    <a:pt x="628" y="37"/>
                    <a:pt x="637" y="39"/>
                  </a:cubicBezTo>
                  <a:cubicBezTo>
                    <a:pt x="647" y="40"/>
                    <a:pt x="680" y="51"/>
                    <a:pt x="683" y="54"/>
                  </a:cubicBezTo>
                  <a:cubicBezTo>
                    <a:pt x="687" y="56"/>
                    <a:pt x="699" y="64"/>
                    <a:pt x="699" y="64"/>
                  </a:cubicBezTo>
                  <a:cubicBezTo>
                    <a:pt x="699" y="64"/>
                    <a:pt x="686" y="62"/>
                    <a:pt x="653" y="54"/>
                  </a:cubicBezTo>
                  <a:cubicBezTo>
                    <a:pt x="621" y="45"/>
                    <a:pt x="644" y="59"/>
                    <a:pt x="651" y="62"/>
                  </a:cubicBezTo>
                  <a:cubicBezTo>
                    <a:pt x="658" y="64"/>
                    <a:pt x="666" y="68"/>
                    <a:pt x="674" y="71"/>
                  </a:cubicBezTo>
                  <a:cubicBezTo>
                    <a:pt x="681" y="75"/>
                    <a:pt x="656" y="69"/>
                    <a:pt x="632" y="66"/>
                  </a:cubicBezTo>
                  <a:cubicBezTo>
                    <a:pt x="608" y="62"/>
                    <a:pt x="647" y="77"/>
                    <a:pt x="594" y="62"/>
                  </a:cubicBezTo>
                  <a:cubicBezTo>
                    <a:pt x="542" y="46"/>
                    <a:pt x="569" y="46"/>
                    <a:pt x="517" y="42"/>
                  </a:cubicBezTo>
                  <a:cubicBezTo>
                    <a:pt x="465" y="39"/>
                    <a:pt x="464" y="26"/>
                    <a:pt x="490" y="27"/>
                  </a:cubicBezTo>
                  <a:cubicBezTo>
                    <a:pt x="515" y="28"/>
                    <a:pt x="550" y="32"/>
                    <a:pt x="550" y="32"/>
                  </a:cubicBezTo>
                  <a:cubicBezTo>
                    <a:pt x="550" y="32"/>
                    <a:pt x="468" y="15"/>
                    <a:pt x="440" y="17"/>
                  </a:cubicBezTo>
                  <a:cubicBezTo>
                    <a:pt x="413" y="18"/>
                    <a:pt x="397" y="23"/>
                    <a:pt x="425" y="32"/>
                  </a:cubicBezTo>
                  <a:cubicBezTo>
                    <a:pt x="452" y="40"/>
                    <a:pt x="481" y="55"/>
                    <a:pt x="472" y="55"/>
                  </a:cubicBezTo>
                  <a:cubicBezTo>
                    <a:pt x="463" y="55"/>
                    <a:pt x="480" y="61"/>
                    <a:pt x="433" y="48"/>
                  </a:cubicBezTo>
                  <a:cubicBezTo>
                    <a:pt x="387" y="36"/>
                    <a:pt x="378" y="30"/>
                    <a:pt x="339" y="26"/>
                  </a:cubicBezTo>
                  <a:cubicBezTo>
                    <a:pt x="300" y="23"/>
                    <a:pt x="291" y="22"/>
                    <a:pt x="259" y="22"/>
                  </a:cubicBezTo>
                  <a:cubicBezTo>
                    <a:pt x="227" y="22"/>
                    <a:pt x="205" y="23"/>
                    <a:pt x="215" y="35"/>
                  </a:cubicBezTo>
                  <a:cubicBezTo>
                    <a:pt x="226" y="47"/>
                    <a:pt x="229" y="57"/>
                    <a:pt x="234" y="58"/>
                  </a:cubicBezTo>
                  <a:cubicBezTo>
                    <a:pt x="240" y="59"/>
                    <a:pt x="225" y="58"/>
                    <a:pt x="197" y="47"/>
                  </a:cubicBezTo>
                  <a:cubicBezTo>
                    <a:pt x="168" y="35"/>
                    <a:pt x="153" y="28"/>
                    <a:pt x="141" y="31"/>
                  </a:cubicBezTo>
                  <a:cubicBezTo>
                    <a:pt x="129" y="33"/>
                    <a:pt x="153" y="49"/>
                    <a:pt x="151" y="51"/>
                  </a:cubicBezTo>
                  <a:cubicBezTo>
                    <a:pt x="148" y="53"/>
                    <a:pt x="151" y="55"/>
                    <a:pt x="124" y="53"/>
                  </a:cubicBezTo>
                  <a:cubicBezTo>
                    <a:pt x="98" y="51"/>
                    <a:pt x="91" y="44"/>
                    <a:pt x="94" y="58"/>
                  </a:cubicBezTo>
                  <a:cubicBezTo>
                    <a:pt x="96" y="72"/>
                    <a:pt x="96" y="66"/>
                    <a:pt x="82" y="84"/>
                  </a:cubicBezTo>
                  <a:cubicBezTo>
                    <a:pt x="68" y="103"/>
                    <a:pt x="17" y="137"/>
                    <a:pt x="0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73"/>
            <p:cNvSpPr>
              <a:spLocks/>
            </p:cNvSpPr>
            <p:nvPr/>
          </p:nvSpPr>
          <p:spPr bwMode="auto">
            <a:xfrm>
              <a:off x="4905376" y="4532313"/>
              <a:ext cx="1311275" cy="288925"/>
            </a:xfrm>
            <a:custGeom>
              <a:avLst/>
              <a:gdLst>
                <a:gd name="T0" fmla="*/ 652 w 713"/>
                <a:gd name="T1" fmla="*/ 85 h 155"/>
                <a:gd name="T2" fmla="*/ 579 w 713"/>
                <a:gd name="T3" fmla="*/ 54 h 155"/>
                <a:gd name="T4" fmla="*/ 523 w 713"/>
                <a:gd name="T5" fmla="*/ 28 h 155"/>
                <a:gd name="T6" fmla="*/ 442 w 713"/>
                <a:gd name="T7" fmla="*/ 7 h 155"/>
                <a:gd name="T8" fmla="*/ 404 w 713"/>
                <a:gd name="T9" fmla="*/ 0 h 155"/>
                <a:gd name="T10" fmla="*/ 303 w 713"/>
                <a:gd name="T11" fmla="*/ 14 h 155"/>
                <a:gd name="T12" fmla="*/ 145 w 713"/>
                <a:gd name="T13" fmla="*/ 95 h 155"/>
                <a:gd name="T14" fmla="*/ 125 w 713"/>
                <a:gd name="T15" fmla="*/ 104 h 155"/>
                <a:gd name="T16" fmla="*/ 46 w 713"/>
                <a:gd name="T17" fmla="*/ 103 h 155"/>
                <a:gd name="T18" fmla="*/ 7 w 713"/>
                <a:gd name="T19" fmla="*/ 127 h 155"/>
                <a:gd name="T20" fmla="*/ 0 w 713"/>
                <a:gd name="T21" fmla="*/ 155 h 155"/>
                <a:gd name="T22" fmla="*/ 7 w 713"/>
                <a:gd name="T23" fmla="*/ 147 h 155"/>
                <a:gd name="T24" fmla="*/ 13 w 713"/>
                <a:gd name="T25" fmla="*/ 139 h 155"/>
                <a:gd name="T26" fmla="*/ 39 w 713"/>
                <a:gd name="T27" fmla="*/ 121 h 155"/>
                <a:gd name="T28" fmla="*/ 70 w 713"/>
                <a:gd name="T29" fmla="*/ 120 h 155"/>
                <a:gd name="T30" fmla="*/ 88 w 713"/>
                <a:gd name="T31" fmla="*/ 131 h 155"/>
                <a:gd name="T32" fmla="*/ 101 w 713"/>
                <a:gd name="T33" fmla="*/ 121 h 155"/>
                <a:gd name="T34" fmla="*/ 123 w 713"/>
                <a:gd name="T35" fmla="*/ 115 h 155"/>
                <a:gd name="T36" fmla="*/ 145 w 713"/>
                <a:gd name="T37" fmla="*/ 113 h 155"/>
                <a:gd name="T38" fmla="*/ 175 w 713"/>
                <a:gd name="T39" fmla="*/ 105 h 155"/>
                <a:gd name="T40" fmla="*/ 276 w 713"/>
                <a:gd name="T41" fmla="*/ 70 h 155"/>
                <a:gd name="T42" fmla="*/ 314 w 713"/>
                <a:gd name="T43" fmla="*/ 76 h 155"/>
                <a:gd name="T44" fmla="*/ 356 w 713"/>
                <a:gd name="T45" fmla="*/ 81 h 155"/>
                <a:gd name="T46" fmla="*/ 383 w 713"/>
                <a:gd name="T47" fmla="*/ 83 h 155"/>
                <a:gd name="T48" fmla="*/ 467 w 713"/>
                <a:gd name="T49" fmla="*/ 99 h 155"/>
                <a:gd name="T50" fmla="*/ 499 w 713"/>
                <a:gd name="T51" fmla="*/ 113 h 155"/>
                <a:gd name="T52" fmla="*/ 537 w 713"/>
                <a:gd name="T53" fmla="*/ 113 h 155"/>
                <a:gd name="T54" fmla="*/ 589 w 713"/>
                <a:gd name="T55" fmla="*/ 98 h 155"/>
                <a:gd name="T56" fmla="*/ 524 w 713"/>
                <a:gd name="T57" fmla="*/ 99 h 155"/>
                <a:gd name="T58" fmla="*/ 497 w 713"/>
                <a:gd name="T59" fmla="*/ 93 h 155"/>
                <a:gd name="T60" fmla="*/ 425 w 713"/>
                <a:gd name="T61" fmla="*/ 75 h 155"/>
                <a:gd name="T62" fmla="*/ 365 w 713"/>
                <a:gd name="T63" fmla="*/ 69 h 155"/>
                <a:gd name="T64" fmla="*/ 292 w 713"/>
                <a:gd name="T65" fmla="*/ 54 h 155"/>
                <a:gd name="T66" fmla="*/ 315 w 713"/>
                <a:gd name="T67" fmla="*/ 48 h 155"/>
                <a:gd name="T68" fmla="*/ 392 w 713"/>
                <a:gd name="T69" fmla="*/ 20 h 155"/>
                <a:gd name="T70" fmla="*/ 470 w 713"/>
                <a:gd name="T71" fmla="*/ 32 h 155"/>
                <a:gd name="T72" fmla="*/ 549 w 713"/>
                <a:gd name="T73" fmla="*/ 60 h 155"/>
                <a:gd name="T74" fmla="*/ 640 w 713"/>
                <a:gd name="T75" fmla="*/ 100 h 155"/>
                <a:gd name="T76" fmla="*/ 713 w 713"/>
                <a:gd name="T77" fmla="*/ 117 h 155"/>
                <a:gd name="T78" fmla="*/ 652 w 713"/>
                <a:gd name="T79" fmla="*/ 8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3" h="155">
                  <a:moveTo>
                    <a:pt x="652" y="85"/>
                  </a:moveTo>
                  <a:cubicBezTo>
                    <a:pt x="603" y="64"/>
                    <a:pt x="640" y="79"/>
                    <a:pt x="579" y="54"/>
                  </a:cubicBezTo>
                  <a:cubicBezTo>
                    <a:pt x="517" y="29"/>
                    <a:pt x="527" y="29"/>
                    <a:pt x="523" y="28"/>
                  </a:cubicBezTo>
                  <a:cubicBezTo>
                    <a:pt x="518" y="26"/>
                    <a:pt x="457" y="9"/>
                    <a:pt x="442" y="7"/>
                  </a:cubicBezTo>
                  <a:cubicBezTo>
                    <a:pt x="427" y="6"/>
                    <a:pt x="413" y="0"/>
                    <a:pt x="404" y="0"/>
                  </a:cubicBezTo>
                  <a:cubicBezTo>
                    <a:pt x="395" y="0"/>
                    <a:pt x="307" y="13"/>
                    <a:pt x="303" y="14"/>
                  </a:cubicBezTo>
                  <a:cubicBezTo>
                    <a:pt x="299" y="16"/>
                    <a:pt x="240" y="29"/>
                    <a:pt x="145" y="95"/>
                  </a:cubicBezTo>
                  <a:cubicBezTo>
                    <a:pt x="138" y="97"/>
                    <a:pt x="132" y="100"/>
                    <a:pt x="125" y="104"/>
                  </a:cubicBezTo>
                  <a:cubicBezTo>
                    <a:pt x="108" y="116"/>
                    <a:pt x="70" y="99"/>
                    <a:pt x="46" y="103"/>
                  </a:cubicBezTo>
                  <a:cubicBezTo>
                    <a:pt x="22" y="108"/>
                    <a:pt x="9" y="119"/>
                    <a:pt x="7" y="127"/>
                  </a:cubicBezTo>
                  <a:cubicBezTo>
                    <a:pt x="4" y="135"/>
                    <a:pt x="0" y="155"/>
                    <a:pt x="0" y="155"/>
                  </a:cubicBezTo>
                  <a:cubicBezTo>
                    <a:pt x="8" y="151"/>
                    <a:pt x="4" y="148"/>
                    <a:pt x="7" y="147"/>
                  </a:cubicBezTo>
                  <a:cubicBezTo>
                    <a:pt x="9" y="147"/>
                    <a:pt x="9" y="144"/>
                    <a:pt x="13" y="139"/>
                  </a:cubicBezTo>
                  <a:cubicBezTo>
                    <a:pt x="19" y="133"/>
                    <a:pt x="34" y="124"/>
                    <a:pt x="39" y="121"/>
                  </a:cubicBezTo>
                  <a:cubicBezTo>
                    <a:pt x="49" y="116"/>
                    <a:pt x="62" y="122"/>
                    <a:pt x="70" y="120"/>
                  </a:cubicBezTo>
                  <a:cubicBezTo>
                    <a:pt x="81" y="118"/>
                    <a:pt x="82" y="132"/>
                    <a:pt x="88" y="131"/>
                  </a:cubicBezTo>
                  <a:cubicBezTo>
                    <a:pt x="95" y="130"/>
                    <a:pt x="90" y="125"/>
                    <a:pt x="101" y="121"/>
                  </a:cubicBezTo>
                  <a:cubicBezTo>
                    <a:pt x="105" y="120"/>
                    <a:pt x="120" y="116"/>
                    <a:pt x="123" y="115"/>
                  </a:cubicBezTo>
                  <a:cubicBezTo>
                    <a:pt x="132" y="112"/>
                    <a:pt x="133" y="114"/>
                    <a:pt x="145" y="113"/>
                  </a:cubicBezTo>
                  <a:cubicBezTo>
                    <a:pt x="156" y="112"/>
                    <a:pt x="171" y="106"/>
                    <a:pt x="175" y="105"/>
                  </a:cubicBezTo>
                  <a:cubicBezTo>
                    <a:pt x="192" y="101"/>
                    <a:pt x="273" y="70"/>
                    <a:pt x="276" y="70"/>
                  </a:cubicBezTo>
                  <a:cubicBezTo>
                    <a:pt x="280" y="70"/>
                    <a:pt x="304" y="75"/>
                    <a:pt x="314" y="76"/>
                  </a:cubicBezTo>
                  <a:cubicBezTo>
                    <a:pt x="324" y="77"/>
                    <a:pt x="341" y="81"/>
                    <a:pt x="356" y="81"/>
                  </a:cubicBezTo>
                  <a:cubicBezTo>
                    <a:pt x="371" y="81"/>
                    <a:pt x="372" y="82"/>
                    <a:pt x="383" y="83"/>
                  </a:cubicBezTo>
                  <a:cubicBezTo>
                    <a:pt x="393" y="84"/>
                    <a:pt x="444" y="95"/>
                    <a:pt x="467" y="99"/>
                  </a:cubicBezTo>
                  <a:cubicBezTo>
                    <a:pt x="490" y="102"/>
                    <a:pt x="495" y="112"/>
                    <a:pt x="499" y="113"/>
                  </a:cubicBezTo>
                  <a:cubicBezTo>
                    <a:pt x="503" y="114"/>
                    <a:pt x="525" y="116"/>
                    <a:pt x="537" y="113"/>
                  </a:cubicBezTo>
                  <a:cubicBezTo>
                    <a:pt x="589" y="98"/>
                    <a:pt x="589" y="98"/>
                    <a:pt x="589" y="98"/>
                  </a:cubicBezTo>
                  <a:cubicBezTo>
                    <a:pt x="554" y="98"/>
                    <a:pt x="528" y="99"/>
                    <a:pt x="524" y="99"/>
                  </a:cubicBezTo>
                  <a:cubicBezTo>
                    <a:pt x="521" y="99"/>
                    <a:pt x="505" y="94"/>
                    <a:pt x="497" y="93"/>
                  </a:cubicBezTo>
                  <a:cubicBezTo>
                    <a:pt x="490" y="92"/>
                    <a:pt x="466" y="85"/>
                    <a:pt x="425" y="75"/>
                  </a:cubicBezTo>
                  <a:cubicBezTo>
                    <a:pt x="383" y="65"/>
                    <a:pt x="379" y="68"/>
                    <a:pt x="365" y="69"/>
                  </a:cubicBezTo>
                  <a:cubicBezTo>
                    <a:pt x="353" y="69"/>
                    <a:pt x="312" y="56"/>
                    <a:pt x="292" y="54"/>
                  </a:cubicBezTo>
                  <a:cubicBezTo>
                    <a:pt x="299" y="52"/>
                    <a:pt x="306" y="50"/>
                    <a:pt x="315" y="48"/>
                  </a:cubicBezTo>
                  <a:cubicBezTo>
                    <a:pt x="345" y="43"/>
                    <a:pt x="372" y="25"/>
                    <a:pt x="392" y="20"/>
                  </a:cubicBezTo>
                  <a:cubicBezTo>
                    <a:pt x="413" y="16"/>
                    <a:pt x="413" y="23"/>
                    <a:pt x="470" y="32"/>
                  </a:cubicBezTo>
                  <a:cubicBezTo>
                    <a:pt x="527" y="41"/>
                    <a:pt x="515" y="48"/>
                    <a:pt x="549" y="60"/>
                  </a:cubicBezTo>
                  <a:cubicBezTo>
                    <a:pt x="583" y="72"/>
                    <a:pt x="590" y="79"/>
                    <a:pt x="640" y="100"/>
                  </a:cubicBezTo>
                  <a:cubicBezTo>
                    <a:pt x="690" y="120"/>
                    <a:pt x="713" y="117"/>
                    <a:pt x="713" y="117"/>
                  </a:cubicBezTo>
                  <a:cubicBezTo>
                    <a:pt x="713" y="117"/>
                    <a:pt x="700" y="105"/>
                    <a:pt x="652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5496853" y="1882587"/>
            <a:ext cx="3461504" cy="3076504"/>
            <a:chOff x="5194301" y="5462588"/>
            <a:chExt cx="1570038" cy="1395413"/>
          </a:xfrm>
          <a:solidFill>
            <a:schemeClr val="tx2"/>
          </a:solidFill>
        </p:grpSpPr>
        <p:sp>
          <p:nvSpPr>
            <p:cNvPr id="392" name="Freeform 385"/>
            <p:cNvSpPr>
              <a:spLocks noEditPoints="1"/>
            </p:cNvSpPr>
            <p:nvPr/>
          </p:nvSpPr>
          <p:spPr bwMode="auto">
            <a:xfrm>
              <a:off x="5194301" y="5462588"/>
              <a:ext cx="1570038" cy="1395413"/>
            </a:xfrm>
            <a:custGeom>
              <a:avLst/>
              <a:gdLst>
                <a:gd name="T0" fmla="*/ 428 w 854"/>
                <a:gd name="T1" fmla="*/ 497 h 750"/>
                <a:gd name="T2" fmla="*/ 715 w 854"/>
                <a:gd name="T3" fmla="*/ 459 h 750"/>
                <a:gd name="T4" fmla="*/ 535 w 854"/>
                <a:gd name="T5" fmla="*/ 545 h 750"/>
                <a:gd name="T6" fmla="*/ 427 w 854"/>
                <a:gd name="T7" fmla="*/ 614 h 750"/>
                <a:gd name="T8" fmla="*/ 240 w 854"/>
                <a:gd name="T9" fmla="*/ 623 h 750"/>
                <a:gd name="T10" fmla="*/ 262 w 854"/>
                <a:gd name="T11" fmla="*/ 632 h 750"/>
                <a:gd name="T12" fmla="*/ 575 w 854"/>
                <a:gd name="T13" fmla="*/ 541 h 750"/>
                <a:gd name="T14" fmla="*/ 752 w 854"/>
                <a:gd name="T15" fmla="*/ 274 h 750"/>
                <a:gd name="T16" fmla="*/ 843 w 854"/>
                <a:gd name="T17" fmla="*/ 334 h 750"/>
                <a:gd name="T18" fmla="*/ 713 w 854"/>
                <a:gd name="T19" fmla="*/ 186 h 750"/>
                <a:gd name="T20" fmla="*/ 653 w 854"/>
                <a:gd name="T21" fmla="*/ 8 h 750"/>
                <a:gd name="T22" fmla="*/ 562 w 854"/>
                <a:gd name="T23" fmla="*/ 3 h 750"/>
                <a:gd name="T24" fmla="*/ 489 w 854"/>
                <a:gd name="T25" fmla="*/ 11 h 750"/>
                <a:gd name="T26" fmla="*/ 456 w 854"/>
                <a:gd name="T27" fmla="*/ 53 h 750"/>
                <a:gd name="T28" fmla="*/ 414 w 854"/>
                <a:gd name="T29" fmla="*/ 144 h 750"/>
                <a:gd name="T30" fmla="*/ 325 w 854"/>
                <a:gd name="T31" fmla="*/ 284 h 750"/>
                <a:gd name="T32" fmla="*/ 213 w 854"/>
                <a:gd name="T33" fmla="*/ 369 h 750"/>
                <a:gd name="T34" fmla="*/ 302 w 854"/>
                <a:gd name="T35" fmla="*/ 310 h 750"/>
                <a:gd name="T36" fmla="*/ 502 w 854"/>
                <a:gd name="T37" fmla="*/ 222 h 750"/>
                <a:gd name="T38" fmla="*/ 470 w 854"/>
                <a:gd name="T39" fmla="*/ 318 h 750"/>
                <a:gd name="T40" fmla="*/ 584 w 854"/>
                <a:gd name="T41" fmla="*/ 300 h 750"/>
                <a:gd name="T42" fmla="*/ 1 w 854"/>
                <a:gd name="T43" fmla="*/ 726 h 750"/>
                <a:gd name="T44" fmla="*/ 195 w 854"/>
                <a:gd name="T45" fmla="*/ 494 h 750"/>
                <a:gd name="T46" fmla="*/ 101 w 854"/>
                <a:gd name="T47" fmla="*/ 585 h 750"/>
                <a:gd name="T48" fmla="*/ 181 w 854"/>
                <a:gd name="T49" fmla="*/ 509 h 750"/>
                <a:gd name="T50" fmla="*/ 177 w 854"/>
                <a:gd name="T51" fmla="*/ 617 h 750"/>
                <a:gd name="T52" fmla="*/ 136 w 854"/>
                <a:gd name="T53" fmla="*/ 749 h 750"/>
                <a:gd name="T54" fmla="*/ 371 w 854"/>
                <a:gd name="T55" fmla="*/ 478 h 750"/>
                <a:gd name="T56" fmla="*/ 753 w 854"/>
                <a:gd name="T57" fmla="*/ 296 h 750"/>
                <a:gd name="T58" fmla="*/ 175 w 854"/>
                <a:gd name="T59" fmla="*/ 730 h 750"/>
                <a:gd name="T60" fmla="*/ 413 w 854"/>
                <a:gd name="T61" fmla="*/ 240 h 750"/>
                <a:gd name="T62" fmla="*/ 417 w 854"/>
                <a:gd name="T63" fmla="*/ 168 h 750"/>
                <a:gd name="T64" fmla="*/ 375 w 854"/>
                <a:gd name="T65" fmla="*/ 207 h 750"/>
                <a:gd name="T66" fmla="*/ 130 w 854"/>
                <a:gd name="T67" fmla="*/ 469 h 750"/>
                <a:gd name="T68" fmla="*/ 657 w 854"/>
                <a:gd name="T69" fmla="*/ 109 h 750"/>
                <a:gd name="T70" fmla="*/ 585 w 854"/>
                <a:gd name="T71" fmla="*/ 167 h 750"/>
                <a:gd name="T72" fmla="*/ 622 w 854"/>
                <a:gd name="T73" fmla="*/ 122 h 750"/>
                <a:gd name="T74" fmla="*/ 549 w 854"/>
                <a:gd name="T75" fmla="*/ 5 h 750"/>
                <a:gd name="T76" fmla="*/ 612 w 854"/>
                <a:gd name="T77" fmla="*/ 32 h 750"/>
                <a:gd name="T78" fmla="*/ 628 w 854"/>
                <a:gd name="T79" fmla="*/ 118 h 750"/>
                <a:gd name="T80" fmla="*/ 556 w 854"/>
                <a:gd name="T81" fmla="*/ 104 h 750"/>
                <a:gd name="T82" fmla="*/ 510 w 854"/>
                <a:gd name="T83" fmla="*/ 121 h 750"/>
                <a:gd name="T84" fmla="*/ 466 w 854"/>
                <a:gd name="T85" fmla="*/ 50 h 750"/>
                <a:gd name="T86" fmla="*/ 506 w 854"/>
                <a:gd name="T87" fmla="*/ 44 h 750"/>
                <a:gd name="T88" fmla="*/ 474 w 854"/>
                <a:gd name="T89" fmla="*/ 223 h 750"/>
                <a:gd name="T90" fmla="*/ 505 w 854"/>
                <a:gd name="T91" fmla="*/ 137 h 750"/>
                <a:gd name="T92" fmla="*/ 538 w 854"/>
                <a:gd name="T93" fmla="*/ 107 h 750"/>
                <a:gd name="T94" fmla="*/ 530 w 854"/>
                <a:gd name="T95" fmla="*/ 119 h 750"/>
                <a:gd name="T96" fmla="*/ 508 w 854"/>
                <a:gd name="T97" fmla="*/ 134 h 750"/>
                <a:gd name="T98" fmla="*/ 505 w 854"/>
                <a:gd name="T99" fmla="*/ 155 h 750"/>
                <a:gd name="T100" fmla="*/ 506 w 854"/>
                <a:gd name="T101" fmla="*/ 143 h 750"/>
                <a:gd name="T102" fmla="*/ 510 w 854"/>
                <a:gd name="T103" fmla="*/ 137 h 750"/>
                <a:gd name="T104" fmla="*/ 530 w 854"/>
                <a:gd name="T105" fmla="*/ 124 h 750"/>
                <a:gd name="T106" fmla="*/ 551 w 854"/>
                <a:gd name="T107" fmla="*/ 109 h 750"/>
                <a:gd name="T108" fmla="*/ 548 w 854"/>
                <a:gd name="T109" fmla="*/ 295 h 750"/>
                <a:gd name="T110" fmla="*/ 395 w 854"/>
                <a:gd name="T111" fmla="*/ 476 h 750"/>
                <a:gd name="T112" fmla="*/ 699 w 854"/>
                <a:gd name="T113" fmla="*/ 298 h 750"/>
                <a:gd name="T114" fmla="*/ 612 w 854"/>
                <a:gd name="T115" fmla="*/ 382 h 750"/>
                <a:gd name="T116" fmla="*/ 458 w 854"/>
                <a:gd name="T117" fmla="*/ 471 h 750"/>
                <a:gd name="T118" fmla="*/ 440 w 854"/>
                <a:gd name="T119" fmla="*/ 466 h 750"/>
                <a:gd name="T120" fmla="*/ 626 w 854"/>
                <a:gd name="T121" fmla="*/ 346 h 750"/>
                <a:gd name="T122" fmla="*/ 664 w 854"/>
                <a:gd name="T123" fmla="*/ 208 h 750"/>
                <a:gd name="T124" fmla="*/ 655 w 854"/>
                <a:gd name="T125" fmla="*/ 24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4" h="750">
                  <a:moveTo>
                    <a:pt x="197" y="667"/>
                  </a:moveTo>
                  <a:cubicBezTo>
                    <a:pt x="198" y="655"/>
                    <a:pt x="196" y="644"/>
                    <a:pt x="193" y="628"/>
                  </a:cubicBezTo>
                  <a:cubicBezTo>
                    <a:pt x="182" y="570"/>
                    <a:pt x="178" y="528"/>
                    <a:pt x="199" y="511"/>
                  </a:cubicBezTo>
                  <a:cubicBezTo>
                    <a:pt x="206" y="504"/>
                    <a:pt x="217" y="499"/>
                    <a:pt x="229" y="495"/>
                  </a:cubicBezTo>
                  <a:cubicBezTo>
                    <a:pt x="229" y="509"/>
                    <a:pt x="229" y="509"/>
                    <a:pt x="229" y="509"/>
                  </a:cubicBezTo>
                  <a:cubicBezTo>
                    <a:pt x="229" y="510"/>
                    <a:pt x="230" y="511"/>
                    <a:pt x="231" y="511"/>
                  </a:cubicBezTo>
                  <a:cubicBezTo>
                    <a:pt x="232" y="511"/>
                    <a:pt x="233" y="510"/>
                    <a:pt x="233" y="509"/>
                  </a:cubicBezTo>
                  <a:cubicBezTo>
                    <a:pt x="233" y="494"/>
                    <a:pt x="233" y="494"/>
                    <a:pt x="233" y="494"/>
                  </a:cubicBezTo>
                  <a:cubicBezTo>
                    <a:pt x="255" y="487"/>
                    <a:pt x="283" y="484"/>
                    <a:pt x="313" y="486"/>
                  </a:cubicBezTo>
                  <a:cubicBezTo>
                    <a:pt x="365" y="488"/>
                    <a:pt x="404" y="492"/>
                    <a:pt x="428" y="497"/>
                  </a:cubicBezTo>
                  <a:cubicBezTo>
                    <a:pt x="428" y="568"/>
                    <a:pt x="428" y="568"/>
                    <a:pt x="428" y="568"/>
                  </a:cubicBezTo>
                  <a:cubicBezTo>
                    <a:pt x="428" y="569"/>
                    <a:pt x="429" y="570"/>
                    <a:pt x="430" y="570"/>
                  </a:cubicBezTo>
                  <a:cubicBezTo>
                    <a:pt x="431" y="570"/>
                    <a:pt x="432" y="569"/>
                    <a:pt x="432" y="568"/>
                  </a:cubicBezTo>
                  <a:cubicBezTo>
                    <a:pt x="432" y="498"/>
                    <a:pt x="432" y="498"/>
                    <a:pt x="432" y="498"/>
                  </a:cubicBezTo>
                  <a:cubicBezTo>
                    <a:pt x="460" y="504"/>
                    <a:pt x="488" y="499"/>
                    <a:pt x="511" y="484"/>
                  </a:cubicBezTo>
                  <a:cubicBezTo>
                    <a:pt x="515" y="481"/>
                    <a:pt x="520" y="478"/>
                    <a:pt x="524" y="475"/>
                  </a:cubicBezTo>
                  <a:cubicBezTo>
                    <a:pt x="555" y="454"/>
                    <a:pt x="588" y="433"/>
                    <a:pt x="652" y="405"/>
                  </a:cubicBezTo>
                  <a:cubicBezTo>
                    <a:pt x="714" y="379"/>
                    <a:pt x="749" y="349"/>
                    <a:pt x="756" y="315"/>
                  </a:cubicBezTo>
                  <a:cubicBezTo>
                    <a:pt x="763" y="365"/>
                    <a:pt x="760" y="419"/>
                    <a:pt x="760" y="423"/>
                  </a:cubicBezTo>
                  <a:cubicBezTo>
                    <a:pt x="758" y="427"/>
                    <a:pt x="744" y="460"/>
                    <a:pt x="715" y="459"/>
                  </a:cubicBezTo>
                  <a:cubicBezTo>
                    <a:pt x="708" y="458"/>
                    <a:pt x="701" y="459"/>
                    <a:pt x="696" y="460"/>
                  </a:cubicBezTo>
                  <a:cubicBezTo>
                    <a:pt x="685" y="459"/>
                    <a:pt x="678" y="461"/>
                    <a:pt x="665" y="479"/>
                  </a:cubicBezTo>
                  <a:cubicBezTo>
                    <a:pt x="664" y="481"/>
                    <a:pt x="663" y="482"/>
                    <a:pt x="662" y="484"/>
                  </a:cubicBezTo>
                  <a:cubicBezTo>
                    <a:pt x="653" y="493"/>
                    <a:pt x="630" y="502"/>
                    <a:pt x="616" y="506"/>
                  </a:cubicBezTo>
                  <a:cubicBezTo>
                    <a:pt x="604" y="507"/>
                    <a:pt x="595" y="504"/>
                    <a:pt x="588" y="520"/>
                  </a:cubicBezTo>
                  <a:cubicBezTo>
                    <a:pt x="586" y="524"/>
                    <a:pt x="585" y="527"/>
                    <a:pt x="584" y="529"/>
                  </a:cubicBezTo>
                  <a:cubicBezTo>
                    <a:pt x="582" y="530"/>
                    <a:pt x="579" y="531"/>
                    <a:pt x="576" y="533"/>
                  </a:cubicBezTo>
                  <a:cubicBezTo>
                    <a:pt x="572" y="533"/>
                    <a:pt x="565" y="534"/>
                    <a:pt x="555" y="536"/>
                  </a:cubicBezTo>
                  <a:cubicBezTo>
                    <a:pt x="551" y="537"/>
                    <a:pt x="549" y="538"/>
                    <a:pt x="546" y="539"/>
                  </a:cubicBezTo>
                  <a:cubicBezTo>
                    <a:pt x="541" y="540"/>
                    <a:pt x="537" y="542"/>
                    <a:pt x="535" y="545"/>
                  </a:cubicBezTo>
                  <a:cubicBezTo>
                    <a:pt x="533" y="546"/>
                    <a:pt x="532" y="547"/>
                    <a:pt x="531" y="548"/>
                  </a:cubicBezTo>
                  <a:cubicBezTo>
                    <a:pt x="531" y="492"/>
                    <a:pt x="531" y="492"/>
                    <a:pt x="531" y="492"/>
                  </a:cubicBezTo>
                  <a:cubicBezTo>
                    <a:pt x="531" y="491"/>
                    <a:pt x="530" y="490"/>
                    <a:pt x="529" y="490"/>
                  </a:cubicBezTo>
                  <a:cubicBezTo>
                    <a:pt x="528" y="490"/>
                    <a:pt x="527" y="491"/>
                    <a:pt x="527" y="492"/>
                  </a:cubicBezTo>
                  <a:cubicBezTo>
                    <a:pt x="527" y="554"/>
                    <a:pt x="527" y="554"/>
                    <a:pt x="527" y="554"/>
                  </a:cubicBezTo>
                  <a:cubicBezTo>
                    <a:pt x="525" y="558"/>
                    <a:pt x="524" y="561"/>
                    <a:pt x="523" y="565"/>
                  </a:cubicBezTo>
                  <a:cubicBezTo>
                    <a:pt x="521" y="566"/>
                    <a:pt x="520" y="568"/>
                    <a:pt x="518" y="569"/>
                  </a:cubicBezTo>
                  <a:cubicBezTo>
                    <a:pt x="510" y="574"/>
                    <a:pt x="496" y="581"/>
                    <a:pt x="482" y="588"/>
                  </a:cubicBezTo>
                  <a:cubicBezTo>
                    <a:pt x="481" y="589"/>
                    <a:pt x="481" y="589"/>
                    <a:pt x="480" y="589"/>
                  </a:cubicBezTo>
                  <a:cubicBezTo>
                    <a:pt x="461" y="595"/>
                    <a:pt x="447" y="596"/>
                    <a:pt x="427" y="614"/>
                  </a:cubicBezTo>
                  <a:cubicBezTo>
                    <a:pt x="424" y="617"/>
                    <a:pt x="421" y="620"/>
                    <a:pt x="419" y="622"/>
                  </a:cubicBezTo>
                  <a:cubicBezTo>
                    <a:pt x="406" y="628"/>
                    <a:pt x="393" y="630"/>
                    <a:pt x="380" y="630"/>
                  </a:cubicBezTo>
                  <a:cubicBezTo>
                    <a:pt x="370" y="630"/>
                    <a:pt x="355" y="631"/>
                    <a:pt x="339" y="632"/>
                  </a:cubicBezTo>
                  <a:cubicBezTo>
                    <a:pt x="318" y="633"/>
                    <a:pt x="297" y="634"/>
                    <a:pt x="286" y="633"/>
                  </a:cubicBezTo>
                  <a:cubicBezTo>
                    <a:pt x="286" y="571"/>
                    <a:pt x="286" y="571"/>
                    <a:pt x="286" y="571"/>
                  </a:cubicBezTo>
                  <a:cubicBezTo>
                    <a:pt x="286" y="570"/>
                    <a:pt x="285" y="569"/>
                    <a:pt x="284" y="569"/>
                  </a:cubicBezTo>
                  <a:cubicBezTo>
                    <a:pt x="283" y="569"/>
                    <a:pt x="282" y="570"/>
                    <a:pt x="282" y="571"/>
                  </a:cubicBezTo>
                  <a:cubicBezTo>
                    <a:pt x="282" y="632"/>
                    <a:pt x="282" y="632"/>
                    <a:pt x="282" y="632"/>
                  </a:cubicBezTo>
                  <a:cubicBezTo>
                    <a:pt x="274" y="631"/>
                    <a:pt x="269" y="630"/>
                    <a:pt x="263" y="628"/>
                  </a:cubicBezTo>
                  <a:cubicBezTo>
                    <a:pt x="257" y="626"/>
                    <a:pt x="250" y="624"/>
                    <a:pt x="240" y="623"/>
                  </a:cubicBezTo>
                  <a:cubicBezTo>
                    <a:pt x="221" y="621"/>
                    <a:pt x="212" y="628"/>
                    <a:pt x="212" y="629"/>
                  </a:cubicBezTo>
                  <a:cubicBezTo>
                    <a:pt x="212" y="629"/>
                    <a:pt x="211" y="629"/>
                    <a:pt x="211" y="630"/>
                  </a:cubicBezTo>
                  <a:cubicBezTo>
                    <a:pt x="211" y="630"/>
                    <a:pt x="208" y="645"/>
                    <a:pt x="204" y="665"/>
                  </a:cubicBezTo>
                  <a:cubicBezTo>
                    <a:pt x="204" y="666"/>
                    <a:pt x="204" y="666"/>
                    <a:pt x="204" y="666"/>
                  </a:cubicBezTo>
                  <a:cubicBezTo>
                    <a:pt x="204" y="667"/>
                    <a:pt x="205" y="668"/>
                    <a:pt x="206" y="668"/>
                  </a:cubicBezTo>
                  <a:cubicBezTo>
                    <a:pt x="206" y="668"/>
                    <a:pt x="206" y="668"/>
                    <a:pt x="206" y="668"/>
                  </a:cubicBezTo>
                  <a:cubicBezTo>
                    <a:pt x="207" y="668"/>
                    <a:pt x="208" y="668"/>
                    <a:pt x="208" y="667"/>
                  </a:cubicBezTo>
                  <a:cubicBezTo>
                    <a:pt x="212" y="649"/>
                    <a:pt x="214" y="635"/>
                    <a:pt x="215" y="631"/>
                  </a:cubicBezTo>
                  <a:cubicBezTo>
                    <a:pt x="217" y="630"/>
                    <a:pt x="225" y="626"/>
                    <a:pt x="239" y="627"/>
                  </a:cubicBezTo>
                  <a:cubicBezTo>
                    <a:pt x="249" y="628"/>
                    <a:pt x="256" y="630"/>
                    <a:pt x="262" y="632"/>
                  </a:cubicBezTo>
                  <a:cubicBezTo>
                    <a:pt x="268" y="634"/>
                    <a:pt x="275" y="635"/>
                    <a:pt x="283" y="637"/>
                  </a:cubicBezTo>
                  <a:cubicBezTo>
                    <a:pt x="294" y="638"/>
                    <a:pt x="317" y="637"/>
                    <a:pt x="339" y="636"/>
                  </a:cubicBezTo>
                  <a:cubicBezTo>
                    <a:pt x="355" y="635"/>
                    <a:pt x="370" y="634"/>
                    <a:pt x="380" y="634"/>
                  </a:cubicBezTo>
                  <a:cubicBezTo>
                    <a:pt x="381" y="634"/>
                    <a:pt x="383" y="634"/>
                    <a:pt x="385" y="634"/>
                  </a:cubicBezTo>
                  <a:cubicBezTo>
                    <a:pt x="377" y="637"/>
                    <a:pt x="371" y="641"/>
                    <a:pt x="371" y="641"/>
                  </a:cubicBezTo>
                  <a:cubicBezTo>
                    <a:pt x="371" y="641"/>
                    <a:pt x="403" y="635"/>
                    <a:pt x="416" y="629"/>
                  </a:cubicBezTo>
                  <a:cubicBezTo>
                    <a:pt x="429" y="623"/>
                    <a:pt x="436" y="618"/>
                    <a:pt x="455" y="610"/>
                  </a:cubicBezTo>
                  <a:cubicBezTo>
                    <a:pt x="475" y="601"/>
                    <a:pt x="472" y="599"/>
                    <a:pt x="499" y="588"/>
                  </a:cubicBezTo>
                  <a:cubicBezTo>
                    <a:pt x="527" y="578"/>
                    <a:pt x="530" y="570"/>
                    <a:pt x="538" y="558"/>
                  </a:cubicBezTo>
                  <a:cubicBezTo>
                    <a:pt x="546" y="546"/>
                    <a:pt x="559" y="547"/>
                    <a:pt x="575" y="541"/>
                  </a:cubicBezTo>
                  <a:cubicBezTo>
                    <a:pt x="591" y="535"/>
                    <a:pt x="586" y="530"/>
                    <a:pt x="601" y="519"/>
                  </a:cubicBezTo>
                  <a:cubicBezTo>
                    <a:pt x="617" y="508"/>
                    <a:pt x="626" y="512"/>
                    <a:pt x="640" y="507"/>
                  </a:cubicBezTo>
                  <a:cubicBezTo>
                    <a:pt x="654" y="502"/>
                    <a:pt x="661" y="496"/>
                    <a:pt x="677" y="482"/>
                  </a:cubicBezTo>
                  <a:cubicBezTo>
                    <a:pt x="693" y="468"/>
                    <a:pt x="701" y="466"/>
                    <a:pt x="715" y="466"/>
                  </a:cubicBezTo>
                  <a:cubicBezTo>
                    <a:pt x="729" y="465"/>
                    <a:pt x="756" y="453"/>
                    <a:pt x="764" y="434"/>
                  </a:cubicBezTo>
                  <a:cubicBezTo>
                    <a:pt x="772" y="414"/>
                    <a:pt x="783" y="392"/>
                    <a:pt x="783" y="392"/>
                  </a:cubicBezTo>
                  <a:cubicBezTo>
                    <a:pt x="769" y="407"/>
                    <a:pt x="768" y="413"/>
                    <a:pt x="764" y="421"/>
                  </a:cubicBezTo>
                  <a:cubicBezTo>
                    <a:pt x="764" y="409"/>
                    <a:pt x="767" y="346"/>
                    <a:pt x="757" y="295"/>
                  </a:cubicBezTo>
                  <a:cubicBezTo>
                    <a:pt x="756" y="288"/>
                    <a:pt x="755" y="282"/>
                    <a:pt x="752" y="275"/>
                  </a:cubicBezTo>
                  <a:cubicBezTo>
                    <a:pt x="752" y="275"/>
                    <a:pt x="752" y="274"/>
                    <a:pt x="752" y="274"/>
                  </a:cubicBezTo>
                  <a:cubicBezTo>
                    <a:pt x="736" y="230"/>
                    <a:pt x="698" y="208"/>
                    <a:pt x="661" y="193"/>
                  </a:cubicBezTo>
                  <a:cubicBezTo>
                    <a:pt x="661" y="181"/>
                    <a:pt x="661" y="181"/>
                    <a:pt x="661" y="181"/>
                  </a:cubicBezTo>
                  <a:cubicBezTo>
                    <a:pt x="664" y="180"/>
                    <a:pt x="671" y="177"/>
                    <a:pt x="672" y="177"/>
                  </a:cubicBezTo>
                  <a:cubicBezTo>
                    <a:pt x="673" y="177"/>
                    <a:pt x="688" y="172"/>
                    <a:pt x="698" y="182"/>
                  </a:cubicBezTo>
                  <a:cubicBezTo>
                    <a:pt x="708" y="192"/>
                    <a:pt x="714" y="200"/>
                    <a:pt x="730" y="207"/>
                  </a:cubicBezTo>
                  <a:cubicBezTo>
                    <a:pt x="746" y="215"/>
                    <a:pt x="771" y="222"/>
                    <a:pt x="771" y="222"/>
                  </a:cubicBezTo>
                  <a:cubicBezTo>
                    <a:pt x="771" y="222"/>
                    <a:pt x="778" y="230"/>
                    <a:pt x="783" y="250"/>
                  </a:cubicBezTo>
                  <a:cubicBezTo>
                    <a:pt x="788" y="269"/>
                    <a:pt x="798" y="288"/>
                    <a:pt x="798" y="288"/>
                  </a:cubicBezTo>
                  <a:cubicBezTo>
                    <a:pt x="798" y="288"/>
                    <a:pt x="809" y="298"/>
                    <a:pt x="820" y="304"/>
                  </a:cubicBezTo>
                  <a:cubicBezTo>
                    <a:pt x="832" y="311"/>
                    <a:pt x="841" y="324"/>
                    <a:pt x="843" y="334"/>
                  </a:cubicBezTo>
                  <a:cubicBezTo>
                    <a:pt x="845" y="343"/>
                    <a:pt x="854" y="349"/>
                    <a:pt x="854" y="349"/>
                  </a:cubicBezTo>
                  <a:cubicBezTo>
                    <a:pt x="854" y="349"/>
                    <a:pt x="848" y="335"/>
                    <a:pt x="848" y="333"/>
                  </a:cubicBezTo>
                  <a:cubicBezTo>
                    <a:pt x="848" y="331"/>
                    <a:pt x="847" y="325"/>
                    <a:pt x="845" y="322"/>
                  </a:cubicBezTo>
                  <a:cubicBezTo>
                    <a:pt x="843" y="320"/>
                    <a:pt x="832" y="307"/>
                    <a:pt x="825" y="299"/>
                  </a:cubicBezTo>
                  <a:cubicBezTo>
                    <a:pt x="819" y="291"/>
                    <a:pt x="805" y="281"/>
                    <a:pt x="805" y="281"/>
                  </a:cubicBezTo>
                  <a:cubicBezTo>
                    <a:pt x="805" y="281"/>
                    <a:pt x="797" y="269"/>
                    <a:pt x="789" y="247"/>
                  </a:cubicBezTo>
                  <a:cubicBezTo>
                    <a:pt x="781" y="225"/>
                    <a:pt x="783" y="221"/>
                    <a:pt x="781" y="216"/>
                  </a:cubicBezTo>
                  <a:cubicBezTo>
                    <a:pt x="779" y="212"/>
                    <a:pt x="759" y="208"/>
                    <a:pt x="759" y="208"/>
                  </a:cubicBezTo>
                  <a:cubicBezTo>
                    <a:pt x="725" y="194"/>
                    <a:pt x="725" y="194"/>
                    <a:pt x="725" y="194"/>
                  </a:cubicBezTo>
                  <a:cubicBezTo>
                    <a:pt x="713" y="186"/>
                    <a:pt x="713" y="186"/>
                    <a:pt x="713" y="186"/>
                  </a:cubicBezTo>
                  <a:cubicBezTo>
                    <a:pt x="713" y="186"/>
                    <a:pt x="705" y="179"/>
                    <a:pt x="703" y="176"/>
                  </a:cubicBezTo>
                  <a:cubicBezTo>
                    <a:pt x="701" y="174"/>
                    <a:pt x="693" y="168"/>
                    <a:pt x="693" y="168"/>
                  </a:cubicBezTo>
                  <a:cubicBezTo>
                    <a:pt x="693" y="168"/>
                    <a:pt x="668" y="159"/>
                    <a:pt x="661" y="163"/>
                  </a:cubicBezTo>
                  <a:cubicBezTo>
                    <a:pt x="661" y="95"/>
                    <a:pt x="661" y="95"/>
                    <a:pt x="661" y="95"/>
                  </a:cubicBezTo>
                  <a:cubicBezTo>
                    <a:pt x="661" y="88"/>
                    <a:pt x="659" y="80"/>
                    <a:pt x="655" y="73"/>
                  </a:cubicBezTo>
                  <a:cubicBezTo>
                    <a:pt x="655" y="67"/>
                    <a:pt x="655" y="61"/>
                    <a:pt x="655" y="54"/>
                  </a:cubicBezTo>
                  <a:cubicBezTo>
                    <a:pt x="656" y="54"/>
                    <a:pt x="657" y="53"/>
                    <a:pt x="657" y="52"/>
                  </a:cubicBezTo>
                  <a:cubicBezTo>
                    <a:pt x="657" y="51"/>
                    <a:pt x="656" y="50"/>
                    <a:pt x="655" y="50"/>
                  </a:cubicBezTo>
                  <a:cubicBezTo>
                    <a:pt x="655" y="30"/>
                    <a:pt x="655" y="10"/>
                    <a:pt x="655" y="10"/>
                  </a:cubicBezTo>
                  <a:cubicBezTo>
                    <a:pt x="655" y="9"/>
                    <a:pt x="654" y="8"/>
                    <a:pt x="653" y="8"/>
                  </a:cubicBezTo>
                  <a:cubicBezTo>
                    <a:pt x="611" y="5"/>
                    <a:pt x="611" y="5"/>
                    <a:pt x="611" y="5"/>
                  </a:cubicBezTo>
                  <a:cubicBezTo>
                    <a:pt x="610" y="5"/>
                    <a:pt x="610" y="5"/>
                    <a:pt x="609" y="6"/>
                  </a:cubicBezTo>
                  <a:cubicBezTo>
                    <a:pt x="609" y="6"/>
                    <a:pt x="609" y="6"/>
                    <a:pt x="609" y="7"/>
                  </a:cubicBezTo>
                  <a:cubicBezTo>
                    <a:pt x="609" y="28"/>
                    <a:pt x="609" y="28"/>
                    <a:pt x="609" y="28"/>
                  </a:cubicBezTo>
                  <a:cubicBezTo>
                    <a:pt x="600" y="28"/>
                    <a:pt x="600" y="28"/>
                    <a:pt x="600" y="28"/>
                  </a:cubicBezTo>
                  <a:cubicBezTo>
                    <a:pt x="600" y="7"/>
                    <a:pt x="600" y="7"/>
                    <a:pt x="600" y="7"/>
                  </a:cubicBezTo>
                  <a:cubicBezTo>
                    <a:pt x="600" y="6"/>
                    <a:pt x="599" y="5"/>
                    <a:pt x="598" y="5"/>
                  </a:cubicBezTo>
                  <a:cubicBezTo>
                    <a:pt x="564" y="1"/>
                    <a:pt x="564" y="1"/>
                    <a:pt x="564" y="1"/>
                  </a:cubicBezTo>
                  <a:cubicBezTo>
                    <a:pt x="564" y="1"/>
                    <a:pt x="563" y="2"/>
                    <a:pt x="563" y="2"/>
                  </a:cubicBezTo>
                  <a:cubicBezTo>
                    <a:pt x="562" y="2"/>
                    <a:pt x="562" y="3"/>
                    <a:pt x="562" y="3"/>
                  </a:cubicBezTo>
                  <a:cubicBezTo>
                    <a:pt x="562" y="26"/>
                    <a:pt x="562" y="26"/>
                    <a:pt x="562" y="26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553" y="3"/>
                    <a:pt x="553" y="3"/>
                    <a:pt x="553" y="3"/>
                  </a:cubicBezTo>
                  <a:cubicBezTo>
                    <a:pt x="553" y="2"/>
                    <a:pt x="552" y="1"/>
                    <a:pt x="551" y="1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507" y="0"/>
                    <a:pt x="507" y="0"/>
                    <a:pt x="507" y="0"/>
                  </a:cubicBezTo>
                  <a:cubicBezTo>
                    <a:pt x="489" y="11"/>
                    <a:pt x="489" y="11"/>
                    <a:pt x="489" y="11"/>
                  </a:cubicBezTo>
                  <a:cubicBezTo>
                    <a:pt x="489" y="11"/>
                    <a:pt x="488" y="12"/>
                    <a:pt x="488" y="13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82" y="39"/>
                    <a:pt x="482" y="39"/>
                    <a:pt x="482" y="39"/>
                  </a:cubicBezTo>
                  <a:cubicBezTo>
                    <a:pt x="482" y="19"/>
                    <a:pt x="482" y="19"/>
                    <a:pt x="482" y="19"/>
                  </a:cubicBezTo>
                  <a:cubicBezTo>
                    <a:pt x="482" y="19"/>
                    <a:pt x="481" y="18"/>
                    <a:pt x="481" y="18"/>
                  </a:cubicBezTo>
                  <a:cubicBezTo>
                    <a:pt x="480" y="17"/>
                    <a:pt x="479" y="17"/>
                    <a:pt x="479" y="18"/>
                  </a:cubicBezTo>
                  <a:cubicBezTo>
                    <a:pt x="463" y="29"/>
                    <a:pt x="463" y="29"/>
                    <a:pt x="463" y="29"/>
                  </a:cubicBezTo>
                  <a:cubicBezTo>
                    <a:pt x="462" y="29"/>
                    <a:pt x="462" y="30"/>
                    <a:pt x="462" y="31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56" y="53"/>
                    <a:pt x="456" y="53"/>
                    <a:pt x="456" y="53"/>
                  </a:cubicBezTo>
                  <a:cubicBezTo>
                    <a:pt x="456" y="37"/>
                    <a:pt x="456" y="37"/>
                    <a:pt x="456" y="37"/>
                  </a:cubicBezTo>
                  <a:cubicBezTo>
                    <a:pt x="456" y="37"/>
                    <a:pt x="455" y="36"/>
                    <a:pt x="455" y="35"/>
                  </a:cubicBezTo>
                  <a:cubicBezTo>
                    <a:pt x="454" y="35"/>
                    <a:pt x="453" y="35"/>
                    <a:pt x="452" y="3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39" y="46"/>
                    <a:pt x="439" y="47"/>
                    <a:pt x="439" y="47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2"/>
                    <a:pt x="438" y="83"/>
                    <a:pt x="438" y="84"/>
                  </a:cubicBezTo>
                  <a:cubicBezTo>
                    <a:pt x="439" y="84"/>
                    <a:pt x="439" y="85"/>
                    <a:pt x="439" y="85"/>
                  </a:cubicBezTo>
                  <a:cubicBezTo>
                    <a:pt x="439" y="114"/>
                    <a:pt x="439" y="114"/>
                    <a:pt x="439" y="114"/>
                  </a:cubicBezTo>
                  <a:cubicBezTo>
                    <a:pt x="428" y="121"/>
                    <a:pt x="421" y="133"/>
                    <a:pt x="414" y="144"/>
                  </a:cubicBezTo>
                  <a:cubicBezTo>
                    <a:pt x="411" y="148"/>
                    <a:pt x="408" y="153"/>
                    <a:pt x="405" y="157"/>
                  </a:cubicBezTo>
                  <a:cubicBezTo>
                    <a:pt x="401" y="163"/>
                    <a:pt x="396" y="169"/>
                    <a:pt x="392" y="175"/>
                  </a:cubicBezTo>
                  <a:cubicBezTo>
                    <a:pt x="383" y="186"/>
                    <a:pt x="375" y="196"/>
                    <a:pt x="371" y="206"/>
                  </a:cubicBezTo>
                  <a:cubicBezTo>
                    <a:pt x="365" y="220"/>
                    <a:pt x="363" y="236"/>
                    <a:pt x="362" y="249"/>
                  </a:cubicBezTo>
                  <a:cubicBezTo>
                    <a:pt x="362" y="250"/>
                    <a:pt x="362" y="251"/>
                    <a:pt x="362" y="252"/>
                  </a:cubicBezTo>
                  <a:cubicBezTo>
                    <a:pt x="362" y="252"/>
                    <a:pt x="362" y="252"/>
                    <a:pt x="362" y="252"/>
                  </a:cubicBezTo>
                  <a:cubicBezTo>
                    <a:pt x="361" y="256"/>
                    <a:pt x="361" y="259"/>
                    <a:pt x="361" y="262"/>
                  </a:cubicBezTo>
                  <a:cubicBezTo>
                    <a:pt x="360" y="262"/>
                    <a:pt x="358" y="263"/>
                    <a:pt x="357" y="264"/>
                  </a:cubicBezTo>
                  <a:cubicBezTo>
                    <a:pt x="351" y="267"/>
                    <a:pt x="340" y="271"/>
                    <a:pt x="336" y="276"/>
                  </a:cubicBezTo>
                  <a:cubicBezTo>
                    <a:pt x="332" y="281"/>
                    <a:pt x="327" y="283"/>
                    <a:pt x="325" y="284"/>
                  </a:cubicBezTo>
                  <a:cubicBezTo>
                    <a:pt x="323" y="285"/>
                    <a:pt x="321" y="287"/>
                    <a:pt x="317" y="290"/>
                  </a:cubicBezTo>
                  <a:cubicBezTo>
                    <a:pt x="314" y="292"/>
                    <a:pt x="312" y="295"/>
                    <a:pt x="309" y="298"/>
                  </a:cubicBezTo>
                  <a:cubicBezTo>
                    <a:pt x="308" y="299"/>
                    <a:pt x="307" y="300"/>
                    <a:pt x="306" y="301"/>
                  </a:cubicBezTo>
                  <a:cubicBezTo>
                    <a:pt x="305" y="301"/>
                    <a:pt x="305" y="301"/>
                    <a:pt x="305" y="301"/>
                  </a:cubicBezTo>
                  <a:cubicBezTo>
                    <a:pt x="303" y="303"/>
                    <a:pt x="301" y="305"/>
                    <a:pt x="299" y="307"/>
                  </a:cubicBezTo>
                  <a:cubicBezTo>
                    <a:pt x="289" y="318"/>
                    <a:pt x="262" y="329"/>
                    <a:pt x="252" y="333"/>
                  </a:cubicBezTo>
                  <a:cubicBezTo>
                    <a:pt x="250" y="334"/>
                    <a:pt x="248" y="334"/>
                    <a:pt x="248" y="334"/>
                  </a:cubicBezTo>
                  <a:cubicBezTo>
                    <a:pt x="247" y="335"/>
                    <a:pt x="247" y="335"/>
                    <a:pt x="247" y="335"/>
                  </a:cubicBezTo>
                  <a:cubicBezTo>
                    <a:pt x="244" y="336"/>
                    <a:pt x="242" y="337"/>
                    <a:pt x="225" y="352"/>
                  </a:cubicBezTo>
                  <a:cubicBezTo>
                    <a:pt x="215" y="361"/>
                    <a:pt x="214" y="366"/>
                    <a:pt x="213" y="369"/>
                  </a:cubicBezTo>
                  <a:cubicBezTo>
                    <a:pt x="213" y="372"/>
                    <a:pt x="213" y="372"/>
                    <a:pt x="202" y="374"/>
                  </a:cubicBezTo>
                  <a:cubicBezTo>
                    <a:pt x="201" y="374"/>
                    <a:pt x="200" y="375"/>
                    <a:pt x="200" y="376"/>
                  </a:cubicBezTo>
                  <a:cubicBezTo>
                    <a:pt x="200" y="377"/>
                    <a:pt x="201" y="378"/>
                    <a:pt x="202" y="378"/>
                  </a:cubicBezTo>
                  <a:cubicBezTo>
                    <a:pt x="202" y="378"/>
                    <a:pt x="202" y="378"/>
                    <a:pt x="202" y="378"/>
                  </a:cubicBezTo>
                  <a:cubicBezTo>
                    <a:pt x="215" y="376"/>
                    <a:pt x="216" y="375"/>
                    <a:pt x="217" y="370"/>
                  </a:cubicBezTo>
                  <a:cubicBezTo>
                    <a:pt x="218" y="367"/>
                    <a:pt x="219" y="363"/>
                    <a:pt x="228" y="355"/>
                  </a:cubicBezTo>
                  <a:cubicBezTo>
                    <a:pt x="244" y="340"/>
                    <a:pt x="246" y="339"/>
                    <a:pt x="248" y="339"/>
                  </a:cubicBezTo>
                  <a:cubicBezTo>
                    <a:pt x="249" y="338"/>
                    <a:pt x="249" y="338"/>
                    <a:pt x="250" y="338"/>
                  </a:cubicBezTo>
                  <a:cubicBezTo>
                    <a:pt x="250" y="338"/>
                    <a:pt x="251" y="337"/>
                    <a:pt x="253" y="336"/>
                  </a:cubicBezTo>
                  <a:cubicBezTo>
                    <a:pt x="263" y="332"/>
                    <a:pt x="291" y="321"/>
                    <a:pt x="302" y="310"/>
                  </a:cubicBezTo>
                  <a:cubicBezTo>
                    <a:pt x="313" y="299"/>
                    <a:pt x="334" y="285"/>
                    <a:pt x="343" y="280"/>
                  </a:cubicBezTo>
                  <a:cubicBezTo>
                    <a:pt x="345" y="278"/>
                    <a:pt x="345" y="278"/>
                    <a:pt x="345" y="278"/>
                  </a:cubicBezTo>
                  <a:cubicBezTo>
                    <a:pt x="348" y="277"/>
                    <a:pt x="356" y="273"/>
                    <a:pt x="365" y="269"/>
                  </a:cubicBezTo>
                  <a:cubicBezTo>
                    <a:pt x="373" y="265"/>
                    <a:pt x="383" y="261"/>
                    <a:pt x="393" y="256"/>
                  </a:cubicBezTo>
                  <a:cubicBezTo>
                    <a:pt x="397" y="254"/>
                    <a:pt x="401" y="252"/>
                    <a:pt x="404" y="250"/>
                  </a:cubicBezTo>
                  <a:cubicBezTo>
                    <a:pt x="415" y="245"/>
                    <a:pt x="419" y="243"/>
                    <a:pt x="435" y="238"/>
                  </a:cubicBezTo>
                  <a:cubicBezTo>
                    <a:pt x="448" y="233"/>
                    <a:pt x="450" y="234"/>
                    <a:pt x="451" y="235"/>
                  </a:cubicBezTo>
                  <a:cubicBezTo>
                    <a:pt x="452" y="236"/>
                    <a:pt x="453" y="236"/>
                    <a:pt x="456" y="236"/>
                  </a:cubicBezTo>
                  <a:cubicBezTo>
                    <a:pt x="458" y="235"/>
                    <a:pt x="461" y="234"/>
                    <a:pt x="465" y="232"/>
                  </a:cubicBezTo>
                  <a:cubicBezTo>
                    <a:pt x="473" y="229"/>
                    <a:pt x="485" y="224"/>
                    <a:pt x="502" y="222"/>
                  </a:cubicBezTo>
                  <a:cubicBezTo>
                    <a:pt x="502" y="299"/>
                    <a:pt x="502" y="299"/>
                    <a:pt x="502" y="299"/>
                  </a:cubicBezTo>
                  <a:cubicBezTo>
                    <a:pt x="502" y="299"/>
                    <a:pt x="502" y="299"/>
                    <a:pt x="502" y="300"/>
                  </a:cubicBezTo>
                  <a:cubicBezTo>
                    <a:pt x="502" y="300"/>
                    <a:pt x="502" y="300"/>
                    <a:pt x="502" y="300"/>
                  </a:cubicBezTo>
                  <a:cubicBezTo>
                    <a:pt x="490" y="304"/>
                    <a:pt x="496" y="300"/>
                    <a:pt x="482" y="304"/>
                  </a:cubicBezTo>
                  <a:cubicBezTo>
                    <a:pt x="468" y="309"/>
                    <a:pt x="450" y="313"/>
                    <a:pt x="450" y="313"/>
                  </a:cubicBezTo>
                  <a:cubicBezTo>
                    <a:pt x="450" y="313"/>
                    <a:pt x="459" y="312"/>
                    <a:pt x="470" y="311"/>
                  </a:cubicBezTo>
                  <a:cubicBezTo>
                    <a:pt x="449" y="316"/>
                    <a:pt x="442" y="317"/>
                    <a:pt x="435" y="319"/>
                  </a:cubicBezTo>
                  <a:cubicBezTo>
                    <a:pt x="429" y="322"/>
                    <a:pt x="424" y="327"/>
                    <a:pt x="419" y="328"/>
                  </a:cubicBezTo>
                  <a:cubicBezTo>
                    <a:pt x="414" y="329"/>
                    <a:pt x="408" y="334"/>
                    <a:pt x="408" y="334"/>
                  </a:cubicBezTo>
                  <a:cubicBezTo>
                    <a:pt x="408" y="334"/>
                    <a:pt x="446" y="323"/>
                    <a:pt x="470" y="318"/>
                  </a:cubicBezTo>
                  <a:cubicBezTo>
                    <a:pt x="494" y="314"/>
                    <a:pt x="503" y="316"/>
                    <a:pt x="526" y="314"/>
                  </a:cubicBezTo>
                  <a:cubicBezTo>
                    <a:pt x="549" y="312"/>
                    <a:pt x="570" y="309"/>
                    <a:pt x="570" y="309"/>
                  </a:cubicBezTo>
                  <a:cubicBezTo>
                    <a:pt x="557" y="308"/>
                    <a:pt x="541" y="307"/>
                    <a:pt x="528" y="307"/>
                  </a:cubicBezTo>
                  <a:cubicBezTo>
                    <a:pt x="515" y="307"/>
                    <a:pt x="514" y="307"/>
                    <a:pt x="500" y="308"/>
                  </a:cubicBezTo>
                  <a:cubicBezTo>
                    <a:pt x="497" y="309"/>
                    <a:pt x="495" y="309"/>
                    <a:pt x="494" y="309"/>
                  </a:cubicBezTo>
                  <a:cubicBezTo>
                    <a:pt x="496" y="308"/>
                    <a:pt x="498" y="308"/>
                    <a:pt x="499" y="307"/>
                  </a:cubicBezTo>
                  <a:cubicBezTo>
                    <a:pt x="507" y="304"/>
                    <a:pt x="523" y="300"/>
                    <a:pt x="531" y="301"/>
                  </a:cubicBezTo>
                  <a:cubicBezTo>
                    <a:pt x="539" y="301"/>
                    <a:pt x="547" y="301"/>
                    <a:pt x="561" y="299"/>
                  </a:cubicBezTo>
                  <a:cubicBezTo>
                    <a:pt x="562" y="299"/>
                    <a:pt x="563" y="299"/>
                    <a:pt x="563" y="299"/>
                  </a:cubicBezTo>
                  <a:cubicBezTo>
                    <a:pt x="570" y="299"/>
                    <a:pt x="577" y="300"/>
                    <a:pt x="584" y="300"/>
                  </a:cubicBezTo>
                  <a:cubicBezTo>
                    <a:pt x="591" y="301"/>
                    <a:pt x="596" y="303"/>
                    <a:pt x="599" y="303"/>
                  </a:cubicBezTo>
                  <a:cubicBezTo>
                    <a:pt x="605" y="304"/>
                    <a:pt x="616" y="306"/>
                    <a:pt x="619" y="307"/>
                  </a:cubicBezTo>
                  <a:cubicBezTo>
                    <a:pt x="582" y="344"/>
                    <a:pt x="438" y="444"/>
                    <a:pt x="370" y="474"/>
                  </a:cubicBezTo>
                  <a:cubicBezTo>
                    <a:pt x="340" y="471"/>
                    <a:pt x="306" y="469"/>
                    <a:pt x="275" y="471"/>
                  </a:cubicBezTo>
                  <a:cubicBezTo>
                    <a:pt x="275" y="471"/>
                    <a:pt x="275" y="471"/>
                    <a:pt x="275" y="471"/>
                  </a:cubicBezTo>
                  <a:cubicBezTo>
                    <a:pt x="275" y="471"/>
                    <a:pt x="192" y="468"/>
                    <a:pt x="130" y="465"/>
                  </a:cubicBezTo>
                  <a:cubicBezTo>
                    <a:pt x="107" y="464"/>
                    <a:pt x="90" y="470"/>
                    <a:pt x="77" y="482"/>
                  </a:cubicBezTo>
                  <a:cubicBezTo>
                    <a:pt x="56" y="503"/>
                    <a:pt x="54" y="540"/>
                    <a:pt x="55" y="571"/>
                  </a:cubicBezTo>
                  <a:cubicBezTo>
                    <a:pt x="57" y="628"/>
                    <a:pt x="41" y="674"/>
                    <a:pt x="1" y="723"/>
                  </a:cubicBezTo>
                  <a:cubicBezTo>
                    <a:pt x="0" y="724"/>
                    <a:pt x="1" y="726"/>
                    <a:pt x="1" y="726"/>
                  </a:cubicBezTo>
                  <a:cubicBezTo>
                    <a:pt x="2" y="727"/>
                    <a:pt x="2" y="727"/>
                    <a:pt x="3" y="727"/>
                  </a:cubicBezTo>
                  <a:cubicBezTo>
                    <a:pt x="3" y="727"/>
                    <a:pt x="4" y="726"/>
                    <a:pt x="4" y="726"/>
                  </a:cubicBezTo>
                  <a:cubicBezTo>
                    <a:pt x="44" y="675"/>
                    <a:pt x="61" y="629"/>
                    <a:pt x="59" y="571"/>
                  </a:cubicBezTo>
                  <a:cubicBezTo>
                    <a:pt x="58" y="543"/>
                    <a:pt x="60" y="509"/>
                    <a:pt x="76" y="489"/>
                  </a:cubicBezTo>
                  <a:cubicBezTo>
                    <a:pt x="76" y="489"/>
                    <a:pt x="77" y="489"/>
                    <a:pt x="77" y="489"/>
                  </a:cubicBezTo>
                  <a:cubicBezTo>
                    <a:pt x="103" y="473"/>
                    <a:pt x="154" y="477"/>
                    <a:pt x="195" y="481"/>
                  </a:cubicBezTo>
                  <a:cubicBezTo>
                    <a:pt x="202" y="482"/>
                    <a:pt x="209" y="482"/>
                    <a:pt x="216" y="483"/>
                  </a:cubicBezTo>
                  <a:cubicBezTo>
                    <a:pt x="214" y="483"/>
                    <a:pt x="213" y="484"/>
                    <a:pt x="211" y="485"/>
                  </a:cubicBezTo>
                  <a:cubicBezTo>
                    <a:pt x="206" y="488"/>
                    <a:pt x="201" y="491"/>
                    <a:pt x="196" y="494"/>
                  </a:cubicBezTo>
                  <a:cubicBezTo>
                    <a:pt x="196" y="494"/>
                    <a:pt x="196" y="494"/>
                    <a:pt x="195" y="494"/>
                  </a:cubicBezTo>
                  <a:cubicBezTo>
                    <a:pt x="142" y="492"/>
                    <a:pt x="103" y="492"/>
                    <a:pt x="91" y="499"/>
                  </a:cubicBezTo>
                  <a:cubicBezTo>
                    <a:pt x="79" y="506"/>
                    <a:pt x="67" y="532"/>
                    <a:pt x="69" y="575"/>
                  </a:cubicBezTo>
                  <a:cubicBezTo>
                    <a:pt x="69" y="578"/>
                    <a:pt x="70" y="581"/>
                    <a:pt x="70" y="585"/>
                  </a:cubicBezTo>
                  <a:cubicBezTo>
                    <a:pt x="72" y="626"/>
                    <a:pt x="77" y="696"/>
                    <a:pt x="8" y="742"/>
                  </a:cubicBezTo>
                  <a:cubicBezTo>
                    <a:pt x="7" y="743"/>
                    <a:pt x="6" y="744"/>
                    <a:pt x="7" y="745"/>
                  </a:cubicBezTo>
                  <a:cubicBezTo>
                    <a:pt x="7" y="745"/>
                    <a:pt x="8" y="746"/>
                    <a:pt x="9" y="746"/>
                  </a:cubicBezTo>
                  <a:cubicBezTo>
                    <a:pt x="9" y="746"/>
                    <a:pt x="9" y="746"/>
                    <a:pt x="10" y="745"/>
                  </a:cubicBezTo>
                  <a:cubicBezTo>
                    <a:pt x="79" y="699"/>
                    <a:pt x="77" y="630"/>
                    <a:pt x="74" y="587"/>
                  </a:cubicBezTo>
                  <a:cubicBezTo>
                    <a:pt x="99" y="587"/>
                    <a:pt x="99" y="587"/>
                    <a:pt x="99" y="587"/>
                  </a:cubicBezTo>
                  <a:cubicBezTo>
                    <a:pt x="99" y="587"/>
                    <a:pt x="124" y="586"/>
                    <a:pt x="101" y="585"/>
                  </a:cubicBezTo>
                  <a:cubicBezTo>
                    <a:pt x="87" y="584"/>
                    <a:pt x="78" y="585"/>
                    <a:pt x="74" y="585"/>
                  </a:cubicBezTo>
                  <a:cubicBezTo>
                    <a:pt x="74" y="585"/>
                    <a:pt x="74" y="584"/>
                    <a:pt x="74" y="584"/>
                  </a:cubicBezTo>
                  <a:cubicBezTo>
                    <a:pt x="74" y="581"/>
                    <a:pt x="73" y="578"/>
                    <a:pt x="73" y="575"/>
                  </a:cubicBezTo>
                  <a:cubicBezTo>
                    <a:pt x="72" y="543"/>
                    <a:pt x="78" y="519"/>
                    <a:pt x="87" y="508"/>
                  </a:cubicBezTo>
                  <a:cubicBezTo>
                    <a:pt x="111" y="507"/>
                    <a:pt x="111" y="507"/>
                    <a:pt x="111" y="507"/>
                  </a:cubicBezTo>
                  <a:cubicBezTo>
                    <a:pt x="111" y="507"/>
                    <a:pt x="137" y="507"/>
                    <a:pt x="114" y="506"/>
                  </a:cubicBezTo>
                  <a:cubicBezTo>
                    <a:pt x="102" y="505"/>
                    <a:pt x="94" y="505"/>
                    <a:pt x="89" y="505"/>
                  </a:cubicBezTo>
                  <a:cubicBezTo>
                    <a:pt x="90" y="504"/>
                    <a:pt x="92" y="503"/>
                    <a:pt x="93" y="502"/>
                  </a:cubicBezTo>
                  <a:cubicBezTo>
                    <a:pt x="103" y="496"/>
                    <a:pt x="142" y="496"/>
                    <a:pt x="192" y="498"/>
                  </a:cubicBezTo>
                  <a:cubicBezTo>
                    <a:pt x="187" y="501"/>
                    <a:pt x="184" y="505"/>
                    <a:pt x="181" y="509"/>
                  </a:cubicBezTo>
                  <a:cubicBezTo>
                    <a:pt x="152" y="510"/>
                    <a:pt x="152" y="510"/>
                    <a:pt x="152" y="510"/>
                  </a:cubicBezTo>
                  <a:cubicBezTo>
                    <a:pt x="152" y="510"/>
                    <a:pt x="114" y="514"/>
                    <a:pt x="147" y="513"/>
                  </a:cubicBezTo>
                  <a:cubicBezTo>
                    <a:pt x="176" y="513"/>
                    <a:pt x="176" y="513"/>
                    <a:pt x="178" y="513"/>
                  </a:cubicBezTo>
                  <a:cubicBezTo>
                    <a:pt x="167" y="529"/>
                    <a:pt x="167" y="548"/>
                    <a:pt x="169" y="569"/>
                  </a:cubicBezTo>
                  <a:cubicBezTo>
                    <a:pt x="101" y="571"/>
                    <a:pt x="101" y="571"/>
                    <a:pt x="101" y="571"/>
                  </a:cubicBezTo>
                  <a:cubicBezTo>
                    <a:pt x="101" y="571"/>
                    <a:pt x="75" y="572"/>
                    <a:pt x="98" y="573"/>
                  </a:cubicBezTo>
                  <a:cubicBezTo>
                    <a:pt x="114" y="573"/>
                    <a:pt x="160" y="572"/>
                    <a:pt x="170" y="572"/>
                  </a:cubicBezTo>
                  <a:cubicBezTo>
                    <a:pt x="170" y="577"/>
                    <a:pt x="171" y="582"/>
                    <a:pt x="172" y="587"/>
                  </a:cubicBezTo>
                  <a:cubicBezTo>
                    <a:pt x="173" y="593"/>
                    <a:pt x="173" y="593"/>
                    <a:pt x="173" y="593"/>
                  </a:cubicBezTo>
                  <a:cubicBezTo>
                    <a:pt x="174" y="600"/>
                    <a:pt x="176" y="608"/>
                    <a:pt x="177" y="617"/>
                  </a:cubicBezTo>
                  <a:cubicBezTo>
                    <a:pt x="178" y="622"/>
                    <a:pt x="180" y="628"/>
                    <a:pt x="181" y="633"/>
                  </a:cubicBezTo>
                  <a:cubicBezTo>
                    <a:pt x="152" y="634"/>
                    <a:pt x="152" y="634"/>
                    <a:pt x="152" y="634"/>
                  </a:cubicBezTo>
                  <a:cubicBezTo>
                    <a:pt x="152" y="634"/>
                    <a:pt x="114" y="638"/>
                    <a:pt x="147" y="637"/>
                  </a:cubicBezTo>
                  <a:cubicBezTo>
                    <a:pt x="169" y="637"/>
                    <a:pt x="178" y="638"/>
                    <a:pt x="182" y="639"/>
                  </a:cubicBezTo>
                  <a:cubicBezTo>
                    <a:pt x="182" y="642"/>
                    <a:pt x="183" y="645"/>
                    <a:pt x="183" y="648"/>
                  </a:cubicBezTo>
                  <a:cubicBezTo>
                    <a:pt x="158" y="648"/>
                    <a:pt x="158" y="648"/>
                    <a:pt x="158" y="648"/>
                  </a:cubicBezTo>
                  <a:cubicBezTo>
                    <a:pt x="158" y="648"/>
                    <a:pt x="133" y="649"/>
                    <a:pt x="155" y="650"/>
                  </a:cubicBezTo>
                  <a:cubicBezTo>
                    <a:pt x="171" y="651"/>
                    <a:pt x="181" y="650"/>
                    <a:pt x="184" y="650"/>
                  </a:cubicBezTo>
                  <a:cubicBezTo>
                    <a:pt x="189" y="687"/>
                    <a:pt x="185" y="727"/>
                    <a:pt x="137" y="746"/>
                  </a:cubicBezTo>
                  <a:cubicBezTo>
                    <a:pt x="136" y="747"/>
                    <a:pt x="136" y="748"/>
                    <a:pt x="136" y="749"/>
                  </a:cubicBezTo>
                  <a:cubicBezTo>
                    <a:pt x="137" y="750"/>
                    <a:pt x="137" y="750"/>
                    <a:pt x="138" y="750"/>
                  </a:cubicBezTo>
                  <a:cubicBezTo>
                    <a:pt x="138" y="750"/>
                    <a:pt x="139" y="750"/>
                    <a:pt x="139" y="750"/>
                  </a:cubicBezTo>
                  <a:cubicBezTo>
                    <a:pt x="204" y="723"/>
                    <a:pt x="191" y="661"/>
                    <a:pt x="181" y="616"/>
                  </a:cubicBezTo>
                  <a:cubicBezTo>
                    <a:pt x="179" y="608"/>
                    <a:pt x="178" y="599"/>
                    <a:pt x="177" y="592"/>
                  </a:cubicBezTo>
                  <a:cubicBezTo>
                    <a:pt x="176" y="587"/>
                    <a:pt x="176" y="587"/>
                    <a:pt x="176" y="587"/>
                  </a:cubicBezTo>
                  <a:cubicBezTo>
                    <a:pt x="170" y="544"/>
                    <a:pt x="165" y="514"/>
                    <a:pt x="213" y="488"/>
                  </a:cubicBezTo>
                  <a:cubicBezTo>
                    <a:pt x="246" y="471"/>
                    <a:pt x="314" y="473"/>
                    <a:pt x="368" y="478"/>
                  </a:cubicBezTo>
                  <a:cubicBezTo>
                    <a:pt x="369" y="478"/>
                    <a:pt x="369" y="478"/>
                    <a:pt x="370" y="478"/>
                  </a:cubicBezTo>
                  <a:cubicBezTo>
                    <a:pt x="370" y="478"/>
                    <a:pt x="370" y="478"/>
                    <a:pt x="370" y="478"/>
                  </a:cubicBezTo>
                  <a:cubicBezTo>
                    <a:pt x="371" y="478"/>
                    <a:pt x="371" y="478"/>
                    <a:pt x="371" y="478"/>
                  </a:cubicBezTo>
                  <a:cubicBezTo>
                    <a:pt x="395" y="480"/>
                    <a:pt x="417" y="483"/>
                    <a:pt x="432" y="485"/>
                  </a:cubicBezTo>
                  <a:cubicBezTo>
                    <a:pt x="438" y="486"/>
                    <a:pt x="438" y="486"/>
                    <a:pt x="438" y="486"/>
                  </a:cubicBezTo>
                  <a:cubicBezTo>
                    <a:pt x="466" y="489"/>
                    <a:pt x="488" y="475"/>
                    <a:pt x="521" y="455"/>
                  </a:cubicBezTo>
                  <a:cubicBezTo>
                    <a:pt x="541" y="443"/>
                    <a:pt x="564" y="428"/>
                    <a:pt x="595" y="413"/>
                  </a:cubicBezTo>
                  <a:cubicBezTo>
                    <a:pt x="613" y="404"/>
                    <a:pt x="630" y="397"/>
                    <a:pt x="645" y="390"/>
                  </a:cubicBezTo>
                  <a:cubicBezTo>
                    <a:pt x="698" y="366"/>
                    <a:pt x="731" y="351"/>
                    <a:pt x="741" y="317"/>
                  </a:cubicBezTo>
                  <a:cubicBezTo>
                    <a:pt x="755" y="272"/>
                    <a:pt x="729" y="235"/>
                    <a:pt x="661" y="201"/>
                  </a:cubicBezTo>
                  <a:cubicBezTo>
                    <a:pt x="661" y="200"/>
                    <a:pt x="660" y="198"/>
                    <a:pt x="660" y="197"/>
                  </a:cubicBezTo>
                  <a:cubicBezTo>
                    <a:pt x="700" y="213"/>
                    <a:pt x="741" y="237"/>
                    <a:pt x="752" y="289"/>
                  </a:cubicBezTo>
                  <a:cubicBezTo>
                    <a:pt x="752" y="291"/>
                    <a:pt x="753" y="294"/>
                    <a:pt x="753" y="296"/>
                  </a:cubicBezTo>
                  <a:cubicBezTo>
                    <a:pt x="757" y="336"/>
                    <a:pt x="723" y="371"/>
                    <a:pt x="650" y="402"/>
                  </a:cubicBezTo>
                  <a:cubicBezTo>
                    <a:pt x="586" y="429"/>
                    <a:pt x="553" y="451"/>
                    <a:pt x="522" y="472"/>
                  </a:cubicBezTo>
                  <a:cubicBezTo>
                    <a:pt x="517" y="475"/>
                    <a:pt x="513" y="478"/>
                    <a:pt x="509" y="480"/>
                  </a:cubicBezTo>
                  <a:cubicBezTo>
                    <a:pt x="498" y="487"/>
                    <a:pt x="469" y="502"/>
                    <a:pt x="430" y="494"/>
                  </a:cubicBezTo>
                  <a:cubicBezTo>
                    <a:pt x="406" y="489"/>
                    <a:pt x="367" y="484"/>
                    <a:pt x="313" y="482"/>
                  </a:cubicBezTo>
                  <a:cubicBezTo>
                    <a:pt x="283" y="480"/>
                    <a:pt x="254" y="483"/>
                    <a:pt x="232" y="490"/>
                  </a:cubicBezTo>
                  <a:cubicBezTo>
                    <a:pt x="229" y="491"/>
                    <a:pt x="229" y="491"/>
                    <a:pt x="229" y="491"/>
                  </a:cubicBezTo>
                  <a:cubicBezTo>
                    <a:pt x="216" y="495"/>
                    <a:pt x="204" y="501"/>
                    <a:pt x="196" y="508"/>
                  </a:cubicBezTo>
                  <a:cubicBezTo>
                    <a:pt x="174" y="526"/>
                    <a:pt x="177" y="570"/>
                    <a:pt x="189" y="629"/>
                  </a:cubicBezTo>
                  <a:cubicBezTo>
                    <a:pt x="201" y="687"/>
                    <a:pt x="186" y="714"/>
                    <a:pt x="175" y="730"/>
                  </a:cubicBezTo>
                  <a:cubicBezTo>
                    <a:pt x="174" y="731"/>
                    <a:pt x="174" y="733"/>
                    <a:pt x="175" y="733"/>
                  </a:cubicBezTo>
                  <a:cubicBezTo>
                    <a:pt x="175" y="734"/>
                    <a:pt x="176" y="734"/>
                    <a:pt x="176" y="734"/>
                  </a:cubicBezTo>
                  <a:cubicBezTo>
                    <a:pt x="177" y="734"/>
                    <a:pt x="177" y="733"/>
                    <a:pt x="178" y="733"/>
                  </a:cubicBezTo>
                  <a:cubicBezTo>
                    <a:pt x="187" y="721"/>
                    <a:pt x="197" y="699"/>
                    <a:pt x="197" y="667"/>
                  </a:cubicBezTo>
                  <a:moveTo>
                    <a:pt x="439" y="157"/>
                  </a:moveTo>
                  <a:cubicBezTo>
                    <a:pt x="438" y="158"/>
                    <a:pt x="438" y="159"/>
                    <a:pt x="438" y="160"/>
                  </a:cubicBezTo>
                  <a:cubicBezTo>
                    <a:pt x="439" y="160"/>
                    <a:pt x="439" y="161"/>
                    <a:pt x="439" y="161"/>
                  </a:cubicBezTo>
                  <a:cubicBezTo>
                    <a:pt x="439" y="230"/>
                    <a:pt x="439" y="230"/>
                    <a:pt x="439" y="230"/>
                  </a:cubicBezTo>
                  <a:cubicBezTo>
                    <a:pt x="436" y="231"/>
                    <a:pt x="433" y="231"/>
                    <a:pt x="428" y="233"/>
                  </a:cubicBezTo>
                  <a:cubicBezTo>
                    <a:pt x="420" y="236"/>
                    <a:pt x="418" y="238"/>
                    <a:pt x="413" y="240"/>
                  </a:cubicBezTo>
                  <a:cubicBezTo>
                    <a:pt x="408" y="241"/>
                    <a:pt x="403" y="240"/>
                    <a:pt x="397" y="245"/>
                  </a:cubicBezTo>
                  <a:cubicBezTo>
                    <a:pt x="392" y="250"/>
                    <a:pt x="393" y="250"/>
                    <a:pt x="385" y="252"/>
                  </a:cubicBezTo>
                  <a:cubicBezTo>
                    <a:pt x="377" y="254"/>
                    <a:pt x="377" y="253"/>
                    <a:pt x="373" y="257"/>
                  </a:cubicBezTo>
                  <a:cubicBezTo>
                    <a:pt x="371" y="259"/>
                    <a:pt x="368" y="260"/>
                    <a:pt x="365" y="261"/>
                  </a:cubicBezTo>
                  <a:cubicBezTo>
                    <a:pt x="365" y="258"/>
                    <a:pt x="366" y="254"/>
                    <a:pt x="366" y="249"/>
                  </a:cubicBezTo>
                  <a:cubicBezTo>
                    <a:pt x="367" y="245"/>
                    <a:pt x="369" y="240"/>
                    <a:pt x="372" y="235"/>
                  </a:cubicBezTo>
                  <a:cubicBezTo>
                    <a:pt x="373" y="233"/>
                    <a:pt x="374" y="231"/>
                    <a:pt x="374" y="229"/>
                  </a:cubicBezTo>
                  <a:cubicBezTo>
                    <a:pt x="379" y="220"/>
                    <a:pt x="387" y="210"/>
                    <a:pt x="395" y="198"/>
                  </a:cubicBezTo>
                  <a:cubicBezTo>
                    <a:pt x="400" y="193"/>
                    <a:pt x="404" y="187"/>
                    <a:pt x="408" y="181"/>
                  </a:cubicBezTo>
                  <a:cubicBezTo>
                    <a:pt x="411" y="177"/>
                    <a:pt x="414" y="172"/>
                    <a:pt x="417" y="168"/>
                  </a:cubicBezTo>
                  <a:cubicBezTo>
                    <a:pt x="424" y="157"/>
                    <a:pt x="430" y="147"/>
                    <a:pt x="439" y="140"/>
                  </a:cubicBezTo>
                  <a:lnTo>
                    <a:pt x="439" y="157"/>
                  </a:lnTo>
                  <a:close/>
                  <a:moveTo>
                    <a:pt x="439" y="135"/>
                  </a:moveTo>
                  <a:cubicBezTo>
                    <a:pt x="428" y="142"/>
                    <a:pt x="421" y="154"/>
                    <a:pt x="414" y="166"/>
                  </a:cubicBezTo>
                  <a:cubicBezTo>
                    <a:pt x="411" y="170"/>
                    <a:pt x="408" y="175"/>
                    <a:pt x="405" y="179"/>
                  </a:cubicBezTo>
                  <a:cubicBezTo>
                    <a:pt x="401" y="185"/>
                    <a:pt x="396" y="190"/>
                    <a:pt x="392" y="196"/>
                  </a:cubicBezTo>
                  <a:cubicBezTo>
                    <a:pt x="383" y="208"/>
                    <a:pt x="375" y="218"/>
                    <a:pt x="371" y="227"/>
                  </a:cubicBezTo>
                  <a:cubicBezTo>
                    <a:pt x="370" y="229"/>
                    <a:pt x="369" y="231"/>
                    <a:pt x="368" y="233"/>
                  </a:cubicBezTo>
                  <a:cubicBezTo>
                    <a:pt x="368" y="233"/>
                    <a:pt x="368" y="233"/>
                    <a:pt x="368" y="234"/>
                  </a:cubicBezTo>
                  <a:cubicBezTo>
                    <a:pt x="369" y="225"/>
                    <a:pt x="371" y="216"/>
                    <a:pt x="375" y="207"/>
                  </a:cubicBezTo>
                  <a:cubicBezTo>
                    <a:pt x="378" y="198"/>
                    <a:pt x="386" y="189"/>
                    <a:pt x="395" y="177"/>
                  </a:cubicBezTo>
                  <a:cubicBezTo>
                    <a:pt x="399" y="171"/>
                    <a:pt x="404" y="166"/>
                    <a:pt x="408" y="159"/>
                  </a:cubicBezTo>
                  <a:cubicBezTo>
                    <a:pt x="411" y="155"/>
                    <a:pt x="414" y="150"/>
                    <a:pt x="417" y="146"/>
                  </a:cubicBezTo>
                  <a:cubicBezTo>
                    <a:pt x="424" y="135"/>
                    <a:pt x="430" y="125"/>
                    <a:pt x="439" y="118"/>
                  </a:cubicBezTo>
                  <a:lnTo>
                    <a:pt x="439" y="135"/>
                  </a:lnTo>
                  <a:close/>
                  <a:moveTo>
                    <a:pt x="225" y="479"/>
                  </a:moveTo>
                  <a:cubicBezTo>
                    <a:pt x="224" y="479"/>
                    <a:pt x="224" y="479"/>
                    <a:pt x="224" y="479"/>
                  </a:cubicBezTo>
                  <a:cubicBezTo>
                    <a:pt x="215" y="479"/>
                    <a:pt x="206" y="478"/>
                    <a:pt x="195" y="477"/>
                  </a:cubicBezTo>
                  <a:cubicBezTo>
                    <a:pt x="159" y="474"/>
                    <a:pt x="114" y="470"/>
                    <a:pt x="85" y="480"/>
                  </a:cubicBezTo>
                  <a:cubicBezTo>
                    <a:pt x="96" y="472"/>
                    <a:pt x="111" y="468"/>
                    <a:pt x="130" y="469"/>
                  </a:cubicBezTo>
                  <a:cubicBezTo>
                    <a:pt x="170" y="471"/>
                    <a:pt x="219" y="473"/>
                    <a:pt x="248" y="474"/>
                  </a:cubicBezTo>
                  <a:cubicBezTo>
                    <a:pt x="240" y="475"/>
                    <a:pt x="232" y="477"/>
                    <a:pt x="225" y="479"/>
                  </a:cubicBezTo>
                  <a:close/>
                  <a:moveTo>
                    <a:pt x="655" y="82"/>
                  </a:moveTo>
                  <a:cubicBezTo>
                    <a:pt x="659" y="94"/>
                    <a:pt x="656" y="107"/>
                    <a:pt x="645" y="117"/>
                  </a:cubicBezTo>
                  <a:cubicBezTo>
                    <a:pt x="644" y="118"/>
                    <a:pt x="644" y="118"/>
                    <a:pt x="644" y="118"/>
                  </a:cubicBezTo>
                  <a:cubicBezTo>
                    <a:pt x="632" y="129"/>
                    <a:pt x="622" y="138"/>
                    <a:pt x="605" y="169"/>
                  </a:cubicBezTo>
                  <a:cubicBezTo>
                    <a:pt x="600" y="169"/>
                    <a:pt x="595" y="168"/>
                    <a:pt x="589" y="168"/>
                  </a:cubicBezTo>
                  <a:cubicBezTo>
                    <a:pt x="590" y="163"/>
                    <a:pt x="603" y="139"/>
                    <a:pt x="620" y="129"/>
                  </a:cubicBezTo>
                  <a:cubicBezTo>
                    <a:pt x="641" y="115"/>
                    <a:pt x="654" y="98"/>
                    <a:pt x="655" y="82"/>
                  </a:cubicBezTo>
                  <a:close/>
                  <a:moveTo>
                    <a:pt x="657" y="109"/>
                  </a:moveTo>
                  <a:cubicBezTo>
                    <a:pt x="657" y="191"/>
                    <a:pt x="657" y="191"/>
                    <a:pt x="657" y="191"/>
                  </a:cubicBezTo>
                  <a:cubicBezTo>
                    <a:pt x="655" y="187"/>
                    <a:pt x="653" y="184"/>
                    <a:pt x="651" y="182"/>
                  </a:cubicBezTo>
                  <a:cubicBezTo>
                    <a:pt x="649" y="179"/>
                    <a:pt x="647" y="178"/>
                    <a:pt x="647" y="178"/>
                  </a:cubicBezTo>
                  <a:cubicBezTo>
                    <a:pt x="646" y="178"/>
                    <a:pt x="635" y="173"/>
                    <a:pt x="609" y="170"/>
                  </a:cubicBezTo>
                  <a:cubicBezTo>
                    <a:pt x="625" y="141"/>
                    <a:pt x="635" y="131"/>
                    <a:pt x="646" y="121"/>
                  </a:cubicBezTo>
                  <a:cubicBezTo>
                    <a:pt x="648" y="120"/>
                    <a:pt x="648" y="120"/>
                    <a:pt x="648" y="120"/>
                  </a:cubicBezTo>
                  <a:cubicBezTo>
                    <a:pt x="651" y="117"/>
                    <a:pt x="654" y="113"/>
                    <a:pt x="657" y="109"/>
                  </a:cubicBezTo>
                  <a:close/>
                  <a:moveTo>
                    <a:pt x="560" y="163"/>
                  </a:moveTo>
                  <a:cubicBezTo>
                    <a:pt x="574" y="164"/>
                    <a:pt x="582" y="164"/>
                    <a:pt x="587" y="163"/>
                  </a:cubicBezTo>
                  <a:cubicBezTo>
                    <a:pt x="586" y="165"/>
                    <a:pt x="585" y="167"/>
                    <a:pt x="585" y="167"/>
                  </a:cubicBezTo>
                  <a:cubicBezTo>
                    <a:pt x="577" y="167"/>
                    <a:pt x="567" y="167"/>
                    <a:pt x="556" y="167"/>
                  </a:cubicBezTo>
                  <a:cubicBezTo>
                    <a:pt x="541" y="167"/>
                    <a:pt x="524" y="167"/>
                    <a:pt x="507" y="168"/>
                  </a:cubicBezTo>
                  <a:cubicBezTo>
                    <a:pt x="508" y="165"/>
                    <a:pt x="511" y="157"/>
                    <a:pt x="515" y="151"/>
                  </a:cubicBezTo>
                  <a:cubicBezTo>
                    <a:pt x="517" y="147"/>
                    <a:pt x="522" y="143"/>
                    <a:pt x="528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79" y="138"/>
                    <a:pt x="556" y="137"/>
                  </a:cubicBezTo>
                  <a:cubicBezTo>
                    <a:pt x="545" y="137"/>
                    <a:pt x="537" y="137"/>
                    <a:pt x="532" y="137"/>
                  </a:cubicBezTo>
                  <a:cubicBezTo>
                    <a:pt x="532" y="137"/>
                    <a:pt x="532" y="137"/>
                    <a:pt x="532" y="137"/>
                  </a:cubicBezTo>
                  <a:cubicBezTo>
                    <a:pt x="540" y="132"/>
                    <a:pt x="548" y="127"/>
                    <a:pt x="555" y="120"/>
                  </a:cubicBezTo>
                  <a:cubicBezTo>
                    <a:pt x="562" y="120"/>
                    <a:pt x="603" y="123"/>
                    <a:pt x="622" y="122"/>
                  </a:cubicBezTo>
                  <a:cubicBezTo>
                    <a:pt x="621" y="123"/>
                    <a:pt x="619" y="124"/>
                    <a:pt x="618" y="125"/>
                  </a:cubicBezTo>
                  <a:cubicBezTo>
                    <a:pt x="617" y="126"/>
                    <a:pt x="617" y="126"/>
                    <a:pt x="616" y="126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8" y="127"/>
                    <a:pt x="530" y="131"/>
                    <a:pt x="563" y="130"/>
                  </a:cubicBezTo>
                  <a:cubicBezTo>
                    <a:pt x="591" y="130"/>
                    <a:pt x="607" y="130"/>
                    <a:pt x="611" y="131"/>
                  </a:cubicBezTo>
                  <a:cubicBezTo>
                    <a:pt x="600" y="140"/>
                    <a:pt x="592" y="153"/>
                    <a:pt x="588" y="161"/>
                  </a:cubicBezTo>
                  <a:cubicBezTo>
                    <a:pt x="563" y="161"/>
                    <a:pt x="563" y="161"/>
                    <a:pt x="563" y="161"/>
                  </a:cubicBezTo>
                  <a:cubicBezTo>
                    <a:pt x="563" y="161"/>
                    <a:pt x="538" y="162"/>
                    <a:pt x="560" y="163"/>
                  </a:cubicBezTo>
                  <a:close/>
                  <a:moveTo>
                    <a:pt x="510" y="4"/>
                  </a:moveTo>
                  <a:cubicBezTo>
                    <a:pt x="549" y="5"/>
                    <a:pt x="549" y="5"/>
                    <a:pt x="549" y="5"/>
                  </a:cubicBezTo>
                  <a:cubicBezTo>
                    <a:pt x="549" y="28"/>
                    <a:pt x="549" y="28"/>
                    <a:pt x="549" y="28"/>
                  </a:cubicBezTo>
                  <a:cubicBezTo>
                    <a:pt x="549" y="29"/>
                    <a:pt x="550" y="30"/>
                    <a:pt x="551" y="30"/>
                  </a:cubicBezTo>
                  <a:cubicBezTo>
                    <a:pt x="564" y="30"/>
                    <a:pt x="564" y="30"/>
                    <a:pt x="564" y="30"/>
                  </a:cubicBezTo>
                  <a:cubicBezTo>
                    <a:pt x="565" y="30"/>
                    <a:pt x="566" y="29"/>
                    <a:pt x="566" y="28"/>
                  </a:cubicBezTo>
                  <a:cubicBezTo>
                    <a:pt x="566" y="6"/>
                    <a:pt x="566" y="6"/>
                    <a:pt x="566" y="6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6" y="30"/>
                    <a:pt x="596" y="30"/>
                    <a:pt x="596" y="30"/>
                  </a:cubicBezTo>
                  <a:cubicBezTo>
                    <a:pt x="596" y="31"/>
                    <a:pt x="597" y="32"/>
                    <a:pt x="598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2"/>
                    <a:pt x="612" y="32"/>
                    <a:pt x="612" y="32"/>
                  </a:cubicBezTo>
                  <a:cubicBezTo>
                    <a:pt x="612" y="31"/>
                    <a:pt x="613" y="31"/>
                    <a:pt x="613" y="30"/>
                  </a:cubicBezTo>
                  <a:cubicBezTo>
                    <a:pt x="613" y="9"/>
                    <a:pt x="613" y="9"/>
                    <a:pt x="613" y="9"/>
                  </a:cubicBezTo>
                  <a:cubicBezTo>
                    <a:pt x="651" y="12"/>
                    <a:pt x="651" y="12"/>
                    <a:pt x="651" y="12"/>
                  </a:cubicBezTo>
                  <a:cubicBezTo>
                    <a:pt x="651" y="17"/>
                    <a:pt x="651" y="33"/>
                    <a:pt x="651" y="49"/>
                  </a:cubicBezTo>
                  <a:cubicBezTo>
                    <a:pt x="510" y="42"/>
                    <a:pt x="510" y="42"/>
                    <a:pt x="510" y="42"/>
                  </a:cubicBezTo>
                  <a:lnTo>
                    <a:pt x="510" y="4"/>
                  </a:lnTo>
                  <a:close/>
                  <a:moveTo>
                    <a:pt x="510" y="46"/>
                  </a:moveTo>
                  <a:cubicBezTo>
                    <a:pt x="651" y="53"/>
                    <a:pt x="651" y="53"/>
                    <a:pt x="651" y="53"/>
                  </a:cubicBezTo>
                  <a:cubicBezTo>
                    <a:pt x="651" y="64"/>
                    <a:pt x="651" y="75"/>
                    <a:pt x="651" y="81"/>
                  </a:cubicBezTo>
                  <a:cubicBezTo>
                    <a:pt x="650" y="93"/>
                    <a:pt x="642" y="107"/>
                    <a:pt x="628" y="118"/>
                  </a:cubicBezTo>
                  <a:cubicBezTo>
                    <a:pt x="627" y="118"/>
                    <a:pt x="627" y="118"/>
                    <a:pt x="626" y="118"/>
                  </a:cubicBezTo>
                  <a:cubicBezTo>
                    <a:pt x="624" y="118"/>
                    <a:pt x="621" y="118"/>
                    <a:pt x="617" y="118"/>
                  </a:cubicBezTo>
                  <a:cubicBezTo>
                    <a:pt x="615" y="71"/>
                    <a:pt x="615" y="71"/>
                    <a:pt x="615" y="71"/>
                  </a:cubicBezTo>
                  <a:cubicBezTo>
                    <a:pt x="615" y="71"/>
                    <a:pt x="613" y="65"/>
                    <a:pt x="593" y="64"/>
                  </a:cubicBezTo>
                  <a:cubicBezTo>
                    <a:pt x="573" y="64"/>
                    <a:pt x="570" y="69"/>
                    <a:pt x="570" y="69"/>
                  </a:cubicBezTo>
                  <a:cubicBezTo>
                    <a:pt x="569" y="117"/>
                    <a:pt x="569" y="117"/>
                    <a:pt x="569" y="117"/>
                  </a:cubicBezTo>
                  <a:cubicBezTo>
                    <a:pt x="563" y="116"/>
                    <a:pt x="559" y="116"/>
                    <a:pt x="556" y="116"/>
                  </a:cubicBezTo>
                  <a:cubicBezTo>
                    <a:pt x="556" y="105"/>
                    <a:pt x="556" y="105"/>
                    <a:pt x="556" y="105"/>
                  </a:cubicBezTo>
                  <a:cubicBezTo>
                    <a:pt x="556" y="105"/>
                    <a:pt x="556" y="104"/>
                    <a:pt x="556" y="104"/>
                  </a:cubicBezTo>
                  <a:cubicBezTo>
                    <a:pt x="556" y="104"/>
                    <a:pt x="556" y="104"/>
                    <a:pt x="556" y="104"/>
                  </a:cubicBezTo>
                  <a:cubicBezTo>
                    <a:pt x="556" y="104"/>
                    <a:pt x="556" y="104"/>
                    <a:pt x="556" y="104"/>
                  </a:cubicBezTo>
                  <a:cubicBezTo>
                    <a:pt x="556" y="104"/>
                    <a:pt x="556" y="103"/>
                    <a:pt x="556" y="103"/>
                  </a:cubicBezTo>
                  <a:cubicBezTo>
                    <a:pt x="555" y="103"/>
                    <a:pt x="555" y="103"/>
                    <a:pt x="555" y="103"/>
                  </a:cubicBezTo>
                  <a:cubicBezTo>
                    <a:pt x="555" y="103"/>
                    <a:pt x="555" y="103"/>
                    <a:pt x="555" y="103"/>
                  </a:cubicBezTo>
                  <a:cubicBezTo>
                    <a:pt x="555" y="103"/>
                    <a:pt x="555" y="103"/>
                    <a:pt x="554" y="103"/>
                  </a:cubicBezTo>
                  <a:cubicBezTo>
                    <a:pt x="554" y="103"/>
                    <a:pt x="554" y="103"/>
                    <a:pt x="554" y="103"/>
                  </a:cubicBezTo>
                  <a:cubicBezTo>
                    <a:pt x="537" y="103"/>
                    <a:pt x="537" y="103"/>
                    <a:pt x="537" y="103"/>
                  </a:cubicBezTo>
                  <a:cubicBezTo>
                    <a:pt x="536" y="103"/>
                    <a:pt x="536" y="103"/>
                    <a:pt x="536" y="103"/>
                  </a:cubicBezTo>
                  <a:cubicBezTo>
                    <a:pt x="535" y="103"/>
                    <a:pt x="527" y="112"/>
                    <a:pt x="517" y="118"/>
                  </a:cubicBezTo>
                  <a:cubicBezTo>
                    <a:pt x="515" y="118"/>
                    <a:pt x="513" y="120"/>
                    <a:pt x="510" y="121"/>
                  </a:cubicBezTo>
                  <a:cubicBezTo>
                    <a:pt x="511" y="121"/>
                    <a:pt x="511" y="120"/>
                    <a:pt x="510" y="119"/>
                  </a:cubicBezTo>
                  <a:cubicBezTo>
                    <a:pt x="510" y="119"/>
                    <a:pt x="510" y="119"/>
                    <a:pt x="510" y="118"/>
                  </a:cubicBezTo>
                  <a:lnTo>
                    <a:pt x="510" y="46"/>
                  </a:lnTo>
                  <a:close/>
                  <a:moveTo>
                    <a:pt x="443" y="48"/>
                  </a:moveTo>
                  <a:cubicBezTo>
                    <a:pt x="452" y="41"/>
                    <a:pt x="452" y="41"/>
                    <a:pt x="452" y="41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452" y="57"/>
                    <a:pt x="452" y="58"/>
                    <a:pt x="453" y="58"/>
                  </a:cubicBezTo>
                  <a:cubicBezTo>
                    <a:pt x="453" y="58"/>
                    <a:pt x="454" y="58"/>
                    <a:pt x="455" y="58"/>
                  </a:cubicBezTo>
                  <a:cubicBezTo>
                    <a:pt x="465" y="52"/>
                    <a:pt x="465" y="52"/>
                    <a:pt x="465" y="52"/>
                  </a:cubicBezTo>
                  <a:cubicBezTo>
                    <a:pt x="466" y="52"/>
                    <a:pt x="466" y="51"/>
                    <a:pt x="466" y="50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8" y="43"/>
                    <a:pt x="478" y="43"/>
                    <a:pt x="478" y="43"/>
                  </a:cubicBezTo>
                  <a:cubicBezTo>
                    <a:pt x="478" y="43"/>
                    <a:pt x="478" y="44"/>
                    <a:pt x="479" y="44"/>
                  </a:cubicBezTo>
                  <a:cubicBezTo>
                    <a:pt x="479" y="45"/>
                    <a:pt x="480" y="45"/>
                    <a:pt x="481" y="44"/>
                  </a:cubicBezTo>
                  <a:cubicBezTo>
                    <a:pt x="491" y="38"/>
                    <a:pt x="491" y="38"/>
                    <a:pt x="491" y="38"/>
                  </a:cubicBezTo>
                  <a:cubicBezTo>
                    <a:pt x="492" y="38"/>
                    <a:pt x="492" y="37"/>
                    <a:pt x="492" y="37"/>
                  </a:cubicBezTo>
                  <a:cubicBezTo>
                    <a:pt x="492" y="14"/>
                    <a:pt x="492" y="14"/>
                    <a:pt x="492" y="14"/>
                  </a:cubicBezTo>
                  <a:cubicBezTo>
                    <a:pt x="506" y="5"/>
                    <a:pt x="506" y="5"/>
                    <a:pt x="506" y="5"/>
                  </a:cubicBezTo>
                  <a:cubicBezTo>
                    <a:pt x="506" y="44"/>
                    <a:pt x="506" y="44"/>
                    <a:pt x="506" y="44"/>
                  </a:cubicBezTo>
                  <a:cubicBezTo>
                    <a:pt x="443" y="79"/>
                    <a:pt x="443" y="79"/>
                    <a:pt x="443" y="79"/>
                  </a:cubicBezTo>
                  <a:lnTo>
                    <a:pt x="443" y="48"/>
                  </a:lnTo>
                  <a:close/>
                  <a:moveTo>
                    <a:pt x="443" y="84"/>
                  </a:moveTo>
                  <a:cubicBezTo>
                    <a:pt x="506" y="48"/>
                    <a:pt x="506" y="48"/>
                    <a:pt x="506" y="48"/>
                  </a:cubicBezTo>
                  <a:cubicBezTo>
                    <a:pt x="506" y="120"/>
                    <a:pt x="506" y="120"/>
                    <a:pt x="506" y="120"/>
                  </a:cubicBezTo>
                  <a:cubicBezTo>
                    <a:pt x="443" y="155"/>
                    <a:pt x="443" y="155"/>
                    <a:pt x="443" y="155"/>
                  </a:cubicBezTo>
                  <a:lnTo>
                    <a:pt x="443" y="84"/>
                  </a:lnTo>
                  <a:close/>
                  <a:moveTo>
                    <a:pt x="502" y="215"/>
                  </a:moveTo>
                  <a:cubicBezTo>
                    <a:pt x="496" y="217"/>
                    <a:pt x="495" y="215"/>
                    <a:pt x="489" y="218"/>
                  </a:cubicBezTo>
                  <a:cubicBezTo>
                    <a:pt x="482" y="222"/>
                    <a:pt x="477" y="222"/>
                    <a:pt x="474" y="223"/>
                  </a:cubicBezTo>
                  <a:cubicBezTo>
                    <a:pt x="471" y="224"/>
                    <a:pt x="471" y="221"/>
                    <a:pt x="465" y="225"/>
                  </a:cubicBezTo>
                  <a:cubicBezTo>
                    <a:pt x="460" y="229"/>
                    <a:pt x="459" y="230"/>
                    <a:pt x="456" y="230"/>
                  </a:cubicBezTo>
                  <a:cubicBezTo>
                    <a:pt x="453" y="230"/>
                    <a:pt x="453" y="227"/>
                    <a:pt x="447" y="229"/>
                  </a:cubicBezTo>
                  <a:cubicBezTo>
                    <a:pt x="446" y="229"/>
                    <a:pt x="444" y="229"/>
                    <a:pt x="443" y="230"/>
                  </a:cubicBezTo>
                  <a:cubicBezTo>
                    <a:pt x="443" y="160"/>
                    <a:pt x="443" y="160"/>
                    <a:pt x="443" y="160"/>
                  </a:cubicBezTo>
                  <a:cubicBezTo>
                    <a:pt x="506" y="124"/>
                    <a:pt x="506" y="124"/>
                    <a:pt x="506" y="124"/>
                  </a:cubicBezTo>
                  <a:cubicBezTo>
                    <a:pt x="506" y="125"/>
                    <a:pt x="506" y="125"/>
                    <a:pt x="506" y="125"/>
                  </a:cubicBezTo>
                  <a:cubicBezTo>
                    <a:pt x="499" y="132"/>
                    <a:pt x="494" y="145"/>
                    <a:pt x="502" y="171"/>
                  </a:cubicBezTo>
                  <a:lnTo>
                    <a:pt x="502" y="215"/>
                  </a:lnTo>
                  <a:close/>
                  <a:moveTo>
                    <a:pt x="505" y="137"/>
                  </a:moveTo>
                  <a:cubicBezTo>
                    <a:pt x="505" y="137"/>
                    <a:pt x="504" y="138"/>
                    <a:pt x="504" y="138"/>
                  </a:cubicBezTo>
                  <a:cubicBezTo>
                    <a:pt x="504" y="138"/>
                    <a:pt x="504" y="139"/>
                    <a:pt x="504" y="139"/>
                  </a:cubicBezTo>
                  <a:cubicBezTo>
                    <a:pt x="503" y="139"/>
                    <a:pt x="503" y="140"/>
                    <a:pt x="503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2"/>
                    <a:pt x="502" y="142"/>
                    <a:pt x="502" y="143"/>
                  </a:cubicBezTo>
                  <a:cubicBezTo>
                    <a:pt x="502" y="143"/>
                    <a:pt x="502" y="143"/>
                    <a:pt x="502" y="143"/>
                  </a:cubicBezTo>
                  <a:cubicBezTo>
                    <a:pt x="503" y="138"/>
                    <a:pt x="504" y="135"/>
                    <a:pt x="506" y="132"/>
                  </a:cubicBezTo>
                  <a:cubicBezTo>
                    <a:pt x="507" y="130"/>
                    <a:pt x="508" y="128"/>
                    <a:pt x="510" y="127"/>
                  </a:cubicBezTo>
                  <a:cubicBezTo>
                    <a:pt x="513" y="124"/>
                    <a:pt x="516" y="122"/>
                    <a:pt x="519" y="121"/>
                  </a:cubicBezTo>
                  <a:cubicBezTo>
                    <a:pt x="528" y="116"/>
                    <a:pt x="536" y="109"/>
                    <a:pt x="538" y="107"/>
                  </a:cubicBezTo>
                  <a:cubicBezTo>
                    <a:pt x="548" y="107"/>
                    <a:pt x="548" y="107"/>
                    <a:pt x="548" y="107"/>
                  </a:cubicBezTo>
                  <a:cubicBezTo>
                    <a:pt x="546" y="108"/>
                    <a:pt x="544" y="109"/>
                    <a:pt x="542" y="111"/>
                  </a:cubicBezTo>
                  <a:cubicBezTo>
                    <a:pt x="542" y="111"/>
                    <a:pt x="542" y="111"/>
                    <a:pt x="542" y="111"/>
                  </a:cubicBezTo>
                  <a:cubicBezTo>
                    <a:pt x="541" y="111"/>
                    <a:pt x="541" y="112"/>
                    <a:pt x="540" y="112"/>
                  </a:cubicBezTo>
                  <a:cubicBezTo>
                    <a:pt x="540" y="113"/>
                    <a:pt x="539" y="113"/>
                    <a:pt x="539" y="113"/>
                  </a:cubicBezTo>
                  <a:cubicBezTo>
                    <a:pt x="538" y="114"/>
                    <a:pt x="537" y="114"/>
                    <a:pt x="536" y="115"/>
                  </a:cubicBezTo>
                  <a:cubicBezTo>
                    <a:pt x="536" y="115"/>
                    <a:pt x="535" y="116"/>
                    <a:pt x="535" y="116"/>
                  </a:cubicBezTo>
                  <a:cubicBezTo>
                    <a:pt x="534" y="117"/>
                    <a:pt x="534" y="117"/>
                    <a:pt x="533" y="117"/>
                  </a:cubicBezTo>
                  <a:cubicBezTo>
                    <a:pt x="533" y="118"/>
                    <a:pt x="532" y="118"/>
                    <a:pt x="531" y="119"/>
                  </a:cubicBezTo>
                  <a:cubicBezTo>
                    <a:pt x="531" y="119"/>
                    <a:pt x="530" y="119"/>
                    <a:pt x="530" y="119"/>
                  </a:cubicBezTo>
                  <a:cubicBezTo>
                    <a:pt x="529" y="120"/>
                    <a:pt x="528" y="121"/>
                    <a:pt x="527" y="121"/>
                  </a:cubicBezTo>
                  <a:cubicBezTo>
                    <a:pt x="527" y="122"/>
                    <a:pt x="527" y="122"/>
                    <a:pt x="527" y="122"/>
                  </a:cubicBezTo>
                  <a:cubicBezTo>
                    <a:pt x="526" y="123"/>
                    <a:pt x="524" y="124"/>
                    <a:pt x="523" y="125"/>
                  </a:cubicBezTo>
                  <a:cubicBezTo>
                    <a:pt x="520" y="127"/>
                    <a:pt x="517" y="128"/>
                    <a:pt x="514" y="130"/>
                  </a:cubicBezTo>
                  <a:cubicBezTo>
                    <a:pt x="513" y="130"/>
                    <a:pt x="513" y="131"/>
                    <a:pt x="512" y="131"/>
                  </a:cubicBezTo>
                  <a:cubicBezTo>
                    <a:pt x="512" y="131"/>
                    <a:pt x="512" y="131"/>
                    <a:pt x="511" y="131"/>
                  </a:cubicBezTo>
                  <a:cubicBezTo>
                    <a:pt x="511" y="132"/>
                    <a:pt x="510" y="132"/>
                    <a:pt x="510" y="132"/>
                  </a:cubicBezTo>
                  <a:cubicBezTo>
                    <a:pt x="510" y="132"/>
                    <a:pt x="510" y="132"/>
                    <a:pt x="510" y="133"/>
                  </a:cubicBezTo>
                  <a:cubicBezTo>
                    <a:pt x="510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8" y="134"/>
                  </a:cubicBezTo>
                  <a:cubicBezTo>
                    <a:pt x="508" y="134"/>
                    <a:pt x="508" y="134"/>
                    <a:pt x="508" y="134"/>
                  </a:cubicBezTo>
                  <a:cubicBezTo>
                    <a:pt x="507" y="134"/>
                    <a:pt x="507" y="135"/>
                    <a:pt x="507" y="135"/>
                  </a:cubicBezTo>
                  <a:cubicBezTo>
                    <a:pt x="506" y="135"/>
                    <a:pt x="506" y="135"/>
                    <a:pt x="506" y="136"/>
                  </a:cubicBezTo>
                  <a:cubicBezTo>
                    <a:pt x="506" y="136"/>
                    <a:pt x="506" y="136"/>
                    <a:pt x="506" y="136"/>
                  </a:cubicBezTo>
                  <a:cubicBezTo>
                    <a:pt x="506" y="136"/>
                    <a:pt x="505" y="136"/>
                    <a:pt x="505" y="136"/>
                  </a:cubicBezTo>
                  <a:cubicBezTo>
                    <a:pt x="505" y="137"/>
                    <a:pt x="505" y="137"/>
                    <a:pt x="505" y="137"/>
                  </a:cubicBezTo>
                  <a:close/>
                  <a:moveTo>
                    <a:pt x="505" y="160"/>
                  </a:moveTo>
                  <a:cubicBezTo>
                    <a:pt x="505" y="160"/>
                    <a:pt x="505" y="160"/>
                    <a:pt x="505" y="160"/>
                  </a:cubicBezTo>
                  <a:cubicBezTo>
                    <a:pt x="505" y="159"/>
                    <a:pt x="505" y="158"/>
                    <a:pt x="505" y="157"/>
                  </a:cubicBezTo>
                  <a:cubicBezTo>
                    <a:pt x="505" y="156"/>
                    <a:pt x="505" y="156"/>
                    <a:pt x="505" y="155"/>
                  </a:cubicBezTo>
                  <a:cubicBezTo>
                    <a:pt x="505" y="155"/>
                    <a:pt x="505" y="154"/>
                    <a:pt x="505" y="153"/>
                  </a:cubicBezTo>
                  <a:cubicBezTo>
                    <a:pt x="505" y="153"/>
                    <a:pt x="505" y="152"/>
                    <a:pt x="505" y="152"/>
                  </a:cubicBezTo>
                  <a:cubicBezTo>
                    <a:pt x="505" y="151"/>
                    <a:pt x="505" y="151"/>
                    <a:pt x="505" y="150"/>
                  </a:cubicBezTo>
                  <a:cubicBezTo>
                    <a:pt x="505" y="150"/>
                    <a:pt x="505" y="149"/>
                    <a:pt x="505" y="149"/>
                  </a:cubicBezTo>
                  <a:cubicBezTo>
                    <a:pt x="505" y="148"/>
                    <a:pt x="505" y="148"/>
                    <a:pt x="506" y="147"/>
                  </a:cubicBezTo>
                  <a:cubicBezTo>
                    <a:pt x="506" y="147"/>
                    <a:pt x="506" y="147"/>
                    <a:pt x="506" y="147"/>
                  </a:cubicBezTo>
                  <a:cubicBezTo>
                    <a:pt x="506" y="146"/>
                    <a:pt x="506" y="146"/>
                    <a:pt x="506" y="146"/>
                  </a:cubicBezTo>
                  <a:cubicBezTo>
                    <a:pt x="506" y="146"/>
                    <a:pt x="506" y="146"/>
                    <a:pt x="506" y="145"/>
                  </a:cubicBezTo>
                  <a:cubicBezTo>
                    <a:pt x="506" y="145"/>
                    <a:pt x="506" y="145"/>
                    <a:pt x="506" y="144"/>
                  </a:cubicBezTo>
                  <a:cubicBezTo>
                    <a:pt x="506" y="144"/>
                    <a:pt x="506" y="143"/>
                    <a:pt x="506" y="143"/>
                  </a:cubicBezTo>
                  <a:cubicBezTo>
                    <a:pt x="506" y="143"/>
                    <a:pt x="506" y="143"/>
                    <a:pt x="507" y="143"/>
                  </a:cubicBezTo>
                  <a:cubicBezTo>
                    <a:pt x="507" y="142"/>
                    <a:pt x="507" y="141"/>
                    <a:pt x="507" y="141"/>
                  </a:cubicBezTo>
                  <a:cubicBezTo>
                    <a:pt x="507" y="141"/>
                    <a:pt x="507" y="141"/>
                    <a:pt x="507" y="141"/>
                  </a:cubicBezTo>
                  <a:cubicBezTo>
                    <a:pt x="507" y="140"/>
                    <a:pt x="508" y="140"/>
                    <a:pt x="508" y="140"/>
                  </a:cubicBezTo>
                  <a:cubicBezTo>
                    <a:pt x="508" y="139"/>
                    <a:pt x="508" y="139"/>
                    <a:pt x="508" y="139"/>
                  </a:cubicBezTo>
                  <a:cubicBezTo>
                    <a:pt x="508" y="139"/>
                    <a:pt x="509" y="139"/>
                    <a:pt x="509" y="138"/>
                  </a:cubicBezTo>
                  <a:cubicBezTo>
                    <a:pt x="509" y="138"/>
                    <a:pt x="509" y="138"/>
                    <a:pt x="509" y="138"/>
                  </a:cubicBezTo>
                  <a:cubicBezTo>
                    <a:pt x="509" y="138"/>
                    <a:pt x="510" y="138"/>
                    <a:pt x="510" y="138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0" y="137"/>
                    <a:pt x="510" y="137"/>
                    <a:pt x="510" y="137"/>
                  </a:cubicBezTo>
                  <a:cubicBezTo>
                    <a:pt x="511" y="137"/>
                    <a:pt x="511" y="137"/>
                    <a:pt x="511" y="136"/>
                  </a:cubicBezTo>
                  <a:cubicBezTo>
                    <a:pt x="511" y="136"/>
                    <a:pt x="511" y="136"/>
                    <a:pt x="512" y="136"/>
                  </a:cubicBezTo>
                  <a:cubicBezTo>
                    <a:pt x="512" y="136"/>
                    <a:pt x="512" y="136"/>
                    <a:pt x="512" y="135"/>
                  </a:cubicBezTo>
                  <a:cubicBezTo>
                    <a:pt x="513" y="135"/>
                    <a:pt x="513" y="135"/>
                    <a:pt x="513" y="135"/>
                  </a:cubicBezTo>
                  <a:cubicBezTo>
                    <a:pt x="513" y="135"/>
                    <a:pt x="514" y="135"/>
                    <a:pt x="514" y="135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5" y="134"/>
                    <a:pt x="516" y="134"/>
                    <a:pt x="516" y="133"/>
                  </a:cubicBezTo>
                  <a:cubicBezTo>
                    <a:pt x="519" y="132"/>
                    <a:pt x="522" y="130"/>
                    <a:pt x="525" y="128"/>
                  </a:cubicBezTo>
                  <a:cubicBezTo>
                    <a:pt x="527" y="127"/>
                    <a:pt x="528" y="126"/>
                    <a:pt x="529" y="125"/>
                  </a:cubicBezTo>
                  <a:cubicBezTo>
                    <a:pt x="530" y="125"/>
                    <a:pt x="530" y="125"/>
                    <a:pt x="530" y="124"/>
                  </a:cubicBezTo>
                  <a:cubicBezTo>
                    <a:pt x="533" y="123"/>
                    <a:pt x="535" y="121"/>
                    <a:pt x="538" y="119"/>
                  </a:cubicBezTo>
                  <a:cubicBezTo>
                    <a:pt x="538" y="119"/>
                    <a:pt x="538" y="119"/>
                    <a:pt x="538" y="119"/>
                  </a:cubicBezTo>
                  <a:cubicBezTo>
                    <a:pt x="539" y="118"/>
                    <a:pt x="540" y="117"/>
                    <a:pt x="541" y="117"/>
                  </a:cubicBezTo>
                  <a:cubicBezTo>
                    <a:pt x="541" y="116"/>
                    <a:pt x="541" y="116"/>
                    <a:pt x="542" y="116"/>
                  </a:cubicBezTo>
                  <a:cubicBezTo>
                    <a:pt x="543" y="115"/>
                    <a:pt x="544" y="115"/>
                    <a:pt x="545" y="114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6" y="113"/>
                    <a:pt x="547" y="113"/>
                    <a:pt x="547" y="112"/>
                  </a:cubicBezTo>
                  <a:cubicBezTo>
                    <a:pt x="548" y="112"/>
                    <a:pt x="548" y="112"/>
                    <a:pt x="548" y="111"/>
                  </a:cubicBezTo>
                  <a:cubicBezTo>
                    <a:pt x="548" y="111"/>
                    <a:pt x="549" y="111"/>
                    <a:pt x="549" y="111"/>
                  </a:cubicBezTo>
                  <a:cubicBezTo>
                    <a:pt x="550" y="110"/>
                    <a:pt x="551" y="110"/>
                    <a:pt x="551" y="109"/>
                  </a:cubicBezTo>
                  <a:cubicBezTo>
                    <a:pt x="552" y="109"/>
                    <a:pt x="552" y="109"/>
                    <a:pt x="552" y="109"/>
                  </a:cubicBezTo>
                  <a:cubicBezTo>
                    <a:pt x="552" y="117"/>
                    <a:pt x="552" y="117"/>
                    <a:pt x="552" y="117"/>
                  </a:cubicBezTo>
                  <a:cubicBezTo>
                    <a:pt x="545" y="123"/>
                    <a:pt x="537" y="129"/>
                    <a:pt x="530" y="133"/>
                  </a:cubicBezTo>
                  <a:cubicBezTo>
                    <a:pt x="522" y="139"/>
                    <a:pt x="515" y="143"/>
                    <a:pt x="511" y="149"/>
                  </a:cubicBezTo>
                  <a:cubicBezTo>
                    <a:pt x="511" y="150"/>
                    <a:pt x="510" y="151"/>
                    <a:pt x="510" y="152"/>
                  </a:cubicBezTo>
                  <a:cubicBezTo>
                    <a:pt x="509" y="153"/>
                    <a:pt x="508" y="155"/>
                    <a:pt x="507" y="156"/>
                  </a:cubicBezTo>
                  <a:cubicBezTo>
                    <a:pt x="507" y="158"/>
                    <a:pt x="506" y="159"/>
                    <a:pt x="505" y="161"/>
                  </a:cubicBezTo>
                  <a:cubicBezTo>
                    <a:pt x="505" y="161"/>
                    <a:pt x="505" y="161"/>
                    <a:pt x="505" y="160"/>
                  </a:cubicBezTo>
                  <a:close/>
                  <a:moveTo>
                    <a:pt x="587" y="296"/>
                  </a:moveTo>
                  <a:cubicBezTo>
                    <a:pt x="571" y="293"/>
                    <a:pt x="566" y="293"/>
                    <a:pt x="548" y="295"/>
                  </a:cubicBezTo>
                  <a:cubicBezTo>
                    <a:pt x="528" y="295"/>
                    <a:pt x="512" y="296"/>
                    <a:pt x="506" y="297"/>
                  </a:cubicBezTo>
                  <a:cubicBezTo>
                    <a:pt x="506" y="173"/>
                    <a:pt x="506" y="173"/>
                    <a:pt x="506" y="173"/>
                  </a:cubicBezTo>
                  <a:cubicBezTo>
                    <a:pt x="524" y="171"/>
                    <a:pt x="541" y="171"/>
                    <a:pt x="556" y="171"/>
                  </a:cubicBezTo>
                  <a:cubicBezTo>
                    <a:pt x="603" y="171"/>
                    <a:pt x="629" y="176"/>
                    <a:pt x="639" y="179"/>
                  </a:cubicBezTo>
                  <a:cubicBezTo>
                    <a:pt x="639" y="180"/>
                    <a:pt x="640" y="180"/>
                    <a:pt x="640" y="180"/>
                  </a:cubicBezTo>
                  <a:cubicBezTo>
                    <a:pt x="642" y="180"/>
                    <a:pt x="645" y="182"/>
                    <a:pt x="647" y="185"/>
                  </a:cubicBezTo>
                  <a:cubicBezTo>
                    <a:pt x="651" y="191"/>
                    <a:pt x="657" y="207"/>
                    <a:pt x="651" y="243"/>
                  </a:cubicBezTo>
                  <a:cubicBezTo>
                    <a:pt x="644" y="281"/>
                    <a:pt x="628" y="298"/>
                    <a:pt x="624" y="302"/>
                  </a:cubicBezTo>
                  <a:cubicBezTo>
                    <a:pt x="613" y="299"/>
                    <a:pt x="600" y="298"/>
                    <a:pt x="587" y="296"/>
                  </a:cubicBezTo>
                  <a:close/>
                  <a:moveTo>
                    <a:pt x="395" y="476"/>
                  </a:moveTo>
                  <a:cubicBezTo>
                    <a:pt x="423" y="466"/>
                    <a:pt x="478" y="431"/>
                    <a:pt x="561" y="373"/>
                  </a:cubicBezTo>
                  <a:cubicBezTo>
                    <a:pt x="616" y="335"/>
                    <a:pt x="644" y="313"/>
                    <a:pt x="661" y="274"/>
                  </a:cubicBezTo>
                  <a:cubicBezTo>
                    <a:pt x="667" y="261"/>
                    <a:pt x="669" y="246"/>
                    <a:pt x="668" y="232"/>
                  </a:cubicBezTo>
                  <a:cubicBezTo>
                    <a:pt x="672" y="243"/>
                    <a:pt x="676" y="256"/>
                    <a:pt x="677" y="260"/>
                  </a:cubicBezTo>
                  <a:cubicBezTo>
                    <a:pt x="688" y="296"/>
                    <a:pt x="656" y="319"/>
                    <a:pt x="623" y="343"/>
                  </a:cubicBezTo>
                  <a:cubicBezTo>
                    <a:pt x="622" y="343"/>
                    <a:pt x="622" y="343"/>
                    <a:pt x="622" y="343"/>
                  </a:cubicBezTo>
                  <a:cubicBezTo>
                    <a:pt x="587" y="368"/>
                    <a:pt x="481" y="444"/>
                    <a:pt x="408" y="478"/>
                  </a:cubicBezTo>
                  <a:cubicBezTo>
                    <a:pt x="404" y="477"/>
                    <a:pt x="400" y="477"/>
                    <a:pt x="395" y="476"/>
                  </a:cubicBezTo>
                  <a:close/>
                  <a:moveTo>
                    <a:pt x="740" y="297"/>
                  </a:moveTo>
                  <a:cubicBezTo>
                    <a:pt x="699" y="298"/>
                    <a:pt x="699" y="298"/>
                    <a:pt x="699" y="298"/>
                  </a:cubicBezTo>
                  <a:cubicBezTo>
                    <a:pt x="699" y="298"/>
                    <a:pt x="661" y="302"/>
                    <a:pt x="694" y="301"/>
                  </a:cubicBezTo>
                  <a:cubicBezTo>
                    <a:pt x="719" y="301"/>
                    <a:pt x="734" y="301"/>
                    <a:pt x="740" y="301"/>
                  </a:cubicBezTo>
                  <a:cubicBezTo>
                    <a:pt x="740" y="303"/>
                    <a:pt x="740" y="305"/>
                    <a:pt x="739" y="306"/>
                  </a:cubicBezTo>
                  <a:cubicBezTo>
                    <a:pt x="716" y="307"/>
                    <a:pt x="716" y="307"/>
                    <a:pt x="716" y="307"/>
                  </a:cubicBezTo>
                  <a:cubicBezTo>
                    <a:pt x="716" y="307"/>
                    <a:pt x="690" y="308"/>
                    <a:pt x="713" y="309"/>
                  </a:cubicBezTo>
                  <a:cubicBezTo>
                    <a:pt x="726" y="309"/>
                    <a:pt x="735" y="309"/>
                    <a:pt x="739" y="309"/>
                  </a:cubicBezTo>
                  <a:cubicBezTo>
                    <a:pt x="738" y="311"/>
                    <a:pt x="738" y="313"/>
                    <a:pt x="737" y="316"/>
                  </a:cubicBezTo>
                  <a:cubicBezTo>
                    <a:pt x="729" y="345"/>
                    <a:pt x="703" y="359"/>
                    <a:pt x="662" y="378"/>
                  </a:cubicBezTo>
                  <a:cubicBezTo>
                    <a:pt x="617" y="379"/>
                    <a:pt x="617" y="379"/>
                    <a:pt x="617" y="379"/>
                  </a:cubicBezTo>
                  <a:cubicBezTo>
                    <a:pt x="617" y="379"/>
                    <a:pt x="579" y="382"/>
                    <a:pt x="612" y="382"/>
                  </a:cubicBezTo>
                  <a:cubicBezTo>
                    <a:pt x="632" y="381"/>
                    <a:pt x="645" y="382"/>
                    <a:pt x="653" y="382"/>
                  </a:cubicBezTo>
                  <a:cubicBezTo>
                    <a:pt x="650" y="383"/>
                    <a:pt x="647" y="385"/>
                    <a:pt x="643" y="386"/>
                  </a:cubicBezTo>
                  <a:cubicBezTo>
                    <a:pt x="628" y="393"/>
                    <a:pt x="612" y="400"/>
                    <a:pt x="593" y="409"/>
                  </a:cubicBezTo>
                  <a:cubicBezTo>
                    <a:pt x="584" y="414"/>
                    <a:pt x="576" y="418"/>
                    <a:pt x="568" y="422"/>
                  </a:cubicBezTo>
                  <a:cubicBezTo>
                    <a:pt x="536" y="424"/>
                    <a:pt x="536" y="424"/>
                    <a:pt x="536" y="424"/>
                  </a:cubicBezTo>
                  <a:cubicBezTo>
                    <a:pt x="536" y="424"/>
                    <a:pt x="498" y="427"/>
                    <a:pt x="531" y="427"/>
                  </a:cubicBezTo>
                  <a:cubicBezTo>
                    <a:pt x="552" y="427"/>
                    <a:pt x="558" y="427"/>
                    <a:pt x="560" y="427"/>
                  </a:cubicBezTo>
                  <a:cubicBezTo>
                    <a:pt x="545" y="435"/>
                    <a:pt x="531" y="444"/>
                    <a:pt x="519" y="451"/>
                  </a:cubicBezTo>
                  <a:cubicBezTo>
                    <a:pt x="508" y="459"/>
                    <a:pt x="497" y="465"/>
                    <a:pt x="488" y="470"/>
                  </a:cubicBezTo>
                  <a:cubicBezTo>
                    <a:pt x="458" y="471"/>
                    <a:pt x="458" y="471"/>
                    <a:pt x="458" y="471"/>
                  </a:cubicBezTo>
                  <a:cubicBezTo>
                    <a:pt x="458" y="471"/>
                    <a:pt x="420" y="475"/>
                    <a:pt x="453" y="474"/>
                  </a:cubicBezTo>
                  <a:cubicBezTo>
                    <a:pt x="469" y="474"/>
                    <a:pt x="476" y="474"/>
                    <a:pt x="480" y="474"/>
                  </a:cubicBezTo>
                  <a:cubicBezTo>
                    <a:pt x="466" y="480"/>
                    <a:pt x="453" y="483"/>
                    <a:pt x="439" y="482"/>
                  </a:cubicBezTo>
                  <a:cubicBezTo>
                    <a:pt x="432" y="481"/>
                    <a:pt x="432" y="481"/>
                    <a:pt x="432" y="481"/>
                  </a:cubicBezTo>
                  <a:cubicBezTo>
                    <a:pt x="427" y="480"/>
                    <a:pt x="422" y="479"/>
                    <a:pt x="416" y="479"/>
                  </a:cubicBezTo>
                  <a:cubicBezTo>
                    <a:pt x="422" y="476"/>
                    <a:pt x="429" y="472"/>
                    <a:pt x="435" y="469"/>
                  </a:cubicBezTo>
                  <a:cubicBezTo>
                    <a:pt x="435" y="469"/>
                    <a:pt x="435" y="469"/>
                    <a:pt x="435" y="469"/>
                  </a:cubicBezTo>
                  <a:cubicBezTo>
                    <a:pt x="462" y="469"/>
                    <a:pt x="462" y="469"/>
                    <a:pt x="462" y="469"/>
                  </a:cubicBezTo>
                  <a:cubicBezTo>
                    <a:pt x="462" y="469"/>
                    <a:pt x="487" y="468"/>
                    <a:pt x="465" y="467"/>
                  </a:cubicBezTo>
                  <a:cubicBezTo>
                    <a:pt x="453" y="466"/>
                    <a:pt x="445" y="466"/>
                    <a:pt x="440" y="466"/>
                  </a:cubicBezTo>
                  <a:cubicBezTo>
                    <a:pt x="451" y="461"/>
                    <a:pt x="462" y="454"/>
                    <a:pt x="473" y="448"/>
                  </a:cubicBezTo>
                  <a:cubicBezTo>
                    <a:pt x="498" y="447"/>
                    <a:pt x="498" y="447"/>
                    <a:pt x="498" y="447"/>
                  </a:cubicBezTo>
                  <a:cubicBezTo>
                    <a:pt x="498" y="447"/>
                    <a:pt x="523" y="446"/>
                    <a:pt x="501" y="445"/>
                  </a:cubicBezTo>
                  <a:cubicBezTo>
                    <a:pt x="490" y="445"/>
                    <a:pt x="482" y="445"/>
                    <a:pt x="477" y="445"/>
                  </a:cubicBezTo>
                  <a:cubicBezTo>
                    <a:pt x="525" y="417"/>
                    <a:pt x="573" y="383"/>
                    <a:pt x="604" y="361"/>
                  </a:cubicBezTo>
                  <a:cubicBezTo>
                    <a:pt x="629" y="361"/>
                    <a:pt x="629" y="361"/>
                    <a:pt x="629" y="361"/>
                  </a:cubicBezTo>
                  <a:cubicBezTo>
                    <a:pt x="629" y="361"/>
                    <a:pt x="654" y="360"/>
                    <a:pt x="632" y="359"/>
                  </a:cubicBezTo>
                  <a:cubicBezTo>
                    <a:pt x="620" y="359"/>
                    <a:pt x="612" y="359"/>
                    <a:pt x="608" y="359"/>
                  </a:cubicBezTo>
                  <a:cubicBezTo>
                    <a:pt x="614" y="354"/>
                    <a:pt x="620" y="350"/>
                    <a:pt x="625" y="347"/>
                  </a:cubicBezTo>
                  <a:cubicBezTo>
                    <a:pt x="626" y="346"/>
                    <a:pt x="626" y="346"/>
                    <a:pt x="626" y="346"/>
                  </a:cubicBezTo>
                  <a:cubicBezTo>
                    <a:pt x="658" y="322"/>
                    <a:pt x="692" y="298"/>
                    <a:pt x="681" y="259"/>
                  </a:cubicBezTo>
                  <a:cubicBezTo>
                    <a:pt x="680" y="257"/>
                    <a:pt x="679" y="253"/>
                    <a:pt x="678" y="248"/>
                  </a:cubicBezTo>
                  <a:cubicBezTo>
                    <a:pt x="702" y="248"/>
                    <a:pt x="702" y="248"/>
                    <a:pt x="702" y="248"/>
                  </a:cubicBezTo>
                  <a:cubicBezTo>
                    <a:pt x="702" y="248"/>
                    <a:pt x="727" y="247"/>
                    <a:pt x="704" y="246"/>
                  </a:cubicBezTo>
                  <a:cubicBezTo>
                    <a:pt x="689" y="245"/>
                    <a:pt x="680" y="246"/>
                    <a:pt x="677" y="246"/>
                  </a:cubicBezTo>
                  <a:cubicBezTo>
                    <a:pt x="675" y="240"/>
                    <a:pt x="673" y="233"/>
                    <a:pt x="671" y="227"/>
                  </a:cubicBezTo>
                  <a:cubicBezTo>
                    <a:pt x="677" y="227"/>
                    <a:pt x="677" y="227"/>
                    <a:pt x="677" y="227"/>
                  </a:cubicBezTo>
                  <a:cubicBezTo>
                    <a:pt x="677" y="227"/>
                    <a:pt x="702" y="226"/>
                    <a:pt x="679" y="225"/>
                  </a:cubicBezTo>
                  <a:cubicBezTo>
                    <a:pt x="675" y="225"/>
                    <a:pt x="672" y="225"/>
                    <a:pt x="670" y="225"/>
                  </a:cubicBezTo>
                  <a:cubicBezTo>
                    <a:pt x="667" y="217"/>
                    <a:pt x="665" y="210"/>
                    <a:pt x="664" y="208"/>
                  </a:cubicBezTo>
                  <a:cubicBezTo>
                    <a:pt x="664" y="208"/>
                    <a:pt x="664" y="208"/>
                    <a:pt x="664" y="208"/>
                  </a:cubicBezTo>
                  <a:cubicBezTo>
                    <a:pt x="664" y="208"/>
                    <a:pt x="663" y="207"/>
                    <a:pt x="663" y="207"/>
                  </a:cubicBezTo>
                  <a:cubicBezTo>
                    <a:pt x="717" y="234"/>
                    <a:pt x="742" y="263"/>
                    <a:pt x="740" y="297"/>
                  </a:cubicBezTo>
                  <a:close/>
                  <a:moveTo>
                    <a:pt x="658" y="272"/>
                  </a:moveTo>
                  <a:cubicBezTo>
                    <a:pt x="641" y="310"/>
                    <a:pt x="613" y="332"/>
                    <a:pt x="559" y="370"/>
                  </a:cubicBezTo>
                  <a:cubicBezTo>
                    <a:pt x="472" y="431"/>
                    <a:pt x="413" y="467"/>
                    <a:pt x="389" y="474"/>
                  </a:cubicBezTo>
                  <a:cubicBezTo>
                    <a:pt x="388" y="474"/>
                    <a:pt x="388" y="475"/>
                    <a:pt x="388" y="476"/>
                  </a:cubicBezTo>
                  <a:cubicBezTo>
                    <a:pt x="385" y="475"/>
                    <a:pt x="381" y="475"/>
                    <a:pt x="378" y="475"/>
                  </a:cubicBezTo>
                  <a:cubicBezTo>
                    <a:pt x="452" y="441"/>
                    <a:pt x="596" y="338"/>
                    <a:pt x="626" y="306"/>
                  </a:cubicBezTo>
                  <a:cubicBezTo>
                    <a:pt x="627" y="304"/>
                    <a:pt x="647" y="287"/>
                    <a:pt x="655" y="244"/>
                  </a:cubicBezTo>
                  <a:cubicBezTo>
                    <a:pt x="658" y="224"/>
                    <a:pt x="658" y="210"/>
                    <a:pt x="657" y="200"/>
                  </a:cubicBezTo>
                  <a:cubicBezTo>
                    <a:pt x="665" y="220"/>
                    <a:pt x="668" y="249"/>
                    <a:pt x="658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386"/>
            <p:cNvSpPr>
              <a:spLocks noEditPoints="1"/>
            </p:cNvSpPr>
            <p:nvPr/>
          </p:nvSpPr>
          <p:spPr bwMode="auto">
            <a:xfrm>
              <a:off x="5197476" y="5464175"/>
              <a:ext cx="1562100" cy="1392238"/>
            </a:xfrm>
            <a:custGeom>
              <a:avLst/>
              <a:gdLst>
                <a:gd name="T0" fmla="*/ 428 w 849"/>
                <a:gd name="T1" fmla="*/ 494 h 748"/>
                <a:gd name="T2" fmla="*/ 644 w 849"/>
                <a:gd name="T3" fmla="*/ 119 h 748"/>
                <a:gd name="T4" fmla="*/ 738 w 849"/>
                <a:gd name="T5" fmla="*/ 315 h 748"/>
                <a:gd name="T6" fmla="*/ 299 w 849"/>
                <a:gd name="T7" fmla="*/ 472 h 748"/>
                <a:gd name="T8" fmla="*/ 181 w 849"/>
                <a:gd name="T9" fmla="*/ 637 h 748"/>
                <a:gd name="T10" fmla="*/ 178 w 849"/>
                <a:gd name="T11" fmla="*/ 511 h 748"/>
                <a:gd name="T12" fmla="*/ 84 w 849"/>
                <a:gd name="T13" fmla="*/ 506 h 748"/>
                <a:gd name="T14" fmla="*/ 69 w 849"/>
                <a:gd name="T15" fmla="*/ 583 h 748"/>
                <a:gd name="T16" fmla="*/ 74 w 849"/>
                <a:gd name="T17" fmla="*/ 487 h 748"/>
                <a:gd name="T18" fmla="*/ 272 w 849"/>
                <a:gd name="T19" fmla="*/ 471 h 748"/>
                <a:gd name="T20" fmla="*/ 559 w 849"/>
                <a:gd name="T21" fmla="*/ 297 h 748"/>
                <a:gd name="T22" fmla="*/ 503 w 849"/>
                <a:gd name="T23" fmla="*/ 313 h 748"/>
                <a:gd name="T24" fmla="*/ 502 w 849"/>
                <a:gd name="T25" fmla="*/ 298 h 748"/>
                <a:gd name="T26" fmla="*/ 343 w 849"/>
                <a:gd name="T27" fmla="*/ 276 h 748"/>
                <a:gd name="T28" fmla="*/ 224 w 849"/>
                <a:gd name="T29" fmla="*/ 352 h 748"/>
                <a:gd name="T30" fmla="*/ 355 w 849"/>
                <a:gd name="T31" fmla="*/ 264 h 748"/>
                <a:gd name="T32" fmla="*/ 439 w 849"/>
                <a:gd name="T33" fmla="*/ 113 h 748"/>
                <a:gd name="T34" fmla="*/ 462 w 849"/>
                <a:gd name="T35" fmla="*/ 29 h 748"/>
                <a:gd name="T36" fmla="*/ 562 w 849"/>
                <a:gd name="T37" fmla="*/ 26 h 748"/>
                <a:gd name="T38" fmla="*/ 651 w 849"/>
                <a:gd name="T39" fmla="*/ 49 h 748"/>
                <a:gd name="T40" fmla="*/ 664 w 849"/>
                <a:gd name="T41" fmla="*/ 162 h 748"/>
                <a:gd name="T42" fmla="*/ 828 w 849"/>
                <a:gd name="T43" fmla="*/ 305 h 748"/>
                <a:gd name="T44" fmla="*/ 697 w 849"/>
                <a:gd name="T45" fmla="*/ 180 h 748"/>
                <a:gd name="T46" fmla="*/ 765 w 849"/>
                <a:gd name="T47" fmla="*/ 417 h 748"/>
                <a:gd name="T48" fmla="*/ 497 w 849"/>
                <a:gd name="T49" fmla="*/ 586 h 748"/>
                <a:gd name="T50" fmla="*/ 295 w 849"/>
                <a:gd name="T51" fmla="*/ 635 h 748"/>
                <a:gd name="T52" fmla="*/ 211 w 849"/>
                <a:gd name="T53" fmla="*/ 629 h 748"/>
                <a:gd name="T54" fmla="*/ 295 w 849"/>
                <a:gd name="T55" fmla="*/ 634 h 748"/>
                <a:gd name="T56" fmla="*/ 523 w 849"/>
                <a:gd name="T57" fmla="*/ 561 h 748"/>
                <a:gd name="T58" fmla="*/ 583 w 849"/>
                <a:gd name="T59" fmla="*/ 528 h 748"/>
                <a:gd name="T60" fmla="*/ 759 w 849"/>
                <a:gd name="T61" fmla="*/ 423 h 748"/>
                <a:gd name="T62" fmla="*/ 428 w 849"/>
                <a:gd name="T63" fmla="*/ 567 h 748"/>
                <a:gd name="T64" fmla="*/ 226 w 849"/>
                <a:gd name="T65" fmla="*/ 493 h 748"/>
                <a:gd name="T66" fmla="*/ 478 w 849"/>
                <a:gd name="T67" fmla="*/ 472 h 748"/>
                <a:gd name="T68" fmla="*/ 566 w 849"/>
                <a:gd name="T69" fmla="*/ 423 h 748"/>
                <a:gd name="T70" fmla="*/ 739 w 849"/>
                <a:gd name="T71" fmla="*/ 307 h 748"/>
                <a:gd name="T72" fmla="*/ 660 w 849"/>
                <a:gd name="T73" fmla="*/ 208 h 748"/>
                <a:gd name="T74" fmla="*/ 605 w 849"/>
                <a:gd name="T75" fmla="*/ 357 h 748"/>
                <a:gd name="T76" fmla="*/ 193 w 849"/>
                <a:gd name="T77" fmla="*/ 477 h 748"/>
                <a:gd name="T78" fmla="*/ 406 w 849"/>
                <a:gd name="T79" fmla="*/ 478 h 748"/>
                <a:gd name="T80" fmla="*/ 376 w 849"/>
                <a:gd name="T81" fmla="*/ 475 h 748"/>
                <a:gd name="T82" fmla="*/ 650 w 849"/>
                <a:gd name="T83" fmla="*/ 242 h 748"/>
                <a:gd name="T84" fmla="*/ 414 w 849"/>
                <a:gd name="T85" fmla="*/ 166 h 748"/>
                <a:gd name="T86" fmla="*/ 395 w 849"/>
                <a:gd name="T87" fmla="*/ 246 h 748"/>
                <a:gd name="T88" fmla="*/ 436 w 849"/>
                <a:gd name="T89" fmla="*/ 138 h 748"/>
                <a:gd name="T90" fmla="*/ 413 w 849"/>
                <a:gd name="T91" fmla="*/ 165 h 748"/>
                <a:gd name="T92" fmla="*/ 464 w 849"/>
                <a:gd name="T93" fmla="*/ 225 h 748"/>
                <a:gd name="T94" fmla="*/ 505 w 849"/>
                <a:gd name="T95" fmla="*/ 125 h 748"/>
                <a:gd name="T96" fmla="*/ 654 w 849"/>
                <a:gd name="T97" fmla="*/ 80 h 748"/>
                <a:gd name="T98" fmla="*/ 587 w 849"/>
                <a:gd name="T99" fmla="*/ 161 h 748"/>
                <a:gd name="T100" fmla="*/ 614 w 849"/>
                <a:gd name="T101" fmla="*/ 120 h 748"/>
                <a:gd name="T102" fmla="*/ 508 w 849"/>
                <a:gd name="T103" fmla="*/ 134 h 748"/>
                <a:gd name="T104" fmla="*/ 502 w 849"/>
                <a:gd name="T105" fmla="*/ 146 h 748"/>
                <a:gd name="T106" fmla="*/ 552 w 849"/>
                <a:gd name="T107" fmla="*/ 116 h 748"/>
                <a:gd name="T108" fmla="*/ 501 w 849"/>
                <a:gd name="T109" fmla="*/ 143 h 748"/>
                <a:gd name="T110" fmla="*/ 513 w 849"/>
                <a:gd name="T111" fmla="*/ 130 h 748"/>
                <a:gd name="T112" fmla="*/ 552 w 849"/>
                <a:gd name="T113" fmla="*/ 103 h 748"/>
                <a:gd name="T114" fmla="*/ 613 w 849"/>
                <a:gd name="T115" fmla="*/ 119 h 748"/>
                <a:gd name="T116" fmla="*/ 505 w 849"/>
                <a:gd name="T117" fmla="*/ 2 h 748"/>
                <a:gd name="T118" fmla="*/ 451 w 849"/>
                <a:gd name="T119" fmla="*/ 55 h 748"/>
                <a:gd name="T120" fmla="*/ 595 w 849"/>
                <a:gd name="T121" fmla="*/ 29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9" h="748">
                  <a:moveTo>
                    <a:pt x="195" y="667"/>
                  </a:moveTo>
                  <a:cubicBezTo>
                    <a:pt x="194" y="668"/>
                    <a:pt x="194" y="668"/>
                    <a:pt x="194" y="668"/>
                  </a:cubicBezTo>
                  <a:cubicBezTo>
                    <a:pt x="194" y="701"/>
                    <a:pt x="183" y="720"/>
                    <a:pt x="175" y="731"/>
                  </a:cubicBezTo>
                  <a:cubicBezTo>
                    <a:pt x="175" y="731"/>
                    <a:pt x="174" y="731"/>
                    <a:pt x="174" y="731"/>
                  </a:cubicBezTo>
                  <a:cubicBezTo>
                    <a:pt x="174" y="731"/>
                    <a:pt x="174" y="731"/>
                    <a:pt x="174" y="731"/>
                  </a:cubicBezTo>
                  <a:cubicBezTo>
                    <a:pt x="174" y="731"/>
                    <a:pt x="173" y="731"/>
                    <a:pt x="174" y="730"/>
                  </a:cubicBezTo>
                  <a:cubicBezTo>
                    <a:pt x="186" y="714"/>
                    <a:pt x="200" y="686"/>
                    <a:pt x="189" y="628"/>
                  </a:cubicBezTo>
                  <a:cubicBezTo>
                    <a:pt x="177" y="569"/>
                    <a:pt x="173" y="526"/>
                    <a:pt x="195" y="508"/>
                  </a:cubicBezTo>
                  <a:cubicBezTo>
                    <a:pt x="203" y="501"/>
                    <a:pt x="214" y="496"/>
                    <a:pt x="227" y="491"/>
                  </a:cubicBezTo>
                  <a:cubicBezTo>
                    <a:pt x="230" y="490"/>
                    <a:pt x="230" y="490"/>
                    <a:pt x="230" y="490"/>
                  </a:cubicBezTo>
                  <a:cubicBezTo>
                    <a:pt x="249" y="485"/>
                    <a:pt x="272" y="482"/>
                    <a:pt x="296" y="482"/>
                  </a:cubicBezTo>
                  <a:cubicBezTo>
                    <a:pt x="301" y="482"/>
                    <a:pt x="306" y="482"/>
                    <a:pt x="311" y="482"/>
                  </a:cubicBezTo>
                  <a:cubicBezTo>
                    <a:pt x="365" y="485"/>
                    <a:pt x="404" y="489"/>
                    <a:pt x="428" y="494"/>
                  </a:cubicBezTo>
                  <a:cubicBezTo>
                    <a:pt x="436" y="496"/>
                    <a:pt x="444" y="497"/>
                    <a:pt x="452" y="497"/>
                  </a:cubicBezTo>
                  <a:cubicBezTo>
                    <a:pt x="479" y="497"/>
                    <a:pt x="498" y="487"/>
                    <a:pt x="507" y="481"/>
                  </a:cubicBezTo>
                  <a:cubicBezTo>
                    <a:pt x="512" y="478"/>
                    <a:pt x="516" y="475"/>
                    <a:pt x="520" y="472"/>
                  </a:cubicBezTo>
                  <a:cubicBezTo>
                    <a:pt x="520" y="472"/>
                    <a:pt x="520" y="472"/>
                    <a:pt x="520" y="472"/>
                  </a:cubicBezTo>
                  <a:cubicBezTo>
                    <a:pt x="552" y="451"/>
                    <a:pt x="584" y="429"/>
                    <a:pt x="649" y="402"/>
                  </a:cubicBezTo>
                  <a:cubicBezTo>
                    <a:pt x="723" y="371"/>
                    <a:pt x="757" y="336"/>
                    <a:pt x="752" y="295"/>
                  </a:cubicBezTo>
                  <a:cubicBezTo>
                    <a:pt x="752" y="292"/>
                    <a:pt x="752" y="290"/>
                    <a:pt x="751" y="288"/>
                  </a:cubicBezTo>
                  <a:cubicBezTo>
                    <a:pt x="739" y="234"/>
                    <a:pt x="695" y="209"/>
                    <a:pt x="658" y="194"/>
                  </a:cubicBezTo>
                  <a:cubicBezTo>
                    <a:pt x="656" y="194"/>
                    <a:pt x="656" y="194"/>
                    <a:pt x="656" y="194"/>
                  </a:cubicBezTo>
                  <a:cubicBezTo>
                    <a:pt x="656" y="108"/>
                    <a:pt x="656" y="108"/>
                    <a:pt x="656" y="108"/>
                  </a:cubicBezTo>
                  <a:cubicBezTo>
                    <a:pt x="653" y="107"/>
                    <a:pt x="653" y="107"/>
                    <a:pt x="653" y="107"/>
                  </a:cubicBezTo>
                  <a:cubicBezTo>
                    <a:pt x="651" y="111"/>
                    <a:pt x="648" y="115"/>
                    <a:pt x="645" y="118"/>
                  </a:cubicBezTo>
                  <a:cubicBezTo>
                    <a:pt x="644" y="119"/>
                    <a:pt x="644" y="119"/>
                    <a:pt x="644" y="119"/>
                  </a:cubicBezTo>
                  <a:cubicBezTo>
                    <a:pt x="632" y="129"/>
                    <a:pt x="622" y="139"/>
                    <a:pt x="606" y="168"/>
                  </a:cubicBezTo>
                  <a:cubicBezTo>
                    <a:pt x="605" y="170"/>
                    <a:pt x="605" y="170"/>
                    <a:pt x="605" y="170"/>
                  </a:cubicBezTo>
                  <a:cubicBezTo>
                    <a:pt x="607" y="170"/>
                    <a:pt x="607" y="170"/>
                    <a:pt x="607" y="170"/>
                  </a:cubicBezTo>
                  <a:cubicBezTo>
                    <a:pt x="633" y="173"/>
                    <a:pt x="644" y="178"/>
                    <a:pt x="644" y="178"/>
                  </a:cubicBezTo>
                  <a:cubicBezTo>
                    <a:pt x="644" y="178"/>
                    <a:pt x="644" y="178"/>
                    <a:pt x="644" y="178"/>
                  </a:cubicBezTo>
                  <a:cubicBezTo>
                    <a:pt x="644" y="178"/>
                    <a:pt x="645" y="179"/>
                    <a:pt x="647" y="182"/>
                  </a:cubicBezTo>
                  <a:cubicBezTo>
                    <a:pt x="650" y="184"/>
                    <a:pt x="652" y="187"/>
                    <a:pt x="653" y="191"/>
                  </a:cubicBezTo>
                  <a:cubicBezTo>
                    <a:pt x="655" y="193"/>
                    <a:pt x="655" y="193"/>
                    <a:pt x="655" y="193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7" y="198"/>
                    <a:pt x="658" y="199"/>
                    <a:pt x="658" y="201"/>
                  </a:cubicBezTo>
                  <a:cubicBezTo>
                    <a:pt x="658" y="201"/>
                    <a:pt x="658" y="201"/>
                    <a:pt x="658" y="201"/>
                  </a:cubicBezTo>
                  <a:cubicBezTo>
                    <a:pt x="659" y="201"/>
                    <a:pt x="659" y="201"/>
                    <a:pt x="659" y="201"/>
                  </a:cubicBezTo>
                  <a:cubicBezTo>
                    <a:pt x="726" y="235"/>
                    <a:pt x="751" y="271"/>
                    <a:pt x="738" y="315"/>
                  </a:cubicBezTo>
                  <a:cubicBezTo>
                    <a:pt x="728" y="349"/>
                    <a:pt x="695" y="364"/>
                    <a:pt x="642" y="388"/>
                  </a:cubicBezTo>
                  <a:cubicBezTo>
                    <a:pt x="627" y="394"/>
                    <a:pt x="611" y="402"/>
                    <a:pt x="592" y="411"/>
                  </a:cubicBezTo>
                  <a:cubicBezTo>
                    <a:pt x="562" y="426"/>
                    <a:pt x="538" y="441"/>
                    <a:pt x="519" y="453"/>
                  </a:cubicBezTo>
                  <a:cubicBezTo>
                    <a:pt x="490" y="471"/>
                    <a:pt x="469" y="484"/>
                    <a:pt x="445" y="484"/>
                  </a:cubicBezTo>
                  <a:cubicBezTo>
                    <a:pt x="442" y="484"/>
                    <a:pt x="439" y="484"/>
                    <a:pt x="437" y="483"/>
                  </a:cubicBezTo>
                  <a:cubicBezTo>
                    <a:pt x="430" y="482"/>
                    <a:pt x="430" y="482"/>
                    <a:pt x="430" y="482"/>
                  </a:cubicBezTo>
                  <a:cubicBezTo>
                    <a:pt x="415" y="481"/>
                    <a:pt x="394" y="478"/>
                    <a:pt x="369" y="476"/>
                  </a:cubicBezTo>
                  <a:cubicBezTo>
                    <a:pt x="368" y="476"/>
                    <a:pt x="368" y="476"/>
                    <a:pt x="368" y="476"/>
                  </a:cubicBezTo>
                  <a:cubicBezTo>
                    <a:pt x="368" y="476"/>
                    <a:pt x="368" y="476"/>
                    <a:pt x="368" y="476"/>
                  </a:cubicBezTo>
                  <a:cubicBezTo>
                    <a:pt x="368" y="476"/>
                    <a:pt x="368" y="476"/>
                    <a:pt x="368" y="476"/>
                  </a:cubicBezTo>
                  <a:cubicBezTo>
                    <a:pt x="367" y="476"/>
                    <a:pt x="367" y="476"/>
                    <a:pt x="367" y="476"/>
                  </a:cubicBezTo>
                  <a:cubicBezTo>
                    <a:pt x="367" y="475"/>
                    <a:pt x="367" y="475"/>
                    <a:pt x="367" y="475"/>
                  </a:cubicBezTo>
                  <a:cubicBezTo>
                    <a:pt x="342" y="473"/>
                    <a:pt x="319" y="472"/>
                    <a:pt x="299" y="472"/>
                  </a:cubicBezTo>
                  <a:cubicBezTo>
                    <a:pt x="258" y="472"/>
                    <a:pt x="228" y="477"/>
                    <a:pt x="210" y="486"/>
                  </a:cubicBezTo>
                  <a:cubicBezTo>
                    <a:pt x="162" y="512"/>
                    <a:pt x="166" y="543"/>
                    <a:pt x="173" y="586"/>
                  </a:cubicBezTo>
                  <a:cubicBezTo>
                    <a:pt x="173" y="592"/>
                    <a:pt x="173" y="592"/>
                    <a:pt x="173" y="592"/>
                  </a:cubicBezTo>
                  <a:cubicBezTo>
                    <a:pt x="174" y="599"/>
                    <a:pt x="176" y="607"/>
                    <a:pt x="178" y="615"/>
                  </a:cubicBezTo>
                  <a:cubicBezTo>
                    <a:pt x="188" y="660"/>
                    <a:pt x="201" y="722"/>
                    <a:pt x="136" y="748"/>
                  </a:cubicBezTo>
                  <a:cubicBezTo>
                    <a:pt x="136" y="748"/>
                    <a:pt x="136" y="748"/>
                    <a:pt x="136" y="748"/>
                  </a:cubicBezTo>
                  <a:cubicBezTo>
                    <a:pt x="136" y="748"/>
                    <a:pt x="136" y="748"/>
                    <a:pt x="136" y="747"/>
                  </a:cubicBezTo>
                  <a:cubicBezTo>
                    <a:pt x="135" y="747"/>
                    <a:pt x="136" y="747"/>
                    <a:pt x="136" y="747"/>
                  </a:cubicBezTo>
                  <a:cubicBezTo>
                    <a:pt x="187" y="726"/>
                    <a:pt x="187" y="681"/>
                    <a:pt x="183" y="649"/>
                  </a:cubicBezTo>
                  <a:cubicBezTo>
                    <a:pt x="183" y="648"/>
                    <a:pt x="183" y="648"/>
                    <a:pt x="183" y="648"/>
                  </a:cubicBezTo>
                  <a:cubicBezTo>
                    <a:pt x="183" y="646"/>
                    <a:pt x="183" y="646"/>
                    <a:pt x="183" y="646"/>
                  </a:cubicBezTo>
                  <a:cubicBezTo>
                    <a:pt x="182" y="643"/>
                    <a:pt x="182" y="640"/>
                    <a:pt x="181" y="637"/>
                  </a:cubicBezTo>
                  <a:cubicBezTo>
                    <a:pt x="181" y="637"/>
                    <a:pt x="181" y="637"/>
                    <a:pt x="181" y="637"/>
                  </a:cubicBezTo>
                  <a:cubicBezTo>
                    <a:pt x="180" y="636"/>
                    <a:pt x="180" y="636"/>
                    <a:pt x="180" y="636"/>
                  </a:cubicBezTo>
                  <a:cubicBezTo>
                    <a:pt x="176" y="636"/>
                    <a:pt x="169" y="635"/>
                    <a:pt x="153" y="635"/>
                  </a:cubicBezTo>
                  <a:cubicBezTo>
                    <a:pt x="151" y="635"/>
                    <a:pt x="149" y="635"/>
                    <a:pt x="147" y="635"/>
                  </a:cubicBezTo>
                  <a:cubicBezTo>
                    <a:pt x="148" y="635"/>
                    <a:pt x="149" y="635"/>
                    <a:pt x="150" y="635"/>
                  </a:cubicBezTo>
                  <a:cubicBezTo>
                    <a:pt x="180" y="633"/>
                    <a:pt x="180" y="633"/>
                    <a:pt x="180" y="633"/>
                  </a:cubicBezTo>
                  <a:cubicBezTo>
                    <a:pt x="180" y="632"/>
                    <a:pt x="180" y="632"/>
                    <a:pt x="180" y="632"/>
                  </a:cubicBezTo>
                  <a:cubicBezTo>
                    <a:pt x="179" y="626"/>
                    <a:pt x="178" y="621"/>
                    <a:pt x="177" y="616"/>
                  </a:cubicBezTo>
                  <a:cubicBezTo>
                    <a:pt x="175" y="607"/>
                    <a:pt x="173" y="599"/>
                    <a:pt x="172" y="592"/>
                  </a:cubicBezTo>
                  <a:cubicBezTo>
                    <a:pt x="171" y="586"/>
                    <a:pt x="171" y="586"/>
                    <a:pt x="171" y="586"/>
                  </a:cubicBezTo>
                  <a:cubicBezTo>
                    <a:pt x="170" y="581"/>
                    <a:pt x="170" y="576"/>
                    <a:pt x="169" y="570"/>
                  </a:cubicBezTo>
                  <a:cubicBezTo>
                    <a:pt x="169" y="568"/>
                    <a:pt x="169" y="568"/>
                    <a:pt x="169" y="568"/>
                  </a:cubicBezTo>
                  <a:cubicBezTo>
                    <a:pt x="166" y="546"/>
                    <a:pt x="167" y="529"/>
                    <a:pt x="177" y="513"/>
                  </a:cubicBezTo>
                  <a:cubicBezTo>
                    <a:pt x="178" y="511"/>
                    <a:pt x="178" y="511"/>
                    <a:pt x="178" y="511"/>
                  </a:cubicBezTo>
                  <a:cubicBezTo>
                    <a:pt x="176" y="511"/>
                    <a:pt x="176" y="511"/>
                    <a:pt x="176" y="511"/>
                  </a:cubicBezTo>
                  <a:cubicBezTo>
                    <a:pt x="175" y="510"/>
                    <a:pt x="174" y="510"/>
                    <a:pt x="171" y="510"/>
                  </a:cubicBezTo>
                  <a:cubicBezTo>
                    <a:pt x="167" y="510"/>
                    <a:pt x="161" y="510"/>
                    <a:pt x="147" y="511"/>
                  </a:cubicBezTo>
                  <a:cubicBezTo>
                    <a:pt x="148" y="511"/>
                    <a:pt x="149" y="510"/>
                    <a:pt x="150" y="510"/>
                  </a:cubicBezTo>
                  <a:cubicBezTo>
                    <a:pt x="180" y="509"/>
                    <a:pt x="180" y="509"/>
                    <a:pt x="180" y="509"/>
                  </a:cubicBezTo>
                  <a:cubicBezTo>
                    <a:pt x="180" y="509"/>
                    <a:pt x="180" y="509"/>
                    <a:pt x="180" y="509"/>
                  </a:cubicBezTo>
                  <a:cubicBezTo>
                    <a:pt x="183" y="505"/>
                    <a:pt x="187" y="501"/>
                    <a:pt x="191" y="498"/>
                  </a:cubicBezTo>
                  <a:cubicBezTo>
                    <a:pt x="193" y="495"/>
                    <a:pt x="193" y="495"/>
                    <a:pt x="193" y="495"/>
                  </a:cubicBezTo>
                  <a:cubicBezTo>
                    <a:pt x="190" y="495"/>
                    <a:pt x="190" y="495"/>
                    <a:pt x="190" y="495"/>
                  </a:cubicBezTo>
                  <a:cubicBezTo>
                    <a:pt x="175" y="495"/>
                    <a:pt x="158" y="494"/>
                    <a:pt x="143" y="494"/>
                  </a:cubicBezTo>
                  <a:cubicBezTo>
                    <a:pt x="113" y="494"/>
                    <a:pt x="97" y="496"/>
                    <a:pt x="90" y="500"/>
                  </a:cubicBezTo>
                  <a:cubicBezTo>
                    <a:pt x="89" y="501"/>
                    <a:pt x="87" y="502"/>
                    <a:pt x="86" y="503"/>
                  </a:cubicBezTo>
                  <a:cubicBezTo>
                    <a:pt x="84" y="506"/>
                    <a:pt x="84" y="506"/>
                    <a:pt x="84" y="506"/>
                  </a:cubicBezTo>
                  <a:cubicBezTo>
                    <a:pt x="84" y="506"/>
                    <a:pt x="84" y="506"/>
                    <a:pt x="84" y="506"/>
                  </a:cubicBezTo>
                  <a:cubicBezTo>
                    <a:pt x="84" y="506"/>
                    <a:pt x="84" y="506"/>
                    <a:pt x="84" y="506"/>
                  </a:cubicBezTo>
                  <a:cubicBezTo>
                    <a:pt x="76" y="517"/>
                    <a:pt x="68" y="540"/>
                    <a:pt x="70" y="574"/>
                  </a:cubicBezTo>
                  <a:cubicBezTo>
                    <a:pt x="70" y="577"/>
                    <a:pt x="70" y="580"/>
                    <a:pt x="70" y="583"/>
                  </a:cubicBezTo>
                  <a:cubicBezTo>
                    <a:pt x="71" y="585"/>
                    <a:pt x="71" y="585"/>
                    <a:pt x="71" y="585"/>
                  </a:cubicBezTo>
                  <a:cubicBezTo>
                    <a:pt x="72" y="585"/>
                    <a:pt x="72" y="585"/>
                    <a:pt x="72" y="585"/>
                  </a:cubicBezTo>
                  <a:cubicBezTo>
                    <a:pt x="71" y="585"/>
                    <a:pt x="71" y="585"/>
                    <a:pt x="71" y="585"/>
                  </a:cubicBezTo>
                  <a:cubicBezTo>
                    <a:pt x="71" y="586"/>
                    <a:pt x="71" y="586"/>
                    <a:pt x="71" y="586"/>
                  </a:cubicBezTo>
                  <a:cubicBezTo>
                    <a:pt x="73" y="625"/>
                    <a:pt x="77" y="697"/>
                    <a:pt x="7" y="743"/>
                  </a:cubicBezTo>
                  <a:cubicBezTo>
                    <a:pt x="7" y="743"/>
                    <a:pt x="7" y="743"/>
                    <a:pt x="7" y="743"/>
                  </a:cubicBezTo>
                  <a:cubicBezTo>
                    <a:pt x="6" y="743"/>
                    <a:pt x="6" y="743"/>
                    <a:pt x="6" y="743"/>
                  </a:cubicBezTo>
                  <a:cubicBezTo>
                    <a:pt x="6" y="743"/>
                    <a:pt x="6" y="742"/>
                    <a:pt x="6" y="742"/>
                  </a:cubicBezTo>
                  <a:cubicBezTo>
                    <a:pt x="76" y="696"/>
                    <a:pt x="72" y="625"/>
                    <a:pt x="69" y="583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79"/>
                    <a:pt x="69" y="577"/>
                    <a:pt x="69" y="574"/>
                  </a:cubicBezTo>
                  <a:cubicBezTo>
                    <a:pt x="67" y="532"/>
                    <a:pt x="78" y="506"/>
                    <a:pt x="90" y="499"/>
                  </a:cubicBezTo>
                  <a:cubicBezTo>
                    <a:pt x="98" y="494"/>
                    <a:pt x="123" y="493"/>
                    <a:pt x="143" y="493"/>
                  </a:cubicBezTo>
                  <a:cubicBezTo>
                    <a:pt x="157" y="493"/>
                    <a:pt x="174" y="493"/>
                    <a:pt x="193" y="494"/>
                  </a:cubicBezTo>
                  <a:cubicBezTo>
                    <a:pt x="194" y="494"/>
                    <a:pt x="194" y="494"/>
                    <a:pt x="194" y="494"/>
                  </a:cubicBezTo>
                  <a:cubicBezTo>
                    <a:pt x="195" y="494"/>
                    <a:pt x="195" y="494"/>
                    <a:pt x="195" y="494"/>
                  </a:cubicBezTo>
                  <a:cubicBezTo>
                    <a:pt x="200" y="491"/>
                    <a:pt x="205" y="488"/>
                    <a:pt x="210" y="485"/>
                  </a:cubicBezTo>
                  <a:cubicBezTo>
                    <a:pt x="211" y="484"/>
                    <a:pt x="213" y="484"/>
                    <a:pt x="214" y="483"/>
                  </a:cubicBezTo>
                  <a:cubicBezTo>
                    <a:pt x="214" y="480"/>
                    <a:pt x="214" y="480"/>
                    <a:pt x="214" y="480"/>
                  </a:cubicBezTo>
                  <a:cubicBezTo>
                    <a:pt x="207" y="480"/>
                    <a:pt x="200" y="479"/>
                    <a:pt x="193" y="479"/>
                  </a:cubicBezTo>
                  <a:cubicBezTo>
                    <a:pt x="175" y="477"/>
                    <a:pt x="154" y="475"/>
                    <a:pt x="134" y="475"/>
                  </a:cubicBezTo>
                  <a:cubicBezTo>
                    <a:pt x="106" y="475"/>
                    <a:pt x="87" y="479"/>
                    <a:pt x="74" y="487"/>
                  </a:cubicBezTo>
                  <a:cubicBezTo>
                    <a:pt x="74" y="487"/>
                    <a:pt x="74" y="487"/>
                    <a:pt x="74" y="487"/>
                  </a:cubicBezTo>
                  <a:cubicBezTo>
                    <a:pt x="73" y="487"/>
                    <a:pt x="73" y="487"/>
                    <a:pt x="73" y="487"/>
                  </a:cubicBezTo>
                  <a:cubicBezTo>
                    <a:pt x="56" y="508"/>
                    <a:pt x="55" y="542"/>
                    <a:pt x="56" y="570"/>
                  </a:cubicBezTo>
                  <a:cubicBezTo>
                    <a:pt x="57" y="628"/>
                    <a:pt x="41" y="674"/>
                    <a:pt x="1" y="724"/>
                  </a:cubicBezTo>
                  <a:cubicBezTo>
                    <a:pt x="1" y="724"/>
                    <a:pt x="1" y="724"/>
                    <a:pt x="1" y="724"/>
                  </a:cubicBezTo>
                  <a:cubicBezTo>
                    <a:pt x="1" y="724"/>
                    <a:pt x="0" y="724"/>
                    <a:pt x="0" y="724"/>
                  </a:cubicBezTo>
                  <a:cubicBezTo>
                    <a:pt x="0" y="724"/>
                    <a:pt x="0" y="724"/>
                    <a:pt x="0" y="723"/>
                  </a:cubicBezTo>
                  <a:cubicBezTo>
                    <a:pt x="40" y="673"/>
                    <a:pt x="56" y="627"/>
                    <a:pt x="55" y="570"/>
                  </a:cubicBezTo>
                  <a:cubicBezTo>
                    <a:pt x="54" y="540"/>
                    <a:pt x="56" y="502"/>
                    <a:pt x="76" y="482"/>
                  </a:cubicBezTo>
                  <a:cubicBezTo>
                    <a:pt x="87" y="471"/>
                    <a:pt x="103" y="465"/>
                    <a:pt x="123" y="465"/>
                  </a:cubicBezTo>
                  <a:cubicBezTo>
                    <a:pt x="125" y="465"/>
                    <a:pt x="127" y="465"/>
                    <a:pt x="128" y="466"/>
                  </a:cubicBezTo>
                  <a:cubicBezTo>
                    <a:pt x="186" y="468"/>
                    <a:pt x="261" y="471"/>
                    <a:pt x="272" y="471"/>
                  </a:cubicBezTo>
                  <a:cubicBezTo>
                    <a:pt x="272" y="471"/>
                    <a:pt x="272" y="471"/>
                    <a:pt x="272" y="471"/>
                  </a:cubicBezTo>
                  <a:cubicBezTo>
                    <a:pt x="274" y="471"/>
                    <a:pt x="274" y="471"/>
                    <a:pt x="274" y="471"/>
                  </a:cubicBezTo>
                  <a:cubicBezTo>
                    <a:pt x="282" y="471"/>
                    <a:pt x="290" y="471"/>
                    <a:pt x="299" y="471"/>
                  </a:cubicBezTo>
                  <a:cubicBezTo>
                    <a:pt x="319" y="471"/>
                    <a:pt x="343" y="472"/>
                    <a:pt x="368" y="474"/>
                  </a:cubicBezTo>
                  <a:cubicBezTo>
                    <a:pt x="368" y="474"/>
                    <a:pt x="368" y="474"/>
                    <a:pt x="368" y="474"/>
                  </a:cubicBezTo>
                  <a:cubicBezTo>
                    <a:pt x="369" y="474"/>
                    <a:pt x="369" y="474"/>
                    <a:pt x="369" y="474"/>
                  </a:cubicBezTo>
                  <a:cubicBezTo>
                    <a:pt x="438" y="444"/>
                    <a:pt x="581" y="344"/>
                    <a:pt x="618" y="307"/>
                  </a:cubicBezTo>
                  <a:cubicBezTo>
                    <a:pt x="620" y="305"/>
                    <a:pt x="620" y="305"/>
                    <a:pt x="620" y="305"/>
                  </a:cubicBezTo>
                  <a:cubicBezTo>
                    <a:pt x="618" y="304"/>
                    <a:pt x="618" y="304"/>
                    <a:pt x="618" y="304"/>
                  </a:cubicBezTo>
                  <a:cubicBezTo>
                    <a:pt x="614" y="304"/>
                    <a:pt x="603" y="302"/>
                    <a:pt x="598" y="301"/>
                  </a:cubicBezTo>
                  <a:cubicBezTo>
                    <a:pt x="597" y="301"/>
                    <a:pt x="596" y="300"/>
                    <a:pt x="594" y="300"/>
                  </a:cubicBezTo>
                  <a:cubicBezTo>
                    <a:pt x="591" y="299"/>
                    <a:pt x="587" y="298"/>
                    <a:pt x="582" y="298"/>
                  </a:cubicBezTo>
                  <a:cubicBezTo>
                    <a:pt x="575" y="297"/>
                    <a:pt x="568" y="297"/>
                    <a:pt x="561" y="297"/>
                  </a:cubicBezTo>
                  <a:cubicBezTo>
                    <a:pt x="560" y="297"/>
                    <a:pt x="560" y="297"/>
                    <a:pt x="559" y="297"/>
                  </a:cubicBezTo>
                  <a:cubicBezTo>
                    <a:pt x="551" y="298"/>
                    <a:pt x="544" y="298"/>
                    <a:pt x="537" y="298"/>
                  </a:cubicBezTo>
                  <a:cubicBezTo>
                    <a:pt x="534" y="298"/>
                    <a:pt x="532" y="298"/>
                    <a:pt x="529" y="298"/>
                  </a:cubicBezTo>
                  <a:cubicBezTo>
                    <a:pt x="528" y="298"/>
                    <a:pt x="528" y="298"/>
                    <a:pt x="528" y="298"/>
                  </a:cubicBezTo>
                  <a:cubicBezTo>
                    <a:pt x="520" y="298"/>
                    <a:pt x="505" y="301"/>
                    <a:pt x="496" y="305"/>
                  </a:cubicBezTo>
                  <a:cubicBezTo>
                    <a:pt x="495" y="305"/>
                    <a:pt x="494" y="306"/>
                    <a:pt x="491" y="306"/>
                  </a:cubicBezTo>
                  <a:cubicBezTo>
                    <a:pt x="491" y="309"/>
                    <a:pt x="491" y="309"/>
                    <a:pt x="491" y="309"/>
                  </a:cubicBezTo>
                  <a:cubicBezTo>
                    <a:pt x="492" y="309"/>
                    <a:pt x="493" y="309"/>
                    <a:pt x="494" y="309"/>
                  </a:cubicBezTo>
                  <a:cubicBezTo>
                    <a:pt x="495" y="309"/>
                    <a:pt x="496" y="309"/>
                    <a:pt x="498" y="309"/>
                  </a:cubicBezTo>
                  <a:cubicBezTo>
                    <a:pt x="502" y="308"/>
                    <a:pt x="502" y="308"/>
                    <a:pt x="502" y="308"/>
                  </a:cubicBezTo>
                  <a:cubicBezTo>
                    <a:pt x="512" y="307"/>
                    <a:pt x="514" y="307"/>
                    <a:pt x="526" y="307"/>
                  </a:cubicBezTo>
                  <a:cubicBezTo>
                    <a:pt x="534" y="307"/>
                    <a:pt x="544" y="308"/>
                    <a:pt x="554" y="309"/>
                  </a:cubicBezTo>
                  <a:cubicBezTo>
                    <a:pt x="545" y="309"/>
                    <a:pt x="535" y="311"/>
                    <a:pt x="524" y="312"/>
                  </a:cubicBezTo>
                  <a:cubicBezTo>
                    <a:pt x="515" y="312"/>
                    <a:pt x="509" y="312"/>
                    <a:pt x="503" y="313"/>
                  </a:cubicBezTo>
                  <a:cubicBezTo>
                    <a:pt x="492" y="313"/>
                    <a:pt x="483" y="313"/>
                    <a:pt x="467" y="316"/>
                  </a:cubicBezTo>
                  <a:cubicBezTo>
                    <a:pt x="453" y="319"/>
                    <a:pt x="435" y="324"/>
                    <a:pt x="422" y="327"/>
                  </a:cubicBezTo>
                  <a:cubicBezTo>
                    <a:pt x="423" y="326"/>
                    <a:pt x="425" y="325"/>
                    <a:pt x="426" y="324"/>
                  </a:cubicBezTo>
                  <a:cubicBezTo>
                    <a:pt x="429" y="323"/>
                    <a:pt x="431" y="321"/>
                    <a:pt x="434" y="320"/>
                  </a:cubicBezTo>
                  <a:cubicBezTo>
                    <a:pt x="438" y="318"/>
                    <a:pt x="442" y="317"/>
                    <a:pt x="450" y="316"/>
                  </a:cubicBezTo>
                  <a:cubicBezTo>
                    <a:pt x="455" y="315"/>
                    <a:pt x="460" y="313"/>
                    <a:pt x="468" y="312"/>
                  </a:cubicBezTo>
                  <a:cubicBezTo>
                    <a:pt x="468" y="309"/>
                    <a:pt x="468" y="309"/>
                    <a:pt x="468" y="309"/>
                  </a:cubicBezTo>
                  <a:cubicBezTo>
                    <a:pt x="466" y="309"/>
                    <a:pt x="465" y="309"/>
                    <a:pt x="464" y="309"/>
                  </a:cubicBezTo>
                  <a:cubicBezTo>
                    <a:pt x="469" y="308"/>
                    <a:pt x="475" y="306"/>
                    <a:pt x="481" y="304"/>
                  </a:cubicBezTo>
                  <a:cubicBezTo>
                    <a:pt x="487" y="302"/>
                    <a:pt x="489" y="302"/>
                    <a:pt x="491" y="302"/>
                  </a:cubicBezTo>
                  <a:cubicBezTo>
                    <a:pt x="493" y="302"/>
                    <a:pt x="494" y="302"/>
                    <a:pt x="500" y="300"/>
                  </a:cubicBezTo>
                  <a:cubicBezTo>
                    <a:pt x="502" y="299"/>
                    <a:pt x="502" y="299"/>
                    <a:pt x="502" y="299"/>
                  </a:cubicBezTo>
                  <a:cubicBezTo>
                    <a:pt x="502" y="298"/>
                    <a:pt x="502" y="298"/>
                    <a:pt x="502" y="298"/>
                  </a:cubicBezTo>
                  <a:cubicBezTo>
                    <a:pt x="502" y="220"/>
                    <a:pt x="502" y="220"/>
                    <a:pt x="502" y="220"/>
                  </a:cubicBezTo>
                  <a:cubicBezTo>
                    <a:pt x="500" y="220"/>
                    <a:pt x="500" y="220"/>
                    <a:pt x="500" y="220"/>
                  </a:cubicBezTo>
                  <a:cubicBezTo>
                    <a:pt x="483" y="222"/>
                    <a:pt x="471" y="227"/>
                    <a:pt x="463" y="230"/>
                  </a:cubicBezTo>
                  <a:cubicBezTo>
                    <a:pt x="459" y="232"/>
                    <a:pt x="456" y="233"/>
                    <a:pt x="454" y="233"/>
                  </a:cubicBezTo>
                  <a:cubicBezTo>
                    <a:pt x="453" y="233"/>
                    <a:pt x="453" y="233"/>
                    <a:pt x="452" y="233"/>
                  </a:cubicBezTo>
                  <a:cubicBezTo>
                    <a:pt x="451" y="233"/>
                    <a:pt x="450" y="233"/>
                    <a:pt x="450" y="233"/>
                  </a:cubicBezTo>
                  <a:cubicBezTo>
                    <a:pt x="449" y="232"/>
                    <a:pt x="448" y="232"/>
                    <a:pt x="447" y="232"/>
                  </a:cubicBezTo>
                  <a:cubicBezTo>
                    <a:pt x="444" y="232"/>
                    <a:pt x="440" y="233"/>
                    <a:pt x="433" y="235"/>
                  </a:cubicBezTo>
                  <a:cubicBezTo>
                    <a:pt x="417" y="240"/>
                    <a:pt x="413" y="242"/>
                    <a:pt x="401" y="248"/>
                  </a:cubicBezTo>
                  <a:cubicBezTo>
                    <a:pt x="400" y="249"/>
                    <a:pt x="400" y="249"/>
                    <a:pt x="400" y="249"/>
                  </a:cubicBezTo>
                  <a:cubicBezTo>
                    <a:pt x="397" y="250"/>
                    <a:pt x="394" y="252"/>
                    <a:pt x="390" y="254"/>
                  </a:cubicBezTo>
                  <a:cubicBezTo>
                    <a:pt x="380" y="259"/>
                    <a:pt x="370" y="263"/>
                    <a:pt x="362" y="267"/>
                  </a:cubicBezTo>
                  <a:cubicBezTo>
                    <a:pt x="353" y="271"/>
                    <a:pt x="345" y="274"/>
                    <a:pt x="343" y="276"/>
                  </a:cubicBezTo>
                  <a:cubicBezTo>
                    <a:pt x="340" y="278"/>
                    <a:pt x="340" y="278"/>
                    <a:pt x="340" y="278"/>
                  </a:cubicBezTo>
                  <a:cubicBezTo>
                    <a:pt x="332" y="283"/>
                    <a:pt x="310" y="297"/>
                    <a:pt x="299" y="308"/>
                  </a:cubicBezTo>
                  <a:cubicBezTo>
                    <a:pt x="288" y="319"/>
                    <a:pt x="261" y="330"/>
                    <a:pt x="251" y="334"/>
                  </a:cubicBezTo>
                  <a:cubicBezTo>
                    <a:pt x="249" y="335"/>
                    <a:pt x="247" y="335"/>
                    <a:pt x="247" y="336"/>
                  </a:cubicBezTo>
                  <a:cubicBezTo>
                    <a:pt x="247" y="336"/>
                    <a:pt x="246" y="336"/>
                    <a:pt x="246" y="336"/>
                  </a:cubicBezTo>
                  <a:cubicBezTo>
                    <a:pt x="244" y="337"/>
                    <a:pt x="241" y="338"/>
                    <a:pt x="225" y="353"/>
                  </a:cubicBezTo>
                  <a:cubicBezTo>
                    <a:pt x="216" y="361"/>
                    <a:pt x="215" y="366"/>
                    <a:pt x="214" y="369"/>
                  </a:cubicBezTo>
                  <a:cubicBezTo>
                    <a:pt x="213" y="373"/>
                    <a:pt x="212" y="374"/>
                    <a:pt x="200" y="376"/>
                  </a:cubicBezTo>
                  <a:cubicBezTo>
                    <a:pt x="200" y="376"/>
                    <a:pt x="200" y="376"/>
                    <a:pt x="200" y="376"/>
                  </a:cubicBezTo>
                  <a:cubicBezTo>
                    <a:pt x="200" y="376"/>
                    <a:pt x="200" y="376"/>
                    <a:pt x="200" y="375"/>
                  </a:cubicBezTo>
                  <a:cubicBezTo>
                    <a:pt x="199" y="375"/>
                    <a:pt x="200" y="375"/>
                    <a:pt x="200" y="375"/>
                  </a:cubicBezTo>
                  <a:cubicBezTo>
                    <a:pt x="211" y="373"/>
                    <a:pt x="212" y="372"/>
                    <a:pt x="213" y="368"/>
                  </a:cubicBezTo>
                  <a:cubicBezTo>
                    <a:pt x="213" y="365"/>
                    <a:pt x="215" y="361"/>
                    <a:pt x="224" y="352"/>
                  </a:cubicBezTo>
                  <a:cubicBezTo>
                    <a:pt x="240" y="337"/>
                    <a:pt x="243" y="336"/>
                    <a:pt x="245" y="335"/>
                  </a:cubicBezTo>
                  <a:cubicBezTo>
                    <a:pt x="246" y="335"/>
                    <a:pt x="246" y="335"/>
                    <a:pt x="246" y="335"/>
                  </a:cubicBezTo>
                  <a:cubicBezTo>
                    <a:pt x="247" y="334"/>
                    <a:pt x="248" y="334"/>
                    <a:pt x="250" y="333"/>
                  </a:cubicBezTo>
                  <a:cubicBezTo>
                    <a:pt x="260" y="329"/>
                    <a:pt x="287" y="318"/>
                    <a:pt x="298" y="307"/>
                  </a:cubicBezTo>
                  <a:cubicBezTo>
                    <a:pt x="299" y="305"/>
                    <a:pt x="302" y="303"/>
                    <a:pt x="304" y="301"/>
                  </a:cubicBezTo>
                  <a:cubicBezTo>
                    <a:pt x="306" y="300"/>
                    <a:pt x="308" y="297"/>
                    <a:pt x="308" y="297"/>
                  </a:cubicBezTo>
                  <a:cubicBezTo>
                    <a:pt x="311" y="294"/>
                    <a:pt x="313" y="292"/>
                    <a:pt x="316" y="290"/>
                  </a:cubicBezTo>
                  <a:cubicBezTo>
                    <a:pt x="317" y="289"/>
                    <a:pt x="317" y="289"/>
                    <a:pt x="317" y="289"/>
                  </a:cubicBezTo>
                  <a:cubicBezTo>
                    <a:pt x="320" y="286"/>
                    <a:pt x="322" y="285"/>
                    <a:pt x="323" y="284"/>
                  </a:cubicBezTo>
                  <a:cubicBezTo>
                    <a:pt x="324" y="284"/>
                    <a:pt x="324" y="284"/>
                    <a:pt x="325" y="284"/>
                  </a:cubicBezTo>
                  <a:cubicBezTo>
                    <a:pt x="327" y="282"/>
                    <a:pt x="331" y="280"/>
                    <a:pt x="335" y="276"/>
                  </a:cubicBezTo>
                  <a:cubicBezTo>
                    <a:pt x="338" y="273"/>
                    <a:pt x="343" y="270"/>
                    <a:pt x="349" y="268"/>
                  </a:cubicBezTo>
                  <a:cubicBezTo>
                    <a:pt x="351" y="266"/>
                    <a:pt x="354" y="265"/>
                    <a:pt x="355" y="264"/>
                  </a:cubicBezTo>
                  <a:cubicBezTo>
                    <a:pt x="357" y="263"/>
                    <a:pt x="358" y="263"/>
                    <a:pt x="360" y="262"/>
                  </a:cubicBezTo>
                  <a:cubicBezTo>
                    <a:pt x="361" y="262"/>
                    <a:pt x="361" y="262"/>
                    <a:pt x="361" y="262"/>
                  </a:cubicBezTo>
                  <a:cubicBezTo>
                    <a:pt x="361" y="261"/>
                    <a:pt x="361" y="261"/>
                    <a:pt x="361" y="261"/>
                  </a:cubicBezTo>
                  <a:cubicBezTo>
                    <a:pt x="361" y="258"/>
                    <a:pt x="361" y="255"/>
                    <a:pt x="361" y="251"/>
                  </a:cubicBezTo>
                  <a:cubicBezTo>
                    <a:pt x="361" y="251"/>
                    <a:pt x="361" y="251"/>
                    <a:pt x="361" y="251"/>
                  </a:cubicBezTo>
                  <a:cubicBezTo>
                    <a:pt x="361" y="251"/>
                    <a:pt x="361" y="251"/>
                    <a:pt x="361" y="251"/>
                  </a:cubicBezTo>
                  <a:cubicBezTo>
                    <a:pt x="361" y="250"/>
                    <a:pt x="361" y="249"/>
                    <a:pt x="361" y="248"/>
                  </a:cubicBezTo>
                  <a:cubicBezTo>
                    <a:pt x="362" y="236"/>
                    <a:pt x="365" y="219"/>
                    <a:pt x="370" y="205"/>
                  </a:cubicBezTo>
                  <a:cubicBezTo>
                    <a:pt x="374" y="196"/>
                    <a:pt x="382" y="186"/>
                    <a:pt x="391" y="175"/>
                  </a:cubicBezTo>
                  <a:cubicBezTo>
                    <a:pt x="395" y="169"/>
                    <a:pt x="400" y="163"/>
                    <a:pt x="404" y="157"/>
                  </a:cubicBezTo>
                  <a:cubicBezTo>
                    <a:pt x="407" y="153"/>
                    <a:pt x="410" y="148"/>
                    <a:pt x="413" y="144"/>
                  </a:cubicBezTo>
                  <a:cubicBezTo>
                    <a:pt x="420" y="132"/>
                    <a:pt x="427" y="121"/>
                    <a:pt x="438" y="114"/>
                  </a:cubicBezTo>
                  <a:cubicBezTo>
                    <a:pt x="439" y="113"/>
                    <a:pt x="439" y="113"/>
                    <a:pt x="439" y="113"/>
                  </a:cubicBezTo>
                  <a:cubicBezTo>
                    <a:pt x="439" y="83"/>
                    <a:pt x="439" y="83"/>
                    <a:pt x="439" y="83"/>
                  </a:cubicBezTo>
                  <a:cubicBezTo>
                    <a:pt x="438" y="83"/>
                    <a:pt x="438" y="83"/>
                    <a:pt x="438" y="83"/>
                  </a:cubicBezTo>
                  <a:cubicBezTo>
                    <a:pt x="437" y="82"/>
                    <a:pt x="438" y="82"/>
                    <a:pt x="438" y="82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9" y="46"/>
                    <a:pt x="439" y="46"/>
                    <a:pt x="439" y="46"/>
                  </a:cubicBezTo>
                  <a:cubicBezTo>
                    <a:pt x="439" y="46"/>
                    <a:pt x="439" y="46"/>
                    <a:pt x="439" y="46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6"/>
                    <a:pt x="452" y="36"/>
                    <a:pt x="452" y="36"/>
                  </a:cubicBezTo>
                  <a:cubicBezTo>
                    <a:pt x="452" y="36"/>
                    <a:pt x="452" y="36"/>
                    <a:pt x="452" y="36"/>
                  </a:cubicBezTo>
                  <a:cubicBezTo>
                    <a:pt x="452" y="54"/>
                    <a:pt x="452" y="54"/>
                    <a:pt x="452" y="54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30"/>
                    <a:pt x="462" y="30"/>
                    <a:pt x="462" y="30"/>
                  </a:cubicBezTo>
                  <a:cubicBezTo>
                    <a:pt x="462" y="29"/>
                    <a:pt x="462" y="29"/>
                    <a:pt x="462" y="29"/>
                  </a:cubicBezTo>
                  <a:cubicBezTo>
                    <a:pt x="477" y="18"/>
                    <a:pt x="477" y="18"/>
                    <a:pt x="477" y="18"/>
                  </a:cubicBezTo>
                  <a:cubicBezTo>
                    <a:pt x="477" y="18"/>
                    <a:pt x="478" y="18"/>
                    <a:pt x="478" y="18"/>
                  </a:cubicBezTo>
                  <a:cubicBezTo>
                    <a:pt x="478" y="18"/>
                    <a:pt x="478" y="18"/>
                    <a:pt x="478" y="18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8" y="35"/>
                    <a:pt x="488" y="35"/>
                    <a:pt x="488" y="35"/>
                  </a:cubicBezTo>
                  <a:cubicBezTo>
                    <a:pt x="488" y="12"/>
                    <a:pt x="488" y="12"/>
                    <a:pt x="488" y="12"/>
                  </a:cubicBezTo>
                  <a:cubicBezTo>
                    <a:pt x="488" y="11"/>
                    <a:pt x="488" y="11"/>
                    <a:pt x="488" y="11"/>
                  </a:cubicBezTo>
                  <a:cubicBezTo>
                    <a:pt x="505" y="0"/>
                    <a:pt x="505" y="0"/>
                    <a:pt x="505" y="0"/>
                  </a:cubicBezTo>
                  <a:cubicBezTo>
                    <a:pt x="506" y="0"/>
                    <a:pt x="506" y="0"/>
                    <a:pt x="506" y="0"/>
                  </a:cubicBezTo>
                  <a:cubicBezTo>
                    <a:pt x="549" y="1"/>
                    <a:pt x="549" y="1"/>
                    <a:pt x="549" y="1"/>
                  </a:cubicBezTo>
                  <a:cubicBezTo>
                    <a:pt x="550" y="1"/>
                    <a:pt x="550" y="2"/>
                    <a:pt x="550" y="2"/>
                  </a:cubicBezTo>
                  <a:cubicBezTo>
                    <a:pt x="550" y="26"/>
                    <a:pt x="550" y="26"/>
                    <a:pt x="550" y="26"/>
                  </a:cubicBezTo>
                  <a:cubicBezTo>
                    <a:pt x="562" y="26"/>
                    <a:pt x="562" y="26"/>
                    <a:pt x="562" y="26"/>
                  </a:cubicBezTo>
                  <a:cubicBezTo>
                    <a:pt x="562" y="2"/>
                    <a:pt x="562" y="2"/>
                    <a:pt x="562" y="2"/>
                  </a:cubicBezTo>
                  <a:cubicBezTo>
                    <a:pt x="562" y="2"/>
                    <a:pt x="562" y="2"/>
                    <a:pt x="562" y="2"/>
                  </a:cubicBezTo>
                  <a:cubicBezTo>
                    <a:pt x="562" y="2"/>
                    <a:pt x="562" y="2"/>
                    <a:pt x="562" y="2"/>
                  </a:cubicBezTo>
                  <a:cubicBezTo>
                    <a:pt x="596" y="5"/>
                    <a:pt x="596" y="5"/>
                    <a:pt x="596" y="5"/>
                  </a:cubicBezTo>
                  <a:cubicBezTo>
                    <a:pt x="596" y="5"/>
                    <a:pt x="596" y="5"/>
                    <a:pt x="596" y="6"/>
                  </a:cubicBezTo>
                  <a:cubicBezTo>
                    <a:pt x="596" y="28"/>
                    <a:pt x="596" y="28"/>
                    <a:pt x="596" y="28"/>
                  </a:cubicBezTo>
                  <a:cubicBezTo>
                    <a:pt x="608" y="29"/>
                    <a:pt x="608" y="29"/>
                    <a:pt x="608" y="29"/>
                  </a:cubicBezTo>
                  <a:cubicBezTo>
                    <a:pt x="608" y="6"/>
                    <a:pt x="608" y="6"/>
                    <a:pt x="608" y="6"/>
                  </a:cubicBezTo>
                  <a:cubicBezTo>
                    <a:pt x="608" y="6"/>
                    <a:pt x="608" y="6"/>
                    <a:pt x="608" y="6"/>
                  </a:cubicBezTo>
                  <a:cubicBezTo>
                    <a:pt x="608" y="6"/>
                    <a:pt x="608" y="5"/>
                    <a:pt x="609" y="5"/>
                  </a:cubicBezTo>
                  <a:cubicBezTo>
                    <a:pt x="651" y="8"/>
                    <a:pt x="651" y="8"/>
                    <a:pt x="651" y="8"/>
                  </a:cubicBezTo>
                  <a:cubicBezTo>
                    <a:pt x="651" y="8"/>
                    <a:pt x="651" y="8"/>
                    <a:pt x="651" y="9"/>
                  </a:cubicBezTo>
                  <a:cubicBezTo>
                    <a:pt x="651" y="9"/>
                    <a:pt x="651" y="29"/>
                    <a:pt x="651" y="49"/>
                  </a:cubicBezTo>
                  <a:cubicBezTo>
                    <a:pt x="651" y="50"/>
                    <a:pt x="651" y="50"/>
                    <a:pt x="651" y="50"/>
                  </a:cubicBezTo>
                  <a:cubicBezTo>
                    <a:pt x="653" y="50"/>
                    <a:pt x="653" y="50"/>
                    <a:pt x="653" y="50"/>
                  </a:cubicBezTo>
                  <a:cubicBezTo>
                    <a:pt x="653" y="50"/>
                    <a:pt x="653" y="50"/>
                    <a:pt x="653" y="51"/>
                  </a:cubicBezTo>
                  <a:cubicBezTo>
                    <a:pt x="653" y="51"/>
                    <a:pt x="653" y="51"/>
                    <a:pt x="653" y="51"/>
                  </a:cubicBezTo>
                  <a:cubicBezTo>
                    <a:pt x="651" y="51"/>
                    <a:pt x="651" y="51"/>
                    <a:pt x="651" y="51"/>
                  </a:cubicBezTo>
                  <a:cubicBezTo>
                    <a:pt x="651" y="53"/>
                    <a:pt x="651" y="53"/>
                    <a:pt x="651" y="53"/>
                  </a:cubicBezTo>
                  <a:cubicBezTo>
                    <a:pt x="651" y="60"/>
                    <a:pt x="651" y="66"/>
                    <a:pt x="651" y="72"/>
                  </a:cubicBezTo>
                  <a:cubicBezTo>
                    <a:pt x="651" y="72"/>
                    <a:pt x="651" y="72"/>
                    <a:pt x="651" y="72"/>
                  </a:cubicBezTo>
                  <a:cubicBezTo>
                    <a:pt x="652" y="73"/>
                    <a:pt x="652" y="73"/>
                    <a:pt x="652" y="73"/>
                  </a:cubicBezTo>
                  <a:cubicBezTo>
                    <a:pt x="656" y="80"/>
                    <a:pt x="658" y="87"/>
                    <a:pt x="657" y="94"/>
                  </a:cubicBezTo>
                  <a:cubicBezTo>
                    <a:pt x="657" y="164"/>
                    <a:pt x="657" y="164"/>
                    <a:pt x="657" y="164"/>
                  </a:cubicBezTo>
                  <a:cubicBezTo>
                    <a:pt x="659" y="163"/>
                    <a:pt x="659" y="163"/>
                    <a:pt x="659" y="163"/>
                  </a:cubicBezTo>
                  <a:cubicBezTo>
                    <a:pt x="660" y="163"/>
                    <a:pt x="662" y="162"/>
                    <a:pt x="664" y="162"/>
                  </a:cubicBezTo>
                  <a:cubicBezTo>
                    <a:pt x="673" y="162"/>
                    <a:pt x="689" y="167"/>
                    <a:pt x="691" y="168"/>
                  </a:cubicBezTo>
                  <a:cubicBezTo>
                    <a:pt x="693" y="170"/>
                    <a:pt x="698" y="174"/>
                    <a:pt x="700" y="176"/>
                  </a:cubicBezTo>
                  <a:cubicBezTo>
                    <a:pt x="702" y="179"/>
                    <a:pt x="709" y="185"/>
                    <a:pt x="710" y="186"/>
                  </a:cubicBezTo>
                  <a:cubicBezTo>
                    <a:pt x="722" y="194"/>
                    <a:pt x="722" y="194"/>
                    <a:pt x="722" y="194"/>
                  </a:cubicBezTo>
                  <a:cubicBezTo>
                    <a:pt x="757" y="209"/>
                    <a:pt x="757" y="209"/>
                    <a:pt x="757" y="209"/>
                  </a:cubicBezTo>
                  <a:cubicBezTo>
                    <a:pt x="765" y="210"/>
                    <a:pt x="776" y="213"/>
                    <a:pt x="777" y="216"/>
                  </a:cubicBezTo>
                  <a:cubicBezTo>
                    <a:pt x="778" y="217"/>
                    <a:pt x="778" y="219"/>
                    <a:pt x="779" y="221"/>
                  </a:cubicBezTo>
                  <a:cubicBezTo>
                    <a:pt x="780" y="225"/>
                    <a:pt x="781" y="232"/>
                    <a:pt x="786" y="246"/>
                  </a:cubicBezTo>
                  <a:cubicBezTo>
                    <a:pt x="794" y="268"/>
                    <a:pt x="802" y="280"/>
                    <a:pt x="802" y="281"/>
                  </a:cubicBezTo>
                  <a:cubicBezTo>
                    <a:pt x="802" y="281"/>
                    <a:pt x="802" y="281"/>
                    <a:pt x="802" y="281"/>
                  </a:cubicBezTo>
                  <a:cubicBezTo>
                    <a:pt x="803" y="281"/>
                    <a:pt x="803" y="281"/>
                    <a:pt x="803" y="281"/>
                  </a:cubicBezTo>
                  <a:cubicBezTo>
                    <a:pt x="803" y="281"/>
                    <a:pt x="816" y="291"/>
                    <a:pt x="822" y="299"/>
                  </a:cubicBezTo>
                  <a:cubicBezTo>
                    <a:pt x="828" y="305"/>
                    <a:pt x="828" y="305"/>
                    <a:pt x="828" y="305"/>
                  </a:cubicBezTo>
                  <a:cubicBezTo>
                    <a:pt x="833" y="312"/>
                    <a:pt x="840" y="320"/>
                    <a:pt x="842" y="322"/>
                  </a:cubicBezTo>
                  <a:cubicBezTo>
                    <a:pt x="843" y="324"/>
                    <a:pt x="845" y="330"/>
                    <a:pt x="845" y="332"/>
                  </a:cubicBezTo>
                  <a:cubicBezTo>
                    <a:pt x="845" y="333"/>
                    <a:pt x="847" y="339"/>
                    <a:pt x="849" y="343"/>
                  </a:cubicBezTo>
                  <a:cubicBezTo>
                    <a:pt x="846" y="341"/>
                    <a:pt x="843" y="337"/>
                    <a:pt x="842" y="332"/>
                  </a:cubicBezTo>
                  <a:cubicBezTo>
                    <a:pt x="840" y="323"/>
                    <a:pt x="831" y="309"/>
                    <a:pt x="819" y="302"/>
                  </a:cubicBezTo>
                  <a:cubicBezTo>
                    <a:pt x="808" y="296"/>
                    <a:pt x="799" y="287"/>
                    <a:pt x="797" y="286"/>
                  </a:cubicBezTo>
                  <a:cubicBezTo>
                    <a:pt x="796" y="284"/>
                    <a:pt x="787" y="266"/>
                    <a:pt x="783" y="248"/>
                  </a:cubicBezTo>
                  <a:cubicBezTo>
                    <a:pt x="778" y="229"/>
                    <a:pt x="770" y="220"/>
                    <a:pt x="770" y="220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9"/>
                    <a:pt x="769" y="219"/>
                    <a:pt x="769" y="219"/>
                  </a:cubicBezTo>
                  <a:cubicBezTo>
                    <a:pt x="769" y="219"/>
                    <a:pt x="744" y="212"/>
                    <a:pt x="729" y="205"/>
                  </a:cubicBezTo>
                  <a:cubicBezTo>
                    <a:pt x="715" y="199"/>
                    <a:pt x="708" y="192"/>
                    <a:pt x="700" y="184"/>
                  </a:cubicBezTo>
                  <a:cubicBezTo>
                    <a:pt x="699" y="182"/>
                    <a:pt x="698" y="181"/>
                    <a:pt x="697" y="180"/>
                  </a:cubicBezTo>
                  <a:cubicBezTo>
                    <a:pt x="693" y="176"/>
                    <a:pt x="687" y="173"/>
                    <a:pt x="679" y="173"/>
                  </a:cubicBezTo>
                  <a:cubicBezTo>
                    <a:pt x="676" y="173"/>
                    <a:pt x="673" y="174"/>
                    <a:pt x="670" y="175"/>
                  </a:cubicBezTo>
                  <a:cubicBezTo>
                    <a:pt x="669" y="175"/>
                    <a:pt x="667" y="175"/>
                    <a:pt x="658" y="179"/>
                  </a:cubicBezTo>
                  <a:cubicBezTo>
                    <a:pt x="657" y="180"/>
                    <a:pt x="657" y="180"/>
                    <a:pt x="657" y="180"/>
                  </a:cubicBezTo>
                  <a:cubicBezTo>
                    <a:pt x="657" y="193"/>
                    <a:pt x="657" y="193"/>
                    <a:pt x="657" y="193"/>
                  </a:cubicBezTo>
                  <a:cubicBezTo>
                    <a:pt x="658" y="193"/>
                    <a:pt x="658" y="193"/>
                    <a:pt x="658" y="193"/>
                  </a:cubicBezTo>
                  <a:cubicBezTo>
                    <a:pt x="692" y="207"/>
                    <a:pt x="733" y="228"/>
                    <a:pt x="748" y="274"/>
                  </a:cubicBezTo>
                  <a:cubicBezTo>
                    <a:pt x="748" y="274"/>
                    <a:pt x="748" y="274"/>
                    <a:pt x="748" y="274"/>
                  </a:cubicBezTo>
                  <a:cubicBezTo>
                    <a:pt x="749" y="274"/>
                    <a:pt x="749" y="274"/>
                    <a:pt x="749" y="274"/>
                  </a:cubicBezTo>
                  <a:cubicBezTo>
                    <a:pt x="751" y="281"/>
                    <a:pt x="753" y="287"/>
                    <a:pt x="754" y="294"/>
                  </a:cubicBezTo>
                  <a:cubicBezTo>
                    <a:pt x="763" y="345"/>
                    <a:pt x="761" y="408"/>
                    <a:pt x="760" y="420"/>
                  </a:cubicBezTo>
                  <a:cubicBezTo>
                    <a:pt x="763" y="421"/>
                    <a:pt x="763" y="421"/>
                    <a:pt x="763" y="421"/>
                  </a:cubicBezTo>
                  <a:cubicBezTo>
                    <a:pt x="764" y="420"/>
                    <a:pt x="764" y="418"/>
                    <a:pt x="765" y="417"/>
                  </a:cubicBezTo>
                  <a:cubicBezTo>
                    <a:pt x="767" y="412"/>
                    <a:pt x="769" y="407"/>
                    <a:pt x="776" y="399"/>
                  </a:cubicBezTo>
                  <a:cubicBezTo>
                    <a:pt x="772" y="408"/>
                    <a:pt x="766" y="421"/>
                    <a:pt x="761" y="432"/>
                  </a:cubicBezTo>
                  <a:cubicBezTo>
                    <a:pt x="753" y="450"/>
                    <a:pt x="728" y="463"/>
                    <a:pt x="713" y="463"/>
                  </a:cubicBezTo>
                  <a:cubicBezTo>
                    <a:pt x="699" y="464"/>
                    <a:pt x="691" y="466"/>
                    <a:pt x="674" y="480"/>
                  </a:cubicBezTo>
                  <a:cubicBezTo>
                    <a:pt x="659" y="494"/>
                    <a:pt x="652" y="500"/>
                    <a:pt x="638" y="505"/>
                  </a:cubicBezTo>
                  <a:cubicBezTo>
                    <a:pt x="633" y="506"/>
                    <a:pt x="628" y="507"/>
                    <a:pt x="624" y="507"/>
                  </a:cubicBezTo>
                  <a:cubicBezTo>
                    <a:pt x="616" y="508"/>
                    <a:pt x="609" y="509"/>
                    <a:pt x="599" y="517"/>
                  </a:cubicBezTo>
                  <a:cubicBezTo>
                    <a:pt x="592" y="522"/>
                    <a:pt x="589" y="526"/>
                    <a:pt x="586" y="529"/>
                  </a:cubicBezTo>
                  <a:cubicBezTo>
                    <a:pt x="583" y="533"/>
                    <a:pt x="581" y="535"/>
                    <a:pt x="572" y="539"/>
                  </a:cubicBezTo>
                  <a:cubicBezTo>
                    <a:pt x="567" y="541"/>
                    <a:pt x="563" y="542"/>
                    <a:pt x="558" y="543"/>
                  </a:cubicBezTo>
                  <a:cubicBezTo>
                    <a:pt x="549" y="545"/>
                    <a:pt x="541" y="547"/>
                    <a:pt x="535" y="556"/>
                  </a:cubicBezTo>
                  <a:cubicBezTo>
                    <a:pt x="533" y="559"/>
                    <a:pt x="533" y="559"/>
                    <a:pt x="533" y="559"/>
                  </a:cubicBezTo>
                  <a:cubicBezTo>
                    <a:pt x="526" y="569"/>
                    <a:pt x="521" y="576"/>
                    <a:pt x="497" y="586"/>
                  </a:cubicBezTo>
                  <a:cubicBezTo>
                    <a:pt x="481" y="592"/>
                    <a:pt x="475" y="596"/>
                    <a:pt x="469" y="599"/>
                  </a:cubicBezTo>
                  <a:cubicBezTo>
                    <a:pt x="465" y="601"/>
                    <a:pt x="461" y="604"/>
                    <a:pt x="453" y="607"/>
                  </a:cubicBezTo>
                  <a:cubicBezTo>
                    <a:pt x="442" y="612"/>
                    <a:pt x="435" y="616"/>
                    <a:pt x="429" y="619"/>
                  </a:cubicBezTo>
                  <a:cubicBezTo>
                    <a:pt x="424" y="622"/>
                    <a:pt x="419" y="624"/>
                    <a:pt x="413" y="627"/>
                  </a:cubicBezTo>
                  <a:cubicBezTo>
                    <a:pt x="405" y="631"/>
                    <a:pt x="388" y="635"/>
                    <a:pt x="378" y="637"/>
                  </a:cubicBezTo>
                  <a:cubicBezTo>
                    <a:pt x="380" y="636"/>
                    <a:pt x="382" y="635"/>
                    <a:pt x="383" y="634"/>
                  </a:cubicBezTo>
                  <a:cubicBezTo>
                    <a:pt x="383" y="632"/>
                    <a:pt x="383" y="632"/>
                    <a:pt x="383" y="632"/>
                  </a:cubicBezTo>
                  <a:cubicBezTo>
                    <a:pt x="382" y="632"/>
                    <a:pt x="382" y="632"/>
                    <a:pt x="382" y="632"/>
                  </a:cubicBezTo>
                  <a:cubicBezTo>
                    <a:pt x="381" y="632"/>
                    <a:pt x="380" y="632"/>
                    <a:pt x="379" y="632"/>
                  </a:cubicBezTo>
                  <a:cubicBezTo>
                    <a:pt x="379" y="632"/>
                    <a:pt x="376" y="632"/>
                    <a:pt x="374" y="632"/>
                  </a:cubicBezTo>
                  <a:cubicBezTo>
                    <a:pt x="365" y="632"/>
                    <a:pt x="352" y="632"/>
                    <a:pt x="338" y="633"/>
                  </a:cubicBezTo>
                  <a:cubicBezTo>
                    <a:pt x="337" y="633"/>
                    <a:pt x="337" y="633"/>
                    <a:pt x="337" y="633"/>
                  </a:cubicBezTo>
                  <a:cubicBezTo>
                    <a:pt x="322" y="634"/>
                    <a:pt x="307" y="635"/>
                    <a:pt x="295" y="635"/>
                  </a:cubicBezTo>
                  <a:cubicBezTo>
                    <a:pt x="289" y="635"/>
                    <a:pt x="285" y="635"/>
                    <a:pt x="282" y="634"/>
                  </a:cubicBezTo>
                  <a:cubicBezTo>
                    <a:pt x="273" y="633"/>
                    <a:pt x="267" y="631"/>
                    <a:pt x="261" y="630"/>
                  </a:cubicBezTo>
                  <a:cubicBezTo>
                    <a:pt x="254" y="628"/>
                    <a:pt x="247" y="626"/>
                    <a:pt x="238" y="625"/>
                  </a:cubicBezTo>
                  <a:cubicBezTo>
                    <a:pt x="235" y="625"/>
                    <a:pt x="233" y="624"/>
                    <a:pt x="231" y="624"/>
                  </a:cubicBezTo>
                  <a:cubicBezTo>
                    <a:pt x="220" y="624"/>
                    <a:pt x="214" y="628"/>
                    <a:pt x="212" y="629"/>
                  </a:cubicBezTo>
                  <a:cubicBezTo>
                    <a:pt x="212" y="629"/>
                    <a:pt x="212" y="629"/>
                    <a:pt x="212" y="629"/>
                  </a:cubicBezTo>
                  <a:cubicBezTo>
                    <a:pt x="212" y="630"/>
                    <a:pt x="212" y="630"/>
                    <a:pt x="212" y="630"/>
                  </a:cubicBezTo>
                  <a:cubicBezTo>
                    <a:pt x="211" y="633"/>
                    <a:pt x="208" y="648"/>
                    <a:pt x="205" y="665"/>
                  </a:cubicBezTo>
                  <a:cubicBezTo>
                    <a:pt x="205" y="666"/>
                    <a:pt x="204" y="666"/>
                    <a:pt x="204" y="666"/>
                  </a:cubicBezTo>
                  <a:cubicBezTo>
                    <a:pt x="204" y="666"/>
                    <a:pt x="203" y="666"/>
                    <a:pt x="203" y="665"/>
                  </a:cubicBezTo>
                  <a:cubicBezTo>
                    <a:pt x="203" y="665"/>
                    <a:pt x="204" y="664"/>
                    <a:pt x="204" y="664"/>
                  </a:cubicBezTo>
                  <a:cubicBezTo>
                    <a:pt x="204" y="663"/>
                    <a:pt x="204" y="659"/>
                    <a:pt x="204" y="659"/>
                  </a:cubicBezTo>
                  <a:cubicBezTo>
                    <a:pt x="206" y="650"/>
                    <a:pt x="211" y="629"/>
                    <a:pt x="211" y="629"/>
                  </a:cubicBezTo>
                  <a:cubicBezTo>
                    <a:pt x="211" y="629"/>
                    <a:pt x="211" y="629"/>
                    <a:pt x="211" y="629"/>
                  </a:cubicBezTo>
                  <a:cubicBezTo>
                    <a:pt x="211" y="629"/>
                    <a:pt x="211" y="629"/>
                    <a:pt x="211" y="629"/>
                  </a:cubicBezTo>
                  <a:cubicBezTo>
                    <a:pt x="211" y="628"/>
                    <a:pt x="217" y="623"/>
                    <a:pt x="231" y="623"/>
                  </a:cubicBezTo>
                  <a:cubicBezTo>
                    <a:pt x="233" y="623"/>
                    <a:pt x="236" y="623"/>
                    <a:pt x="238" y="624"/>
                  </a:cubicBezTo>
                  <a:cubicBezTo>
                    <a:pt x="248" y="625"/>
                    <a:pt x="254" y="627"/>
                    <a:pt x="261" y="628"/>
                  </a:cubicBezTo>
                  <a:cubicBezTo>
                    <a:pt x="267" y="630"/>
                    <a:pt x="272" y="631"/>
                    <a:pt x="279" y="633"/>
                  </a:cubicBezTo>
                  <a:cubicBezTo>
                    <a:pt x="281" y="633"/>
                    <a:pt x="281" y="633"/>
                    <a:pt x="281" y="633"/>
                  </a:cubicBezTo>
                  <a:cubicBezTo>
                    <a:pt x="281" y="570"/>
                    <a:pt x="281" y="570"/>
                    <a:pt x="281" y="570"/>
                  </a:cubicBezTo>
                  <a:cubicBezTo>
                    <a:pt x="281" y="570"/>
                    <a:pt x="281" y="569"/>
                    <a:pt x="282" y="569"/>
                  </a:cubicBezTo>
                  <a:cubicBezTo>
                    <a:pt x="282" y="569"/>
                    <a:pt x="282" y="570"/>
                    <a:pt x="282" y="570"/>
                  </a:cubicBezTo>
                  <a:cubicBezTo>
                    <a:pt x="282" y="633"/>
                    <a:pt x="282" y="633"/>
                    <a:pt x="282" y="633"/>
                  </a:cubicBezTo>
                  <a:cubicBezTo>
                    <a:pt x="284" y="633"/>
                    <a:pt x="284" y="633"/>
                    <a:pt x="284" y="633"/>
                  </a:cubicBezTo>
                  <a:cubicBezTo>
                    <a:pt x="287" y="634"/>
                    <a:pt x="290" y="634"/>
                    <a:pt x="295" y="634"/>
                  </a:cubicBezTo>
                  <a:cubicBezTo>
                    <a:pt x="307" y="634"/>
                    <a:pt x="322" y="633"/>
                    <a:pt x="337" y="632"/>
                  </a:cubicBezTo>
                  <a:cubicBezTo>
                    <a:pt x="352" y="631"/>
                    <a:pt x="365" y="630"/>
                    <a:pt x="374" y="630"/>
                  </a:cubicBezTo>
                  <a:cubicBezTo>
                    <a:pt x="376" y="630"/>
                    <a:pt x="380" y="631"/>
                    <a:pt x="380" y="631"/>
                  </a:cubicBezTo>
                  <a:cubicBezTo>
                    <a:pt x="393" y="631"/>
                    <a:pt x="405" y="628"/>
                    <a:pt x="418" y="622"/>
                  </a:cubicBezTo>
                  <a:cubicBezTo>
                    <a:pt x="420" y="620"/>
                    <a:pt x="423" y="617"/>
                    <a:pt x="426" y="614"/>
                  </a:cubicBezTo>
                  <a:cubicBezTo>
                    <a:pt x="442" y="600"/>
                    <a:pt x="454" y="596"/>
                    <a:pt x="468" y="592"/>
                  </a:cubicBezTo>
                  <a:cubicBezTo>
                    <a:pt x="471" y="591"/>
                    <a:pt x="475" y="590"/>
                    <a:pt x="478" y="589"/>
                  </a:cubicBezTo>
                  <a:cubicBezTo>
                    <a:pt x="480" y="589"/>
                    <a:pt x="480" y="589"/>
                    <a:pt x="480" y="589"/>
                  </a:cubicBezTo>
                  <a:cubicBezTo>
                    <a:pt x="495" y="582"/>
                    <a:pt x="509" y="575"/>
                    <a:pt x="516" y="569"/>
                  </a:cubicBezTo>
                  <a:cubicBezTo>
                    <a:pt x="518" y="568"/>
                    <a:pt x="520" y="566"/>
                    <a:pt x="522" y="565"/>
                  </a:cubicBezTo>
                  <a:cubicBezTo>
                    <a:pt x="522" y="564"/>
                    <a:pt x="522" y="564"/>
                    <a:pt x="522" y="564"/>
                  </a:cubicBezTo>
                  <a:cubicBezTo>
                    <a:pt x="522" y="564"/>
                    <a:pt x="522" y="564"/>
                    <a:pt x="522" y="564"/>
                  </a:cubicBezTo>
                  <a:cubicBezTo>
                    <a:pt x="522" y="563"/>
                    <a:pt x="523" y="562"/>
                    <a:pt x="523" y="561"/>
                  </a:cubicBezTo>
                  <a:cubicBezTo>
                    <a:pt x="524" y="558"/>
                    <a:pt x="525" y="556"/>
                    <a:pt x="527" y="554"/>
                  </a:cubicBezTo>
                  <a:cubicBezTo>
                    <a:pt x="527" y="553"/>
                    <a:pt x="527" y="553"/>
                    <a:pt x="527" y="553"/>
                  </a:cubicBezTo>
                  <a:cubicBezTo>
                    <a:pt x="527" y="491"/>
                    <a:pt x="527" y="491"/>
                    <a:pt x="527" y="491"/>
                  </a:cubicBezTo>
                  <a:cubicBezTo>
                    <a:pt x="527" y="491"/>
                    <a:pt x="527" y="491"/>
                    <a:pt x="527" y="491"/>
                  </a:cubicBezTo>
                  <a:cubicBezTo>
                    <a:pt x="528" y="491"/>
                    <a:pt x="528" y="491"/>
                    <a:pt x="528" y="491"/>
                  </a:cubicBezTo>
                  <a:cubicBezTo>
                    <a:pt x="528" y="551"/>
                    <a:pt x="528" y="551"/>
                    <a:pt x="528" y="551"/>
                  </a:cubicBezTo>
                  <a:cubicBezTo>
                    <a:pt x="530" y="548"/>
                    <a:pt x="530" y="548"/>
                    <a:pt x="530" y="548"/>
                  </a:cubicBezTo>
                  <a:cubicBezTo>
                    <a:pt x="531" y="547"/>
                    <a:pt x="532" y="546"/>
                    <a:pt x="534" y="545"/>
                  </a:cubicBezTo>
                  <a:cubicBezTo>
                    <a:pt x="536" y="542"/>
                    <a:pt x="540" y="540"/>
                    <a:pt x="544" y="539"/>
                  </a:cubicBezTo>
                  <a:cubicBezTo>
                    <a:pt x="547" y="538"/>
                    <a:pt x="550" y="537"/>
                    <a:pt x="553" y="537"/>
                  </a:cubicBezTo>
                  <a:cubicBezTo>
                    <a:pt x="564" y="534"/>
                    <a:pt x="571" y="533"/>
                    <a:pt x="574" y="533"/>
                  </a:cubicBezTo>
                  <a:cubicBezTo>
                    <a:pt x="577" y="532"/>
                    <a:pt x="580" y="530"/>
                    <a:pt x="583" y="529"/>
                  </a:cubicBezTo>
                  <a:cubicBezTo>
                    <a:pt x="583" y="528"/>
                    <a:pt x="583" y="528"/>
                    <a:pt x="583" y="528"/>
                  </a:cubicBezTo>
                  <a:cubicBezTo>
                    <a:pt x="583" y="528"/>
                    <a:pt x="583" y="528"/>
                    <a:pt x="583" y="528"/>
                  </a:cubicBezTo>
                  <a:cubicBezTo>
                    <a:pt x="584" y="527"/>
                    <a:pt x="584" y="526"/>
                    <a:pt x="585" y="525"/>
                  </a:cubicBezTo>
                  <a:cubicBezTo>
                    <a:pt x="585" y="523"/>
                    <a:pt x="586" y="521"/>
                    <a:pt x="587" y="519"/>
                  </a:cubicBezTo>
                  <a:cubicBezTo>
                    <a:pt x="593" y="507"/>
                    <a:pt x="599" y="507"/>
                    <a:pt x="608" y="507"/>
                  </a:cubicBezTo>
                  <a:cubicBezTo>
                    <a:pt x="610" y="506"/>
                    <a:pt x="612" y="506"/>
                    <a:pt x="614" y="506"/>
                  </a:cubicBezTo>
                  <a:cubicBezTo>
                    <a:pt x="627" y="503"/>
                    <a:pt x="652" y="493"/>
                    <a:pt x="661" y="483"/>
                  </a:cubicBezTo>
                  <a:cubicBezTo>
                    <a:pt x="662" y="482"/>
                    <a:pt x="663" y="480"/>
                    <a:pt x="664" y="479"/>
                  </a:cubicBezTo>
                  <a:cubicBezTo>
                    <a:pt x="677" y="462"/>
                    <a:pt x="683" y="460"/>
                    <a:pt x="693" y="460"/>
                  </a:cubicBezTo>
                  <a:cubicBezTo>
                    <a:pt x="694" y="460"/>
                    <a:pt x="694" y="460"/>
                    <a:pt x="694" y="460"/>
                  </a:cubicBezTo>
                  <a:cubicBezTo>
                    <a:pt x="698" y="459"/>
                    <a:pt x="702" y="459"/>
                    <a:pt x="707" y="459"/>
                  </a:cubicBezTo>
                  <a:cubicBezTo>
                    <a:pt x="709" y="459"/>
                    <a:pt x="711" y="459"/>
                    <a:pt x="713" y="459"/>
                  </a:cubicBezTo>
                  <a:cubicBezTo>
                    <a:pt x="714" y="459"/>
                    <a:pt x="715" y="459"/>
                    <a:pt x="716" y="459"/>
                  </a:cubicBezTo>
                  <a:cubicBezTo>
                    <a:pt x="744" y="459"/>
                    <a:pt x="757" y="426"/>
                    <a:pt x="759" y="423"/>
                  </a:cubicBezTo>
                  <a:cubicBezTo>
                    <a:pt x="759" y="423"/>
                    <a:pt x="759" y="423"/>
                    <a:pt x="759" y="423"/>
                  </a:cubicBezTo>
                  <a:cubicBezTo>
                    <a:pt x="759" y="422"/>
                    <a:pt x="759" y="422"/>
                    <a:pt x="759" y="422"/>
                  </a:cubicBezTo>
                  <a:cubicBezTo>
                    <a:pt x="759" y="420"/>
                    <a:pt x="760" y="407"/>
                    <a:pt x="760" y="390"/>
                  </a:cubicBezTo>
                  <a:cubicBezTo>
                    <a:pt x="760" y="370"/>
                    <a:pt x="759" y="341"/>
                    <a:pt x="755" y="313"/>
                  </a:cubicBezTo>
                  <a:cubicBezTo>
                    <a:pt x="753" y="313"/>
                    <a:pt x="753" y="313"/>
                    <a:pt x="753" y="313"/>
                  </a:cubicBezTo>
                  <a:cubicBezTo>
                    <a:pt x="746" y="347"/>
                    <a:pt x="711" y="377"/>
                    <a:pt x="649" y="403"/>
                  </a:cubicBezTo>
                  <a:cubicBezTo>
                    <a:pt x="585" y="430"/>
                    <a:pt x="553" y="452"/>
                    <a:pt x="521" y="473"/>
                  </a:cubicBezTo>
                  <a:cubicBezTo>
                    <a:pt x="520" y="474"/>
                    <a:pt x="520" y="474"/>
                    <a:pt x="520" y="474"/>
                  </a:cubicBezTo>
                  <a:cubicBezTo>
                    <a:pt x="516" y="477"/>
                    <a:pt x="512" y="479"/>
                    <a:pt x="508" y="482"/>
                  </a:cubicBezTo>
                  <a:cubicBezTo>
                    <a:pt x="492" y="492"/>
                    <a:pt x="472" y="498"/>
                    <a:pt x="452" y="498"/>
                  </a:cubicBezTo>
                  <a:cubicBezTo>
                    <a:pt x="444" y="498"/>
                    <a:pt x="437" y="497"/>
                    <a:pt x="430" y="496"/>
                  </a:cubicBezTo>
                  <a:cubicBezTo>
                    <a:pt x="428" y="496"/>
                    <a:pt x="428" y="496"/>
                    <a:pt x="428" y="496"/>
                  </a:cubicBezTo>
                  <a:cubicBezTo>
                    <a:pt x="428" y="567"/>
                    <a:pt x="428" y="567"/>
                    <a:pt x="428" y="567"/>
                  </a:cubicBezTo>
                  <a:cubicBezTo>
                    <a:pt x="428" y="568"/>
                    <a:pt x="428" y="568"/>
                    <a:pt x="428" y="568"/>
                  </a:cubicBezTo>
                  <a:cubicBezTo>
                    <a:pt x="427" y="568"/>
                    <a:pt x="427" y="568"/>
                    <a:pt x="427" y="567"/>
                  </a:cubicBezTo>
                  <a:cubicBezTo>
                    <a:pt x="427" y="495"/>
                    <a:pt x="427" y="495"/>
                    <a:pt x="427" y="495"/>
                  </a:cubicBezTo>
                  <a:cubicBezTo>
                    <a:pt x="426" y="495"/>
                    <a:pt x="426" y="495"/>
                    <a:pt x="426" y="495"/>
                  </a:cubicBezTo>
                  <a:cubicBezTo>
                    <a:pt x="402" y="490"/>
                    <a:pt x="363" y="486"/>
                    <a:pt x="311" y="483"/>
                  </a:cubicBezTo>
                  <a:cubicBezTo>
                    <a:pt x="306" y="483"/>
                    <a:pt x="301" y="483"/>
                    <a:pt x="296" y="483"/>
                  </a:cubicBezTo>
                  <a:cubicBezTo>
                    <a:pt x="272" y="483"/>
                    <a:pt x="249" y="486"/>
                    <a:pt x="230" y="492"/>
                  </a:cubicBezTo>
                  <a:cubicBezTo>
                    <a:pt x="229" y="492"/>
                    <a:pt x="229" y="492"/>
                    <a:pt x="229" y="492"/>
                  </a:cubicBezTo>
                  <a:cubicBezTo>
                    <a:pt x="229" y="508"/>
                    <a:pt x="229" y="508"/>
                    <a:pt x="229" y="508"/>
                  </a:cubicBezTo>
                  <a:cubicBezTo>
                    <a:pt x="229" y="508"/>
                    <a:pt x="229" y="509"/>
                    <a:pt x="229" y="509"/>
                  </a:cubicBezTo>
                  <a:cubicBezTo>
                    <a:pt x="228" y="509"/>
                    <a:pt x="228" y="508"/>
                    <a:pt x="228" y="508"/>
                  </a:cubicBezTo>
                  <a:cubicBezTo>
                    <a:pt x="228" y="492"/>
                    <a:pt x="228" y="492"/>
                    <a:pt x="228" y="492"/>
                  </a:cubicBezTo>
                  <a:cubicBezTo>
                    <a:pt x="226" y="493"/>
                    <a:pt x="226" y="493"/>
                    <a:pt x="226" y="493"/>
                  </a:cubicBezTo>
                  <a:cubicBezTo>
                    <a:pt x="214" y="497"/>
                    <a:pt x="203" y="502"/>
                    <a:pt x="196" y="509"/>
                  </a:cubicBezTo>
                  <a:cubicBezTo>
                    <a:pt x="186" y="517"/>
                    <a:pt x="181" y="533"/>
                    <a:pt x="181" y="556"/>
                  </a:cubicBezTo>
                  <a:cubicBezTo>
                    <a:pt x="181" y="573"/>
                    <a:pt x="186" y="603"/>
                    <a:pt x="192" y="635"/>
                  </a:cubicBezTo>
                  <a:cubicBezTo>
                    <a:pt x="195" y="647"/>
                    <a:pt x="195" y="658"/>
                    <a:pt x="195" y="667"/>
                  </a:cubicBezTo>
                  <a:close/>
                  <a:moveTo>
                    <a:pt x="433" y="467"/>
                  </a:moveTo>
                  <a:cubicBezTo>
                    <a:pt x="426" y="470"/>
                    <a:pt x="419" y="474"/>
                    <a:pt x="413" y="476"/>
                  </a:cubicBezTo>
                  <a:cubicBezTo>
                    <a:pt x="409" y="479"/>
                    <a:pt x="409" y="479"/>
                    <a:pt x="409" y="479"/>
                  </a:cubicBezTo>
                  <a:cubicBezTo>
                    <a:pt x="414" y="479"/>
                    <a:pt x="414" y="479"/>
                    <a:pt x="414" y="479"/>
                  </a:cubicBezTo>
                  <a:cubicBezTo>
                    <a:pt x="420" y="480"/>
                    <a:pt x="425" y="481"/>
                    <a:pt x="430" y="481"/>
                  </a:cubicBezTo>
                  <a:cubicBezTo>
                    <a:pt x="437" y="482"/>
                    <a:pt x="437" y="482"/>
                    <a:pt x="437" y="482"/>
                  </a:cubicBezTo>
                  <a:cubicBezTo>
                    <a:pt x="440" y="482"/>
                    <a:pt x="442" y="483"/>
                    <a:pt x="445" y="483"/>
                  </a:cubicBezTo>
                  <a:cubicBezTo>
                    <a:pt x="455" y="483"/>
                    <a:pt x="466" y="480"/>
                    <a:pt x="478" y="474"/>
                  </a:cubicBezTo>
                  <a:cubicBezTo>
                    <a:pt x="478" y="472"/>
                    <a:pt x="478" y="472"/>
                    <a:pt x="478" y="472"/>
                  </a:cubicBezTo>
                  <a:cubicBezTo>
                    <a:pt x="477" y="472"/>
                    <a:pt x="477" y="472"/>
                    <a:pt x="477" y="472"/>
                  </a:cubicBezTo>
                  <a:cubicBezTo>
                    <a:pt x="473" y="472"/>
                    <a:pt x="467" y="472"/>
                    <a:pt x="453" y="472"/>
                  </a:cubicBezTo>
                  <a:cubicBezTo>
                    <a:pt x="454" y="472"/>
                    <a:pt x="455" y="472"/>
                    <a:pt x="456" y="472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87" y="470"/>
                    <a:pt x="487" y="470"/>
                    <a:pt x="487" y="470"/>
                  </a:cubicBezTo>
                  <a:cubicBezTo>
                    <a:pt x="496" y="465"/>
                    <a:pt x="507" y="458"/>
                    <a:pt x="518" y="451"/>
                  </a:cubicBezTo>
                  <a:cubicBezTo>
                    <a:pt x="529" y="444"/>
                    <a:pt x="543" y="436"/>
                    <a:pt x="559" y="427"/>
                  </a:cubicBezTo>
                  <a:cubicBezTo>
                    <a:pt x="563" y="424"/>
                    <a:pt x="563" y="424"/>
                    <a:pt x="563" y="424"/>
                  </a:cubicBezTo>
                  <a:cubicBezTo>
                    <a:pt x="558" y="424"/>
                    <a:pt x="558" y="424"/>
                    <a:pt x="558" y="424"/>
                  </a:cubicBezTo>
                  <a:cubicBezTo>
                    <a:pt x="558" y="424"/>
                    <a:pt x="557" y="424"/>
                    <a:pt x="555" y="424"/>
                  </a:cubicBezTo>
                  <a:cubicBezTo>
                    <a:pt x="552" y="424"/>
                    <a:pt x="545" y="424"/>
                    <a:pt x="532" y="424"/>
                  </a:cubicBezTo>
                  <a:cubicBezTo>
                    <a:pt x="532" y="424"/>
                    <a:pt x="533" y="424"/>
                    <a:pt x="534" y="424"/>
                  </a:cubicBezTo>
                  <a:cubicBezTo>
                    <a:pt x="566" y="423"/>
                    <a:pt x="566" y="423"/>
                    <a:pt x="566" y="423"/>
                  </a:cubicBezTo>
                  <a:cubicBezTo>
                    <a:pt x="567" y="423"/>
                    <a:pt x="567" y="423"/>
                    <a:pt x="567" y="423"/>
                  </a:cubicBezTo>
                  <a:cubicBezTo>
                    <a:pt x="575" y="418"/>
                    <a:pt x="584" y="414"/>
                    <a:pt x="592" y="410"/>
                  </a:cubicBezTo>
                  <a:cubicBezTo>
                    <a:pt x="610" y="401"/>
                    <a:pt x="627" y="393"/>
                    <a:pt x="642" y="387"/>
                  </a:cubicBezTo>
                  <a:cubicBezTo>
                    <a:pt x="652" y="382"/>
                    <a:pt x="652" y="382"/>
                    <a:pt x="652" y="382"/>
                  </a:cubicBezTo>
                  <a:cubicBezTo>
                    <a:pt x="651" y="380"/>
                    <a:pt x="651" y="380"/>
                    <a:pt x="651" y="380"/>
                  </a:cubicBezTo>
                  <a:cubicBezTo>
                    <a:pt x="646" y="379"/>
                    <a:pt x="639" y="379"/>
                    <a:pt x="628" y="379"/>
                  </a:cubicBezTo>
                  <a:cubicBezTo>
                    <a:pt x="623" y="379"/>
                    <a:pt x="618" y="379"/>
                    <a:pt x="612" y="379"/>
                  </a:cubicBezTo>
                  <a:cubicBezTo>
                    <a:pt x="613" y="379"/>
                    <a:pt x="614" y="379"/>
                    <a:pt x="615" y="379"/>
                  </a:cubicBezTo>
                  <a:cubicBezTo>
                    <a:pt x="660" y="378"/>
                    <a:pt x="660" y="378"/>
                    <a:pt x="660" y="378"/>
                  </a:cubicBezTo>
                  <a:cubicBezTo>
                    <a:pt x="660" y="378"/>
                    <a:pt x="660" y="378"/>
                    <a:pt x="660" y="378"/>
                  </a:cubicBezTo>
                  <a:cubicBezTo>
                    <a:pt x="699" y="360"/>
                    <a:pt x="727" y="345"/>
                    <a:pt x="737" y="315"/>
                  </a:cubicBezTo>
                  <a:cubicBezTo>
                    <a:pt x="737" y="313"/>
                    <a:pt x="738" y="311"/>
                    <a:pt x="738" y="308"/>
                  </a:cubicBezTo>
                  <a:cubicBezTo>
                    <a:pt x="739" y="307"/>
                    <a:pt x="739" y="307"/>
                    <a:pt x="739" y="307"/>
                  </a:cubicBezTo>
                  <a:cubicBezTo>
                    <a:pt x="739" y="307"/>
                    <a:pt x="739" y="307"/>
                    <a:pt x="739" y="307"/>
                  </a:cubicBezTo>
                  <a:cubicBezTo>
                    <a:pt x="739" y="306"/>
                    <a:pt x="739" y="306"/>
                    <a:pt x="739" y="306"/>
                  </a:cubicBezTo>
                  <a:cubicBezTo>
                    <a:pt x="739" y="304"/>
                    <a:pt x="739" y="302"/>
                    <a:pt x="739" y="301"/>
                  </a:cubicBezTo>
                  <a:cubicBezTo>
                    <a:pt x="740" y="299"/>
                    <a:pt x="740" y="299"/>
                    <a:pt x="740" y="299"/>
                  </a:cubicBezTo>
                  <a:cubicBezTo>
                    <a:pt x="738" y="299"/>
                    <a:pt x="738" y="299"/>
                    <a:pt x="738" y="299"/>
                  </a:cubicBezTo>
                  <a:cubicBezTo>
                    <a:pt x="734" y="299"/>
                    <a:pt x="725" y="299"/>
                    <a:pt x="710" y="299"/>
                  </a:cubicBezTo>
                  <a:cubicBezTo>
                    <a:pt x="705" y="299"/>
                    <a:pt x="700" y="299"/>
                    <a:pt x="694" y="299"/>
                  </a:cubicBezTo>
                  <a:cubicBezTo>
                    <a:pt x="695" y="299"/>
                    <a:pt x="696" y="298"/>
                    <a:pt x="697" y="298"/>
                  </a:cubicBezTo>
                  <a:cubicBezTo>
                    <a:pt x="740" y="297"/>
                    <a:pt x="740" y="297"/>
                    <a:pt x="740" y="297"/>
                  </a:cubicBezTo>
                  <a:cubicBezTo>
                    <a:pt x="740" y="296"/>
                    <a:pt x="740" y="296"/>
                    <a:pt x="740" y="296"/>
                  </a:cubicBezTo>
                  <a:cubicBezTo>
                    <a:pt x="741" y="262"/>
                    <a:pt x="716" y="232"/>
                    <a:pt x="662" y="204"/>
                  </a:cubicBezTo>
                  <a:cubicBezTo>
                    <a:pt x="659" y="203"/>
                    <a:pt x="659" y="203"/>
                    <a:pt x="659" y="203"/>
                  </a:cubicBezTo>
                  <a:cubicBezTo>
                    <a:pt x="660" y="208"/>
                    <a:pt x="660" y="208"/>
                    <a:pt x="660" y="208"/>
                  </a:cubicBezTo>
                  <a:cubicBezTo>
                    <a:pt x="661" y="208"/>
                    <a:pt x="661" y="208"/>
                    <a:pt x="661" y="208"/>
                  </a:cubicBezTo>
                  <a:cubicBezTo>
                    <a:pt x="661" y="210"/>
                    <a:pt x="663" y="216"/>
                    <a:pt x="666" y="224"/>
                  </a:cubicBezTo>
                  <a:cubicBezTo>
                    <a:pt x="667" y="225"/>
                    <a:pt x="667" y="225"/>
                    <a:pt x="667" y="225"/>
                  </a:cubicBezTo>
                  <a:cubicBezTo>
                    <a:pt x="667" y="225"/>
                    <a:pt x="667" y="225"/>
                    <a:pt x="667" y="225"/>
                  </a:cubicBezTo>
                  <a:cubicBezTo>
                    <a:pt x="667" y="225"/>
                    <a:pt x="667" y="225"/>
                    <a:pt x="667" y="225"/>
                  </a:cubicBezTo>
                  <a:cubicBezTo>
                    <a:pt x="667" y="227"/>
                    <a:pt x="667" y="227"/>
                    <a:pt x="667" y="227"/>
                  </a:cubicBezTo>
                  <a:cubicBezTo>
                    <a:pt x="669" y="233"/>
                    <a:pt x="672" y="239"/>
                    <a:pt x="674" y="245"/>
                  </a:cubicBezTo>
                  <a:cubicBezTo>
                    <a:pt x="674" y="246"/>
                    <a:pt x="674" y="246"/>
                    <a:pt x="674" y="246"/>
                  </a:cubicBezTo>
                  <a:cubicBezTo>
                    <a:pt x="674" y="248"/>
                    <a:pt x="674" y="248"/>
                    <a:pt x="674" y="248"/>
                  </a:cubicBezTo>
                  <a:cubicBezTo>
                    <a:pt x="676" y="252"/>
                    <a:pt x="677" y="256"/>
                    <a:pt x="678" y="258"/>
                  </a:cubicBezTo>
                  <a:cubicBezTo>
                    <a:pt x="689" y="296"/>
                    <a:pt x="655" y="320"/>
                    <a:pt x="623" y="344"/>
                  </a:cubicBezTo>
                  <a:cubicBezTo>
                    <a:pt x="621" y="345"/>
                    <a:pt x="621" y="345"/>
                    <a:pt x="621" y="345"/>
                  </a:cubicBezTo>
                  <a:cubicBezTo>
                    <a:pt x="616" y="348"/>
                    <a:pt x="611" y="352"/>
                    <a:pt x="605" y="357"/>
                  </a:cubicBezTo>
                  <a:cubicBezTo>
                    <a:pt x="601" y="359"/>
                    <a:pt x="601" y="359"/>
                    <a:pt x="601" y="359"/>
                  </a:cubicBezTo>
                  <a:cubicBezTo>
                    <a:pt x="553" y="393"/>
                    <a:pt x="511" y="421"/>
                    <a:pt x="475" y="443"/>
                  </a:cubicBezTo>
                  <a:cubicBezTo>
                    <a:pt x="470" y="446"/>
                    <a:pt x="470" y="446"/>
                    <a:pt x="470" y="446"/>
                  </a:cubicBezTo>
                  <a:cubicBezTo>
                    <a:pt x="459" y="452"/>
                    <a:pt x="448" y="459"/>
                    <a:pt x="437" y="464"/>
                  </a:cubicBezTo>
                  <a:cubicBezTo>
                    <a:pt x="438" y="467"/>
                    <a:pt x="438" y="467"/>
                    <a:pt x="438" y="467"/>
                  </a:cubicBezTo>
                  <a:cubicBezTo>
                    <a:pt x="435" y="467"/>
                    <a:pt x="435" y="467"/>
                    <a:pt x="435" y="467"/>
                  </a:cubicBezTo>
                  <a:cubicBezTo>
                    <a:pt x="435" y="466"/>
                    <a:pt x="435" y="466"/>
                    <a:pt x="435" y="466"/>
                  </a:cubicBezTo>
                  <a:lnTo>
                    <a:pt x="433" y="467"/>
                  </a:lnTo>
                  <a:close/>
                  <a:moveTo>
                    <a:pt x="123" y="467"/>
                  </a:moveTo>
                  <a:cubicBezTo>
                    <a:pt x="106" y="467"/>
                    <a:pt x="93" y="470"/>
                    <a:pt x="82" y="478"/>
                  </a:cubicBezTo>
                  <a:cubicBezTo>
                    <a:pt x="84" y="481"/>
                    <a:pt x="84" y="481"/>
                    <a:pt x="84" y="481"/>
                  </a:cubicBezTo>
                  <a:cubicBezTo>
                    <a:pt x="96" y="476"/>
                    <a:pt x="113" y="474"/>
                    <a:pt x="134" y="474"/>
                  </a:cubicBezTo>
                  <a:cubicBezTo>
                    <a:pt x="154" y="474"/>
                    <a:pt x="175" y="476"/>
                    <a:pt x="193" y="477"/>
                  </a:cubicBezTo>
                  <a:cubicBezTo>
                    <a:pt x="204" y="478"/>
                    <a:pt x="213" y="479"/>
                    <a:pt x="222" y="480"/>
                  </a:cubicBezTo>
                  <a:cubicBezTo>
                    <a:pt x="222" y="480"/>
                    <a:pt x="222" y="480"/>
                    <a:pt x="222" y="480"/>
                  </a:cubicBezTo>
                  <a:cubicBezTo>
                    <a:pt x="223" y="480"/>
                    <a:pt x="223" y="480"/>
                    <a:pt x="223" y="480"/>
                  </a:cubicBezTo>
                  <a:cubicBezTo>
                    <a:pt x="230" y="477"/>
                    <a:pt x="238" y="476"/>
                    <a:pt x="246" y="474"/>
                  </a:cubicBezTo>
                  <a:cubicBezTo>
                    <a:pt x="246" y="472"/>
                    <a:pt x="246" y="472"/>
                    <a:pt x="246" y="472"/>
                  </a:cubicBezTo>
                  <a:cubicBezTo>
                    <a:pt x="217" y="470"/>
                    <a:pt x="168" y="468"/>
                    <a:pt x="128" y="467"/>
                  </a:cubicBezTo>
                  <a:cubicBezTo>
                    <a:pt x="127" y="467"/>
                    <a:pt x="125" y="467"/>
                    <a:pt x="123" y="467"/>
                  </a:cubicBezTo>
                  <a:close/>
                  <a:moveTo>
                    <a:pt x="665" y="231"/>
                  </a:moveTo>
                  <a:cubicBezTo>
                    <a:pt x="666" y="246"/>
                    <a:pt x="663" y="260"/>
                    <a:pt x="658" y="272"/>
                  </a:cubicBezTo>
                  <a:cubicBezTo>
                    <a:pt x="641" y="311"/>
                    <a:pt x="613" y="333"/>
                    <a:pt x="558" y="371"/>
                  </a:cubicBezTo>
                  <a:cubicBezTo>
                    <a:pt x="476" y="429"/>
                    <a:pt x="420" y="464"/>
                    <a:pt x="393" y="474"/>
                  </a:cubicBezTo>
                  <a:cubicBezTo>
                    <a:pt x="393" y="477"/>
                    <a:pt x="393" y="477"/>
                    <a:pt x="393" y="477"/>
                  </a:cubicBezTo>
                  <a:cubicBezTo>
                    <a:pt x="398" y="477"/>
                    <a:pt x="402" y="478"/>
                    <a:pt x="406" y="478"/>
                  </a:cubicBezTo>
                  <a:cubicBezTo>
                    <a:pt x="407" y="478"/>
                    <a:pt x="407" y="478"/>
                    <a:pt x="407" y="478"/>
                  </a:cubicBezTo>
                  <a:cubicBezTo>
                    <a:pt x="407" y="478"/>
                    <a:pt x="407" y="478"/>
                    <a:pt x="407" y="478"/>
                  </a:cubicBezTo>
                  <a:cubicBezTo>
                    <a:pt x="480" y="445"/>
                    <a:pt x="586" y="369"/>
                    <a:pt x="621" y="344"/>
                  </a:cubicBezTo>
                  <a:cubicBezTo>
                    <a:pt x="622" y="343"/>
                    <a:pt x="622" y="343"/>
                    <a:pt x="622" y="343"/>
                  </a:cubicBezTo>
                  <a:cubicBezTo>
                    <a:pt x="656" y="319"/>
                    <a:pt x="687" y="296"/>
                    <a:pt x="677" y="259"/>
                  </a:cubicBezTo>
                  <a:cubicBezTo>
                    <a:pt x="675" y="254"/>
                    <a:pt x="671" y="241"/>
                    <a:pt x="667" y="230"/>
                  </a:cubicBezTo>
                  <a:lnTo>
                    <a:pt x="665" y="231"/>
                  </a:lnTo>
                  <a:close/>
                  <a:moveTo>
                    <a:pt x="653" y="199"/>
                  </a:moveTo>
                  <a:cubicBezTo>
                    <a:pt x="655" y="211"/>
                    <a:pt x="654" y="225"/>
                    <a:pt x="651" y="242"/>
                  </a:cubicBezTo>
                  <a:cubicBezTo>
                    <a:pt x="643" y="286"/>
                    <a:pt x="624" y="303"/>
                    <a:pt x="623" y="304"/>
                  </a:cubicBezTo>
                  <a:cubicBezTo>
                    <a:pt x="594" y="336"/>
                    <a:pt x="450" y="438"/>
                    <a:pt x="376" y="472"/>
                  </a:cubicBezTo>
                  <a:cubicBezTo>
                    <a:pt x="371" y="474"/>
                    <a:pt x="371" y="474"/>
                    <a:pt x="371" y="474"/>
                  </a:cubicBezTo>
                  <a:cubicBezTo>
                    <a:pt x="376" y="475"/>
                    <a:pt x="376" y="475"/>
                    <a:pt x="376" y="475"/>
                  </a:cubicBezTo>
                  <a:cubicBezTo>
                    <a:pt x="379" y="475"/>
                    <a:pt x="387" y="476"/>
                    <a:pt x="387" y="476"/>
                  </a:cubicBezTo>
                  <a:cubicBezTo>
                    <a:pt x="387" y="475"/>
                    <a:pt x="387" y="475"/>
                    <a:pt x="387" y="475"/>
                  </a:cubicBezTo>
                  <a:cubicBezTo>
                    <a:pt x="387" y="475"/>
                    <a:pt x="387" y="475"/>
                    <a:pt x="387" y="475"/>
                  </a:cubicBezTo>
                  <a:cubicBezTo>
                    <a:pt x="412" y="467"/>
                    <a:pt x="471" y="431"/>
                    <a:pt x="558" y="370"/>
                  </a:cubicBezTo>
                  <a:cubicBezTo>
                    <a:pt x="612" y="332"/>
                    <a:pt x="640" y="310"/>
                    <a:pt x="657" y="272"/>
                  </a:cubicBezTo>
                  <a:cubicBezTo>
                    <a:pt x="668" y="246"/>
                    <a:pt x="663" y="217"/>
                    <a:pt x="656" y="199"/>
                  </a:cubicBezTo>
                  <a:lnTo>
                    <a:pt x="653" y="199"/>
                  </a:lnTo>
                  <a:close/>
                  <a:moveTo>
                    <a:pt x="564" y="294"/>
                  </a:moveTo>
                  <a:cubicBezTo>
                    <a:pt x="570" y="294"/>
                    <a:pt x="575" y="294"/>
                    <a:pt x="585" y="297"/>
                  </a:cubicBezTo>
                  <a:cubicBezTo>
                    <a:pt x="598" y="298"/>
                    <a:pt x="611" y="300"/>
                    <a:pt x="622" y="302"/>
                  </a:cubicBezTo>
                  <a:cubicBezTo>
                    <a:pt x="623" y="302"/>
                    <a:pt x="623" y="302"/>
                    <a:pt x="623" y="302"/>
                  </a:cubicBezTo>
                  <a:cubicBezTo>
                    <a:pt x="623" y="302"/>
                    <a:pt x="623" y="302"/>
                    <a:pt x="623" y="302"/>
                  </a:cubicBezTo>
                  <a:cubicBezTo>
                    <a:pt x="626" y="299"/>
                    <a:pt x="643" y="281"/>
                    <a:pt x="650" y="242"/>
                  </a:cubicBezTo>
                  <a:cubicBezTo>
                    <a:pt x="657" y="206"/>
                    <a:pt x="651" y="189"/>
                    <a:pt x="647" y="183"/>
                  </a:cubicBezTo>
                  <a:cubicBezTo>
                    <a:pt x="644" y="180"/>
                    <a:pt x="641" y="178"/>
                    <a:pt x="638" y="177"/>
                  </a:cubicBezTo>
                  <a:cubicBezTo>
                    <a:pt x="638" y="177"/>
                    <a:pt x="638" y="177"/>
                    <a:pt x="638" y="177"/>
                  </a:cubicBezTo>
                  <a:cubicBezTo>
                    <a:pt x="637" y="177"/>
                    <a:pt x="637" y="177"/>
                    <a:pt x="637" y="177"/>
                  </a:cubicBezTo>
                  <a:cubicBezTo>
                    <a:pt x="626" y="174"/>
                    <a:pt x="601" y="168"/>
                    <a:pt x="554" y="168"/>
                  </a:cubicBezTo>
                  <a:cubicBezTo>
                    <a:pt x="538" y="168"/>
                    <a:pt x="522" y="169"/>
                    <a:pt x="504" y="170"/>
                  </a:cubicBezTo>
                  <a:cubicBezTo>
                    <a:pt x="503" y="170"/>
                    <a:pt x="503" y="170"/>
                    <a:pt x="503" y="170"/>
                  </a:cubicBezTo>
                  <a:cubicBezTo>
                    <a:pt x="503" y="297"/>
                    <a:pt x="503" y="297"/>
                    <a:pt x="503" y="297"/>
                  </a:cubicBezTo>
                  <a:cubicBezTo>
                    <a:pt x="504" y="297"/>
                    <a:pt x="504" y="297"/>
                    <a:pt x="504" y="297"/>
                  </a:cubicBezTo>
                  <a:cubicBezTo>
                    <a:pt x="510" y="297"/>
                    <a:pt x="526" y="295"/>
                    <a:pt x="546" y="295"/>
                  </a:cubicBezTo>
                  <a:cubicBezTo>
                    <a:pt x="553" y="294"/>
                    <a:pt x="559" y="294"/>
                    <a:pt x="564" y="294"/>
                  </a:cubicBezTo>
                  <a:close/>
                  <a:moveTo>
                    <a:pt x="436" y="138"/>
                  </a:moveTo>
                  <a:cubicBezTo>
                    <a:pt x="427" y="145"/>
                    <a:pt x="420" y="156"/>
                    <a:pt x="414" y="166"/>
                  </a:cubicBezTo>
                  <a:cubicBezTo>
                    <a:pt x="411" y="170"/>
                    <a:pt x="408" y="175"/>
                    <a:pt x="405" y="179"/>
                  </a:cubicBezTo>
                  <a:cubicBezTo>
                    <a:pt x="401" y="185"/>
                    <a:pt x="397" y="191"/>
                    <a:pt x="392" y="197"/>
                  </a:cubicBezTo>
                  <a:cubicBezTo>
                    <a:pt x="383" y="208"/>
                    <a:pt x="376" y="219"/>
                    <a:pt x="371" y="228"/>
                  </a:cubicBezTo>
                  <a:cubicBezTo>
                    <a:pt x="370" y="230"/>
                    <a:pt x="369" y="231"/>
                    <a:pt x="369" y="233"/>
                  </a:cubicBezTo>
                  <a:cubicBezTo>
                    <a:pt x="366" y="238"/>
                    <a:pt x="363" y="243"/>
                    <a:pt x="363" y="248"/>
                  </a:cubicBezTo>
                  <a:cubicBezTo>
                    <a:pt x="362" y="253"/>
                    <a:pt x="362" y="257"/>
                    <a:pt x="362" y="260"/>
                  </a:cubicBezTo>
                  <a:cubicBezTo>
                    <a:pt x="362" y="262"/>
                    <a:pt x="362" y="262"/>
                    <a:pt x="362" y="262"/>
                  </a:cubicBezTo>
                  <a:cubicBezTo>
                    <a:pt x="364" y="261"/>
                    <a:pt x="364" y="261"/>
                    <a:pt x="364" y="261"/>
                  </a:cubicBezTo>
                  <a:cubicBezTo>
                    <a:pt x="367" y="260"/>
                    <a:pt x="370" y="259"/>
                    <a:pt x="372" y="257"/>
                  </a:cubicBezTo>
                  <a:cubicBezTo>
                    <a:pt x="375" y="254"/>
                    <a:pt x="375" y="254"/>
                    <a:pt x="378" y="253"/>
                  </a:cubicBezTo>
                  <a:cubicBezTo>
                    <a:pt x="379" y="253"/>
                    <a:pt x="381" y="253"/>
                    <a:pt x="383" y="252"/>
                  </a:cubicBezTo>
                  <a:cubicBezTo>
                    <a:pt x="385" y="252"/>
                    <a:pt x="385" y="252"/>
                    <a:pt x="385" y="252"/>
                  </a:cubicBezTo>
                  <a:cubicBezTo>
                    <a:pt x="391" y="250"/>
                    <a:pt x="391" y="250"/>
                    <a:pt x="395" y="246"/>
                  </a:cubicBezTo>
                  <a:cubicBezTo>
                    <a:pt x="396" y="245"/>
                    <a:pt x="396" y="245"/>
                    <a:pt x="396" y="245"/>
                  </a:cubicBezTo>
                  <a:cubicBezTo>
                    <a:pt x="399" y="242"/>
                    <a:pt x="403" y="241"/>
                    <a:pt x="406" y="241"/>
                  </a:cubicBezTo>
                  <a:cubicBezTo>
                    <a:pt x="408" y="241"/>
                    <a:pt x="410" y="240"/>
                    <a:pt x="411" y="240"/>
                  </a:cubicBezTo>
                  <a:cubicBezTo>
                    <a:pt x="415" y="239"/>
                    <a:pt x="416" y="238"/>
                    <a:pt x="419" y="237"/>
                  </a:cubicBezTo>
                  <a:cubicBezTo>
                    <a:pt x="421" y="236"/>
                    <a:pt x="423" y="235"/>
                    <a:pt x="427" y="233"/>
                  </a:cubicBezTo>
                  <a:cubicBezTo>
                    <a:pt x="431" y="231"/>
                    <a:pt x="434" y="231"/>
                    <a:pt x="437" y="231"/>
                  </a:cubicBezTo>
                  <a:cubicBezTo>
                    <a:pt x="439" y="230"/>
                    <a:pt x="439" y="230"/>
                    <a:pt x="439" y="230"/>
                  </a:cubicBezTo>
                  <a:cubicBezTo>
                    <a:pt x="439" y="159"/>
                    <a:pt x="439" y="159"/>
                    <a:pt x="439" y="159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37" y="158"/>
                    <a:pt x="438" y="158"/>
                    <a:pt x="438" y="158"/>
                  </a:cubicBezTo>
                  <a:cubicBezTo>
                    <a:pt x="439" y="157"/>
                    <a:pt x="439" y="157"/>
                    <a:pt x="439" y="157"/>
                  </a:cubicBezTo>
                  <a:cubicBezTo>
                    <a:pt x="439" y="136"/>
                    <a:pt x="439" y="136"/>
                    <a:pt x="439" y="136"/>
                  </a:cubicBezTo>
                  <a:lnTo>
                    <a:pt x="436" y="138"/>
                  </a:lnTo>
                  <a:close/>
                  <a:moveTo>
                    <a:pt x="436" y="116"/>
                  </a:moveTo>
                  <a:cubicBezTo>
                    <a:pt x="427" y="123"/>
                    <a:pt x="420" y="134"/>
                    <a:pt x="414" y="144"/>
                  </a:cubicBezTo>
                  <a:cubicBezTo>
                    <a:pt x="411" y="149"/>
                    <a:pt x="408" y="153"/>
                    <a:pt x="405" y="158"/>
                  </a:cubicBezTo>
                  <a:cubicBezTo>
                    <a:pt x="401" y="164"/>
                    <a:pt x="396" y="170"/>
                    <a:pt x="392" y="175"/>
                  </a:cubicBezTo>
                  <a:cubicBezTo>
                    <a:pt x="383" y="187"/>
                    <a:pt x="375" y="197"/>
                    <a:pt x="371" y="206"/>
                  </a:cubicBezTo>
                  <a:cubicBezTo>
                    <a:pt x="368" y="213"/>
                    <a:pt x="366" y="222"/>
                    <a:pt x="365" y="232"/>
                  </a:cubicBezTo>
                  <a:cubicBezTo>
                    <a:pt x="367" y="233"/>
                    <a:pt x="367" y="233"/>
                    <a:pt x="367" y="233"/>
                  </a:cubicBezTo>
                  <a:cubicBezTo>
                    <a:pt x="367" y="233"/>
                    <a:pt x="367" y="233"/>
                    <a:pt x="367" y="233"/>
                  </a:cubicBezTo>
                  <a:cubicBezTo>
                    <a:pt x="368" y="231"/>
                    <a:pt x="369" y="229"/>
                    <a:pt x="370" y="227"/>
                  </a:cubicBezTo>
                  <a:cubicBezTo>
                    <a:pt x="375" y="218"/>
                    <a:pt x="382" y="208"/>
                    <a:pt x="391" y="196"/>
                  </a:cubicBezTo>
                  <a:cubicBezTo>
                    <a:pt x="392" y="195"/>
                    <a:pt x="392" y="195"/>
                    <a:pt x="392" y="195"/>
                  </a:cubicBezTo>
                  <a:cubicBezTo>
                    <a:pt x="396" y="190"/>
                    <a:pt x="400" y="184"/>
                    <a:pt x="404" y="179"/>
                  </a:cubicBezTo>
                  <a:cubicBezTo>
                    <a:pt x="407" y="174"/>
                    <a:pt x="410" y="169"/>
                    <a:pt x="413" y="165"/>
                  </a:cubicBezTo>
                  <a:cubicBezTo>
                    <a:pt x="420" y="154"/>
                    <a:pt x="427" y="143"/>
                    <a:pt x="438" y="135"/>
                  </a:cubicBezTo>
                  <a:cubicBezTo>
                    <a:pt x="439" y="135"/>
                    <a:pt x="439" y="135"/>
                    <a:pt x="439" y="135"/>
                  </a:cubicBezTo>
                  <a:cubicBezTo>
                    <a:pt x="439" y="115"/>
                    <a:pt x="439" y="115"/>
                    <a:pt x="439" y="115"/>
                  </a:cubicBezTo>
                  <a:lnTo>
                    <a:pt x="436" y="116"/>
                  </a:lnTo>
                  <a:close/>
                  <a:moveTo>
                    <a:pt x="440" y="158"/>
                  </a:moveTo>
                  <a:cubicBezTo>
                    <a:pt x="440" y="230"/>
                    <a:pt x="440" y="230"/>
                    <a:pt x="440" y="230"/>
                  </a:cubicBezTo>
                  <a:cubicBezTo>
                    <a:pt x="441" y="230"/>
                    <a:pt x="441" y="230"/>
                    <a:pt x="441" y="230"/>
                  </a:cubicBezTo>
                  <a:cubicBezTo>
                    <a:pt x="443" y="230"/>
                    <a:pt x="444" y="230"/>
                    <a:pt x="445" y="229"/>
                  </a:cubicBezTo>
                  <a:cubicBezTo>
                    <a:pt x="447" y="229"/>
                    <a:pt x="448" y="229"/>
                    <a:pt x="449" y="229"/>
                  </a:cubicBezTo>
                  <a:cubicBezTo>
                    <a:pt x="450" y="229"/>
                    <a:pt x="450" y="229"/>
                    <a:pt x="451" y="229"/>
                  </a:cubicBezTo>
                  <a:cubicBezTo>
                    <a:pt x="452" y="230"/>
                    <a:pt x="453" y="230"/>
                    <a:pt x="454" y="230"/>
                  </a:cubicBezTo>
                  <a:cubicBezTo>
                    <a:pt x="457" y="230"/>
                    <a:pt x="458" y="229"/>
                    <a:pt x="461" y="228"/>
                  </a:cubicBezTo>
                  <a:cubicBezTo>
                    <a:pt x="462" y="227"/>
                    <a:pt x="463" y="226"/>
                    <a:pt x="464" y="225"/>
                  </a:cubicBezTo>
                  <a:cubicBezTo>
                    <a:pt x="467" y="223"/>
                    <a:pt x="468" y="223"/>
                    <a:pt x="469" y="223"/>
                  </a:cubicBezTo>
                  <a:cubicBezTo>
                    <a:pt x="469" y="223"/>
                    <a:pt x="469" y="223"/>
                    <a:pt x="469" y="223"/>
                  </a:cubicBezTo>
                  <a:cubicBezTo>
                    <a:pt x="470" y="223"/>
                    <a:pt x="470" y="223"/>
                    <a:pt x="470" y="223"/>
                  </a:cubicBezTo>
                  <a:cubicBezTo>
                    <a:pt x="471" y="223"/>
                    <a:pt x="472" y="223"/>
                    <a:pt x="472" y="223"/>
                  </a:cubicBezTo>
                  <a:cubicBezTo>
                    <a:pt x="473" y="223"/>
                    <a:pt x="474" y="223"/>
                    <a:pt x="475" y="223"/>
                  </a:cubicBezTo>
                  <a:cubicBezTo>
                    <a:pt x="478" y="222"/>
                    <a:pt x="482" y="221"/>
                    <a:pt x="487" y="218"/>
                  </a:cubicBezTo>
                  <a:cubicBezTo>
                    <a:pt x="491" y="216"/>
                    <a:pt x="492" y="216"/>
                    <a:pt x="495" y="216"/>
                  </a:cubicBezTo>
                  <a:cubicBezTo>
                    <a:pt x="496" y="216"/>
                    <a:pt x="498" y="216"/>
                    <a:pt x="500" y="215"/>
                  </a:cubicBezTo>
                  <a:cubicBezTo>
                    <a:pt x="502" y="215"/>
                    <a:pt x="502" y="215"/>
                    <a:pt x="502" y="215"/>
                  </a:cubicBezTo>
                  <a:cubicBezTo>
                    <a:pt x="502" y="170"/>
                    <a:pt x="502" y="170"/>
                    <a:pt x="502" y="170"/>
                  </a:cubicBezTo>
                  <a:cubicBezTo>
                    <a:pt x="501" y="170"/>
                    <a:pt x="501" y="170"/>
                    <a:pt x="501" y="170"/>
                  </a:cubicBezTo>
                  <a:cubicBezTo>
                    <a:pt x="495" y="148"/>
                    <a:pt x="496" y="134"/>
                    <a:pt x="505" y="125"/>
                  </a:cubicBezTo>
                  <a:cubicBezTo>
                    <a:pt x="505" y="125"/>
                    <a:pt x="505" y="125"/>
                    <a:pt x="505" y="125"/>
                  </a:cubicBezTo>
                  <a:cubicBezTo>
                    <a:pt x="505" y="121"/>
                    <a:pt x="505" y="121"/>
                    <a:pt x="505" y="121"/>
                  </a:cubicBezTo>
                  <a:lnTo>
                    <a:pt x="440" y="158"/>
                  </a:lnTo>
                  <a:close/>
                  <a:moveTo>
                    <a:pt x="651" y="81"/>
                  </a:moveTo>
                  <a:cubicBezTo>
                    <a:pt x="651" y="96"/>
                    <a:pt x="638" y="113"/>
                    <a:pt x="617" y="127"/>
                  </a:cubicBezTo>
                  <a:cubicBezTo>
                    <a:pt x="600" y="138"/>
                    <a:pt x="587" y="162"/>
                    <a:pt x="586" y="166"/>
                  </a:cubicBezTo>
                  <a:cubicBezTo>
                    <a:pt x="586" y="168"/>
                    <a:pt x="586" y="168"/>
                    <a:pt x="586" y="168"/>
                  </a:cubicBezTo>
                  <a:cubicBezTo>
                    <a:pt x="587" y="168"/>
                    <a:pt x="587" y="168"/>
                    <a:pt x="587" y="168"/>
                  </a:cubicBezTo>
                  <a:cubicBezTo>
                    <a:pt x="593" y="168"/>
                    <a:pt x="598" y="169"/>
                    <a:pt x="603" y="169"/>
                  </a:cubicBezTo>
                  <a:cubicBezTo>
                    <a:pt x="604" y="170"/>
                    <a:pt x="604" y="170"/>
                    <a:pt x="604" y="170"/>
                  </a:cubicBezTo>
                  <a:cubicBezTo>
                    <a:pt x="604" y="169"/>
                    <a:pt x="604" y="169"/>
                    <a:pt x="604" y="169"/>
                  </a:cubicBezTo>
                  <a:cubicBezTo>
                    <a:pt x="621" y="138"/>
                    <a:pt x="631" y="128"/>
                    <a:pt x="643" y="118"/>
                  </a:cubicBezTo>
                  <a:cubicBezTo>
                    <a:pt x="644" y="117"/>
                    <a:pt x="644" y="117"/>
                    <a:pt x="644" y="117"/>
                  </a:cubicBezTo>
                  <a:cubicBezTo>
                    <a:pt x="655" y="107"/>
                    <a:pt x="659" y="93"/>
                    <a:pt x="654" y="80"/>
                  </a:cubicBezTo>
                  <a:lnTo>
                    <a:pt x="651" y="81"/>
                  </a:lnTo>
                  <a:close/>
                  <a:moveTo>
                    <a:pt x="525" y="137"/>
                  </a:moveTo>
                  <a:cubicBezTo>
                    <a:pt x="519" y="142"/>
                    <a:pt x="514" y="145"/>
                    <a:pt x="512" y="149"/>
                  </a:cubicBezTo>
                  <a:cubicBezTo>
                    <a:pt x="508" y="156"/>
                    <a:pt x="505" y="163"/>
                    <a:pt x="504" y="167"/>
                  </a:cubicBezTo>
                  <a:cubicBezTo>
                    <a:pt x="503" y="169"/>
                    <a:pt x="503" y="169"/>
                    <a:pt x="503" y="169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522" y="168"/>
                    <a:pt x="539" y="167"/>
                    <a:pt x="554" y="167"/>
                  </a:cubicBezTo>
                  <a:cubicBezTo>
                    <a:pt x="564" y="167"/>
                    <a:pt x="574" y="167"/>
                    <a:pt x="583" y="168"/>
                  </a:cubicBezTo>
                  <a:cubicBezTo>
                    <a:pt x="584" y="168"/>
                    <a:pt x="584" y="168"/>
                    <a:pt x="584" y="168"/>
                  </a:cubicBezTo>
                  <a:cubicBezTo>
                    <a:pt x="585" y="167"/>
                    <a:pt x="585" y="167"/>
                    <a:pt x="585" y="167"/>
                  </a:cubicBezTo>
                  <a:cubicBezTo>
                    <a:pt x="585" y="166"/>
                    <a:pt x="585" y="165"/>
                    <a:pt x="586" y="163"/>
                  </a:cubicBezTo>
                  <a:cubicBezTo>
                    <a:pt x="587" y="161"/>
                    <a:pt x="587" y="161"/>
                    <a:pt x="587" y="161"/>
                  </a:cubicBezTo>
                  <a:cubicBezTo>
                    <a:pt x="587" y="161"/>
                    <a:pt x="587" y="161"/>
                    <a:pt x="587" y="161"/>
                  </a:cubicBezTo>
                  <a:cubicBezTo>
                    <a:pt x="587" y="160"/>
                    <a:pt x="587" y="160"/>
                    <a:pt x="587" y="160"/>
                  </a:cubicBezTo>
                  <a:cubicBezTo>
                    <a:pt x="591" y="152"/>
                    <a:pt x="600" y="139"/>
                    <a:pt x="610" y="131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6" y="128"/>
                    <a:pt x="596" y="128"/>
                    <a:pt x="579" y="128"/>
                  </a:cubicBezTo>
                  <a:cubicBezTo>
                    <a:pt x="574" y="128"/>
                    <a:pt x="569" y="128"/>
                    <a:pt x="563" y="128"/>
                  </a:cubicBezTo>
                  <a:cubicBezTo>
                    <a:pt x="564" y="128"/>
                    <a:pt x="565" y="128"/>
                    <a:pt x="566" y="127"/>
                  </a:cubicBezTo>
                  <a:cubicBezTo>
                    <a:pt x="615" y="127"/>
                    <a:pt x="615" y="127"/>
                    <a:pt x="615" y="127"/>
                  </a:cubicBezTo>
                  <a:cubicBezTo>
                    <a:pt x="615" y="127"/>
                    <a:pt x="616" y="126"/>
                    <a:pt x="616" y="126"/>
                  </a:cubicBezTo>
                  <a:cubicBezTo>
                    <a:pt x="618" y="125"/>
                    <a:pt x="619" y="124"/>
                    <a:pt x="621" y="123"/>
                  </a:cubicBezTo>
                  <a:cubicBezTo>
                    <a:pt x="625" y="120"/>
                    <a:pt x="625" y="120"/>
                    <a:pt x="625" y="120"/>
                  </a:cubicBezTo>
                  <a:cubicBezTo>
                    <a:pt x="620" y="120"/>
                    <a:pt x="620" y="120"/>
                    <a:pt x="620" y="120"/>
                  </a:cubicBezTo>
                  <a:cubicBezTo>
                    <a:pt x="618" y="120"/>
                    <a:pt x="616" y="120"/>
                    <a:pt x="614" y="120"/>
                  </a:cubicBezTo>
                  <a:cubicBezTo>
                    <a:pt x="593" y="120"/>
                    <a:pt x="557" y="118"/>
                    <a:pt x="553" y="117"/>
                  </a:cubicBezTo>
                  <a:cubicBezTo>
                    <a:pt x="552" y="117"/>
                    <a:pt x="552" y="117"/>
                    <a:pt x="552" y="117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45" y="124"/>
                    <a:pt x="537" y="130"/>
                    <a:pt x="530" y="134"/>
                  </a:cubicBezTo>
                  <a:cubicBezTo>
                    <a:pt x="526" y="137"/>
                    <a:pt x="526" y="137"/>
                    <a:pt x="526" y="137"/>
                  </a:cubicBezTo>
                  <a:cubicBezTo>
                    <a:pt x="526" y="137"/>
                    <a:pt x="526" y="137"/>
                    <a:pt x="526" y="137"/>
                  </a:cubicBezTo>
                  <a:lnTo>
                    <a:pt x="525" y="137"/>
                  </a:lnTo>
                  <a:close/>
                  <a:moveTo>
                    <a:pt x="535" y="117"/>
                  </a:moveTo>
                  <a:cubicBezTo>
                    <a:pt x="523" y="126"/>
                    <a:pt x="523" y="126"/>
                    <a:pt x="523" y="126"/>
                  </a:cubicBezTo>
                  <a:cubicBezTo>
                    <a:pt x="519" y="128"/>
                    <a:pt x="516" y="130"/>
                    <a:pt x="513" y="131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0" y="133"/>
                    <a:pt x="510" y="133"/>
                    <a:pt x="510" y="133"/>
                  </a:cubicBezTo>
                  <a:cubicBezTo>
                    <a:pt x="508" y="134"/>
                    <a:pt x="508" y="134"/>
                    <a:pt x="508" y="134"/>
                  </a:cubicBezTo>
                  <a:cubicBezTo>
                    <a:pt x="508" y="135"/>
                    <a:pt x="508" y="135"/>
                    <a:pt x="507" y="135"/>
                  </a:cubicBezTo>
                  <a:cubicBezTo>
                    <a:pt x="507" y="135"/>
                    <a:pt x="507" y="135"/>
                    <a:pt x="507" y="135"/>
                  </a:cubicBezTo>
                  <a:cubicBezTo>
                    <a:pt x="507" y="136"/>
                    <a:pt x="506" y="136"/>
                    <a:pt x="506" y="136"/>
                  </a:cubicBezTo>
                  <a:cubicBezTo>
                    <a:pt x="506" y="136"/>
                    <a:pt x="506" y="136"/>
                    <a:pt x="506" y="137"/>
                  </a:cubicBezTo>
                  <a:cubicBezTo>
                    <a:pt x="506" y="137"/>
                    <a:pt x="505" y="137"/>
                    <a:pt x="505" y="137"/>
                  </a:cubicBezTo>
                  <a:cubicBezTo>
                    <a:pt x="505" y="138"/>
                    <a:pt x="505" y="138"/>
                    <a:pt x="505" y="138"/>
                  </a:cubicBezTo>
                  <a:cubicBezTo>
                    <a:pt x="505" y="138"/>
                    <a:pt x="504" y="139"/>
                    <a:pt x="504" y="139"/>
                  </a:cubicBezTo>
                  <a:cubicBezTo>
                    <a:pt x="504" y="140"/>
                    <a:pt x="503" y="140"/>
                    <a:pt x="503" y="141"/>
                  </a:cubicBezTo>
                  <a:cubicBezTo>
                    <a:pt x="503" y="142"/>
                    <a:pt x="503" y="142"/>
                    <a:pt x="503" y="142"/>
                  </a:cubicBezTo>
                  <a:cubicBezTo>
                    <a:pt x="503" y="142"/>
                    <a:pt x="503" y="143"/>
                    <a:pt x="503" y="143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2" y="144"/>
                    <a:pt x="502" y="145"/>
                    <a:pt x="502" y="145"/>
                  </a:cubicBezTo>
                  <a:cubicBezTo>
                    <a:pt x="502" y="146"/>
                    <a:pt x="502" y="146"/>
                    <a:pt x="502" y="146"/>
                  </a:cubicBezTo>
                  <a:cubicBezTo>
                    <a:pt x="502" y="147"/>
                    <a:pt x="502" y="147"/>
                    <a:pt x="502" y="148"/>
                  </a:cubicBezTo>
                  <a:cubicBezTo>
                    <a:pt x="502" y="149"/>
                    <a:pt x="502" y="149"/>
                    <a:pt x="502" y="149"/>
                  </a:cubicBezTo>
                  <a:cubicBezTo>
                    <a:pt x="502" y="150"/>
                    <a:pt x="502" y="152"/>
                    <a:pt x="502" y="152"/>
                  </a:cubicBezTo>
                  <a:cubicBezTo>
                    <a:pt x="502" y="153"/>
                    <a:pt x="502" y="156"/>
                    <a:pt x="502" y="156"/>
                  </a:cubicBezTo>
                  <a:cubicBezTo>
                    <a:pt x="502" y="157"/>
                    <a:pt x="502" y="158"/>
                    <a:pt x="502" y="159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5" y="160"/>
                    <a:pt x="505" y="160"/>
                    <a:pt x="505" y="160"/>
                  </a:cubicBezTo>
                  <a:cubicBezTo>
                    <a:pt x="505" y="159"/>
                    <a:pt x="506" y="157"/>
                    <a:pt x="507" y="156"/>
                  </a:cubicBezTo>
                  <a:cubicBezTo>
                    <a:pt x="507" y="154"/>
                    <a:pt x="508" y="153"/>
                    <a:pt x="509" y="151"/>
                  </a:cubicBezTo>
                  <a:cubicBezTo>
                    <a:pt x="509" y="150"/>
                    <a:pt x="510" y="149"/>
                    <a:pt x="511" y="148"/>
                  </a:cubicBezTo>
                  <a:cubicBezTo>
                    <a:pt x="514" y="143"/>
                    <a:pt x="521" y="139"/>
                    <a:pt x="529" y="133"/>
                  </a:cubicBezTo>
                  <a:cubicBezTo>
                    <a:pt x="536" y="129"/>
                    <a:pt x="544" y="123"/>
                    <a:pt x="551" y="117"/>
                  </a:cubicBezTo>
                  <a:cubicBezTo>
                    <a:pt x="552" y="116"/>
                    <a:pt x="552" y="116"/>
                    <a:pt x="552" y="116"/>
                  </a:cubicBezTo>
                  <a:cubicBezTo>
                    <a:pt x="552" y="105"/>
                    <a:pt x="552" y="105"/>
                    <a:pt x="552" y="105"/>
                  </a:cubicBezTo>
                  <a:lnTo>
                    <a:pt x="535" y="117"/>
                  </a:lnTo>
                  <a:close/>
                  <a:moveTo>
                    <a:pt x="440" y="82"/>
                  </a:moveTo>
                  <a:cubicBezTo>
                    <a:pt x="440" y="156"/>
                    <a:pt x="440" y="156"/>
                    <a:pt x="440" y="156"/>
                  </a:cubicBezTo>
                  <a:cubicBezTo>
                    <a:pt x="505" y="119"/>
                    <a:pt x="505" y="119"/>
                    <a:pt x="505" y="119"/>
                  </a:cubicBezTo>
                  <a:cubicBezTo>
                    <a:pt x="505" y="45"/>
                    <a:pt x="505" y="45"/>
                    <a:pt x="505" y="45"/>
                  </a:cubicBezTo>
                  <a:lnTo>
                    <a:pt x="440" y="82"/>
                  </a:lnTo>
                  <a:close/>
                  <a:moveTo>
                    <a:pt x="535" y="105"/>
                  </a:moveTo>
                  <a:cubicBezTo>
                    <a:pt x="533" y="107"/>
                    <a:pt x="525" y="114"/>
                    <a:pt x="516" y="119"/>
                  </a:cubicBezTo>
                  <a:cubicBezTo>
                    <a:pt x="513" y="120"/>
                    <a:pt x="510" y="122"/>
                    <a:pt x="507" y="125"/>
                  </a:cubicBezTo>
                  <a:cubicBezTo>
                    <a:pt x="505" y="126"/>
                    <a:pt x="504" y="128"/>
                    <a:pt x="503" y="130"/>
                  </a:cubicBezTo>
                  <a:cubicBezTo>
                    <a:pt x="500" y="133"/>
                    <a:pt x="499" y="137"/>
                    <a:pt x="499" y="142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502" y="142"/>
                    <a:pt x="502" y="141"/>
                    <a:pt x="502" y="140"/>
                  </a:cubicBezTo>
                  <a:cubicBezTo>
                    <a:pt x="502" y="140"/>
                    <a:pt x="503" y="139"/>
                    <a:pt x="503" y="138"/>
                  </a:cubicBezTo>
                  <a:cubicBezTo>
                    <a:pt x="503" y="138"/>
                    <a:pt x="503" y="138"/>
                    <a:pt x="503" y="138"/>
                  </a:cubicBezTo>
                  <a:cubicBezTo>
                    <a:pt x="503" y="138"/>
                    <a:pt x="504" y="137"/>
                    <a:pt x="504" y="137"/>
                  </a:cubicBezTo>
                  <a:cubicBezTo>
                    <a:pt x="504" y="137"/>
                    <a:pt x="504" y="137"/>
                    <a:pt x="504" y="136"/>
                  </a:cubicBezTo>
                  <a:cubicBezTo>
                    <a:pt x="505" y="136"/>
                    <a:pt x="505" y="136"/>
                    <a:pt x="505" y="136"/>
                  </a:cubicBezTo>
                  <a:cubicBezTo>
                    <a:pt x="506" y="135"/>
                    <a:pt x="506" y="135"/>
                    <a:pt x="506" y="135"/>
                  </a:cubicBezTo>
                  <a:cubicBezTo>
                    <a:pt x="506" y="135"/>
                    <a:pt x="506" y="134"/>
                    <a:pt x="506" y="134"/>
                  </a:cubicBezTo>
                  <a:cubicBezTo>
                    <a:pt x="507" y="134"/>
                    <a:pt x="507" y="134"/>
                    <a:pt x="507" y="134"/>
                  </a:cubicBezTo>
                  <a:cubicBezTo>
                    <a:pt x="507" y="133"/>
                    <a:pt x="508" y="133"/>
                    <a:pt x="508" y="133"/>
                  </a:cubicBezTo>
                  <a:cubicBezTo>
                    <a:pt x="509" y="132"/>
                    <a:pt x="510" y="132"/>
                    <a:pt x="510" y="132"/>
                  </a:cubicBezTo>
                  <a:cubicBezTo>
                    <a:pt x="511" y="131"/>
                    <a:pt x="511" y="131"/>
                    <a:pt x="511" y="131"/>
                  </a:cubicBezTo>
                  <a:cubicBezTo>
                    <a:pt x="511" y="131"/>
                    <a:pt x="512" y="131"/>
                    <a:pt x="513" y="130"/>
                  </a:cubicBezTo>
                  <a:cubicBezTo>
                    <a:pt x="515" y="129"/>
                    <a:pt x="518" y="127"/>
                    <a:pt x="522" y="125"/>
                  </a:cubicBezTo>
                  <a:cubicBezTo>
                    <a:pt x="541" y="111"/>
                    <a:pt x="541" y="111"/>
                    <a:pt x="541" y="111"/>
                  </a:cubicBezTo>
                  <a:cubicBezTo>
                    <a:pt x="550" y="104"/>
                    <a:pt x="550" y="104"/>
                    <a:pt x="550" y="104"/>
                  </a:cubicBezTo>
                  <a:cubicBezTo>
                    <a:pt x="535" y="104"/>
                    <a:pt x="535" y="104"/>
                    <a:pt x="535" y="104"/>
                  </a:cubicBezTo>
                  <a:lnTo>
                    <a:pt x="535" y="105"/>
                  </a:lnTo>
                  <a:close/>
                  <a:moveTo>
                    <a:pt x="506" y="118"/>
                  </a:moveTo>
                  <a:cubicBezTo>
                    <a:pt x="507" y="119"/>
                    <a:pt x="507" y="119"/>
                    <a:pt x="507" y="119"/>
                  </a:cubicBezTo>
                  <a:cubicBezTo>
                    <a:pt x="507" y="119"/>
                    <a:pt x="507" y="119"/>
                    <a:pt x="507" y="119"/>
                  </a:cubicBezTo>
                  <a:cubicBezTo>
                    <a:pt x="509" y="121"/>
                    <a:pt x="509" y="121"/>
                    <a:pt x="509" y="121"/>
                  </a:cubicBezTo>
                  <a:cubicBezTo>
                    <a:pt x="511" y="120"/>
                    <a:pt x="513" y="119"/>
                    <a:pt x="515" y="118"/>
                  </a:cubicBezTo>
                  <a:cubicBezTo>
                    <a:pt x="525" y="113"/>
                    <a:pt x="534" y="104"/>
                    <a:pt x="535" y="103"/>
                  </a:cubicBezTo>
                  <a:cubicBezTo>
                    <a:pt x="535" y="103"/>
                    <a:pt x="535" y="103"/>
                    <a:pt x="535" y="103"/>
                  </a:cubicBezTo>
                  <a:cubicBezTo>
                    <a:pt x="552" y="103"/>
                    <a:pt x="552" y="103"/>
                    <a:pt x="552" y="103"/>
                  </a:cubicBezTo>
                  <a:cubicBezTo>
                    <a:pt x="552" y="103"/>
                    <a:pt x="552" y="103"/>
                    <a:pt x="552" y="103"/>
                  </a:cubicBezTo>
                  <a:cubicBezTo>
                    <a:pt x="553" y="103"/>
                    <a:pt x="553" y="103"/>
                    <a:pt x="553" y="103"/>
                  </a:cubicBezTo>
                  <a:cubicBezTo>
                    <a:pt x="553" y="104"/>
                    <a:pt x="553" y="104"/>
                    <a:pt x="553" y="104"/>
                  </a:cubicBezTo>
                  <a:cubicBezTo>
                    <a:pt x="553" y="104"/>
                    <a:pt x="553" y="104"/>
                    <a:pt x="553" y="104"/>
                  </a:cubicBezTo>
                  <a:cubicBezTo>
                    <a:pt x="553" y="116"/>
                    <a:pt x="553" y="116"/>
                    <a:pt x="553" y="116"/>
                  </a:cubicBezTo>
                  <a:cubicBezTo>
                    <a:pt x="554" y="116"/>
                    <a:pt x="554" y="116"/>
                    <a:pt x="554" y="116"/>
                  </a:cubicBezTo>
                  <a:cubicBezTo>
                    <a:pt x="557" y="116"/>
                    <a:pt x="561" y="117"/>
                    <a:pt x="567" y="117"/>
                  </a:cubicBezTo>
                  <a:cubicBezTo>
                    <a:pt x="569" y="117"/>
                    <a:pt x="569" y="117"/>
                    <a:pt x="569" y="117"/>
                  </a:cubicBezTo>
                  <a:cubicBezTo>
                    <a:pt x="569" y="68"/>
                    <a:pt x="569" y="68"/>
                    <a:pt x="569" y="68"/>
                  </a:cubicBezTo>
                  <a:cubicBezTo>
                    <a:pt x="570" y="68"/>
                    <a:pt x="574" y="64"/>
                    <a:pt x="589" y="64"/>
                  </a:cubicBezTo>
                  <a:cubicBezTo>
                    <a:pt x="589" y="64"/>
                    <a:pt x="590" y="64"/>
                    <a:pt x="591" y="64"/>
                  </a:cubicBezTo>
                  <a:cubicBezTo>
                    <a:pt x="608" y="65"/>
                    <a:pt x="611" y="70"/>
                    <a:pt x="612" y="70"/>
                  </a:cubicBezTo>
                  <a:cubicBezTo>
                    <a:pt x="613" y="119"/>
                    <a:pt x="613" y="119"/>
                    <a:pt x="613" y="119"/>
                  </a:cubicBezTo>
                  <a:cubicBezTo>
                    <a:pt x="615" y="119"/>
                    <a:pt x="615" y="119"/>
                    <a:pt x="615" y="119"/>
                  </a:cubicBezTo>
                  <a:cubicBezTo>
                    <a:pt x="619" y="119"/>
                    <a:pt x="622" y="119"/>
                    <a:pt x="625" y="119"/>
                  </a:cubicBezTo>
                  <a:cubicBezTo>
                    <a:pt x="625" y="119"/>
                    <a:pt x="625" y="119"/>
                    <a:pt x="625" y="119"/>
                  </a:cubicBezTo>
                  <a:cubicBezTo>
                    <a:pt x="626" y="118"/>
                    <a:pt x="626" y="118"/>
                    <a:pt x="626" y="118"/>
                  </a:cubicBezTo>
                  <a:cubicBezTo>
                    <a:pt x="641" y="106"/>
                    <a:pt x="650" y="93"/>
                    <a:pt x="650" y="80"/>
                  </a:cubicBezTo>
                  <a:cubicBezTo>
                    <a:pt x="650" y="74"/>
                    <a:pt x="650" y="64"/>
                    <a:pt x="650" y="52"/>
                  </a:cubicBezTo>
                  <a:cubicBezTo>
                    <a:pt x="650" y="51"/>
                    <a:pt x="650" y="51"/>
                    <a:pt x="650" y="51"/>
                  </a:cubicBezTo>
                  <a:cubicBezTo>
                    <a:pt x="506" y="44"/>
                    <a:pt x="506" y="44"/>
                    <a:pt x="506" y="44"/>
                  </a:cubicBezTo>
                  <a:lnTo>
                    <a:pt x="506" y="118"/>
                  </a:lnTo>
                  <a:close/>
                  <a:moveTo>
                    <a:pt x="440" y="46"/>
                  </a:moveTo>
                  <a:cubicBezTo>
                    <a:pt x="440" y="80"/>
                    <a:pt x="440" y="80"/>
                    <a:pt x="440" y="80"/>
                  </a:cubicBezTo>
                  <a:cubicBezTo>
                    <a:pt x="505" y="43"/>
                    <a:pt x="505" y="43"/>
                    <a:pt x="505" y="43"/>
                  </a:cubicBezTo>
                  <a:cubicBezTo>
                    <a:pt x="505" y="2"/>
                    <a:pt x="505" y="2"/>
                    <a:pt x="505" y="2"/>
                  </a:cubicBezTo>
                  <a:cubicBezTo>
                    <a:pt x="489" y="12"/>
                    <a:pt x="489" y="12"/>
                    <a:pt x="489" y="12"/>
                  </a:cubicBezTo>
                  <a:cubicBezTo>
                    <a:pt x="489" y="36"/>
                    <a:pt x="489" y="36"/>
                    <a:pt x="489" y="36"/>
                  </a:cubicBezTo>
                  <a:cubicBezTo>
                    <a:pt x="489" y="36"/>
                    <a:pt x="489" y="36"/>
                    <a:pt x="489" y="36"/>
                  </a:cubicBezTo>
                  <a:cubicBezTo>
                    <a:pt x="478" y="42"/>
                    <a:pt x="478" y="42"/>
                    <a:pt x="478" y="42"/>
                  </a:cubicBezTo>
                  <a:cubicBezTo>
                    <a:pt x="477" y="42"/>
                    <a:pt x="477" y="42"/>
                    <a:pt x="477" y="42"/>
                  </a:cubicBezTo>
                  <a:cubicBezTo>
                    <a:pt x="477" y="42"/>
                    <a:pt x="477" y="42"/>
                    <a:pt x="477" y="42"/>
                  </a:cubicBezTo>
                  <a:cubicBezTo>
                    <a:pt x="477" y="20"/>
                    <a:pt x="477" y="20"/>
                    <a:pt x="477" y="20"/>
                  </a:cubicBezTo>
                  <a:cubicBezTo>
                    <a:pt x="463" y="30"/>
                    <a:pt x="463" y="30"/>
                    <a:pt x="463" y="30"/>
                  </a:cubicBezTo>
                  <a:cubicBezTo>
                    <a:pt x="463" y="49"/>
                    <a:pt x="463" y="49"/>
                    <a:pt x="463" y="49"/>
                  </a:cubicBezTo>
                  <a:cubicBezTo>
                    <a:pt x="463" y="49"/>
                    <a:pt x="463" y="50"/>
                    <a:pt x="463" y="50"/>
                  </a:cubicBezTo>
                  <a:cubicBezTo>
                    <a:pt x="452" y="56"/>
                    <a:pt x="452" y="56"/>
                    <a:pt x="452" y="56"/>
                  </a:cubicBezTo>
                  <a:cubicBezTo>
                    <a:pt x="451" y="56"/>
                    <a:pt x="451" y="56"/>
                    <a:pt x="451" y="56"/>
                  </a:cubicBezTo>
                  <a:cubicBezTo>
                    <a:pt x="451" y="56"/>
                    <a:pt x="451" y="55"/>
                    <a:pt x="451" y="55"/>
                  </a:cubicBezTo>
                  <a:cubicBezTo>
                    <a:pt x="451" y="38"/>
                    <a:pt x="451" y="38"/>
                    <a:pt x="451" y="38"/>
                  </a:cubicBezTo>
                  <a:lnTo>
                    <a:pt x="440" y="46"/>
                  </a:lnTo>
                  <a:close/>
                  <a:moveTo>
                    <a:pt x="506" y="42"/>
                  </a:moveTo>
                  <a:cubicBezTo>
                    <a:pt x="650" y="50"/>
                    <a:pt x="650" y="50"/>
                    <a:pt x="650" y="50"/>
                  </a:cubicBezTo>
                  <a:cubicBezTo>
                    <a:pt x="650" y="48"/>
                    <a:pt x="650" y="48"/>
                    <a:pt x="650" y="48"/>
                  </a:cubicBezTo>
                  <a:cubicBezTo>
                    <a:pt x="650" y="32"/>
                    <a:pt x="650" y="16"/>
                    <a:pt x="650" y="11"/>
                  </a:cubicBezTo>
                  <a:cubicBezTo>
                    <a:pt x="650" y="9"/>
                    <a:pt x="650" y="9"/>
                    <a:pt x="650" y="9"/>
                  </a:cubicBezTo>
                  <a:cubicBezTo>
                    <a:pt x="609" y="7"/>
                    <a:pt x="609" y="7"/>
                    <a:pt x="609" y="7"/>
                  </a:cubicBezTo>
                  <a:cubicBezTo>
                    <a:pt x="609" y="29"/>
                    <a:pt x="609" y="29"/>
                    <a:pt x="609" y="29"/>
                  </a:cubicBezTo>
                  <a:cubicBezTo>
                    <a:pt x="609" y="29"/>
                    <a:pt x="609" y="30"/>
                    <a:pt x="609" y="30"/>
                  </a:cubicBezTo>
                  <a:cubicBezTo>
                    <a:pt x="609" y="30"/>
                    <a:pt x="609" y="30"/>
                    <a:pt x="609" y="30"/>
                  </a:cubicBezTo>
                  <a:cubicBezTo>
                    <a:pt x="596" y="29"/>
                    <a:pt x="596" y="29"/>
                    <a:pt x="596" y="29"/>
                  </a:cubicBezTo>
                  <a:cubicBezTo>
                    <a:pt x="595" y="29"/>
                    <a:pt x="595" y="29"/>
                    <a:pt x="595" y="29"/>
                  </a:cubicBezTo>
                  <a:cubicBezTo>
                    <a:pt x="595" y="6"/>
                    <a:pt x="595" y="6"/>
                    <a:pt x="595" y="6"/>
                  </a:cubicBezTo>
                  <a:cubicBezTo>
                    <a:pt x="563" y="3"/>
                    <a:pt x="563" y="3"/>
                    <a:pt x="563" y="3"/>
                  </a:cubicBezTo>
                  <a:cubicBezTo>
                    <a:pt x="563" y="27"/>
                    <a:pt x="563" y="27"/>
                    <a:pt x="563" y="27"/>
                  </a:cubicBezTo>
                  <a:cubicBezTo>
                    <a:pt x="563" y="27"/>
                    <a:pt x="563" y="28"/>
                    <a:pt x="562" y="28"/>
                  </a:cubicBezTo>
                  <a:cubicBezTo>
                    <a:pt x="549" y="28"/>
                    <a:pt x="549" y="28"/>
                    <a:pt x="549" y="28"/>
                  </a:cubicBezTo>
                  <a:cubicBezTo>
                    <a:pt x="549" y="28"/>
                    <a:pt x="549" y="27"/>
                    <a:pt x="549" y="27"/>
                  </a:cubicBezTo>
                  <a:cubicBezTo>
                    <a:pt x="549" y="3"/>
                    <a:pt x="549" y="3"/>
                    <a:pt x="549" y="3"/>
                  </a:cubicBezTo>
                  <a:cubicBezTo>
                    <a:pt x="506" y="1"/>
                    <a:pt x="506" y="1"/>
                    <a:pt x="506" y="1"/>
                  </a:cubicBezTo>
                  <a:lnTo>
                    <a:pt x="50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387"/>
            <p:cNvSpPr>
              <a:spLocks/>
            </p:cNvSpPr>
            <p:nvPr/>
          </p:nvSpPr>
          <p:spPr bwMode="auto">
            <a:xfrm>
              <a:off x="5537201" y="6073775"/>
              <a:ext cx="1050925" cy="625475"/>
            </a:xfrm>
            <a:custGeom>
              <a:avLst/>
              <a:gdLst>
                <a:gd name="T0" fmla="*/ 10 w 571"/>
                <a:gd name="T1" fmla="*/ 300 h 337"/>
                <a:gd name="T2" fmla="*/ 14 w 571"/>
                <a:gd name="T3" fmla="*/ 185 h 337"/>
                <a:gd name="T4" fmla="*/ 39 w 571"/>
                <a:gd name="T5" fmla="*/ 181 h 337"/>
                <a:gd name="T6" fmla="*/ 48 w 571"/>
                <a:gd name="T7" fmla="*/ 181 h 337"/>
                <a:gd name="T8" fmla="*/ 111 w 571"/>
                <a:gd name="T9" fmla="*/ 160 h 337"/>
                <a:gd name="T10" fmla="*/ 238 w 571"/>
                <a:gd name="T11" fmla="*/ 172 h 337"/>
                <a:gd name="T12" fmla="*/ 243 w 571"/>
                <a:gd name="T13" fmla="*/ 245 h 337"/>
                <a:gd name="T14" fmla="*/ 247 w 571"/>
                <a:gd name="T15" fmla="*/ 173 h 337"/>
                <a:gd name="T16" fmla="*/ 325 w 571"/>
                <a:gd name="T17" fmla="*/ 158 h 337"/>
                <a:gd name="T18" fmla="*/ 338 w 571"/>
                <a:gd name="T19" fmla="*/ 149 h 337"/>
                <a:gd name="T20" fmla="*/ 568 w 571"/>
                <a:gd name="T21" fmla="*/ 0 h 337"/>
                <a:gd name="T22" fmla="*/ 570 w 571"/>
                <a:gd name="T23" fmla="*/ 95 h 337"/>
                <a:gd name="T24" fmla="*/ 528 w 571"/>
                <a:gd name="T25" fmla="*/ 128 h 337"/>
                <a:gd name="T26" fmla="*/ 508 w 571"/>
                <a:gd name="T27" fmla="*/ 129 h 337"/>
                <a:gd name="T28" fmla="*/ 476 w 571"/>
                <a:gd name="T29" fmla="*/ 149 h 337"/>
                <a:gd name="T30" fmla="*/ 428 w 571"/>
                <a:gd name="T31" fmla="*/ 175 h 337"/>
                <a:gd name="T32" fmla="*/ 399 w 571"/>
                <a:gd name="T33" fmla="*/ 190 h 337"/>
                <a:gd name="T34" fmla="*/ 395 w 571"/>
                <a:gd name="T35" fmla="*/ 199 h 337"/>
                <a:gd name="T36" fmla="*/ 367 w 571"/>
                <a:gd name="T37" fmla="*/ 206 h 337"/>
                <a:gd name="T38" fmla="*/ 347 w 571"/>
                <a:gd name="T39" fmla="*/ 214 h 337"/>
                <a:gd name="T40" fmla="*/ 342 w 571"/>
                <a:gd name="T41" fmla="*/ 160 h 337"/>
                <a:gd name="T42" fmla="*/ 338 w 571"/>
                <a:gd name="T43" fmla="*/ 225 h 337"/>
                <a:gd name="T44" fmla="*/ 333 w 571"/>
                <a:gd name="T45" fmla="*/ 235 h 337"/>
                <a:gd name="T46" fmla="*/ 294 w 571"/>
                <a:gd name="T47" fmla="*/ 258 h 337"/>
                <a:gd name="T48" fmla="*/ 282 w 571"/>
                <a:gd name="T49" fmla="*/ 261 h 337"/>
                <a:gd name="T50" fmla="*/ 230 w 571"/>
                <a:gd name="T51" fmla="*/ 292 h 337"/>
                <a:gd name="T52" fmla="*/ 193 w 571"/>
                <a:gd name="T53" fmla="*/ 299 h 337"/>
                <a:gd name="T54" fmla="*/ 152 w 571"/>
                <a:gd name="T55" fmla="*/ 301 h 337"/>
                <a:gd name="T56" fmla="*/ 101 w 571"/>
                <a:gd name="T57" fmla="*/ 302 h 337"/>
                <a:gd name="T58" fmla="*/ 97 w 571"/>
                <a:gd name="T59" fmla="*/ 238 h 337"/>
                <a:gd name="T60" fmla="*/ 92 w 571"/>
                <a:gd name="T61" fmla="*/ 301 h 337"/>
                <a:gd name="T62" fmla="*/ 53 w 571"/>
                <a:gd name="T63" fmla="*/ 292 h 337"/>
                <a:gd name="T64" fmla="*/ 23 w 571"/>
                <a:gd name="T65" fmla="*/ 299 h 337"/>
                <a:gd name="T66" fmla="*/ 21 w 571"/>
                <a:gd name="T67" fmla="*/ 302 h 337"/>
                <a:gd name="T68" fmla="*/ 13 w 571"/>
                <a:gd name="T6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1" h="337">
                  <a:moveTo>
                    <a:pt x="13" y="337"/>
                  </a:moveTo>
                  <a:cubicBezTo>
                    <a:pt x="15" y="316"/>
                    <a:pt x="12" y="313"/>
                    <a:pt x="10" y="300"/>
                  </a:cubicBezTo>
                  <a:cubicBezTo>
                    <a:pt x="3" y="268"/>
                    <a:pt x="0" y="246"/>
                    <a:pt x="0" y="229"/>
                  </a:cubicBezTo>
                  <a:cubicBezTo>
                    <a:pt x="0" y="207"/>
                    <a:pt x="4" y="193"/>
                    <a:pt x="14" y="185"/>
                  </a:cubicBezTo>
                  <a:cubicBezTo>
                    <a:pt x="20" y="179"/>
                    <a:pt x="29" y="175"/>
                    <a:pt x="39" y="171"/>
                  </a:cubicBezTo>
                  <a:cubicBezTo>
                    <a:pt x="39" y="181"/>
                    <a:pt x="39" y="181"/>
                    <a:pt x="39" y="181"/>
                  </a:cubicBezTo>
                  <a:cubicBezTo>
                    <a:pt x="39" y="184"/>
                    <a:pt x="41" y="186"/>
                    <a:pt x="44" y="186"/>
                  </a:cubicBezTo>
                  <a:cubicBezTo>
                    <a:pt x="46" y="186"/>
                    <a:pt x="48" y="184"/>
                    <a:pt x="48" y="181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66" y="163"/>
                    <a:pt x="88" y="160"/>
                    <a:pt x="111" y="160"/>
                  </a:cubicBezTo>
                  <a:cubicBezTo>
                    <a:pt x="116" y="160"/>
                    <a:pt x="121" y="160"/>
                    <a:pt x="126" y="160"/>
                  </a:cubicBezTo>
                  <a:cubicBezTo>
                    <a:pt x="176" y="163"/>
                    <a:pt x="214" y="167"/>
                    <a:pt x="238" y="172"/>
                  </a:cubicBezTo>
                  <a:cubicBezTo>
                    <a:pt x="238" y="240"/>
                    <a:pt x="238" y="240"/>
                    <a:pt x="238" y="240"/>
                  </a:cubicBezTo>
                  <a:cubicBezTo>
                    <a:pt x="238" y="243"/>
                    <a:pt x="240" y="245"/>
                    <a:pt x="243" y="245"/>
                  </a:cubicBezTo>
                  <a:cubicBezTo>
                    <a:pt x="245" y="245"/>
                    <a:pt x="247" y="243"/>
                    <a:pt x="247" y="240"/>
                  </a:cubicBezTo>
                  <a:cubicBezTo>
                    <a:pt x="247" y="173"/>
                    <a:pt x="247" y="173"/>
                    <a:pt x="247" y="173"/>
                  </a:cubicBezTo>
                  <a:cubicBezTo>
                    <a:pt x="254" y="175"/>
                    <a:pt x="260" y="175"/>
                    <a:pt x="267" y="175"/>
                  </a:cubicBezTo>
                  <a:cubicBezTo>
                    <a:pt x="288" y="175"/>
                    <a:pt x="308" y="169"/>
                    <a:pt x="325" y="158"/>
                  </a:cubicBezTo>
                  <a:cubicBezTo>
                    <a:pt x="329" y="156"/>
                    <a:pt x="333" y="153"/>
                    <a:pt x="337" y="150"/>
                  </a:cubicBezTo>
                  <a:cubicBezTo>
                    <a:pt x="338" y="149"/>
                    <a:pt x="338" y="149"/>
                    <a:pt x="338" y="149"/>
                  </a:cubicBezTo>
                  <a:cubicBezTo>
                    <a:pt x="370" y="129"/>
                    <a:pt x="402" y="107"/>
                    <a:pt x="466" y="80"/>
                  </a:cubicBezTo>
                  <a:cubicBezTo>
                    <a:pt x="521" y="57"/>
                    <a:pt x="556" y="30"/>
                    <a:pt x="568" y="0"/>
                  </a:cubicBezTo>
                  <a:cubicBezTo>
                    <a:pt x="570" y="23"/>
                    <a:pt x="571" y="47"/>
                    <a:pt x="571" y="63"/>
                  </a:cubicBezTo>
                  <a:cubicBezTo>
                    <a:pt x="571" y="80"/>
                    <a:pt x="570" y="92"/>
                    <a:pt x="570" y="95"/>
                  </a:cubicBezTo>
                  <a:cubicBezTo>
                    <a:pt x="568" y="99"/>
                    <a:pt x="555" y="128"/>
                    <a:pt x="531" y="128"/>
                  </a:cubicBezTo>
                  <a:cubicBezTo>
                    <a:pt x="530" y="128"/>
                    <a:pt x="529" y="128"/>
                    <a:pt x="528" y="128"/>
                  </a:cubicBezTo>
                  <a:cubicBezTo>
                    <a:pt x="526" y="128"/>
                    <a:pt x="524" y="128"/>
                    <a:pt x="522" y="128"/>
                  </a:cubicBezTo>
                  <a:cubicBezTo>
                    <a:pt x="517" y="128"/>
                    <a:pt x="513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496" y="129"/>
                    <a:pt x="489" y="132"/>
                    <a:pt x="476" y="149"/>
                  </a:cubicBezTo>
                  <a:cubicBezTo>
                    <a:pt x="475" y="151"/>
                    <a:pt x="474" y="153"/>
                    <a:pt x="473" y="154"/>
                  </a:cubicBezTo>
                  <a:cubicBezTo>
                    <a:pt x="464" y="163"/>
                    <a:pt x="440" y="172"/>
                    <a:pt x="428" y="175"/>
                  </a:cubicBezTo>
                  <a:cubicBezTo>
                    <a:pt x="427" y="175"/>
                    <a:pt x="425" y="175"/>
                    <a:pt x="423" y="175"/>
                  </a:cubicBezTo>
                  <a:cubicBezTo>
                    <a:pt x="414" y="176"/>
                    <a:pt x="405" y="176"/>
                    <a:pt x="399" y="190"/>
                  </a:cubicBezTo>
                  <a:cubicBezTo>
                    <a:pt x="397" y="193"/>
                    <a:pt x="397" y="195"/>
                    <a:pt x="396" y="196"/>
                  </a:cubicBezTo>
                  <a:cubicBezTo>
                    <a:pt x="395" y="197"/>
                    <a:pt x="395" y="198"/>
                    <a:pt x="395" y="199"/>
                  </a:cubicBezTo>
                  <a:cubicBezTo>
                    <a:pt x="393" y="200"/>
                    <a:pt x="391" y="201"/>
                    <a:pt x="388" y="202"/>
                  </a:cubicBezTo>
                  <a:cubicBezTo>
                    <a:pt x="382" y="203"/>
                    <a:pt x="375" y="204"/>
                    <a:pt x="367" y="206"/>
                  </a:cubicBezTo>
                  <a:cubicBezTo>
                    <a:pt x="364" y="206"/>
                    <a:pt x="361" y="207"/>
                    <a:pt x="358" y="208"/>
                  </a:cubicBezTo>
                  <a:cubicBezTo>
                    <a:pt x="354" y="209"/>
                    <a:pt x="350" y="211"/>
                    <a:pt x="347" y="214"/>
                  </a:cubicBezTo>
                  <a:cubicBezTo>
                    <a:pt x="347" y="164"/>
                    <a:pt x="347" y="164"/>
                    <a:pt x="347" y="164"/>
                  </a:cubicBezTo>
                  <a:cubicBezTo>
                    <a:pt x="347" y="162"/>
                    <a:pt x="345" y="160"/>
                    <a:pt x="342" y="160"/>
                  </a:cubicBezTo>
                  <a:cubicBezTo>
                    <a:pt x="340" y="160"/>
                    <a:pt x="338" y="162"/>
                    <a:pt x="338" y="164"/>
                  </a:cubicBezTo>
                  <a:cubicBezTo>
                    <a:pt x="338" y="225"/>
                    <a:pt x="338" y="225"/>
                    <a:pt x="338" y="225"/>
                  </a:cubicBezTo>
                  <a:cubicBezTo>
                    <a:pt x="336" y="228"/>
                    <a:pt x="335" y="230"/>
                    <a:pt x="335" y="232"/>
                  </a:cubicBezTo>
                  <a:cubicBezTo>
                    <a:pt x="334" y="233"/>
                    <a:pt x="334" y="234"/>
                    <a:pt x="333" y="235"/>
                  </a:cubicBezTo>
                  <a:cubicBezTo>
                    <a:pt x="332" y="236"/>
                    <a:pt x="331" y="238"/>
                    <a:pt x="329" y="239"/>
                  </a:cubicBezTo>
                  <a:cubicBezTo>
                    <a:pt x="321" y="244"/>
                    <a:pt x="308" y="251"/>
                    <a:pt x="294" y="258"/>
                  </a:cubicBezTo>
                  <a:cubicBezTo>
                    <a:pt x="292" y="258"/>
                    <a:pt x="292" y="258"/>
                    <a:pt x="292" y="258"/>
                  </a:cubicBezTo>
                  <a:cubicBezTo>
                    <a:pt x="289" y="260"/>
                    <a:pt x="285" y="261"/>
                    <a:pt x="282" y="261"/>
                  </a:cubicBezTo>
                  <a:cubicBezTo>
                    <a:pt x="267" y="265"/>
                    <a:pt x="255" y="269"/>
                    <a:pt x="238" y="284"/>
                  </a:cubicBezTo>
                  <a:cubicBezTo>
                    <a:pt x="235" y="287"/>
                    <a:pt x="233" y="290"/>
                    <a:pt x="230" y="292"/>
                  </a:cubicBezTo>
                  <a:cubicBezTo>
                    <a:pt x="219" y="297"/>
                    <a:pt x="207" y="299"/>
                    <a:pt x="195" y="299"/>
                  </a:cubicBezTo>
                  <a:cubicBezTo>
                    <a:pt x="193" y="299"/>
                    <a:pt x="193" y="299"/>
                    <a:pt x="193" y="299"/>
                  </a:cubicBezTo>
                  <a:cubicBezTo>
                    <a:pt x="192" y="299"/>
                    <a:pt x="191" y="299"/>
                    <a:pt x="189" y="299"/>
                  </a:cubicBezTo>
                  <a:cubicBezTo>
                    <a:pt x="180" y="299"/>
                    <a:pt x="166" y="300"/>
                    <a:pt x="152" y="301"/>
                  </a:cubicBezTo>
                  <a:cubicBezTo>
                    <a:pt x="137" y="302"/>
                    <a:pt x="122" y="303"/>
                    <a:pt x="110" y="303"/>
                  </a:cubicBezTo>
                  <a:cubicBezTo>
                    <a:pt x="107" y="303"/>
                    <a:pt x="104" y="303"/>
                    <a:pt x="101" y="302"/>
                  </a:cubicBezTo>
                  <a:cubicBezTo>
                    <a:pt x="101" y="243"/>
                    <a:pt x="101" y="243"/>
                    <a:pt x="101" y="243"/>
                  </a:cubicBezTo>
                  <a:cubicBezTo>
                    <a:pt x="101" y="240"/>
                    <a:pt x="99" y="238"/>
                    <a:pt x="97" y="238"/>
                  </a:cubicBezTo>
                  <a:cubicBezTo>
                    <a:pt x="94" y="238"/>
                    <a:pt x="92" y="240"/>
                    <a:pt x="92" y="243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86" y="300"/>
                    <a:pt x="82" y="299"/>
                    <a:pt x="77" y="297"/>
                  </a:cubicBezTo>
                  <a:cubicBezTo>
                    <a:pt x="70" y="296"/>
                    <a:pt x="63" y="294"/>
                    <a:pt x="53" y="292"/>
                  </a:cubicBezTo>
                  <a:cubicBezTo>
                    <a:pt x="51" y="292"/>
                    <a:pt x="48" y="292"/>
                    <a:pt x="46" y="292"/>
                  </a:cubicBezTo>
                  <a:cubicBezTo>
                    <a:pt x="31" y="292"/>
                    <a:pt x="23" y="298"/>
                    <a:pt x="23" y="299"/>
                  </a:cubicBezTo>
                  <a:cubicBezTo>
                    <a:pt x="22" y="299"/>
                    <a:pt x="22" y="300"/>
                    <a:pt x="22" y="301"/>
                  </a:cubicBezTo>
                  <a:cubicBezTo>
                    <a:pt x="21" y="302"/>
                    <a:pt x="21" y="302"/>
                    <a:pt x="21" y="302"/>
                  </a:cubicBezTo>
                  <a:cubicBezTo>
                    <a:pt x="21" y="304"/>
                    <a:pt x="18" y="318"/>
                    <a:pt x="15" y="336"/>
                  </a:cubicBezTo>
                  <a:lnTo>
                    <a:pt x="13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388"/>
            <p:cNvSpPr>
              <a:spLocks/>
            </p:cNvSpPr>
            <p:nvPr/>
          </p:nvSpPr>
          <p:spPr bwMode="auto">
            <a:xfrm>
              <a:off x="6129339" y="5784850"/>
              <a:ext cx="269875" cy="234950"/>
            </a:xfrm>
            <a:custGeom>
              <a:avLst/>
              <a:gdLst>
                <a:gd name="T0" fmla="*/ 114 w 146"/>
                <a:gd name="T1" fmla="*/ 126 h 126"/>
                <a:gd name="T2" fmla="*/ 79 w 146"/>
                <a:gd name="T3" fmla="*/ 121 h 126"/>
                <a:gd name="T4" fmla="*/ 57 w 146"/>
                <a:gd name="T5" fmla="*/ 118 h 126"/>
                <a:gd name="T6" fmla="*/ 39 w 146"/>
                <a:gd name="T7" fmla="*/ 119 h 126"/>
                <a:gd name="T8" fmla="*/ 0 w 146"/>
                <a:gd name="T9" fmla="*/ 121 h 126"/>
                <a:gd name="T10" fmla="*/ 0 w 146"/>
                <a:gd name="T11" fmla="*/ 2 h 126"/>
                <a:gd name="T12" fmla="*/ 47 w 146"/>
                <a:gd name="T13" fmla="*/ 0 h 126"/>
                <a:gd name="T14" fmla="*/ 129 w 146"/>
                <a:gd name="T15" fmla="*/ 9 h 126"/>
                <a:gd name="T16" fmla="*/ 130 w 146"/>
                <a:gd name="T17" fmla="*/ 9 h 126"/>
                <a:gd name="T18" fmla="*/ 136 w 146"/>
                <a:gd name="T19" fmla="*/ 13 h 126"/>
                <a:gd name="T20" fmla="*/ 139 w 146"/>
                <a:gd name="T21" fmla="*/ 69 h 126"/>
                <a:gd name="T22" fmla="*/ 114 w 146"/>
                <a:gd name="T2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26">
                  <a:moveTo>
                    <a:pt x="114" y="126"/>
                  </a:moveTo>
                  <a:cubicBezTo>
                    <a:pt x="103" y="124"/>
                    <a:pt x="91" y="122"/>
                    <a:pt x="79" y="121"/>
                  </a:cubicBezTo>
                  <a:cubicBezTo>
                    <a:pt x="69" y="119"/>
                    <a:pt x="63" y="118"/>
                    <a:pt x="57" y="118"/>
                  </a:cubicBezTo>
                  <a:cubicBezTo>
                    <a:pt x="52" y="118"/>
                    <a:pt x="46" y="118"/>
                    <a:pt x="39" y="119"/>
                  </a:cubicBezTo>
                  <a:cubicBezTo>
                    <a:pt x="21" y="119"/>
                    <a:pt x="7" y="120"/>
                    <a:pt x="0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6" y="1"/>
                    <a:pt x="32" y="0"/>
                    <a:pt x="47" y="0"/>
                  </a:cubicBezTo>
                  <a:cubicBezTo>
                    <a:pt x="93" y="0"/>
                    <a:pt x="118" y="6"/>
                    <a:pt x="129" y="9"/>
                  </a:cubicBezTo>
                  <a:cubicBezTo>
                    <a:pt x="129" y="9"/>
                    <a:pt x="130" y="9"/>
                    <a:pt x="130" y="9"/>
                  </a:cubicBezTo>
                  <a:cubicBezTo>
                    <a:pt x="132" y="10"/>
                    <a:pt x="134" y="11"/>
                    <a:pt x="136" y="13"/>
                  </a:cubicBezTo>
                  <a:cubicBezTo>
                    <a:pt x="140" y="19"/>
                    <a:pt x="146" y="35"/>
                    <a:pt x="139" y="69"/>
                  </a:cubicBezTo>
                  <a:cubicBezTo>
                    <a:pt x="133" y="104"/>
                    <a:pt x="119" y="121"/>
                    <a:pt x="11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389"/>
            <p:cNvSpPr>
              <a:spLocks/>
            </p:cNvSpPr>
            <p:nvPr/>
          </p:nvSpPr>
          <p:spPr bwMode="auto">
            <a:xfrm>
              <a:off x="5870576" y="5734050"/>
              <a:ext cx="127000" cy="206375"/>
            </a:xfrm>
            <a:custGeom>
              <a:avLst/>
              <a:gdLst>
                <a:gd name="T0" fmla="*/ 0 w 69"/>
                <a:gd name="T1" fmla="*/ 111 h 111"/>
                <a:gd name="T2" fmla="*/ 1 w 69"/>
                <a:gd name="T3" fmla="*/ 103 h 111"/>
                <a:gd name="T4" fmla="*/ 6 w 69"/>
                <a:gd name="T5" fmla="*/ 90 h 111"/>
                <a:gd name="T6" fmla="*/ 9 w 69"/>
                <a:gd name="T7" fmla="*/ 84 h 111"/>
                <a:gd name="T8" fmla="*/ 29 w 69"/>
                <a:gd name="T9" fmla="*/ 54 h 111"/>
                <a:gd name="T10" fmla="*/ 42 w 69"/>
                <a:gd name="T11" fmla="*/ 37 h 111"/>
                <a:gd name="T12" fmla="*/ 51 w 69"/>
                <a:gd name="T13" fmla="*/ 23 h 111"/>
                <a:gd name="T14" fmla="*/ 69 w 69"/>
                <a:gd name="T15" fmla="*/ 0 h 111"/>
                <a:gd name="T16" fmla="*/ 69 w 69"/>
                <a:gd name="T17" fmla="*/ 10 h 111"/>
                <a:gd name="T18" fmla="*/ 68 w 69"/>
                <a:gd name="T19" fmla="*/ 15 h 111"/>
                <a:gd name="T20" fmla="*/ 69 w 69"/>
                <a:gd name="T21" fmla="*/ 16 h 111"/>
                <a:gd name="T22" fmla="*/ 69 w 69"/>
                <a:gd name="T23" fmla="*/ 82 h 111"/>
                <a:gd name="T24" fmla="*/ 59 w 69"/>
                <a:gd name="T25" fmla="*/ 85 h 111"/>
                <a:gd name="T26" fmla="*/ 51 w 69"/>
                <a:gd name="T27" fmla="*/ 88 h 111"/>
                <a:gd name="T28" fmla="*/ 44 w 69"/>
                <a:gd name="T29" fmla="*/ 91 h 111"/>
                <a:gd name="T30" fmla="*/ 40 w 69"/>
                <a:gd name="T31" fmla="*/ 92 h 111"/>
                <a:gd name="T32" fmla="*/ 27 w 69"/>
                <a:gd name="T33" fmla="*/ 97 h 111"/>
                <a:gd name="T34" fmla="*/ 26 w 69"/>
                <a:gd name="T35" fmla="*/ 98 h 111"/>
                <a:gd name="T36" fmla="*/ 18 w 69"/>
                <a:gd name="T37" fmla="*/ 103 h 111"/>
                <a:gd name="T38" fmla="*/ 16 w 69"/>
                <a:gd name="T39" fmla="*/ 103 h 111"/>
                <a:gd name="T40" fmla="*/ 11 w 69"/>
                <a:gd name="T41" fmla="*/ 105 h 111"/>
                <a:gd name="T42" fmla="*/ 3 w 69"/>
                <a:gd name="T43" fmla="*/ 109 h 111"/>
                <a:gd name="T44" fmla="*/ 0 w 69"/>
                <a:gd name="T4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111">
                  <a:moveTo>
                    <a:pt x="0" y="111"/>
                  </a:moveTo>
                  <a:cubicBezTo>
                    <a:pt x="0" y="109"/>
                    <a:pt x="0" y="106"/>
                    <a:pt x="1" y="103"/>
                  </a:cubicBezTo>
                  <a:cubicBezTo>
                    <a:pt x="1" y="99"/>
                    <a:pt x="3" y="95"/>
                    <a:pt x="6" y="90"/>
                  </a:cubicBezTo>
                  <a:cubicBezTo>
                    <a:pt x="7" y="88"/>
                    <a:pt x="8" y="86"/>
                    <a:pt x="9" y="84"/>
                  </a:cubicBezTo>
                  <a:cubicBezTo>
                    <a:pt x="13" y="76"/>
                    <a:pt x="21" y="66"/>
                    <a:pt x="29" y="54"/>
                  </a:cubicBezTo>
                  <a:cubicBezTo>
                    <a:pt x="34" y="48"/>
                    <a:pt x="38" y="43"/>
                    <a:pt x="42" y="37"/>
                  </a:cubicBezTo>
                  <a:cubicBezTo>
                    <a:pt x="46" y="32"/>
                    <a:pt x="48" y="28"/>
                    <a:pt x="51" y="23"/>
                  </a:cubicBezTo>
                  <a:cubicBezTo>
                    <a:pt x="57" y="14"/>
                    <a:pt x="62" y="6"/>
                    <a:pt x="69" y="0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2"/>
                    <a:pt x="67" y="14"/>
                    <a:pt x="68" y="15"/>
                  </a:cubicBezTo>
                  <a:cubicBezTo>
                    <a:pt x="68" y="16"/>
                    <a:pt x="68" y="16"/>
                    <a:pt x="69" y="16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6" y="82"/>
                    <a:pt x="63" y="83"/>
                    <a:pt x="59" y="85"/>
                  </a:cubicBezTo>
                  <a:cubicBezTo>
                    <a:pt x="56" y="86"/>
                    <a:pt x="53" y="87"/>
                    <a:pt x="51" y="88"/>
                  </a:cubicBezTo>
                  <a:cubicBezTo>
                    <a:pt x="49" y="89"/>
                    <a:pt x="47" y="90"/>
                    <a:pt x="44" y="91"/>
                  </a:cubicBezTo>
                  <a:cubicBezTo>
                    <a:pt x="43" y="92"/>
                    <a:pt x="41" y="92"/>
                    <a:pt x="40" y="92"/>
                  </a:cubicBezTo>
                  <a:cubicBezTo>
                    <a:pt x="36" y="92"/>
                    <a:pt x="32" y="93"/>
                    <a:pt x="27" y="97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3" y="101"/>
                    <a:pt x="23" y="101"/>
                    <a:pt x="18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4" y="104"/>
                    <a:pt x="13" y="104"/>
                    <a:pt x="11" y="105"/>
                  </a:cubicBezTo>
                  <a:cubicBezTo>
                    <a:pt x="8" y="105"/>
                    <a:pt x="7" y="106"/>
                    <a:pt x="3" y="109"/>
                  </a:cubicBezTo>
                  <a:cubicBezTo>
                    <a:pt x="2" y="110"/>
                    <a:pt x="1" y="111"/>
                    <a:pt x="0" y="1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390"/>
            <p:cNvSpPr>
              <a:spLocks/>
            </p:cNvSpPr>
            <p:nvPr/>
          </p:nvSpPr>
          <p:spPr bwMode="auto">
            <a:xfrm>
              <a:off x="6321426" y="5680075"/>
              <a:ext cx="76200" cy="122238"/>
            </a:xfrm>
            <a:custGeom>
              <a:avLst/>
              <a:gdLst>
                <a:gd name="T0" fmla="*/ 41 w 41"/>
                <a:gd name="T1" fmla="*/ 65 h 65"/>
                <a:gd name="T2" fmla="*/ 39 w 41"/>
                <a:gd name="T3" fmla="*/ 63 h 65"/>
                <a:gd name="T4" fmla="*/ 35 w 41"/>
                <a:gd name="T5" fmla="*/ 59 h 65"/>
                <a:gd name="T6" fmla="*/ 0 w 41"/>
                <a:gd name="T7" fmla="*/ 51 h 65"/>
                <a:gd name="T8" fmla="*/ 35 w 41"/>
                <a:gd name="T9" fmla="*/ 6 h 65"/>
                <a:gd name="T10" fmla="*/ 36 w 41"/>
                <a:gd name="T11" fmla="*/ 5 h 65"/>
                <a:gd name="T12" fmla="*/ 41 w 41"/>
                <a:gd name="T13" fmla="*/ 0 h 65"/>
                <a:gd name="T14" fmla="*/ 41 w 41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65">
                  <a:moveTo>
                    <a:pt x="41" y="65"/>
                  </a:moveTo>
                  <a:cubicBezTo>
                    <a:pt x="41" y="65"/>
                    <a:pt x="40" y="64"/>
                    <a:pt x="39" y="63"/>
                  </a:cubicBezTo>
                  <a:cubicBezTo>
                    <a:pt x="37" y="60"/>
                    <a:pt x="35" y="59"/>
                    <a:pt x="35" y="59"/>
                  </a:cubicBezTo>
                  <a:cubicBezTo>
                    <a:pt x="34" y="58"/>
                    <a:pt x="24" y="54"/>
                    <a:pt x="0" y="51"/>
                  </a:cubicBezTo>
                  <a:cubicBezTo>
                    <a:pt x="15" y="24"/>
                    <a:pt x="25" y="15"/>
                    <a:pt x="35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8" y="3"/>
                    <a:pt x="40" y="2"/>
                    <a:pt x="41" y="0"/>
                  </a:cubicBezTo>
                  <a:lnTo>
                    <a:pt x="41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391"/>
            <p:cNvSpPr>
              <a:spLocks/>
            </p:cNvSpPr>
            <p:nvPr/>
          </p:nvSpPr>
          <p:spPr bwMode="auto">
            <a:xfrm>
              <a:off x="6013451" y="5707063"/>
              <a:ext cx="100013" cy="177800"/>
            </a:xfrm>
            <a:custGeom>
              <a:avLst/>
              <a:gdLst>
                <a:gd name="T0" fmla="*/ 10 w 54"/>
                <a:gd name="T1" fmla="*/ 96 h 96"/>
                <a:gd name="T2" fmla="*/ 9 w 54"/>
                <a:gd name="T3" fmla="*/ 96 h 96"/>
                <a:gd name="T4" fmla="*/ 5 w 54"/>
                <a:gd name="T5" fmla="*/ 95 h 96"/>
                <a:gd name="T6" fmla="*/ 0 w 54"/>
                <a:gd name="T7" fmla="*/ 95 h 96"/>
                <a:gd name="T8" fmla="*/ 0 w 54"/>
                <a:gd name="T9" fmla="*/ 96 h 96"/>
                <a:gd name="T10" fmla="*/ 0 w 54"/>
                <a:gd name="T11" fmla="*/ 30 h 96"/>
                <a:gd name="T12" fmla="*/ 52 w 54"/>
                <a:gd name="T13" fmla="*/ 0 h 96"/>
                <a:gd name="T14" fmla="*/ 54 w 54"/>
                <a:gd name="T15" fmla="*/ 40 h 96"/>
                <a:gd name="T16" fmla="*/ 54 w 54"/>
                <a:gd name="T17" fmla="*/ 82 h 96"/>
                <a:gd name="T18" fmla="*/ 51 w 54"/>
                <a:gd name="T19" fmla="*/ 82 h 96"/>
                <a:gd name="T20" fmla="*/ 41 w 54"/>
                <a:gd name="T21" fmla="*/ 85 h 96"/>
                <a:gd name="T22" fmla="*/ 31 w 54"/>
                <a:gd name="T23" fmla="*/ 89 h 96"/>
                <a:gd name="T24" fmla="*/ 27 w 54"/>
                <a:gd name="T25" fmla="*/ 89 h 96"/>
                <a:gd name="T26" fmla="*/ 26 w 54"/>
                <a:gd name="T27" fmla="*/ 89 h 96"/>
                <a:gd name="T28" fmla="*/ 26 w 54"/>
                <a:gd name="T29" fmla="*/ 89 h 96"/>
                <a:gd name="T30" fmla="*/ 25 w 54"/>
                <a:gd name="T31" fmla="*/ 89 h 96"/>
                <a:gd name="T32" fmla="*/ 18 w 54"/>
                <a:gd name="T33" fmla="*/ 92 h 96"/>
                <a:gd name="T34" fmla="*/ 14 w 54"/>
                <a:gd name="T35" fmla="*/ 94 h 96"/>
                <a:gd name="T36" fmla="*/ 10 w 54"/>
                <a:gd name="T3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96">
                  <a:moveTo>
                    <a:pt x="10" y="96"/>
                  </a:moveTo>
                  <a:cubicBezTo>
                    <a:pt x="10" y="96"/>
                    <a:pt x="9" y="96"/>
                    <a:pt x="9" y="96"/>
                  </a:cubicBezTo>
                  <a:cubicBezTo>
                    <a:pt x="8" y="95"/>
                    <a:pt x="7" y="95"/>
                    <a:pt x="5" y="95"/>
                  </a:cubicBezTo>
                  <a:cubicBezTo>
                    <a:pt x="3" y="95"/>
                    <a:pt x="2" y="95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0"/>
                    <a:pt x="48" y="23"/>
                    <a:pt x="54" y="40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2" y="82"/>
                    <a:pt x="52" y="82"/>
                    <a:pt x="51" y="82"/>
                  </a:cubicBezTo>
                  <a:cubicBezTo>
                    <a:pt x="48" y="82"/>
                    <a:pt x="46" y="82"/>
                    <a:pt x="41" y="85"/>
                  </a:cubicBezTo>
                  <a:cubicBezTo>
                    <a:pt x="37" y="88"/>
                    <a:pt x="34" y="88"/>
                    <a:pt x="31" y="89"/>
                  </a:cubicBezTo>
                  <a:cubicBezTo>
                    <a:pt x="29" y="89"/>
                    <a:pt x="28" y="89"/>
                    <a:pt x="27" y="89"/>
                  </a:cubicBezTo>
                  <a:cubicBezTo>
                    <a:pt x="27" y="89"/>
                    <a:pt x="27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3" y="89"/>
                    <a:pt x="21" y="90"/>
                    <a:pt x="18" y="92"/>
                  </a:cubicBezTo>
                  <a:cubicBezTo>
                    <a:pt x="16" y="93"/>
                    <a:pt x="15" y="94"/>
                    <a:pt x="14" y="94"/>
                  </a:cubicBezTo>
                  <a:cubicBezTo>
                    <a:pt x="12" y="96"/>
                    <a:pt x="12" y="96"/>
                    <a:pt x="10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392"/>
            <p:cNvSpPr>
              <a:spLocks/>
            </p:cNvSpPr>
            <p:nvPr/>
          </p:nvSpPr>
          <p:spPr bwMode="auto">
            <a:xfrm>
              <a:off x="6010276" y="5556250"/>
              <a:ext cx="111125" cy="192088"/>
            </a:xfrm>
            <a:custGeom>
              <a:avLst/>
              <a:gdLst>
                <a:gd name="T0" fmla="*/ 0 w 70"/>
                <a:gd name="T1" fmla="*/ 40 h 121"/>
                <a:gd name="T2" fmla="*/ 70 w 70"/>
                <a:gd name="T3" fmla="*/ 0 h 121"/>
                <a:gd name="T4" fmla="*/ 70 w 70"/>
                <a:gd name="T5" fmla="*/ 81 h 121"/>
                <a:gd name="T6" fmla="*/ 0 w 70"/>
                <a:gd name="T7" fmla="*/ 121 h 121"/>
                <a:gd name="T8" fmla="*/ 0 w 70"/>
                <a:gd name="T9" fmla="*/ 4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21">
                  <a:moveTo>
                    <a:pt x="0" y="40"/>
                  </a:moveTo>
                  <a:lnTo>
                    <a:pt x="70" y="0"/>
                  </a:lnTo>
                  <a:lnTo>
                    <a:pt x="70" y="81"/>
                  </a:lnTo>
                  <a:lnTo>
                    <a:pt x="0" y="121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393"/>
            <p:cNvSpPr>
              <a:spLocks/>
            </p:cNvSpPr>
            <p:nvPr/>
          </p:nvSpPr>
          <p:spPr bwMode="auto">
            <a:xfrm>
              <a:off x="6084889" y="5602288"/>
              <a:ext cx="19050" cy="76200"/>
            </a:xfrm>
            <a:custGeom>
              <a:avLst/>
              <a:gdLst>
                <a:gd name="T0" fmla="*/ 0 w 12"/>
                <a:gd name="T1" fmla="*/ 19 h 48"/>
                <a:gd name="T2" fmla="*/ 0 w 12"/>
                <a:gd name="T3" fmla="*/ 45 h 48"/>
                <a:gd name="T4" fmla="*/ 0 w 12"/>
                <a:gd name="T5" fmla="*/ 48 h 48"/>
                <a:gd name="T6" fmla="*/ 12 w 12"/>
                <a:gd name="T7" fmla="*/ 41 h 48"/>
                <a:gd name="T8" fmla="*/ 12 w 12"/>
                <a:gd name="T9" fmla="*/ 0 h 48"/>
                <a:gd name="T10" fmla="*/ 0 w 12"/>
                <a:gd name="T11" fmla="*/ 7 h 48"/>
                <a:gd name="T12" fmla="*/ 0 w 12"/>
                <a:gd name="T13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8">
                  <a:moveTo>
                    <a:pt x="0" y="19"/>
                  </a:moveTo>
                  <a:lnTo>
                    <a:pt x="0" y="45"/>
                  </a:lnTo>
                  <a:lnTo>
                    <a:pt x="0" y="48"/>
                  </a:lnTo>
                  <a:lnTo>
                    <a:pt x="12" y="41"/>
                  </a:lnTo>
                  <a:lnTo>
                    <a:pt x="12" y="0"/>
                  </a:lnTo>
                  <a:lnTo>
                    <a:pt x="0" y="7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394"/>
            <p:cNvSpPr>
              <a:spLocks/>
            </p:cNvSpPr>
            <p:nvPr/>
          </p:nvSpPr>
          <p:spPr bwMode="auto">
            <a:xfrm>
              <a:off x="6054726" y="5619750"/>
              <a:ext cx="20638" cy="76200"/>
            </a:xfrm>
            <a:custGeom>
              <a:avLst/>
              <a:gdLst>
                <a:gd name="T0" fmla="*/ 0 w 13"/>
                <a:gd name="T1" fmla="*/ 18 h 48"/>
                <a:gd name="T2" fmla="*/ 0 w 13"/>
                <a:gd name="T3" fmla="*/ 44 h 48"/>
                <a:gd name="T4" fmla="*/ 0 w 13"/>
                <a:gd name="T5" fmla="*/ 48 h 48"/>
                <a:gd name="T6" fmla="*/ 13 w 13"/>
                <a:gd name="T7" fmla="*/ 41 h 48"/>
                <a:gd name="T8" fmla="*/ 13 w 13"/>
                <a:gd name="T9" fmla="*/ 37 h 48"/>
                <a:gd name="T10" fmla="*/ 13 w 13"/>
                <a:gd name="T11" fmla="*/ 10 h 48"/>
                <a:gd name="T12" fmla="*/ 13 w 13"/>
                <a:gd name="T13" fmla="*/ 0 h 48"/>
                <a:gd name="T14" fmla="*/ 0 w 13"/>
                <a:gd name="T15" fmla="*/ 7 h 48"/>
                <a:gd name="T16" fmla="*/ 0 w 13"/>
                <a:gd name="T17" fmla="*/ 1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8">
                  <a:moveTo>
                    <a:pt x="0" y="18"/>
                  </a:moveTo>
                  <a:lnTo>
                    <a:pt x="0" y="44"/>
                  </a:lnTo>
                  <a:lnTo>
                    <a:pt x="0" y="48"/>
                  </a:lnTo>
                  <a:lnTo>
                    <a:pt x="13" y="41"/>
                  </a:lnTo>
                  <a:lnTo>
                    <a:pt x="13" y="37"/>
                  </a:lnTo>
                  <a:lnTo>
                    <a:pt x="13" y="10"/>
                  </a:lnTo>
                  <a:lnTo>
                    <a:pt x="13" y="0"/>
                  </a:lnTo>
                  <a:lnTo>
                    <a:pt x="0" y="7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395"/>
            <p:cNvSpPr>
              <a:spLocks/>
            </p:cNvSpPr>
            <p:nvPr/>
          </p:nvSpPr>
          <p:spPr bwMode="auto">
            <a:xfrm>
              <a:off x="6024564" y="5635625"/>
              <a:ext cx="20638" cy="76200"/>
            </a:xfrm>
            <a:custGeom>
              <a:avLst/>
              <a:gdLst>
                <a:gd name="T0" fmla="*/ 0 w 13"/>
                <a:gd name="T1" fmla="*/ 7 h 48"/>
                <a:gd name="T2" fmla="*/ 0 w 13"/>
                <a:gd name="T3" fmla="*/ 48 h 48"/>
                <a:gd name="T4" fmla="*/ 13 w 13"/>
                <a:gd name="T5" fmla="*/ 41 h 48"/>
                <a:gd name="T6" fmla="*/ 13 w 13"/>
                <a:gd name="T7" fmla="*/ 38 h 48"/>
                <a:gd name="T8" fmla="*/ 13 w 13"/>
                <a:gd name="T9" fmla="*/ 12 h 48"/>
                <a:gd name="T10" fmla="*/ 13 w 13"/>
                <a:gd name="T11" fmla="*/ 12 h 48"/>
                <a:gd name="T12" fmla="*/ 13 w 13"/>
                <a:gd name="T13" fmla="*/ 0 h 48"/>
                <a:gd name="T14" fmla="*/ 13 w 13"/>
                <a:gd name="T15" fmla="*/ 0 h 48"/>
                <a:gd name="T16" fmla="*/ 0 w 13"/>
                <a:gd name="T17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8">
                  <a:moveTo>
                    <a:pt x="0" y="7"/>
                  </a:moveTo>
                  <a:lnTo>
                    <a:pt x="0" y="48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396"/>
            <p:cNvSpPr>
              <a:spLocks/>
            </p:cNvSpPr>
            <p:nvPr/>
          </p:nvSpPr>
          <p:spPr bwMode="auto">
            <a:xfrm>
              <a:off x="6013451" y="5481638"/>
              <a:ext cx="106363" cy="120650"/>
            </a:xfrm>
            <a:custGeom>
              <a:avLst/>
              <a:gdLst>
                <a:gd name="T0" fmla="*/ 0 w 57"/>
                <a:gd name="T1" fmla="*/ 39 h 65"/>
                <a:gd name="T2" fmla="*/ 3 w 57"/>
                <a:gd name="T3" fmla="*/ 37 h 65"/>
                <a:gd name="T4" fmla="*/ 3 w 57"/>
                <a:gd name="T5" fmla="*/ 46 h 65"/>
                <a:gd name="T6" fmla="*/ 5 w 57"/>
                <a:gd name="T7" fmla="*/ 50 h 65"/>
                <a:gd name="T8" fmla="*/ 8 w 57"/>
                <a:gd name="T9" fmla="*/ 51 h 65"/>
                <a:gd name="T10" fmla="*/ 10 w 57"/>
                <a:gd name="T11" fmla="*/ 50 h 65"/>
                <a:gd name="T12" fmla="*/ 20 w 57"/>
                <a:gd name="T13" fmla="*/ 44 h 65"/>
                <a:gd name="T14" fmla="*/ 23 w 57"/>
                <a:gd name="T15" fmla="*/ 40 h 65"/>
                <a:gd name="T16" fmla="*/ 23 w 57"/>
                <a:gd name="T17" fmla="*/ 23 h 65"/>
                <a:gd name="T18" fmla="*/ 29 w 57"/>
                <a:gd name="T19" fmla="*/ 18 h 65"/>
                <a:gd name="T20" fmla="*/ 29 w 57"/>
                <a:gd name="T21" fmla="*/ 33 h 65"/>
                <a:gd name="T22" fmla="*/ 31 w 57"/>
                <a:gd name="T23" fmla="*/ 37 h 65"/>
                <a:gd name="T24" fmla="*/ 34 w 57"/>
                <a:gd name="T25" fmla="*/ 37 h 65"/>
                <a:gd name="T26" fmla="*/ 36 w 57"/>
                <a:gd name="T27" fmla="*/ 37 h 65"/>
                <a:gd name="T28" fmla="*/ 46 w 57"/>
                <a:gd name="T29" fmla="*/ 31 h 65"/>
                <a:gd name="T30" fmla="*/ 49 w 57"/>
                <a:gd name="T31" fmla="*/ 27 h 65"/>
                <a:gd name="T32" fmla="*/ 49 w 57"/>
                <a:gd name="T33" fmla="*/ 5 h 65"/>
                <a:gd name="T34" fmla="*/ 57 w 57"/>
                <a:gd name="T35" fmla="*/ 0 h 65"/>
                <a:gd name="T36" fmla="*/ 57 w 57"/>
                <a:gd name="T37" fmla="*/ 32 h 65"/>
                <a:gd name="T38" fmla="*/ 0 w 57"/>
                <a:gd name="T39" fmla="*/ 65 h 65"/>
                <a:gd name="T40" fmla="*/ 0 w 57"/>
                <a:gd name="T41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65">
                  <a:moveTo>
                    <a:pt x="0" y="39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8"/>
                    <a:pt x="4" y="49"/>
                    <a:pt x="5" y="50"/>
                  </a:cubicBezTo>
                  <a:cubicBezTo>
                    <a:pt x="6" y="50"/>
                    <a:pt x="7" y="51"/>
                    <a:pt x="8" y="51"/>
                  </a:cubicBezTo>
                  <a:cubicBezTo>
                    <a:pt x="8" y="51"/>
                    <a:pt x="9" y="50"/>
                    <a:pt x="10" y="50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2" y="43"/>
                    <a:pt x="23" y="42"/>
                    <a:pt x="23" y="4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30" y="36"/>
                    <a:pt x="31" y="37"/>
                  </a:cubicBezTo>
                  <a:cubicBezTo>
                    <a:pt x="32" y="37"/>
                    <a:pt x="33" y="37"/>
                    <a:pt x="34" y="37"/>
                  </a:cubicBezTo>
                  <a:cubicBezTo>
                    <a:pt x="34" y="37"/>
                    <a:pt x="35" y="37"/>
                    <a:pt x="36" y="37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8" y="30"/>
                    <a:pt x="49" y="28"/>
                    <a:pt x="49" y="2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397"/>
            <p:cNvSpPr>
              <a:spLocks/>
            </p:cNvSpPr>
            <p:nvPr/>
          </p:nvSpPr>
          <p:spPr bwMode="auto">
            <a:xfrm>
              <a:off x="6135689" y="5473700"/>
              <a:ext cx="250825" cy="76200"/>
            </a:xfrm>
            <a:custGeom>
              <a:avLst/>
              <a:gdLst>
                <a:gd name="T0" fmla="*/ 0 w 136"/>
                <a:gd name="T1" fmla="*/ 34 h 41"/>
                <a:gd name="T2" fmla="*/ 0 w 136"/>
                <a:gd name="T3" fmla="*/ 0 h 41"/>
                <a:gd name="T4" fmla="*/ 35 w 136"/>
                <a:gd name="T5" fmla="*/ 1 h 41"/>
                <a:gd name="T6" fmla="*/ 35 w 136"/>
                <a:gd name="T7" fmla="*/ 22 h 41"/>
                <a:gd name="T8" fmla="*/ 39 w 136"/>
                <a:gd name="T9" fmla="*/ 27 h 41"/>
                <a:gd name="T10" fmla="*/ 52 w 136"/>
                <a:gd name="T11" fmla="*/ 27 h 41"/>
                <a:gd name="T12" fmla="*/ 57 w 136"/>
                <a:gd name="T13" fmla="*/ 22 h 41"/>
                <a:gd name="T14" fmla="*/ 57 w 136"/>
                <a:gd name="T15" fmla="*/ 2 h 41"/>
                <a:gd name="T16" fmla="*/ 81 w 136"/>
                <a:gd name="T17" fmla="*/ 5 h 41"/>
                <a:gd name="T18" fmla="*/ 81 w 136"/>
                <a:gd name="T19" fmla="*/ 24 h 41"/>
                <a:gd name="T20" fmla="*/ 85 w 136"/>
                <a:gd name="T21" fmla="*/ 28 h 41"/>
                <a:gd name="T22" fmla="*/ 98 w 136"/>
                <a:gd name="T23" fmla="*/ 29 h 41"/>
                <a:gd name="T24" fmla="*/ 102 w 136"/>
                <a:gd name="T25" fmla="*/ 28 h 41"/>
                <a:gd name="T26" fmla="*/ 103 w 136"/>
                <a:gd name="T27" fmla="*/ 24 h 41"/>
                <a:gd name="T28" fmla="*/ 103 w 136"/>
                <a:gd name="T29" fmla="*/ 6 h 41"/>
                <a:gd name="T30" fmla="*/ 136 w 136"/>
                <a:gd name="T31" fmla="*/ 8 h 41"/>
                <a:gd name="T32" fmla="*/ 136 w 136"/>
                <a:gd name="T33" fmla="*/ 41 h 41"/>
                <a:gd name="T34" fmla="*/ 0 w 136"/>
                <a:gd name="T3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6" h="41">
                  <a:moveTo>
                    <a:pt x="0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5"/>
                    <a:pt x="37" y="27"/>
                    <a:pt x="39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5" y="27"/>
                    <a:pt x="57" y="25"/>
                    <a:pt x="57" y="2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6"/>
                    <a:pt x="83" y="28"/>
                    <a:pt x="85" y="28"/>
                  </a:cubicBezTo>
                  <a:cubicBezTo>
                    <a:pt x="85" y="28"/>
                    <a:pt x="98" y="29"/>
                    <a:pt x="98" y="29"/>
                  </a:cubicBezTo>
                  <a:cubicBezTo>
                    <a:pt x="100" y="29"/>
                    <a:pt x="101" y="28"/>
                    <a:pt x="102" y="28"/>
                  </a:cubicBezTo>
                  <a:cubicBezTo>
                    <a:pt x="103" y="27"/>
                    <a:pt x="103" y="26"/>
                    <a:pt x="103" y="2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14"/>
                    <a:pt x="136" y="27"/>
                    <a:pt x="136" y="41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398"/>
            <p:cNvSpPr>
              <a:spLocks/>
            </p:cNvSpPr>
            <p:nvPr/>
          </p:nvSpPr>
          <p:spPr bwMode="auto">
            <a:xfrm>
              <a:off x="6135689" y="5554663"/>
              <a:ext cx="250825" cy="125413"/>
            </a:xfrm>
            <a:custGeom>
              <a:avLst/>
              <a:gdLst>
                <a:gd name="T0" fmla="*/ 0 w 136"/>
                <a:gd name="T1" fmla="*/ 0 h 68"/>
                <a:gd name="T2" fmla="*/ 136 w 136"/>
                <a:gd name="T3" fmla="*/ 7 h 68"/>
                <a:gd name="T4" fmla="*/ 136 w 136"/>
                <a:gd name="T5" fmla="*/ 32 h 68"/>
                <a:gd name="T6" fmla="*/ 115 w 136"/>
                <a:gd name="T7" fmla="*/ 67 h 68"/>
                <a:gd name="T8" fmla="*/ 115 w 136"/>
                <a:gd name="T9" fmla="*/ 67 h 68"/>
                <a:gd name="T10" fmla="*/ 114 w 136"/>
                <a:gd name="T11" fmla="*/ 67 h 68"/>
                <a:gd name="T12" fmla="*/ 107 w 136"/>
                <a:gd name="T13" fmla="*/ 67 h 68"/>
                <a:gd name="T14" fmla="*/ 106 w 136"/>
                <a:gd name="T15" fmla="*/ 22 h 68"/>
                <a:gd name="T16" fmla="*/ 106 w 136"/>
                <a:gd name="T17" fmla="*/ 21 h 68"/>
                <a:gd name="T18" fmla="*/ 81 w 136"/>
                <a:gd name="T19" fmla="*/ 13 h 68"/>
                <a:gd name="T20" fmla="*/ 79 w 136"/>
                <a:gd name="T21" fmla="*/ 13 h 68"/>
                <a:gd name="T22" fmla="*/ 56 w 136"/>
                <a:gd name="T23" fmla="*/ 19 h 68"/>
                <a:gd name="T24" fmla="*/ 55 w 136"/>
                <a:gd name="T25" fmla="*/ 19 h 68"/>
                <a:gd name="T26" fmla="*/ 55 w 136"/>
                <a:gd name="T27" fmla="*/ 65 h 68"/>
                <a:gd name="T28" fmla="*/ 47 w 136"/>
                <a:gd name="T29" fmla="*/ 64 h 68"/>
                <a:gd name="T30" fmla="*/ 47 w 136"/>
                <a:gd name="T31" fmla="*/ 55 h 68"/>
                <a:gd name="T32" fmla="*/ 47 w 136"/>
                <a:gd name="T33" fmla="*/ 55 h 68"/>
                <a:gd name="T34" fmla="*/ 47 w 136"/>
                <a:gd name="T35" fmla="*/ 55 h 68"/>
                <a:gd name="T36" fmla="*/ 47 w 136"/>
                <a:gd name="T37" fmla="*/ 54 h 68"/>
                <a:gd name="T38" fmla="*/ 46 w 136"/>
                <a:gd name="T39" fmla="*/ 54 h 68"/>
                <a:gd name="T40" fmla="*/ 46 w 136"/>
                <a:gd name="T41" fmla="*/ 53 h 68"/>
                <a:gd name="T42" fmla="*/ 45 w 136"/>
                <a:gd name="T43" fmla="*/ 52 h 68"/>
                <a:gd name="T44" fmla="*/ 45 w 136"/>
                <a:gd name="T45" fmla="*/ 52 h 68"/>
                <a:gd name="T46" fmla="*/ 45 w 136"/>
                <a:gd name="T47" fmla="*/ 52 h 68"/>
                <a:gd name="T48" fmla="*/ 44 w 136"/>
                <a:gd name="T49" fmla="*/ 52 h 68"/>
                <a:gd name="T50" fmla="*/ 43 w 136"/>
                <a:gd name="T51" fmla="*/ 51 h 68"/>
                <a:gd name="T52" fmla="*/ 42 w 136"/>
                <a:gd name="T53" fmla="*/ 51 h 68"/>
                <a:gd name="T54" fmla="*/ 25 w 136"/>
                <a:gd name="T55" fmla="*/ 51 h 68"/>
                <a:gd name="T56" fmla="*/ 22 w 136"/>
                <a:gd name="T57" fmla="*/ 53 h 68"/>
                <a:gd name="T58" fmla="*/ 4 w 136"/>
                <a:gd name="T59" fmla="*/ 66 h 68"/>
                <a:gd name="T60" fmla="*/ 0 w 136"/>
                <a:gd name="T61" fmla="*/ 68 h 68"/>
                <a:gd name="T62" fmla="*/ 0 w 136"/>
                <a:gd name="T6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" h="68">
                  <a:moveTo>
                    <a:pt x="0" y="0"/>
                  </a:moveTo>
                  <a:cubicBezTo>
                    <a:pt x="136" y="7"/>
                    <a:pt x="136" y="7"/>
                    <a:pt x="136" y="7"/>
                  </a:cubicBezTo>
                  <a:cubicBezTo>
                    <a:pt x="136" y="17"/>
                    <a:pt x="136" y="26"/>
                    <a:pt x="136" y="32"/>
                  </a:cubicBezTo>
                  <a:cubicBezTo>
                    <a:pt x="136" y="43"/>
                    <a:pt x="128" y="56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4" y="67"/>
                    <a:pt x="114" y="67"/>
                    <a:pt x="114" y="67"/>
                  </a:cubicBezTo>
                  <a:cubicBezTo>
                    <a:pt x="113" y="67"/>
                    <a:pt x="110" y="67"/>
                    <a:pt x="107" y="67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2" y="13"/>
                    <a:pt x="81" y="13"/>
                  </a:cubicBezTo>
                  <a:cubicBezTo>
                    <a:pt x="80" y="13"/>
                    <a:pt x="79" y="13"/>
                    <a:pt x="79" y="13"/>
                  </a:cubicBezTo>
                  <a:cubicBezTo>
                    <a:pt x="60" y="13"/>
                    <a:pt x="56" y="18"/>
                    <a:pt x="56" y="19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2" y="65"/>
                    <a:pt x="49" y="65"/>
                    <a:pt x="47" y="6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53"/>
                    <a:pt x="46" y="53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3" y="51"/>
                    <a:pt x="43" y="51"/>
                  </a:cubicBezTo>
                  <a:cubicBezTo>
                    <a:pt x="43" y="51"/>
                    <a:pt x="43" y="51"/>
                    <a:pt x="42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4" y="51"/>
                    <a:pt x="23" y="52"/>
                    <a:pt x="22" y="53"/>
                  </a:cubicBezTo>
                  <a:cubicBezTo>
                    <a:pt x="21" y="53"/>
                    <a:pt x="13" y="61"/>
                    <a:pt x="4" y="66"/>
                  </a:cubicBezTo>
                  <a:cubicBezTo>
                    <a:pt x="3" y="67"/>
                    <a:pt x="1" y="67"/>
                    <a:pt x="0" y="6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Rectangle 399"/>
            <p:cNvSpPr>
              <a:spLocks noChangeArrowheads="1"/>
            </p:cNvSpPr>
            <p:nvPr/>
          </p:nvSpPr>
          <p:spPr bwMode="auto">
            <a:xfrm>
              <a:off x="6170614" y="5586413"/>
              <a:ext cx="254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Rectangle 400"/>
            <p:cNvSpPr>
              <a:spLocks noChangeArrowheads="1"/>
            </p:cNvSpPr>
            <p:nvPr/>
          </p:nvSpPr>
          <p:spPr bwMode="auto">
            <a:xfrm>
              <a:off x="6353176" y="5586413"/>
              <a:ext cx="25400" cy="619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/>
          <p:cNvGrpSpPr/>
          <p:nvPr/>
        </p:nvGrpSpPr>
        <p:grpSpPr>
          <a:xfrm>
            <a:off x="5272136" y="224982"/>
            <a:ext cx="929150" cy="2627000"/>
            <a:chOff x="6110288" y="2697163"/>
            <a:chExt cx="615950" cy="1741488"/>
          </a:xfrm>
          <a:solidFill>
            <a:schemeClr val="tx2"/>
          </a:solidFill>
        </p:grpSpPr>
        <p:sp>
          <p:nvSpPr>
            <p:cNvPr id="437" name="Freeform 429"/>
            <p:cNvSpPr>
              <a:spLocks noEditPoints="1"/>
            </p:cNvSpPr>
            <p:nvPr/>
          </p:nvSpPr>
          <p:spPr bwMode="auto">
            <a:xfrm>
              <a:off x="6110288" y="2697163"/>
              <a:ext cx="615950" cy="414338"/>
            </a:xfrm>
            <a:custGeom>
              <a:avLst/>
              <a:gdLst>
                <a:gd name="T0" fmla="*/ 295 w 335"/>
                <a:gd name="T1" fmla="*/ 183 h 223"/>
                <a:gd name="T2" fmla="*/ 207 w 335"/>
                <a:gd name="T3" fmla="*/ 145 h 223"/>
                <a:gd name="T4" fmla="*/ 212 w 335"/>
                <a:gd name="T5" fmla="*/ 127 h 223"/>
                <a:gd name="T6" fmla="*/ 176 w 335"/>
                <a:gd name="T7" fmla="*/ 111 h 223"/>
                <a:gd name="T8" fmla="*/ 174 w 335"/>
                <a:gd name="T9" fmla="*/ 100 h 223"/>
                <a:gd name="T10" fmla="*/ 162 w 335"/>
                <a:gd name="T11" fmla="*/ 100 h 223"/>
                <a:gd name="T12" fmla="*/ 160 w 335"/>
                <a:gd name="T13" fmla="*/ 111 h 223"/>
                <a:gd name="T14" fmla="*/ 124 w 335"/>
                <a:gd name="T15" fmla="*/ 127 h 223"/>
                <a:gd name="T16" fmla="*/ 129 w 335"/>
                <a:gd name="T17" fmla="*/ 145 h 223"/>
                <a:gd name="T18" fmla="*/ 41 w 335"/>
                <a:gd name="T19" fmla="*/ 183 h 223"/>
                <a:gd name="T20" fmla="*/ 2 w 335"/>
                <a:gd name="T21" fmla="*/ 220 h 223"/>
                <a:gd name="T22" fmla="*/ 168 w 335"/>
                <a:gd name="T23" fmla="*/ 203 h 223"/>
                <a:gd name="T24" fmla="*/ 334 w 335"/>
                <a:gd name="T25" fmla="*/ 220 h 223"/>
                <a:gd name="T26" fmla="*/ 58 w 335"/>
                <a:gd name="T27" fmla="*/ 197 h 223"/>
                <a:gd name="T28" fmla="*/ 78 w 335"/>
                <a:gd name="T29" fmla="*/ 181 h 223"/>
                <a:gd name="T30" fmla="*/ 58 w 335"/>
                <a:gd name="T31" fmla="*/ 197 h 223"/>
                <a:gd name="T32" fmla="*/ 81 w 335"/>
                <a:gd name="T33" fmla="*/ 180 h 223"/>
                <a:gd name="T34" fmla="*/ 104 w 335"/>
                <a:gd name="T35" fmla="*/ 193 h 223"/>
                <a:gd name="T36" fmla="*/ 107 w 335"/>
                <a:gd name="T37" fmla="*/ 193 h 223"/>
                <a:gd name="T38" fmla="*/ 128 w 335"/>
                <a:gd name="T39" fmla="*/ 175 h 223"/>
                <a:gd name="T40" fmla="*/ 107 w 335"/>
                <a:gd name="T41" fmla="*/ 193 h 223"/>
                <a:gd name="T42" fmla="*/ 131 w 335"/>
                <a:gd name="T43" fmla="*/ 175 h 223"/>
                <a:gd name="T44" fmla="*/ 153 w 335"/>
                <a:gd name="T45" fmla="*/ 191 h 223"/>
                <a:gd name="T46" fmla="*/ 178 w 335"/>
                <a:gd name="T47" fmla="*/ 191 h 223"/>
                <a:gd name="T48" fmla="*/ 156 w 335"/>
                <a:gd name="T49" fmla="*/ 175 h 223"/>
                <a:gd name="T50" fmla="*/ 178 w 335"/>
                <a:gd name="T51" fmla="*/ 191 h 223"/>
                <a:gd name="T52" fmla="*/ 181 w 335"/>
                <a:gd name="T53" fmla="*/ 191 h 223"/>
                <a:gd name="T54" fmla="*/ 203 w 335"/>
                <a:gd name="T55" fmla="*/ 175 h 223"/>
                <a:gd name="T56" fmla="*/ 227 w 335"/>
                <a:gd name="T57" fmla="*/ 193 h 223"/>
                <a:gd name="T58" fmla="*/ 206 w 335"/>
                <a:gd name="T59" fmla="*/ 175 h 223"/>
                <a:gd name="T60" fmla="*/ 227 w 335"/>
                <a:gd name="T61" fmla="*/ 193 h 223"/>
                <a:gd name="T62" fmla="*/ 230 w 335"/>
                <a:gd name="T63" fmla="*/ 193 h 223"/>
                <a:gd name="T64" fmla="*/ 253 w 335"/>
                <a:gd name="T65" fmla="*/ 180 h 223"/>
                <a:gd name="T66" fmla="*/ 276 w 335"/>
                <a:gd name="T67" fmla="*/ 197 h 223"/>
                <a:gd name="T68" fmla="*/ 256 w 335"/>
                <a:gd name="T69" fmla="*/ 181 h 223"/>
                <a:gd name="T70" fmla="*/ 276 w 335"/>
                <a:gd name="T71" fmla="*/ 19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23">
                  <a:moveTo>
                    <a:pt x="289" y="202"/>
                  </a:moveTo>
                  <a:cubicBezTo>
                    <a:pt x="295" y="183"/>
                    <a:pt x="295" y="183"/>
                    <a:pt x="295" y="183"/>
                  </a:cubicBezTo>
                  <a:cubicBezTo>
                    <a:pt x="267" y="169"/>
                    <a:pt x="233" y="160"/>
                    <a:pt x="207" y="155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31"/>
                    <a:pt x="220" y="129"/>
                    <a:pt x="212" y="127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2" y="116"/>
                    <a:pt x="197" y="111"/>
                    <a:pt x="176" y="111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4" y="100"/>
                    <a:pt x="174" y="100"/>
                    <a:pt x="174" y="10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39" y="111"/>
                    <a:pt x="124" y="116"/>
                    <a:pt x="124" y="11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15" y="129"/>
                    <a:pt x="111" y="131"/>
                    <a:pt x="111" y="131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29" y="155"/>
                    <a:pt x="129" y="155"/>
                    <a:pt x="129" y="155"/>
                  </a:cubicBezTo>
                  <a:cubicBezTo>
                    <a:pt x="103" y="160"/>
                    <a:pt x="68" y="169"/>
                    <a:pt x="41" y="183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12" y="208"/>
                    <a:pt x="0" y="217"/>
                    <a:pt x="2" y="220"/>
                  </a:cubicBezTo>
                  <a:cubicBezTo>
                    <a:pt x="2" y="221"/>
                    <a:pt x="3" y="222"/>
                    <a:pt x="4" y="223"/>
                  </a:cubicBezTo>
                  <a:cubicBezTo>
                    <a:pt x="23" y="212"/>
                    <a:pt x="89" y="203"/>
                    <a:pt x="168" y="203"/>
                  </a:cubicBezTo>
                  <a:cubicBezTo>
                    <a:pt x="246" y="203"/>
                    <a:pt x="312" y="212"/>
                    <a:pt x="332" y="223"/>
                  </a:cubicBezTo>
                  <a:cubicBezTo>
                    <a:pt x="333" y="222"/>
                    <a:pt x="334" y="221"/>
                    <a:pt x="334" y="220"/>
                  </a:cubicBezTo>
                  <a:cubicBezTo>
                    <a:pt x="335" y="217"/>
                    <a:pt x="323" y="208"/>
                    <a:pt x="289" y="202"/>
                  </a:cubicBezTo>
                  <a:close/>
                  <a:moveTo>
                    <a:pt x="58" y="197"/>
                  </a:moveTo>
                  <a:cubicBezTo>
                    <a:pt x="58" y="193"/>
                    <a:pt x="57" y="191"/>
                    <a:pt x="57" y="187"/>
                  </a:cubicBezTo>
                  <a:cubicBezTo>
                    <a:pt x="65" y="184"/>
                    <a:pt x="70" y="183"/>
                    <a:pt x="78" y="181"/>
                  </a:cubicBezTo>
                  <a:cubicBezTo>
                    <a:pt x="79" y="187"/>
                    <a:pt x="79" y="189"/>
                    <a:pt x="79" y="195"/>
                  </a:cubicBezTo>
                  <a:cubicBezTo>
                    <a:pt x="71" y="196"/>
                    <a:pt x="67" y="196"/>
                    <a:pt x="58" y="197"/>
                  </a:cubicBezTo>
                  <a:close/>
                  <a:moveTo>
                    <a:pt x="83" y="194"/>
                  </a:moveTo>
                  <a:cubicBezTo>
                    <a:pt x="82" y="189"/>
                    <a:pt x="82" y="186"/>
                    <a:pt x="81" y="180"/>
                  </a:cubicBezTo>
                  <a:cubicBezTo>
                    <a:pt x="90" y="179"/>
                    <a:pt x="94" y="178"/>
                    <a:pt x="103" y="177"/>
                  </a:cubicBezTo>
                  <a:cubicBezTo>
                    <a:pt x="103" y="183"/>
                    <a:pt x="104" y="186"/>
                    <a:pt x="104" y="193"/>
                  </a:cubicBezTo>
                  <a:cubicBezTo>
                    <a:pt x="95" y="193"/>
                    <a:pt x="91" y="194"/>
                    <a:pt x="83" y="194"/>
                  </a:cubicBezTo>
                  <a:close/>
                  <a:moveTo>
                    <a:pt x="107" y="193"/>
                  </a:moveTo>
                  <a:cubicBezTo>
                    <a:pt x="107" y="186"/>
                    <a:pt x="107" y="183"/>
                    <a:pt x="106" y="176"/>
                  </a:cubicBezTo>
                  <a:cubicBezTo>
                    <a:pt x="115" y="176"/>
                    <a:pt x="119" y="176"/>
                    <a:pt x="128" y="175"/>
                  </a:cubicBezTo>
                  <a:cubicBezTo>
                    <a:pt x="128" y="182"/>
                    <a:pt x="128" y="185"/>
                    <a:pt x="129" y="192"/>
                  </a:cubicBezTo>
                  <a:cubicBezTo>
                    <a:pt x="120" y="192"/>
                    <a:pt x="116" y="192"/>
                    <a:pt x="107" y="193"/>
                  </a:cubicBezTo>
                  <a:close/>
                  <a:moveTo>
                    <a:pt x="132" y="191"/>
                  </a:moveTo>
                  <a:cubicBezTo>
                    <a:pt x="132" y="185"/>
                    <a:pt x="132" y="182"/>
                    <a:pt x="131" y="175"/>
                  </a:cubicBezTo>
                  <a:cubicBezTo>
                    <a:pt x="140" y="175"/>
                    <a:pt x="144" y="175"/>
                    <a:pt x="153" y="175"/>
                  </a:cubicBezTo>
                  <a:cubicBezTo>
                    <a:pt x="153" y="181"/>
                    <a:pt x="153" y="184"/>
                    <a:pt x="153" y="191"/>
                  </a:cubicBezTo>
                  <a:cubicBezTo>
                    <a:pt x="145" y="191"/>
                    <a:pt x="141" y="191"/>
                    <a:pt x="132" y="191"/>
                  </a:cubicBezTo>
                  <a:close/>
                  <a:moveTo>
                    <a:pt x="178" y="191"/>
                  </a:moveTo>
                  <a:cubicBezTo>
                    <a:pt x="169" y="191"/>
                    <a:pt x="165" y="191"/>
                    <a:pt x="157" y="191"/>
                  </a:cubicBezTo>
                  <a:cubicBezTo>
                    <a:pt x="157" y="184"/>
                    <a:pt x="157" y="181"/>
                    <a:pt x="156" y="175"/>
                  </a:cubicBezTo>
                  <a:cubicBezTo>
                    <a:pt x="165" y="174"/>
                    <a:pt x="170" y="174"/>
                    <a:pt x="178" y="175"/>
                  </a:cubicBezTo>
                  <a:cubicBezTo>
                    <a:pt x="178" y="181"/>
                    <a:pt x="178" y="184"/>
                    <a:pt x="178" y="191"/>
                  </a:cubicBezTo>
                  <a:close/>
                  <a:moveTo>
                    <a:pt x="202" y="191"/>
                  </a:moveTo>
                  <a:cubicBezTo>
                    <a:pt x="194" y="191"/>
                    <a:pt x="190" y="191"/>
                    <a:pt x="181" y="191"/>
                  </a:cubicBezTo>
                  <a:cubicBezTo>
                    <a:pt x="181" y="184"/>
                    <a:pt x="181" y="181"/>
                    <a:pt x="181" y="175"/>
                  </a:cubicBezTo>
                  <a:cubicBezTo>
                    <a:pt x="190" y="175"/>
                    <a:pt x="194" y="175"/>
                    <a:pt x="203" y="175"/>
                  </a:cubicBezTo>
                  <a:cubicBezTo>
                    <a:pt x="203" y="182"/>
                    <a:pt x="203" y="185"/>
                    <a:pt x="202" y="191"/>
                  </a:cubicBezTo>
                  <a:close/>
                  <a:moveTo>
                    <a:pt x="227" y="193"/>
                  </a:moveTo>
                  <a:cubicBezTo>
                    <a:pt x="219" y="192"/>
                    <a:pt x="214" y="192"/>
                    <a:pt x="206" y="192"/>
                  </a:cubicBezTo>
                  <a:cubicBezTo>
                    <a:pt x="206" y="185"/>
                    <a:pt x="206" y="182"/>
                    <a:pt x="206" y="175"/>
                  </a:cubicBezTo>
                  <a:cubicBezTo>
                    <a:pt x="215" y="176"/>
                    <a:pt x="219" y="176"/>
                    <a:pt x="228" y="176"/>
                  </a:cubicBezTo>
                  <a:cubicBezTo>
                    <a:pt x="228" y="183"/>
                    <a:pt x="227" y="186"/>
                    <a:pt x="227" y="193"/>
                  </a:cubicBezTo>
                  <a:close/>
                  <a:moveTo>
                    <a:pt x="252" y="194"/>
                  </a:moveTo>
                  <a:cubicBezTo>
                    <a:pt x="243" y="194"/>
                    <a:pt x="239" y="193"/>
                    <a:pt x="230" y="193"/>
                  </a:cubicBezTo>
                  <a:cubicBezTo>
                    <a:pt x="231" y="186"/>
                    <a:pt x="231" y="183"/>
                    <a:pt x="231" y="177"/>
                  </a:cubicBezTo>
                  <a:cubicBezTo>
                    <a:pt x="240" y="178"/>
                    <a:pt x="244" y="179"/>
                    <a:pt x="253" y="180"/>
                  </a:cubicBezTo>
                  <a:cubicBezTo>
                    <a:pt x="252" y="186"/>
                    <a:pt x="252" y="189"/>
                    <a:pt x="252" y="194"/>
                  </a:cubicBezTo>
                  <a:close/>
                  <a:moveTo>
                    <a:pt x="276" y="197"/>
                  </a:moveTo>
                  <a:cubicBezTo>
                    <a:pt x="268" y="196"/>
                    <a:pt x="264" y="196"/>
                    <a:pt x="255" y="195"/>
                  </a:cubicBezTo>
                  <a:cubicBezTo>
                    <a:pt x="256" y="189"/>
                    <a:pt x="256" y="187"/>
                    <a:pt x="256" y="181"/>
                  </a:cubicBezTo>
                  <a:cubicBezTo>
                    <a:pt x="265" y="183"/>
                    <a:pt x="269" y="184"/>
                    <a:pt x="277" y="187"/>
                  </a:cubicBezTo>
                  <a:cubicBezTo>
                    <a:pt x="277" y="191"/>
                    <a:pt x="277" y="193"/>
                    <a:pt x="276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430"/>
            <p:cNvSpPr>
              <a:spLocks/>
            </p:cNvSpPr>
            <p:nvPr/>
          </p:nvSpPr>
          <p:spPr bwMode="auto">
            <a:xfrm>
              <a:off x="6197601" y="3154363"/>
              <a:ext cx="439738" cy="26988"/>
            </a:xfrm>
            <a:custGeom>
              <a:avLst/>
              <a:gdLst>
                <a:gd name="T0" fmla="*/ 239 w 239"/>
                <a:gd name="T1" fmla="*/ 0 h 14"/>
                <a:gd name="T2" fmla="*/ 0 w 239"/>
                <a:gd name="T3" fmla="*/ 0 h 14"/>
                <a:gd name="T4" fmla="*/ 4 w 239"/>
                <a:gd name="T5" fmla="*/ 14 h 14"/>
                <a:gd name="T6" fmla="*/ 235 w 239"/>
                <a:gd name="T7" fmla="*/ 14 h 14"/>
                <a:gd name="T8" fmla="*/ 239 w 23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4">
                  <a:moveTo>
                    <a:pt x="2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5" y="8"/>
                    <a:pt x="4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5" y="8"/>
                    <a:pt x="237" y="3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431"/>
            <p:cNvSpPr>
              <a:spLocks/>
            </p:cNvSpPr>
            <p:nvPr/>
          </p:nvSpPr>
          <p:spPr bwMode="auto">
            <a:xfrm>
              <a:off x="6472238" y="3190875"/>
              <a:ext cx="82550" cy="41275"/>
            </a:xfrm>
            <a:custGeom>
              <a:avLst/>
              <a:gdLst>
                <a:gd name="T0" fmla="*/ 45 w 45"/>
                <a:gd name="T1" fmla="*/ 0 h 23"/>
                <a:gd name="T2" fmla="*/ 29 w 45"/>
                <a:gd name="T3" fmla="*/ 0 h 23"/>
                <a:gd name="T4" fmla="*/ 0 w 45"/>
                <a:gd name="T5" fmla="*/ 23 h 23"/>
                <a:gd name="T6" fmla="*/ 11 w 45"/>
                <a:gd name="T7" fmla="*/ 23 h 23"/>
                <a:gd name="T8" fmla="*/ 45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4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8" y="5"/>
                    <a:pt x="23" y="16"/>
                    <a:pt x="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29" y="14"/>
                    <a:pt x="40" y="5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432"/>
            <p:cNvSpPr>
              <a:spLocks/>
            </p:cNvSpPr>
            <p:nvPr/>
          </p:nvSpPr>
          <p:spPr bwMode="auto">
            <a:xfrm>
              <a:off x="6356351" y="3190875"/>
              <a:ext cx="55563" cy="44450"/>
            </a:xfrm>
            <a:custGeom>
              <a:avLst/>
              <a:gdLst>
                <a:gd name="T0" fmla="*/ 30 w 30"/>
                <a:gd name="T1" fmla="*/ 24 h 24"/>
                <a:gd name="T2" fmla="*/ 30 w 30"/>
                <a:gd name="T3" fmla="*/ 24 h 24"/>
                <a:gd name="T4" fmla="*/ 20 w 30"/>
                <a:gd name="T5" fmla="*/ 0 h 24"/>
                <a:gd name="T6" fmla="*/ 0 w 30"/>
                <a:gd name="T7" fmla="*/ 0 h 24"/>
                <a:gd name="T8" fmla="*/ 30 w 3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30" y="24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8" y="3"/>
                    <a:pt x="20" y="0"/>
                    <a:pt x="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12" y="16"/>
                    <a:pt x="3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433"/>
            <p:cNvSpPr>
              <a:spLocks/>
            </p:cNvSpPr>
            <p:nvPr/>
          </p:nvSpPr>
          <p:spPr bwMode="auto">
            <a:xfrm>
              <a:off x="6426201" y="3190875"/>
              <a:ext cx="55563" cy="44450"/>
            </a:xfrm>
            <a:custGeom>
              <a:avLst/>
              <a:gdLst>
                <a:gd name="T0" fmla="*/ 0 w 30"/>
                <a:gd name="T1" fmla="*/ 24 h 24"/>
                <a:gd name="T2" fmla="*/ 0 w 30"/>
                <a:gd name="T3" fmla="*/ 24 h 24"/>
                <a:gd name="T4" fmla="*/ 30 w 30"/>
                <a:gd name="T5" fmla="*/ 0 h 24"/>
                <a:gd name="T6" fmla="*/ 10 w 30"/>
                <a:gd name="T7" fmla="*/ 0 h 24"/>
                <a:gd name="T8" fmla="*/ 0 w 3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8" y="16"/>
                    <a:pt x="26" y="6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22" y="3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434"/>
            <p:cNvSpPr>
              <a:spLocks/>
            </p:cNvSpPr>
            <p:nvPr/>
          </p:nvSpPr>
          <p:spPr bwMode="auto">
            <a:xfrm>
              <a:off x="6318251" y="3190875"/>
              <a:ext cx="93663" cy="44450"/>
            </a:xfrm>
            <a:custGeom>
              <a:avLst/>
              <a:gdLst>
                <a:gd name="T0" fmla="*/ 0 w 51"/>
                <a:gd name="T1" fmla="*/ 0 h 24"/>
                <a:gd name="T2" fmla="*/ 36 w 51"/>
                <a:gd name="T3" fmla="*/ 24 h 24"/>
                <a:gd name="T4" fmla="*/ 51 w 51"/>
                <a:gd name="T5" fmla="*/ 24 h 24"/>
                <a:gd name="T6" fmla="*/ 17 w 51"/>
                <a:gd name="T7" fmla="*/ 0 h 24"/>
                <a:gd name="T8" fmla="*/ 0 w 5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0" y="0"/>
                  </a:moveTo>
                  <a:cubicBezTo>
                    <a:pt x="5" y="5"/>
                    <a:pt x="17" y="15"/>
                    <a:pt x="36" y="24"/>
                  </a:cubicBezTo>
                  <a:cubicBezTo>
                    <a:pt x="41" y="24"/>
                    <a:pt x="46" y="24"/>
                    <a:pt x="51" y="24"/>
                  </a:cubicBezTo>
                  <a:cubicBezTo>
                    <a:pt x="20" y="19"/>
                    <a:pt x="16" y="7"/>
                    <a:pt x="1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435"/>
            <p:cNvSpPr>
              <a:spLocks/>
            </p:cNvSpPr>
            <p:nvPr/>
          </p:nvSpPr>
          <p:spPr bwMode="auto">
            <a:xfrm>
              <a:off x="6391276" y="3190875"/>
              <a:ext cx="55563" cy="44450"/>
            </a:xfrm>
            <a:custGeom>
              <a:avLst/>
              <a:gdLst>
                <a:gd name="T0" fmla="*/ 18 w 30"/>
                <a:gd name="T1" fmla="*/ 11 h 24"/>
                <a:gd name="T2" fmla="*/ 15 w 30"/>
                <a:gd name="T3" fmla="*/ 24 h 24"/>
                <a:gd name="T4" fmla="*/ 13 w 30"/>
                <a:gd name="T5" fmla="*/ 11 h 24"/>
                <a:gd name="T6" fmla="*/ 15 w 30"/>
                <a:gd name="T7" fmla="*/ 0 h 24"/>
                <a:gd name="T8" fmla="*/ 1 w 30"/>
                <a:gd name="T9" fmla="*/ 0 h 24"/>
                <a:gd name="T10" fmla="*/ 11 w 30"/>
                <a:gd name="T11" fmla="*/ 24 h 24"/>
                <a:gd name="T12" fmla="*/ 15 w 30"/>
                <a:gd name="T13" fmla="*/ 24 h 24"/>
                <a:gd name="T14" fmla="*/ 15 w 30"/>
                <a:gd name="T15" fmla="*/ 24 h 24"/>
                <a:gd name="T16" fmla="*/ 19 w 30"/>
                <a:gd name="T17" fmla="*/ 24 h 24"/>
                <a:gd name="T18" fmla="*/ 29 w 30"/>
                <a:gd name="T19" fmla="*/ 0 h 24"/>
                <a:gd name="T20" fmla="*/ 16 w 30"/>
                <a:gd name="T21" fmla="*/ 0 h 24"/>
                <a:gd name="T22" fmla="*/ 18 w 30"/>
                <a:gd name="T2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18" y="11"/>
                  </a:moveTo>
                  <a:cubicBezTo>
                    <a:pt x="18" y="18"/>
                    <a:pt x="15" y="24"/>
                    <a:pt x="15" y="24"/>
                  </a:cubicBezTo>
                  <a:cubicBezTo>
                    <a:pt x="15" y="24"/>
                    <a:pt x="13" y="18"/>
                    <a:pt x="13" y="11"/>
                  </a:cubicBezTo>
                  <a:cubicBezTo>
                    <a:pt x="13" y="7"/>
                    <a:pt x="14" y="3"/>
                    <a:pt x="1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9"/>
                    <a:pt x="11" y="24"/>
                  </a:cubicBezTo>
                  <a:cubicBezTo>
                    <a:pt x="12" y="24"/>
                    <a:pt x="13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8" y="24"/>
                    <a:pt x="19" y="24"/>
                  </a:cubicBezTo>
                  <a:cubicBezTo>
                    <a:pt x="30" y="9"/>
                    <a:pt x="29" y="0"/>
                    <a:pt x="2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3"/>
                    <a:pt x="18" y="7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436"/>
            <p:cNvSpPr>
              <a:spLocks/>
            </p:cNvSpPr>
            <p:nvPr/>
          </p:nvSpPr>
          <p:spPr bwMode="auto">
            <a:xfrm>
              <a:off x="6426201" y="3190875"/>
              <a:ext cx="93663" cy="44450"/>
            </a:xfrm>
            <a:custGeom>
              <a:avLst/>
              <a:gdLst>
                <a:gd name="T0" fmla="*/ 51 w 51"/>
                <a:gd name="T1" fmla="*/ 0 h 24"/>
                <a:gd name="T2" fmla="*/ 34 w 51"/>
                <a:gd name="T3" fmla="*/ 0 h 24"/>
                <a:gd name="T4" fmla="*/ 0 w 51"/>
                <a:gd name="T5" fmla="*/ 24 h 24"/>
                <a:gd name="T6" fmla="*/ 15 w 51"/>
                <a:gd name="T7" fmla="*/ 24 h 24"/>
                <a:gd name="T8" fmla="*/ 51 w 5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4">
                  <a:moveTo>
                    <a:pt x="5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5" y="7"/>
                    <a:pt x="31" y="19"/>
                    <a:pt x="0" y="24"/>
                  </a:cubicBezTo>
                  <a:cubicBezTo>
                    <a:pt x="5" y="24"/>
                    <a:pt x="10" y="24"/>
                    <a:pt x="15" y="24"/>
                  </a:cubicBezTo>
                  <a:cubicBezTo>
                    <a:pt x="34" y="15"/>
                    <a:pt x="46" y="5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437"/>
            <p:cNvSpPr>
              <a:spLocks/>
            </p:cNvSpPr>
            <p:nvPr/>
          </p:nvSpPr>
          <p:spPr bwMode="auto">
            <a:xfrm>
              <a:off x="6554788" y="3190875"/>
              <a:ext cx="90488" cy="38100"/>
            </a:xfrm>
            <a:custGeom>
              <a:avLst/>
              <a:gdLst>
                <a:gd name="T0" fmla="*/ 41 w 49"/>
                <a:gd name="T1" fmla="*/ 0 h 21"/>
                <a:gd name="T2" fmla="*/ 27 w 49"/>
                <a:gd name="T3" fmla="*/ 0 h 21"/>
                <a:gd name="T4" fmla="*/ 0 w 49"/>
                <a:gd name="T5" fmla="*/ 21 h 21"/>
                <a:gd name="T6" fmla="*/ 7 w 49"/>
                <a:gd name="T7" fmla="*/ 20 h 21"/>
                <a:gd name="T8" fmla="*/ 49 w 49"/>
                <a:gd name="T9" fmla="*/ 2 h 21"/>
                <a:gd name="T10" fmla="*/ 41 w 4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1">
                  <a:moveTo>
                    <a:pt x="4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5" y="5"/>
                    <a:pt x="18" y="14"/>
                    <a:pt x="0" y="21"/>
                  </a:cubicBezTo>
                  <a:cubicBezTo>
                    <a:pt x="3" y="21"/>
                    <a:pt x="5" y="20"/>
                    <a:pt x="7" y="20"/>
                  </a:cubicBezTo>
                  <a:cubicBezTo>
                    <a:pt x="23" y="13"/>
                    <a:pt x="39" y="6"/>
                    <a:pt x="49" y="2"/>
                  </a:cubicBezTo>
                  <a:cubicBezTo>
                    <a:pt x="47" y="1"/>
                    <a:pt x="44" y="1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438"/>
            <p:cNvSpPr>
              <a:spLocks/>
            </p:cNvSpPr>
            <p:nvPr/>
          </p:nvSpPr>
          <p:spPr bwMode="auto">
            <a:xfrm>
              <a:off x="6192838" y="3190875"/>
              <a:ext cx="90488" cy="38100"/>
            </a:xfrm>
            <a:custGeom>
              <a:avLst/>
              <a:gdLst>
                <a:gd name="T0" fmla="*/ 22 w 49"/>
                <a:gd name="T1" fmla="*/ 0 h 21"/>
                <a:gd name="T2" fmla="*/ 7 w 49"/>
                <a:gd name="T3" fmla="*/ 0 h 21"/>
                <a:gd name="T4" fmla="*/ 0 w 49"/>
                <a:gd name="T5" fmla="*/ 2 h 21"/>
                <a:gd name="T6" fmla="*/ 42 w 49"/>
                <a:gd name="T7" fmla="*/ 20 h 21"/>
                <a:gd name="T8" fmla="*/ 49 w 49"/>
                <a:gd name="T9" fmla="*/ 21 h 21"/>
                <a:gd name="T10" fmla="*/ 22 w 4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1">
                  <a:moveTo>
                    <a:pt x="2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9" y="6"/>
                    <a:pt x="26" y="13"/>
                    <a:pt x="42" y="20"/>
                  </a:cubicBezTo>
                  <a:cubicBezTo>
                    <a:pt x="44" y="20"/>
                    <a:pt x="47" y="21"/>
                    <a:pt x="49" y="21"/>
                  </a:cubicBezTo>
                  <a:cubicBezTo>
                    <a:pt x="31" y="14"/>
                    <a:pt x="24" y="5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439"/>
            <p:cNvSpPr>
              <a:spLocks/>
            </p:cNvSpPr>
            <p:nvPr/>
          </p:nvSpPr>
          <p:spPr bwMode="auto">
            <a:xfrm>
              <a:off x="6602413" y="3194050"/>
              <a:ext cx="79375" cy="30163"/>
            </a:xfrm>
            <a:custGeom>
              <a:avLst/>
              <a:gdLst>
                <a:gd name="T0" fmla="*/ 27 w 43"/>
                <a:gd name="T1" fmla="*/ 0 h 16"/>
                <a:gd name="T2" fmla="*/ 0 w 43"/>
                <a:gd name="T3" fmla="*/ 16 h 16"/>
                <a:gd name="T4" fmla="*/ 41 w 43"/>
                <a:gd name="T5" fmla="*/ 6 h 16"/>
                <a:gd name="T6" fmla="*/ 27 w 4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27" y="0"/>
                  </a:moveTo>
                  <a:cubicBezTo>
                    <a:pt x="22" y="5"/>
                    <a:pt x="13" y="10"/>
                    <a:pt x="0" y="16"/>
                  </a:cubicBezTo>
                  <a:cubicBezTo>
                    <a:pt x="21" y="13"/>
                    <a:pt x="34" y="9"/>
                    <a:pt x="41" y="6"/>
                  </a:cubicBezTo>
                  <a:cubicBezTo>
                    <a:pt x="43" y="5"/>
                    <a:pt x="38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440"/>
            <p:cNvSpPr>
              <a:spLocks/>
            </p:cNvSpPr>
            <p:nvPr/>
          </p:nvSpPr>
          <p:spPr bwMode="auto">
            <a:xfrm>
              <a:off x="6156326" y="3194050"/>
              <a:ext cx="79375" cy="30163"/>
            </a:xfrm>
            <a:custGeom>
              <a:avLst/>
              <a:gdLst>
                <a:gd name="T0" fmla="*/ 2 w 43"/>
                <a:gd name="T1" fmla="*/ 6 h 16"/>
                <a:gd name="T2" fmla="*/ 43 w 43"/>
                <a:gd name="T3" fmla="*/ 16 h 16"/>
                <a:gd name="T4" fmla="*/ 16 w 43"/>
                <a:gd name="T5" fmla="*/ 0 h 16"/>
                <a:gd name="T6" fmla="*/ 2 w 43"/>
                <a:gd name="T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6">
                  <a:moveTo>
                    <a:pt x="2" y="6"/>
                  </a:moveTo>
                  <a:cubicBezTo>
                    <a:pt x="8" y="9"/>
                    <a:pt x="22" y="13"/>
                    <a:pt x="43" y="16"/>
                  </a:cubicBezTo>
                  <a:cubicBezTo>
                    <a:pt x="30" y="11"/>
                    <a:pt x="21" y="4"/>
                    <a:pt x="16" y="0"/>
                  </a:cubicBezTo>
                  <a:cubicBezTo>
                    <a:pt x="5" y="3"/>
                    <a:pt x="0" y="5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441"/>
            <p:cNvSpPr>
              <a:spLocks/>
            </p:cNvSpPr>
            <p:nvPr/>
          </p:nvSpPr>
          <p:spPr bwMode="auto">
            <a:xfrm>
              <a:off x="6237288" y="3190875"/>
              <a:ext cx="90488" cy="41275"/>
            </a:xfrm>
            <a:custGeom>
              <a:avLst/>
              <a:gdLst>
                <a:gd name="T0" fmla="*/ 49 w 49"/>
                <a:gd name="T1" fmla="*/ 23 h 23"/>
                <a:gd name="T2" fmla="*/ 22 w 49"/>
                <a:gd name="T3" fmla="*/ 0 h 23"/>
                <a:gd name="T4" fmla="*/ 0 w 49"/>
                <a:gd name="T5" fmla="*/ 0 h 23"/>
                <a:gd name="T6" fmla="*/ 38 w 49"/>
                <a:gd name="T7" fmla="*/ 22 h 23"/>
                <a:gd name="T8" fmla="*/ 49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49" y="23"/>
                  </a:moveTo>
                  <a:cubicBezTo>
                    <a:pt x="28" y="16"/>
                    <a:pt x="23" y="5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5"/>
                    <a:pt x="21" y="14"/>
                    <a:pt x="38" y="22"/>
                  </a:cubicBezTo>
                  <a:cubicBezTo>
                    <a:pt x="42" y="22"/>
                    <a:pt x="45" y="22"/>
                    <a:pt x="4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442"/>
            <p:cNvSpPr>
              <a:spLocks/>
            </p:cNvSpPr>
            <p:nvPr/>
          </p:nvSpPr>
          <p:spPr bwMode="auto">
            <a:xfrm>
              <a:off x="6283326" y="3190875"/>
              <a:ext cx="82550" cy="41275"/>
            </a:xfrm>
            <a:custGeom>
              <a:avLst/>
              <a:gdLst>
                <a:gd name="T0" fmla="*/ 16 w 45"/>
                <a:gd name="T1" fmla="*/ 0 h 23"/>
                <a:gd name="T2" fmla="*/ 0 w 45"/>
                <a:gd name="T3" fmla="*/ 0 h 23"/>
                <a:gd name="T4" fmla="*/ 34 w 45"/>
                <a:gd name="T5" fmla="*/ 23 h 23"/>
                <a:gd name="T6" fmla="*/ 45 w 45"/>
                <a:gd name="T7" fmla="*/ 23 h 23"/>
                <a:gd name="T8" fmla="*/ 16 w 4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6" y="14"/>
                    <a:pt x="34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22" y="16"/>
                    <a:pt x="17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443"/>
            <p:cNvSpPr>
              <a:spLocks/>
            </p:cNvSpPr>
            <p:nvPr/>
          </p:nvSpPr>
          <p:spPr bwMode="auto">
            <a:xfrm>
              <a:off x="6510338" y="3190875"/>
              <a:ext cx="90488" cy="41275"/>
            </a:xfrm>
            <a:custGeom>
              <a:avLst/>
              <a:gdLst>
                <a:gd name="T0" fmla="*/ 0 w 49"/>
                <a:gd name="T1" fmla="*/ 23 h 23"/>
                <a:gd name="T2" fmla="*/ 11 w 49"/>
                <a:gd name="T3" fmla="*/ 22 h 23"/>
                <a:gd name="T4" fmla="*/ 49 w 49"/>
                <a:gd name="T5" fmla="*/ 0 h 23"/>
                <a:gd name="T6" fmla="*/ 27 w 49"/>
                <a:gd name="T7" fmla="*/ 0 h 23"/>
                <a:gd name="T8" fmla="*/ 0 w 4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3">
                  <a:moveTo>
                    <a:pt x="0" y="23"/>
                  </a:moveTo>
                  <a:cubicBezTo>
                    <a:pt x="4" y="22"/>
                    <a:pt x="7" y="22"/>
                    <a:pt x="11" y="22"/>
                  </a:cubicBezTo>
                  <a:cubicBezTo>
                    <a:pt x="28" y="13"/>
                    <a:pt x="42" y="5"/>
                    <a:pt x="4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5"/>
                    <a:pt x="21" y="16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444"/>
            <p:cNvSpPr>
              <a:spLocks/>
            </p:cNvSpPr>
            <p:nvPr/>
          </p:nvSpPr>
          <p:spPr bwMode="auto">
            <a:xfrm>
              <a:off x="6345238" y="3232150"/>
              <a:ext cx="23813" cy="3175"/>
            </a:xfrm>
            <a:custGeom>
              <a:avLst/>
              <a:gdLst>
                <a:gd name="T0" fmla="*/ 13 w 13"/>
                <a:gd name="T1" fmla="*/ 1 h 1"/>
                <a:gd name="T2" fmla="*/ 11 w 13"/>
                <a:gd name="T3" fmla="*/ 0 h 1"/>
                <a:gd name="T4" fmla="*/ 0 w 13"/>
                <a:gd name="T5" fmla="*/ 0 h 1"/>
                <a:gd name="T6" fmla="*/ 0 w 13"/>
                <a:gd name="T7" fmla="*/ 0 h 1"/>
                <a:gd name="T8" fmla="*/ 13 w 1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3" y="1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445"/>
            <p:cNvSpPr>
              <a:spLocks/>
            </p:cNvSpPr>
            <p:nvPr/>
          </p:nvSpPr>
          <p:spPr bwMode="auto">
            <a:xfrm>
              <a:off x="6469063" y="3232150"/>
              <a:ext cx="23813" cy="3175"/>
            </a:xfrm>
            <a:custGeom>
              <a:avLst/>
              <a:gdLst>
                <a:gd name="T0" fmla="*/ 13 w 13"/>
                <a:gd name="T1" fmla="*/ 0 h 1"/>
                <a:gd name="T2" fmla="*/ 13 w 13"/>
                <a:gd name="T3" fmla="*/ 0 h 1"/>
                <a:gd name="T4" fmla="*/ 2 w 13"/>
                <a:gd name="T5" fmla="*/ 0 h 1"/>
                <a:gd name="T6" fmla="*/ 0 w 13"/>
                <a:gd name="T7" fmla="*/ 1 h 1"/>
                <a:gd name="T8" fmla="*/ 13 w 1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5" y="0"/>
                    <a:pt x="9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446"/>
            <p:cNvSpPr>
              <a:spLocks/>
            </p:cNvSpPr>
            <p:nvPr/>
          </p:nvSpPr>
          <p:spPr bwMode="auto">
            <a:xfrm>
              <a:off x="6284913" y="3240088"/>
              <a:ext cx="268288" cy="1198563"/>
            </a:xfrm>
            <a:custGeom>
              <a:avLst/>
              <a:gdLst>
                <a:gd name="T0" fmla="*/ 146 w 146"/>
                <a:gd name="T1" fmla="*/ 0 h 644"/>
                <a:gd name="T2" fmla="*/ 136 w 146"/>
                <a:gd name="T3" fmla="*/ 0 h 644"/>
                <a:gd name="T4" fmla="*/ 103 w 146"/>
                <a:gd name="T5" fmla="*/ 180 h 644"/>
                <a:gd name="T6" fmla="*/ 104 w 146"/>
                <a:gd name="T7" fmla="*/ 175 h 644"/>
                <a:gd name="T8" fmla="*/ 103 w 146"/>
                <a:gd name="T9" fmla="*/ 175 h 644"/>
                <a:gd name="T10" fmla="*/ 128 w 146"/>
                <a:gd name="T11" fmla="*/ 0 h 644"/>
                <a:gd name="T12" fmla="*/ 120 w 146"/>
                <a:gd name="T13" fmla="*/ 0 h 644"/>
                <a:gd name="T14" fmla="*/ 104 w 146"/>
                <a:gd name="T15" fmla="*/ 123 h 644"/>
                <a:gd name="T16" fmla="*/ 97 w 146"/>
                <a:gd name="T17" fmla="*/ 146 h 644"/>
                <a:gd name="T18" fmla="*/ 97 w 146"/>
                <a:gd name="T19" fmla="*/ 142 h 644"/>
                <a:gd name="T20" fmla="*/ 97 w 146"/>
                <a:gd name="T21" fmla="*/ 0 h 644"/>
                <a:gd name="T22" fmla="*/ 51 w 146"/>
                <a:gd name="T23" fmla="*/ 0 h 644"/>
                <a:gd name="T24" fmla="*/ 51 w 146"/>
                <a:gd name="T25" fmla="*/ 26 h 644"/>
                <a:gd name="T26" fmla="*/ 52 w 146"/>
                <a:gd name="T27" fmla="*/ 67 h 644"/>
                <a:gd name="T28" fmla="*/ 52 w 146"/>
                <a:gd name="T29" fmla="*/ 84 h 644"/>
                <a:gd name="T30" fmla="*/ 47 w 146"/>
                <a:gd name="T31" fmla="*/ 202 h 644"/>
                <a:gd name="T32" fmla="*/ 25 w 146"/>
                <a:gd name="T33" fmla="*/ 0 h 644"/>
                <a:gd name="T34" fmla="*/ 14 w 146"/>
                <a:gd name="T35" fmla="*/ 0 h 644"/>
                <a:gd name="T36" fmla="*/ 31 w 146"/>
                <a:gd name="T37" fmla="*/ 150 h 644"/>
                <a:gd name="T38" fmla="*/ 29 w 146"/>
                <a:gd name="T39" fmla="*/ 135 h 644"/>
                <a:gd name="T40" fmla="*/ 31 w 146"/>
                <a:gd name="T41" fmla="*/ 154 h 644"/>
                <a:gd name="T42" fmla="*/ 8 w 146"/>
                <a:gd name="T43" fmla="*/ 0 h 644"/>
                <a:gd name="T44" fmla="*/ 0 w 146"/>
                <a:gd name="T45" fmla="*/ 0 h 644"/>
                <a:gd name="T46" fmla="*/ 36 w 146"/>
                <a:gd name="T47" fmla="*/ 302 h 644"/>
                <a:gd name="T48" fmla="*/ 11 w 146"/>
                <a:gd name="T49" fmla="*/ 578 h 644"/>
                <a:gd name="T50" fmla="*/ 2 w 146"/>
                <a:gd name="T51" fmla="*/ 644 h 644"/>
                <a:gd name="T52" fmla="*/ 22 w 146"/>
                <a:gd name="T53" fmla="*/ 644 h 644"/>
                <a:gd name="T54" fmla="*/ 44 w 146"/>
                <a:gd name="T55" fmla="*/ 451 h 644"/>
                <a:gd name="T56" fmla="*/ 60 w 146"/>
                <a:gd name="T57" fmla="*/ 388 h 644"/>
                <a:gd name="T58" fmla="*/ 63 w 146"/>
                <a:gd name="T59" fmla="*/ 644 h 644"/>
                <a:gd name="T60" fmla="*/ 77 w 146"/>
                <a:gd name="T61" fmla="*/ 644 h 644"/>
                <a:gd name="T62" fmla="*/ 84 w 146"/>
                <a:gd name="T63" fmla="*/ 456 h 644"/>
                <a:gd name="T64" fmla="*/ 98 w 146"/>
                <a:gd name="T65" fmla="*/ 644 h 644"/>
                <a:gd name="T66" fmla="*/ 111 w 146"/>
                <a:gd name="T67" fmla="*/ 644 h 644"/>
                <a:gd name="T68" fmla="*/ 101 w 146"/>
                <a:gd name="T69" fmla="*/ 466 h 644"/>
                <a:gd name="T70" fmla="*/ 117 w 146"/>
                <a:gd name="T71" fmla="*/ 644 h 644"/>
                <a:gd name="T72" fmla="*/ 129 w 146"/>
                <a:gd name="T73" fmla="*/ 644 h 644"/>
                <a:gd name="T74" fmla="*/ 109 w 146"/>
                <a:gd name="T75" fmla="*/ 410 h 644"/>
                <a:gd name="T76" fmla="*/ 114 w 146"/>
                <a:gd name="T77" fmla="*/ 220 h 644"/>
                <a:gd name="T78" fmla="*/ 146 w 146"/>
                <a:gd name="T79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6" h="644">
                  <a:moveTo>
                    <a:pt x="14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29" y="44"/>
                    <a:pt x="107" y="182"/>
                    <a:pt x="103" y="180"/>
                  </a:cubicBezTo>
                  <a:cubicBezTo>
                    <a:pt x="104" y="175"/>
                    <a:pt x="104" y="175"/>
                    <a:pt x="104" y="175"/>
                  </a:cubicBezTo>
                  <a:cubicBezTo>
                    <a:pt x="103" y="175"/>
                    <a:pt x="103" y="175"/>
                    <a:pt x="103" y="17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32"/>
                    <a:pt x="105" y="109"/>
                    <a:pt x="104" y="123"/>
                  </a:cubicBezTo>
                  <a:cubicBezTo>
                    <a:pt x="103" y="141"/>
                    <a:pt x="97" y="168"/>
                    <a:pt x="97" y="146"/>
                  </a:cubicBezTo>
                  <a:cubicBezTo>
                    <a:pt x="97" y="145"/>
                    <a:pt x="97" y="144"/>
                    <a:pt x="97" y="142"/>
                  </a:cubicBezTo>
                  <a:cubicBezTo>
                    <a:pt x="97" y="125"/>
                    <a:pt x="97" y="38"/>
                    <a:pt x="9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7"/>
                    <a:pt x="51" y="15"/>
                    <a:pt x="51" y="26"/>
                  </a:cubicBezTo>
                  <a:cubicBezTo>
                    <a:pt x="51" y="38"/>
                    <a:pt x="51" y="52"/>
                    <a:pt x="52" y="67"/>
                  </a:cubicBezTo>
                  <a:cubicBezTo>
                    <a:pt x="52" y="72"/>
                    <a:pt x="52" y="78"/>
                    <a:pt x="52" y="84"/>
                  </a:cubicBezTo>
                  <a:cubicBezTo>
                    <a:pt x="52" y="133"/>
                    <a:pt x="47" y="202"/>
                    <a:pt x="47" y="20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3"/>
                    <a:pt x="34" y="216"/>
                    <a:pt x="36" y="302"/>
                  </a:cubicBezTo>
                  <a:cubicBezTo>
                    <a:pt x="37" y="396"/>
                    <a:pt x="32" y="427"/>
                    <a:pt x="11" y="578"/>
                  </a:cubicBezTo>
                  <a:cubicBezTo>
                    <a:pt x="8" y="601"/>
                    <a:pt x="5" y="623"/>
                    <a:pt x="2" y="644"/>
                  </a:cubicBezTo>
                  <a:cubicBezTo>
                    <a:pt x="22" y="644"/>
                    <a:pt x="22" y="644"/>
                    <a:pt x="22" y="644"/>
                  </a:cubicBezTo>
                  <a:cubicBezTo>
                    <a:pt x="31" y="563"/>
                    <a:pt x="41" y="476"/>
                    <a:pt x="44" y="451"/>
                  </a:cubicBezTo>
                  <a:cubicBezTo>
                    <a:pt x="50" y="409"/>
                    <a:pt x="60" y="370"/>
                    <a:pt x="60" y="388"/>
                  </a:cubicBezTo>
                  <a:cubicBezTo>
                    <a:pt x="60" y="397"/>
                    <a:pt x="62" y="523"/>
                    <a:pt x="63" y="644"/>
                  </a:cubicBezTo>
                  <a:cubicBezTo>
                    <a:pt x="77" y="644"/>
                    <a:pt x="77" y="644"/>
                    <a:pt x="77" y="644"/>
                  </a:cubicBezTo>
                  <a:cubicBezTo>
                    <a:pt x="77" y="545"/>
                    <a:pt x="78" y="453"/>
                    <a:pt x="84" y="456"/>
                  </a:cubicBezTo>
                  <a:cubicBezTo>
                    <a:pt x="90" y="458"/>
                    <a:pt x="94" y="548"/>
                    <a:pt x="98" y="644"/>
                  </a:cubicBezTo>
                  <a:cubicBezTo>
                    <a:pt x="111" y="644"/>
                    <a:pt x="111" y="644"/>
                    <a:pt x="111" y="644"/>
                  </a:cubicBezTo>
                  <a:cubicBezTo>
                    <a:pt x="101" y="466"/>
                    <a:pt x="101" y="466"/>
                    <a:pt x="101" y="466"/>
                  </a:cubicBezTo>
                  <a:cubicBezTo>
                    <a:pt x="117" y="644"/>
                    <a:pt x="117" y="644"/>
                    <a:pt x="117" y="644"/>
                  </a:cubicBezTo>
                  <a:cubicBezTo>
                    <a:pt x="129" y="644"/>
                    <a:pt x="129" y="644"/>
                    <a:pt x="129" y="644"/>
                  </a:cubicBezTo>
                  <a:cubicBezTo>
                    <a:pt x="120" y="537"/>
                    <a:pt x="110" y="431"/>
                    <a:pt x="109" y="410"/>
                  </a:cubicBezTo>
                  <a:cubicBezTo>
                    <a:pt x="106" y="366"/>
                    <a:pt x="111" y="258"/>
                    <a:pt x="114" y="220"/>
                  </a:cubicBezTo>
                  <a:cubicBezTo>
                    <a:pt x="116" y="185"/>
                    <a:pt x="131" y="93"/>
                    <a:pt x="1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447"/>
            <p:cNvSpPr>
              <a:spLocks/>
            </p:cNvSpPr>
            <p:nvPr/>
          </p:nvSpPr>
          <p:spPr bwMode="auto">
            <a:xfrm>
              <a:off x="6378576" y="3289300"/>
              <a:ext cx="1588" cy="107950"/>
            </a:xfrm>
            <a:custGeom>
              <a:avLst/>
              <a:gdLst>
                <a:gd name="T0" fmla="*/ 1 w 1"/>
                <a:gd name="T1" fmla="*/ 41 h 58"/>
                <a:gd name="T2" fmla="*/ 0 w 1"/>
                <a:gd name="T3" fmla="*/ 0 h 58"/>
                <a:gd name="T4" fmla="*/ 1 w 1"/>
                <a:gd name="T5" fmla="*/ 45 h 58"/>
                <a:gd name="T6" fmla="*/ 1 w 1"/>
                <a:gd name="T7" fmla="*/ 58 h 58"/>
                <a:gd name="T8" fmla="*/ 1 w 1"/>
                <a:gd name="T9" fmla="*/ 4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8">
                  <a:moveTo>
                    <a:pt x="1" y="41"/>
                  </a:moveTo>
                  <a:cubicBezTo>
                    <a:pt x="0" y="26"/>
                    <a:pt x="0" y="12"/>
                    <a:pt x="0" y="0"/>
                  </a:cubicBezTo>
                  <a:cubicBezTo>
                    <a:pt x="0" y="13"/>
                    <a:pt x="0" y="28"/>
                    <a:pt x="1" y="45"/>
                  </a:cubicBezTo>
                  <a:cubicBezTo>
                    <a:pt x="1" y="49"/>
                    <a:pt x="1" y="54"/>
                    <a:pt x="1" y="58"/>
                  </a:cubicBezTo>
                  <a:cubicBezTo>
                    <a:pt x="1" y="52"/>
                    <a:pt x="1" y="46"/>
                    <a:pt x="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448"/>
            <p:cNvSpPr>
              <a:spLocks/>
            </p:cNvSpPr>
            <p:nvPr/>
          </p:nvSpPr>
          <p:spPr bwMode="auto">
            <a:xfrm>
              <a:off x="6308726" y="3240088"/>
              <a:ext cx="33338" cy="279400"/>
            </a:xfrm>
            <a:custGeom>
              <a:avLst/>
              <a:gdLst>
                <a:gd name="T0" fmla="*/ 1 w 21"/>
                <a:gd name="T1" fmla="*/ 0 h 176"/>
                <a:gd name="T2" fmla="*/ 0 w 21"/>
                <a:gd name="T3" fmla="*/ 0 h 176"/>
                <a:gd name="T4" fmla="*/ 18 w 21"/>
                <a:gd name="T5" fmla="*/ 158 h 176"/>
                <a:gd name="T6" fmla="*/ 21 w 21"/>
                <a:gd name="T7" fmla="*/ 176 h 176"/>
                <a:gd name="T8" fmla="*/ 1 w 21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6">
                  <a:moveTo>
                    <a:pt x="1" y="0"/>
                  </a:moveTo>
                  <a:lnTo>
                    <a:pt x="0" y="0"/>
                  </a:lnTo>
                  <a:lnTo>
                    <a:pt x="18" y="158"/>
                  </a:lnTo>
                  <a:lnTo>
                    <a:pt x="21" y="17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449"/>
            <p:cNvSpPr>
              <a:spLocks/>
            </p:cNvSpPr>
            <p:nvPr/>
          </p:nvSpPr>
          <p:spPr bwMode="auto">
            <a:xfrm>
              <a:off x="6473826" y="3240088"/>
              <a:ext cx="47625" cy="325438"/>
            </a:xfrm>
            <a:custGeom>
              <a:avLst/>
              <a:gdLst>
                <a:gd name="T0" fmla="*/ 1 w 26"/>
                <a:gd name="T1" fmla="*/ 175 h 175"/>
                <a:gd name="T2" fmla="*/ 26 w 26"/>
                <a:gd name="T3" fmla="*/ 0 h 175"/>
                <a:gd name="T4" fmla="*/ 25 w 26"/>
                <a:gd name="T5" fmla="*/ 0 h 175"/>
                <a:gd name="T6" fmla="*/ 0 w 26"/>
                <a:gd name="T7" fmla="*/ 175 h 175"/>
                <a:gd name="T8" fmla="*/ 1 w 26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75">
                  <a:moveTo>
                    <a:pt x="1" y="17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5"/>
                    <a:pt x="0" y="175"/>
                    <a:pt x="1" y="1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450"/>
            <p:cNvSpPr>
              <a:spLocks/>
            </p:cNvSpPr>
            <p:nvPr/>
          </p:nvSpPr>
          <p:spPr bwMode="auto">
            <a:xfrm>
              <a:off x="6116638" y="3094038"/>
              <a:ext cx="604838" cy="53975"/>
            </a:xfrm>
            <a:custGeom>
              <a:avLst/>
              <a:gdLst>
                <a:gd name="T0" fmla="*/ 0 w 328"/>
                <a:gd name="T1" fmla="*/ 20 h 29"/>
                <a:gd name="T2" fmla="*/ 44 w 328"/>
                <a:gd name="T3" fmla="*/ 29 h 29"/>
                <a:gd name="T4" fmla="*/ 283 w 328"/>
                <a:gd name="T5" fmla="*/ 29 h 29"/>
                <a:gd name="T6" fmla="*/ 328 w 328"/>
                <a:gd name="T7" fmla="*/ 20 h 29"/>
                <a:gd name="T8" fmla="*/ 164 w 328"/>
                <a:gd name="T9" fmla="*/ 0 h 29"/>
                <a:gd name="T10" fmla="*/ 0 w 328"/>
                <a:gd name="T1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9">
                  <a:moveTo>
                    <a:pt x="0" y="20"/>
                  </a:moveTo>
                  <a:cubicBezTo>
                    <a:pt x="5" y="23"/>
                    <a:pt x="19" y="25"/>
                    <a:pt x="44" y="29"/>
                  </a:cubicBezTo>
                  <a:cubicBezTo>
                    <a:pt x="283" y="29"/>
                    <a:pt x="283" y="29"/>
                    <a:pt x="283" y="29"/>
                  </a:cubicBezTo>
                  <a:cubicBezTo>
                    <a:pt x="309" y="25"/>
                    <a:pt x="322" y="23"/>
                    <a:pt x="328" y="20"/>
                  </a:cubicBezTo>
                  <a:cubicBezTo>
                    <a:pt x="308" y="9"/>
                    <a:pt x="242" y="0"/>
                    <a:pt x="164" y="0"/>
                  </a:cubicBezTo>
                  <a:cubicBezTo>
                    <a:pt x="85" y="0"/>
                    <a:pt x="19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1351022" y="142912"/>
            <a:ext cx="4393530" cy="1559858"/>
            <a:chOff x="6805614" y="4784725"/>
            <a:chExt cx="1828800" cy="649288"/>
          </a:xfrm>
          <a:solidFill>
            <a:schemeClr val="tx2"/>
          </a:solidFill>
        </p:grpSpPr>
        <p:sp>
          <p:nvSpPr>
            <p:cNvPr id="460" name="Freeform 344"/>
            <p:cNvSpPr>
              <a:spLocks/>
            </p:cNvSpPr>
            <p:nvPr/>
          </p:nvSpPr>
          <p:spPr bwMode="auto">
            <a:xfrm>
              <a:off x="8393114" y="53260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345"/>
            <p:cNvSpPr>
              <a:spLocks noEditPoints="1"/>
            </p:cNvSpPr>
            <p:nvPr/>
          </p:nvSpPr>
          <p:spPr bwMode="auto">
            <a:xfrm>
              <a:off x="6805614" y="5235575"/>
              <a:ext cx="1828800" cy="198438"/>
            </a:xfrm>
            <a:custGeom>
              <a:avLst/>
              <a:gdLst>
                <a:gd name="T0" fmla="*/ 1001 w 1152"/>
                <a:gd name="T1" fmla="*/ 67 h 125"/>
                <a:gd name="T2" fmla="*/ 973 w 1152"/>
                <a:gd name="T3" fmla="*/ 67 h 125"/>
                <a:gd name="T4" fmla="*/ 938 w 1152"/>
                <a:gd name="T5" fmla="*/ 58 h 125"/>
                <a:gd name="T6" fmla="*/ 833 w 1152"/>
                <a:gd name="T7" fmla="*/ 67 h 125"/>
                <a:gd name="T8" fmla="*/ 798 w 1152"/>
                <a:gd name="T9" fmla="*/ 54 h 125"/>
                <a:gd name="T10" fmla="*/ 753 w 1152"/>
                <a:gd name="T11" fmla="*/ 43 h 125"/>
                <a:gd name="T12" fmla="*/ 306 w 1152"/>
                <a:gd name="T13" fmla="*/ 30 h 125"/>
                <a:gd name="T14" fmla="*/ 181 w 1152"/>
                <a:gd name="T15" fmla="*/ 0 h 125"/>
                <a:gd name="T16" fmla="*/ 124 w 1152"/>
                <a:gd name="T17" fmla="*/ 17 h 125"/>
                <a:gd name="T18" fmla="*/ 78 w 1152"/>
                <a:gd name="T19" fmla="*/ 43 h 125"/>
                <a:gd name="T20" fmla="*/ 59 w 1152"/>
                <a:gd name="T21" fmla="*/ 38 h 125"/>
                <a:gd name="T22" fmla="*/ 53 w 1152"/>
                <a:gd name="T23" fmla="*/ 55 h 125"/>
                <a:gd name="T24" fmla="*/ 59 w 1152"/>
                <a:gd name="T25" fmla="*/ 68 h 125"/>
                <a:gd name="T26" fmla="*/ 42 w 1152"/>
                <a:gd name="T27" fmla="*/ 102 h 125"/>
                <a:gd name="T28" fmla="*/ 0 w 1152"/>
                <a:gd name="T29" fmla="*/ 125 h 125"/>
                <a:gd name="T30" fmla="*/ 1152 w 1152"/>
                <a:gd name="T31" fmla="*/ 102 h 125"/>
                <a:gd name="T32" fmla="*/ 107 w 1152"/>
                <a:gd name="T33" fmla="*/ 102 h 125"/>
                <a:gd name="T34" fmla="*/ 95 w 1152"/>
                <a:gd name="T35" fmla="*/ 85 h 125"/>
                <a:gd name="T36" fmla="*/ 107 w 1152"/>
                <a:gd name="T37" fmla="*/ 102 h 125"/>
                <a:gd name="T38" fmla="*/ 217 w 1152"/>
                <a:gd name="T39" fmla="*/ 62 h 125"/>
                <a:gd name="T40" fmla="*/ 255 w 1152"/>
                <a:gd name="T41" fmla="*/ 55 h 125"/>
                <a:gd name="T42" fmla="*/ 338 w 1152"/>
                <a:gd name="T43" fmla="*/ 102 h 125"/>
                <a:gd name="T44" fmla="*/ 328 w 1152"/>
                <a:gd name="T45" fmla="*/ 85 h 125"/>
                <a:gd name="T46" fmla="*/ 338 w 1152"/>
                <a:gd name="T47" fmla="*/ 102 h 125"/>
                <a:gd name="T48" fmla="*/ 266 w 1152"/>
                <a:gd name="T49" fmla="*/ 62 h 125"/>
                <a:gd name="T50" fmla="*/ 350 w 1152"/>
                <a:gd name="T51" fmla="*/ 55 h 125"/>
                <a:gd name="T52" fmla="*/ 423 w 1152"/>
                <a:gd name="T53" fmla="*/ 102 h 125"/>
                <a:gd name="T54" fmla="*/ 394 w 1152"/>
                <a:gd name="T55" fmla="*/ 85 h 125"/>
                <a:gd name="T56" fmla="*/ 423 w 1152"/>
                <a:gd name="T57" fmla="*/ 102 h 125"/>
                <a:gd name="T58" fmla="*/ 428 w 1152"/>
                <a:gd name="T59" fmla="*/ 102 h 125"/>
                <a:gd name="T60" fmla="*/ 458 w 1152"/>
                <a:gd name="T61" fmla="*/ 85 h 125"/>
                <a:gd name="T62" fmla="*/ 491 w 1152"/>
                <a:gd name="T63" fmla="*/ 102 h 125"/>
                <a:gd name="T64" fmla="*/ 461 w 1152"/>
                <a:gd name="T65" fmla="*/ 85 h 125"/>
                <a:gd name="T66" fmla="*/ 491 w 1152"/>
                <a:gd name="T67" fmla="*/ 102 h 125"/>
                <a:gd name="T68" fmla="*/ 495 w 1152"/>
                <a:gd name="T69" fmla="*/ 102 h 125"/>
                <a:gd name="T70" fmla="*/ 525 w 1152"/>
                <a:gd name="T71" fmla="*/ 85 h 125"/>
                <a:gd name="T72" fmla="*/ 527 w 1152"/>
                <a:gd name="T73" fmla="*/ 62 h 125"/>
                <a:gd name="T74" fmla="*/ 361 w 1152"/>
                <a:gd name="T75" fmla="*/ 55 h 125"/>
                <a:gd name="T76" fmla="*/ 527 w 1152"/>
                <a:gd name="T77" fmla="*/ 62 h 125"/>
                <a:gd name="T78" fmla="*/ 528 w 1152"/>
                <a:gd name="T79" fmla="*/ 102 h 125"/>
                <a:gd name="T80" fmla="*/ 559 w 1152"/>
                <a:gd name="T81" fmla="*/ 85 h 125"/>
                <a:gd name="T82" fmla="*/ 592 w 1152"/>
                <a:gd name="T83" fmla="*/ 102 h 125"/>
                <a:gd name="T84" fmla="*/ 562 w 1152"/>
                <a:gd name="T85" fmla="*/ 85 h 125"/>
                <a:gd name="T86" fmla="*/ 592 w 1152"/>
                <a:gd name="T87" fmla="*/ 102 h 125"/>
                <a:gd name="T88" fmla="*/ 596 w 1152"/>
                <a:gd name="T89" fmla="*/ 102 h 125"/>
                <a:gd name="T90" fmla="*/ 626 w 1152"/>
                <a:gd name="T91" fmla="*/ 85 h 125"/>
                <a:gd name="T92" fmla="*/ 659 w 1152"/>
                <a:gd name="T93" fmla="*/ 102 h 125"/>
                <a:gd name="T94" fmla="*/ 629 w 1152"/>
                <a:gd name="T95" fmla="*/ 85 h 125"/>
                <a:gd name="T96" fmla="*/ 659 w 1152"/>
                <a:gd name="T97" fmla="*/ 102 h 125"/>
                <a:gd name="T98" fmla="*/ 703 w 1152"/>
                <a:gd name="T99" fmla="*/ 102 h 125"/>
                <a:gd name="T100" fmla="*/ 724 w 1152"/>
                <a:gd name="T101" fmla="*/ 79 h 125"/>
                <a:gd name="T102" fmla="*/ 769 w 1152"/>
                <a:gd name="T103" fmla="*/ 62 h 125"/>
                <a:gd name="T104" fmla="*/ 642 w 1152"/>
                <a:gd name="T105" fmla="*/ 55 h 125"/>
                <a:gd name="T106" fmla="*/ 769 w 1152"/>
                <a:gd name="T107" fmla="*/ 62 h 125"/>
                <a:gd name="T108" fmla="*/ 832 w 1152"/>
                <a:gd name="T109" fmla="*/ 102 h 125"/>
                <a:gd name="T110" fmla="*/ 883 w 1152"/>
                <a:gd name="T111" fmla="*/ 75 h 125"/>
                <a:gd name="T112" fmla="*/ 983 w 1152"/>
                <a:gd name="T113" fmla="*/ 102 h 125"/>
                <a:gd name="T114" fmla="*/ 889 w 1152"/>
                <a:gd name="T115" fmla="*/ 75 h 125"/>
                <a:gd name="T116" fmla="*/ 983 w 1152"/>
                <a:gd name="T117" fmla="*/ 102 h 125"/>
                <a:gd name="T118" fmla="*/ 987 w 1152"/>
                <a:gd name="T119" fmla="*/ 75 h 125"/>
                <a:gd name="T120" fmla="*/ 1077 w 1152"/>
                <a:gd name="T121" fmla="*/ 10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">
                  <a:moveTo>
                    <a:pt x="1104" y="102"/>
                  </a:moveTo>
                  <a:lnTo>
                    <a:pt x="1001" y="67"/>
                  </a:lnTo>
                  <a:lnTo>
                    <a:pt x="1000" y="67"/>
                  </a:lnTo>
                  <a:lnTo>
                    <a:pt x="973" y="67"/>
                  </a:lnTo>
                  <a:lnTo>
                    <a:pt x="938" y="67"/>
                  </a:lnTo>
                  <a:lnTo>
                    <a:pt x="938" y="58"/>
                  </a:lnTo>
                  <a:lnTo>
                    <a:pt x="833" y="58"/>
                  </a:lnTo>
                  <a:lnTo>
                    <a:pt x="833" y="67"/>
                  </a:lnTo>
                  <a:lnTo>
                    <a:pt x="830" y="67"/>
                  </a:lnTo>
                  <a:lnTo>
                    <a:pt x="798" y="54"/>
                  </a:lnTo>
                  <a:lnTo>
                    <a:pt x="789" y="54"/>
                  </a:lnTo>
                  <a:lnTo>
                    <a:pt x="753" y="43"/>
                  </a:lnTo>
                  <a:lnTo>
                    <a:pt x="356" y="43"/>
                  </a:lnTo>
                  <a:lnTo>
                    <a:pt x="306" y="30"/>
                  </a:lnTo>
                  <a:lnTo>
                    <a:pt x="258" y="30"/>
                  </a:lnTo>
                  <a:lnTo>
                    <a:pt x="181" y="0"/>
                  </a:lnTo>
                  <a:lnTo>
                    <a:pt x="151" y="0"/>
                  </a:lnTo>
                  <a:lnTo>
                    <a:pt x="124" y="17"/>
                  </a:lnTo>
                  <a:lnTo>
                    <a:pt x="78" y="17"/>
                  </a:lnTo>
                  <a:lnTo>
                    <a:pt x="78" y="43"/>
                  </a:lnTo>
                  <a:lnTo>
                    <a:pt x="69" y="38"/>
                  </a:lnTo>
                  <a:lnTo>
                    <a:pt x="59" y="38"/>
                  </a:lnTo>
                  <a:lnTo>
                    <a:pt x="59" y="48"/>
                  </a:lnTo>
                  <a:lnTo>
                    <a:pt x="53" y="55"/>
                  </a:lnTo>
                  <a:lnTo>
                    <a:pt x="59" y="55"/>
                  </a:lnTo>
                  <a:lnTo>
                    <a:pt x="59" y="68"/>
                  </a:lnTo>
                  <a:lnTo>
                    <a:pt x="42" y="68"/>
                  </a:lnTo>
                  <a:lnTo>
                    <a:pt x="42" y="102"/>
                  </a:lnTo>
                  <a:lnTo>
                    <a:pt x="0" y="102"/>
                  </a:lnTo>
                  <a:lnTo>
                    <a:pt x="0" y="125"/>
                  </a:lnTo>
                  <a:lnTo>
                    <a:pt x="1152" y="125"/>
                  </a:lnTo>
                  <a:lnTo>
                    <a:pt x="1152" y="102"/>
                  </a:lnTo>
                  <a:lnTo>
                    <a:pt x="1104" y="102"/>
                  </a:lnTo>
                  <a:close/>
                  <a:moveTo>
                    <a:pt x="107" y="102"/>
                  </a:moveTo>
                  <a:lnTo>
                    <a:pt x="95" y="102"/>
                  </a:lnTo>
                  <a:lnTo>
                    <a:pt x="95" y="85"/>
                  </a:lnTo>
                  <a:lnTo>
                    <a:pt x="107" y="85"/>
                  </a:lnTo>
                  <a:lnTo>
                    <a:pt x="107" y="102"/>
                  </a:lnTo>
                  <a:close/>
                  <a:moveTo>
                    <a:pt x="255" y="62"/>
                  </a:moveTo>
                  <a:lnTo>
                    <a:pt x="217" y="62"/>
                  </a:lnTo>
                  <a:lnTo>
                    <a:pt x="217" y="55"/>
                  </a:lnTo>
                  <a:lnTo>
                    <a:pt x="255" y="55"/>
                  </a:lnTo>
                  <a:lnTo>
                    <a:pt x="255" y="62"/>
                  </a:lnTo>
                  <a:close/>
                  <a:moveTo>
                    <a:pt x="338" y="102"/>
                  </a:moveTo>
                  <a:lnTo>
                    <a:pt x="328" y="102"/>
                  </a:lnTo>
                  <a:lnTo>
                    <a:pt x="328" y="85"/>
                  </a:lnTo>
                  <a:lnTo>
                    <a:pt x="338" y="85"/>
                  </a:lnTo>
                  <a:lnTo>
                    <a:pt x="338" y="102"/>
                  </a:lnTo>
                  <a:close/>
                  <a:moveTo>
                    <a:pt x="350" y="62"/>
                  </a:moveTo>
                  <a:lnTo>
                    <a:pt x="266" y="62"/>
                  </a:lnTo>
                  <a:lnTo>
                    <a:pt x="266" y="55"/>
                  </a:lnTo>
                  <a:lnTo>
                    <a:pt x="350" y="55"/>
                  </a:lnTo>
                  <a:lnTo>
                    <a:pt x="350" y="62"/>
                  </a:lnTo>
                  <a:close/>
                  <a:moveTo>
                    <a:pt x="423" y="102"/>
                  </a:moveTo>
                  <a:lnTo>
                    <a:pt x="394" y="102"/>
                  </a:lnTo>
                  <a:lnTo>
                    <a:pt x="394" y="85"/>
                  </a:lnTo>
                  <a:lnTo>
                    <a:pt x="423" y="85"/>
                  </a:lnTo>
                  <a:lnTo>
                    <a:pt x="423" y="102"/>
                  </a:lnTo>
                  <a:close/>
                  <a:moveTo>
                    <a:pt x="458" y="102"/>
                  </a:moveTo>
                  <a:lnTo>
                    <a:pt x="428" y="102"/>
                  </a:lnTo>
                  <a:lnTo>
                    <a:pt x="428" y="85"/>
                  </a:lnTo>
                  <a:lnTo>
                    <a:pt x="458" y="85"/>
                  </a:lnTo>
                  <a:lnTo>
                    <a:pt x="458" y="102"/>
                  </a:lnTo>
                  <a:close/>
                  <a:moveTo>
                    <a:pt x="491" y="102"/>
                  </a:moveTo>
                  <a:lnTo>
                    <a:pt x="461" y="102"/>
                  </a:lnTo>
                  <a:lnTo>
                    <a:pt x="461" y="85"/>
                  </a:lnTo>
                  <a:lnTo>
                    <a:pt x="491" y="85"/>
                  </a:lnTo>
                  <a:lnTo>
                    <a:pt x="491" y="102"/>
                  </a:lnTo>
                  <a:close/>
                  <a:moveTo>
                    <a:pt x="525" y="102"/>
                  </a:moveTo>
                  <a:lnTo>
                    <a:pt x="495" y="102"/>
                  </a:lnTo>
                  <a:lnTo>
                    <a:pt x="495" y="85"/>
                  </a:lnTo>
                  <a:lnTo>
                    <a:pt x="525" y="85"/>
                  </a:lnTo>
                  <a:lnTo>
                    <a:pt x="525" y="102"/>
                  </a:lnTo>
                  <a:close/>
                  <a:moveTo>
                    <a:pt x="527" y="62"/>
                  </a:moveTo>
                  <a:lnTo>
                    <a:pt x="361" y="62"/>
                  </a:lnTo>
                  <a:lnTo>
                    <a:pt x="361" y="55"/>
                  </a:lnTo>
                  <a:lnTo>
                    <a:pt x="527" y="55"/>
                  </a:lnTo>
                  <a:lnTo>
                    <a:pt x="527" y="62"/>
                  </a:lnTo>
                  <a:close/>
                  <a:moveTo>
                    <a:pt x="559" y="102"/>
                  </a:moveTo>
                  <a:lnTo>
                    <a:pt x="528" y="102"/>
                  </a:lnTo>
                  <a:lnTo>
                    <a:pt x="528" y="85"/>
                  </a:lnTo>
                  <a:lnTo>
                    <a:pt x="559" y="85"/>
                  </a:lnTo>
                  <a:lnTo>
                    <a:pt x="559" y="102"/>
                  </a:lnTo>
                  <a:close/>
                  <a:moveTo>
                    <a:pt x="592" y="102"/>
                  </a:moveTo>
                  <a:lnTo>
                    <a:pt x="562" y="102"/>
                  </a:lnTo>
                  <a:lnTo>
                    <a:pt x="562" y="85"/>
                  </a:lnTo>
                  <a:lnTo>
                    <a:pt x="592" y="85"/>
                  </a:lnTo>
                  <a:lnTo>
                    <a:pt x="592" y="102"/>
                  </a:lnTo>
                  <a:close/>
                  <a:moveTo>
                    <a:pt x="626" y="102"/>
                  </a:moveTo>
                  <a:lnTo>
                    <a:pt x="596" y="102"/>
                  </a:lnTo>
                  <a:lnTo>
                    <a:pt x="596" y="85"/>
                  </a:lnTo>
                  <a:lnTo>
                    <a:pt x="626" y="85"/>
                  </a:lnTo>
                  <a:lnTo>
                    <a:pt x="626" y="102"/>
                  </a:lnTo>
                  <a:close/>
                  <a:moveTo>
                    <a:pt x="659" y="102"/>
                  </a:moveTo>
                  <a:lnTo>
                    <a:pt x="629" y="102"/>
                  </a:lnTo>
                  <a:lnTo>
                    <a:pt x="629" y="85"/>
                  </a:lnTo>
                  <a:lnTo>
                    <a:pt x="659" y="85"/>
                  </a:lnTo>
                  <a:lnTo>
                    <a:pt x="659" y="102"/>
                  </a:lnTo>
                  <a:close/>
                  <a:moveTo>
                    <a:pt x="724" y="102"/>
                  </a:moveTo>
                  <a:lnTo>
                    <a:pt x="703" y="102"/>
                  </a:lnTo>
                  <a:lnTo>
                    <a:pt x="703" y="79"/>
                  </a:lnTo>
                  <a:lnTo>
                    <a:pt x="724" y="79"/>
                  </a:lnTo>
                  <a:lnTo>
                    <a:pt x="724" y="102"/>
                  </a:lnTo>
                  <a:close/>
                  <a:moveTo>
                    <a:pt x="769" y="62"/>
                  </a:moveTo>
                  <a:lnTo>
                    <a:pt x="642" y="62"/>
                  </a:lnTo>
                  <a:lnTo>
                    <a:pt x="642" y="55"/>
                  </a:lnTo>
                  <a:lnTo>
                    <a:pt x="769" y="55"/>
                  </a:lnTo>
                  <a:lnTo>
                    <a:pt x="769" y="62"/>
                  </a:lnTo>
                  <a:close/>
                  <a:moveTo>
                    <a:pt x="883" y="102"/>
                  </a:moveTo>
                  <a:lnTo>
                    <a:pt x="832" y="102"/>
                  </a:lnTo>
                  <a:lnTo>
                    <a:pt x="832" y="75"/>
                  </a:lnTo>
                  <a:lnTo>
                    <a:pt x="883" y="75"/>
                  </a:lnTo>
                  <a:lnTo>
                    <a:pt x="883" y="102"/>
                  </a:lnTo>
                  <a:close/>
                  <a:moveTo>
                    <a:pt x="983" y="102"/>
                  </a:moveTo>
                  <a:lnTo>
                    <a:pt x="889" y="102"/>
                  </a:lnTo>
                  <a:lnTo>
                    <a:pt x="889" y="75"/>
                  </a:lnTo>
                  <a:lnTo>
                    <a:pt x="983" y="75"/>
                  </a:lnTo>
                  <a:lnTo>
                    <a:pt x="983" y="102"/>
                  </a:lnTo>
                  <a:close/>
                  <a:moveTo>
                    <a:pt x="987" y="102"/>
                  </a:moveTo>
                  <a:lnTo>
                    <a:pt x="987" y="75"/>
                  </a:lnTo>
                  <a:lnTo>
                    <a:pt x="999" y="75"/>
                  </a:lnTo>
                  <a:lnTo>
                    <a:pt x="1077" y="102"/>
                  </a:lnTo>
                  <a:lnTo>
                    <a:pt x="987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346"/>
            <p:cNvSpPr>
              <a:spLocks/>
            </p:cNvSpPr>
            <p:nvPr/>
          </p:nvSpPr>
          <p:spPr bwMode="auto">
            <a:xfrm>
              <a:off x="7242176" y="5221288"/>
              <a:ext cx="144463" cy="61913"/>
            </a:xfrm>
            <a:custGeom>
              <a:avLst/>
              <a:gdLst>
                <a:gd name="T0" fmla="*/ 12 w 91"/>
                <a:gd name="T1" fmla="*/ 0 h 39"/>
                <a:gd name="T2" fmla="*/ 0 w 91"/>
                <a:gd name="T3" fmla="*/ 27 h 39"/>
                <a:gd name="T4" fmla="*/ 32 w 91"/>
                <a:gd name="T5" fmla="*/ 27 h 39"/>
                <a:gd name="T6" fmla="*/ 82 w 91"/>
                <a:gd name="T7" fmla="*/ 39 h 39"/>
                <a:gd name="T8" fmla="*/ 91 w 91"/>
                <a:gd name="T9" fmla="*/ 39 h 39"/>
                <a:gd name="T10" fmla="*/ 82 w 91"/>
                <a:gd name="T11" fmla="*/ 9 h 39"/>
                <a:gd name="T12" fmla="*/ 12 w 9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39">
                  <a:moveTo>
                    <a:pt x="12" y="0"/>
                  </a:moveTo>
                  <a:lnTo>
                    <a:pt x="0" y="27"/>
                  </a:lnTo>
                  <a:lnTo>
                    <a:pt x="32" y="27"/>
                  </a:lnTo>
                  <a:lnTo>
                    <a:pt x="82" y="39"/>
                  </a:lnTo>
                  <a:lnTo>
                    <a:pt x="91" y="39"/>
                  </a:lnTo>
                  <a:lnTo>
                    <a:pt x="82" y="9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347"/>
            <p:cNvSpPr>
              <a:spLocks noEditPoints="1"/>
            </p:cNvSpPr>
            <p:nvPr/>
          </p:nvSpPr>
          <p:spPr bwMode="auto">
            <a:xfrm>
              <a:off x="6910389" y="4784725"/>
              <a:ext cx="1446213" cy="536575"/>
            </a:xfrm>
            <a:custGeom>
              <a:avLst/>
              <a:gdLst>
                <a:gd name="T0" fmla="*/ 621 w 786"/>
                <a:gd name="T1" fmla="*/ 140 h 289"/>
                <a:gd name="T2" fmla="*/ 378 w 786"/>
                <a:gd name="T3" fmla="*/ 77 h 289"/>
                <a:gd name="T4" fmla="*/ 141 w 786"/>
                <a:gd name="T5" fmla="*/ 72 h 289"/>
                <a:gd name="T6" fmla="*/ 63 w 786"/>
                <a:gd name="T7" fmla="*/ 218 h 289"/>
                <a:gd name="T8" fmla="*/ 71 w 786"/>
                <a:gd name="T9" fmla="*/ 233 h 289"/>
                <a:gd name="T10" fmla="*/ 136 w 786"/>
                <a:gd name="T11" fmla="*/ 156 h 289"/>
                <a:gd name="T12" fmla="*/ 87 w 786"/>
                <a:gd name="T13" fmla="*/ 218 h 289"/>
                <a:gd name="T14" fmla="*/ 85 w 786"/>
                <a:gd name="T15" fmla="*/ 222 h 289"/>
                <a:gd name="T16" fmla="*/ 82 w 786"/>
                <a:gd name="T17" fmla="*/ 227 h 289"/>
                <a:gd name="T18" fmla="*/ 81 w 786"/>
                <a:gd name="T19" fmla="*/ 230 h 289"/>
                <a:gd name="T20" fmla="*/ 79 w 786"/>
                <a:gd name="T21" fmla="*/ 232 h 289"/>
                <a:gd name="T22" fmla="*/ 83 w 786"/>
                <a:gd name="T23" fmla="*/ 233 h 289"/>
                <a:gd name="T24" fmla="*/ 162 w 786"/>
                <a:gd name="T25" fmla="*/ 256 h 289"/>
                <a:gd name="T26" fmla="*/ 248 w 786"/>
                <a:gd name="T27" fmla="*/ 104 h 289"/>
                <a:gd name="T28" fmla="*/ 250 w 786"/>
                <a:gd name="T29" fmla="*/ 124 h 289"/>
                <a:gd name="T30" fmla="*/ 247 w 786"/>
                <a:gd name="T31" fmla="*/ 127 h 289"/>
                <a:gd name="T32" fmla="*/ 245 w 786"/>
                <a:gd name="T33" fmla="*/ 131 h 289"/>
                <a:gd name="T34" fmla="*/ 242 w 786"/>
                <a:gd name="T35" fmla="*/ 135 h 289"/>
                <a:gd name="T36" fmla="*/ 239 w 786"/>
                <a:gd name="T37" fmla="*/ 139 h 289"/>
                <a:gd name="T38" fmla="*/ 236 w 786"/>
                <a:gd name="T39" fmla="*/ 144 h 289"/>
                <a:gd name="T40" fmla="*/ 233 w 786"/>
                <a:gd name="T41" fmla="*/ 149 h 289"/>
                <a:gd name="T42" fmla="*/ 230 w 786"/>
                <a:gd name="T43" fmla="*/ 154 h 289"/>
                <a:gd name="T44" fmla="*/ 227 w 786"/>
                <a:gd name="T45" fmla="*/ 159 h 289"/>
                <a:gd name="T46" fmla="*/ 223 w 786"/>
                <a:gd name="T47" fmla="*/ 165 h 289"/>
                <a:gd name="T48" fmla="*/ 220 w 786"/>
                <a:gd name="T49" fmla="*/ 171 h 289"/>
                <a:gd name="T50" fmla="*/ 216 w 786"/>
                <a:gd name="T51" fmla="*/ 177 h 289"/>
                <a:gd name="T52" fmla="*/ 213 w 786"/>
                <a:gd name="T53" fmla="*/ 183 h 289"/>
                <a:gd name="T54" fmla="*/ 209 w 786"/>
                <a:gd name="T55" fmla="*/ 188 h 289"/>
                <a:gd name="T56" fmla="*/ 205 w 786"/>
                <a:gd name="T57" fmla="*/ 196 h 289"/>
                <a:gd name="T58" fmla="*/ 201 w 786"/>
                <a:gd name="T59" fmla="*/ 202 h 289"/>
                <a:gd name="T60" fmla="*/ 198 w 786"/>
                <a:gd name="T61" fmla="*/ 208 h 289"/>
                <a:gd name="T62" fmla="*/ 194 w 786"/>
                <a:gd name="T63" fmla="*/ 213 h 289"/>
                <a:gd name="T64" fmla="*/ 178 w 786"/>
                <a:gd name="T65" fmla="*/ 242 h 289"/>
                <a:gd name="T66" fmla="*/ 238 w 786"/>
                <a:gd name="T67" fmla="*/ 147 h 289"/>
                <a:gd name="T68" fmla="*/ 245 w 786"/>
                <a:gd name="T69" fmla="*/ 137 h 289"/>
                <a:gd name="T70" fmla="*/ 249 w 786"/>
                <a:gd name="T71" fmla="*/ 130 h 289"/>
                <a:gd name="T72" fmla="*/ 254 w 786"/>
                <a:gd name="T73" fmla="*/ 225 h 289"/>
                <a:gd name="T74" fmla="*/ 280 w 786"/>
                <a:gd name="T75" fmla="*/ 268 h 289"/>
                <a:gd name="T76" fmla="*/ 304 w 786"/>
                <a:gd name="T77" fmla="*/ 29 h 289"/>
                <a:gd name="T78" fmla="*/ 432 w 786"/>
                <a:gd name="T79" fmla="*/ 169 h 289"/>
                <a:gd name="T80" fmla="*/ 409 w 786"/>
                <a:gd name="T81" fmla="*/ 268 h 289"/>
                <a:gd name="T82" fmla="*/ 419 w 786"/>
                <a:gd name="T83" fmla="*/ 268 h 289"/>
                <a:gd name="T84" fmla="*/ 532 w 786"/>
                <a:gd name="T85" fmla="*/ 268 h 289"/>
                <a:gd name="T86" fmla="*/ 453 w 786"/>
                <a:gd name="T87" fmla="*/ 159 h 289"/>
                <a:gd name="T88" fmla="*/ 552 w 786"/>
                <a:gd name="T89" fmla="*/ 190 h 289"/>
                <a:gd name="T90" fmla="*/ 587 w 786"/>
                <a:gd name="T91" fmla="*/ 268 h 289"/>
                <a:gd name="T92" fmla="*/ 587 w 786"/>
                <a:gd name="T93" fmla="*/ 196 h 289"/>
                <a:gd name="T94" fmla="*/ 625 w 786"/>
                <a:gd name="T95" fmla="*/ 279 h 289"/>
                <a:gd name="T96" fmla="*/ 670 w 786"/>
                <a:gd name="T97" fmla="*/ 200 h 289"/>
                <a:gd name="T98" fmla="*/ 758 w 786"/>
                <a:gd name="T99" fmla="*/ 282 h 289"/>
                <a:gd name="T100" fmla="*/ 607 w 786"/>
                <a:gd name="T101" fmla="*/ 254 h 289"/>
                <a:gd name="T102" fmla="*/ 422 w 786"/>
                <a:gd name="T103" fmla="*/ 251 h 289"/>
                <a:gd name="T104" fmla="*/ 435 w 786"/>
                <a:gd name="T105" fmla="*/ 172 h 289"/>
                <a:gd name="T106" fmla="*/ 149 w 786"/>
                <a:gd name="T107" fmla="*/ 156 h 289"/>
                <a:gd name="T108" fmla="*/ 94 w 786"/>
                <a:gd name="T109" fmla="*/ 215 h 289"/>
                <a:gd name="T110" fmla="*/ 97 w 786"/>
                <a:gd name="T111" fmla="*/ 209 h 289"/>
                <a:gd name="T112" fmla="*/ 102 w 786"/>
                <a:gd name="T113" fmla="*/ 202 h 289"/>
                <a:gd name="T114" fmla="*/ 108 w 786"/>
                <a:gd name="T115" fmla="*/ 194 h 289"/>
                <a:gd name="T116" fmla="*/ 115 w 786"/>
                <a:gd name="T117" fmla="*/ 185 h 289"/>
                <a:gd name="T118" fmla="*/ 124 w 786"/>
                <a:gd name="T119" fmla="*/ 175 h 289"/>
                <a:gd name="T120" fmla="*/ 133 w 786"/>
                <a:gd name="T121" fmla="*/ 164 h 289"/>
                <a:gd name="T122" fmla="*/ 143 w 786"/>
                <a:gd name="T123" fmla="*/ 15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289">
                  <a:moveTo>
                    <a:pt x="785" y="188"/>
                  </a:moveTo>
                  <a:cubicBezTo>
                    <a:pt x="786" y="187"/>
                    <a:pt x="786" y="187"/>
                    <a:pt x="786" y="186"/>
                  </a:cubicBezTo>
                  <a:cubicBezTo>
                    <a:pt x="786" y="185"/>
                    <a:pt x="785" y="185"/>
                    <a:pt x="784" y="185"/>
                  </a:cubicBezTo>
                  <a:cubicBezTo>
                    <a:pt x="777" y="184"/>
                    <a:pt x="769" y="184"/>
                    <a:pt x="761" y="184"/>
                  </a:cubicBezTo>
                  <a:cubicBezTo>
                    <a:pt x="720" y="184"/>
                    <a:pt x="688" y="191"/>
                    <a:pt x="669" y="197"/>
                  </a:cubicBezTo>
                  <a:cubicBezTo>
                    <a:pt x="651" y="202"/>
                    <a:pt x="640" y="207"/>
                    <a:pt x="637" y="209"/>
                  </a:cubicBezTo>
                  <a:cubicBezTo>
                    <a:pt x="624" y="203"/>
                    <a:pt x="611" y="199"/>
                    <a:pt x="599" y="196"/>
                  </a:cubicBezTo>
                  <a:cubicBezTo>
                    <a:pt x="621" y="140"/>
                    <a:pt x="621" y="140"/>
                    <a:pt x="621" y="140"/>
                  </a:cubicBezTo>
                  <a:cubicBezTo>
                    <a:pt x="627" y="131"/>
                    <a:pt x="627" y="131"/>
                    <a:pt x="627" y="131"/>
                  </a:cubicBezTo>
                  <a:cubicBezTo>
                    <a:pt x="627" y="131"/>
                    <a:pt x="627" y="130"/>
                    <a:pt x="627" y="130"/>
                  </a:cubicBezTo>
                  <a:cubicBezTo>
                    <a:pt x="627" y="129"/>
                    <a:pt x="626" y="129"/>
                    <a:pt x="626" y="129"/>
                  </a:cubicBezTo>
                  <a:cubicBezTo>
                    <a:pt x="607" y="124"/>
                    <a:pt x="588" y="122"/>
                    <a:pt x="570" y="122"/>
                  </a:cubicBezTo>
                  <a:cubicBezTo>
                    <a:pt x="526" y="122"/>
                    <a:pt x="493" y="134"/>
                    <a:pt x="472" y="144"/>
                  </a:cubicBezTo>
                  <a:cubicBezTo>
                    <a:pt x="466" y="147"/>
                    <a:pt x="461" y="150"/>
                    <a:pt x="457" y="152"/>
                  </a:cubicBezTo>
                  <a:cubicBezTo>
                    <a:pt x="445" y="130"/>
                    <a:pt x="425" y="111"/>
                    <a:pt x="409" y="98"/>
                  </a:cubicBezTo>
                  <a:cubicBezTo>
                    <a:pt x="394" y="86"/>
                    <a:pt x="381" y="79"/>
                    <a:pt x="378" y="77"/>
                  </a:cubicBezTo>
                  <a:cubicBezTo>
                    <a:pt x="378" y="77"/>
                    <a:pt x="377" y="76"/>
                    <a:pt x="377" y="76"/>
                  </a:cubicBezTo>
                  <a:cubicBezTo>
                    <a:pt x="356" y="56"/>
                    <a:pt x="332" y="39"/>
                    <a:pt x="306" y="26"/>
                  </a:cubicBezTo>
                  <a:cubicBezTo>
                    <a:pt x="261" y="4"/>
                    <a:pt x="224" y="0"/>
                    <a:pt x="224" y="0"/>
                  </a:cubicBezTo>
                  <a:cubicBezTo>
                    <a:pt x="223" y="0"/>
                    <a:pt x="223" y="0"/>
                    <a:pt x="222" y="1"/>
                  </a:cubicBezTo>
                  <a:cubicBezTo>
                    <a:pt x="222" y="1"/>
                    <a:pt x="222" y="2"/>
                    <a:pt x="222" y="2"/>
                  </a:cubicBezTo>
                  <a:cubicBezTo>
                    <a:pt x="229" y="19"/>
                    <a:pt x="238" y="57"/>
                    <a:pt x="246" y="100"/>
                  </a:cubicBezTo>
                  <a:cubicBezTo>
                    <a:pt x="198" y="74"/>
                    <a:pt x="156" y="72"/>
                    <a:pt x="144" y="72"/>
                  </a:cubicBezTo>
                  <a:cubicBezTo>
                    <a:pt x="142" y="72"/>
                    <a:pt x="141" y="72"/>
                    <a:pt x="141" y="72"/>
                  </a:cubicBezTo>
                  <a:cubicBezTo>
                    <a:pt x="140" y="72"/>
                    <a:pt x="140" y="73"/>
                    <a:pt x="139" y="73"/>
                  </a:cubicBezTo>
                  <a:cubicBezTo>
                    <a:pt x="139" y="73"/>
                    <a:pt x="139" y="74"/>
                    <a:pt x="139" y="74"/>
                  </a:cubicBezTo>
                  <a:cubicBezTo>
                    <a:pt x="146" y="131"/>
                    <a:pt x="146" y="131"/>
                    <a:pt x="146" y="131"/>
                  </a:cubicBezTo>
                  <a:cubicBezTo>
                    <a:pt x="113" y="120"/>
                    <a:pt x="83" y="118"/>
                    <a:pt x="64" y="119"/>
                  </a:cubicBezTo>
                  <a:cubicBezTo>
                    <a:pt x="42" y="119"/>
                    <a:pt x="28" y="123"/>
                    <a:pt x="27" y="123"/>
                  </a:cubicBezTo>
                  <a:cubicBezTo>
                    <a:pt x="27" y="123"/>
                    <a:pt x="27" y="123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59" y="219"/>
                    <a:pt x="43" y="222"/>
                    <a:pt x="29" y="226"/>
                  </a:cubicBezTo>
                  <a:cubicBezTo>
                    <a:pt x="12" y="230"/>
                    <a:pt x="0" y="235"/>
                    <a:pt x="0" y="235"/>
                  </a:cubicBezTo>
                  <a:cubicBezTo>
                    <a:pt x="0" y="235"/>
                    <a:pt x="3" y="240"/>
                    <a:pt x="10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69" y="234"/>
                    <a:pt x="69" y="234"/>
                    <a:pt x="69" y="234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1" y="233"/>
                    <a:pt x="71" y="233"/>
                    <a:pt x="71" y="233"/>
                  </a:cubicBezTo>
                  <a:cubicBezTo>
                    <a:pt x="73" y="233"/>
                    <a:pt x="73" y="233"/>
                    <a:pt x="73" y="233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5" y="125"/>
                    <a:pt x="47" y="123"/>
                    <a:pt x="64" y="122"/>
                  </a:cubicBezTo>
                  <a:cubicBezTo>
                    <a:pt x="83" y="121"/>
                    <a:pt x="114" y="123"/>
                    <a:pt x="146" y="13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6" y="146"/>
                    <a:pt x="144" y="148"/>
                    <a:pt x="142" y="150"/>
                  </a:cubicBezTo>
                  <a:cubicBezTo>
                    <a:pt x="140" y="152"/>
                    <a:pt x="138" y="154"/>
                    <a:pt x="136" y="156"/>
                  </a:cubicBezTo>
                  <a:cubicBezTo>
                    <a:pt x="136" y="157"/>
                    <a:pt x="135" y="157"/>
                    <a:pt x="134" y="158"/>
                  </a:cubicBezTo>
                  <a:cubicBezTo>
                    <a:pt x="133" y="160"/>
                    <a:pt x="131" y="161"/>
                    <a:pt x="130" y="163"/>
                  </a:cubicBezTo>
                  <a:cubicBezTo>
                    <a:pt x="109" y="186"/>
                    <a:pt x="95" y="206"/>
                    <a:pt x="89" y="215"/>
                  </a:cubicBezTo>
                  <a:cubicBezTo>
                    <a:pt x="89" y="216"/>
                    <a:pt x="89" y="216"/>
                    <a:pt x="89" y="216"/>
                  </a:cubicBezTo>
                  <a:cubicBezTo>
                    <a:pt x="89" y="216"/>
                    <a:pt x="89" y="216"/>
                    <a:pt x="88" y="217"/>
                  </a:cubicBezTo>
                  <a:cubicBezTo>
                    <a:pt x="88" y="217"/>
                    <a:pt x="88" y="217"/>
                    <a:pt x="88" y="217"/>
                  </a:cubicBezTo>
                  <a:cubicBezTo>
                    <a:pt x="88" y="217"/>
                    <a:pt x="88" y="217"/>
                    <a:pt x="88" y="218"/>
                  </a:cubicBezTo>
                  <a:cubicBezTo>
                    <a:pt x="88" y="218"/>
                    <a:pt x="87" y="218"/>
                    <a:pt x="87" y="218"/>
                  </a:cubicBezTo>
                  <a:cubicBezTo>
                    <a:pt x="87" y="218"/>
                    <a:pt x="87" y="218"/>
                    <a:pt x="87" y="219"/>
                  </a:cubicBezTo>
                  <a:cubicBezTo>
                    <a:pt x="87" y="219"/>
                    <a:pt x="87" y="219"/>
                    <a:pt x="87" y="219"/>
                  </a:cubicBezTo>
                  <a:cubicBezTo>
                    <a:pt x="87" y="219"/>
                    <a:pt x="87" y="220"/>
                    <a:pt x="87" y="220"/>
                  </a:cubicBezTo>
                  <a:cubicBezTo>
                    <a:pt x="86" y="220"/>
                    <a:pt x="86" y="220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2"/>
                    <a:pt x="85" y="222"/>
                  </a:cubicBezTo>
                  <a:cubicBezTo>
                    <a:pt x="85" y="222"/>
                    <a:pt x="85" y="223"/>
                    <a:pt x="85" y="223"/>
                  </a:cubicBezTo>
                  <a:cubicBezTo>
                    <a:pt x="85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4"/>
                  </a:cubicBezTo>
                  <a:cubicBezTo>
                    <a:pt x="84" y="224"/>
                    <a:pt x="84" y="225"/>
                    <a:pt x="83" y="225"/>
                  </a:cubicBezTo>
                  <a:cubicBezTo>
                    <a:pt x="83" y="225"/>
                    <a:pt x="83" y="225"/>
                    <a:pt x="83" y="22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3" y="226"/>
                    <a:pt x="82" y="227"/>
                    <a:pt x="82" y="227"/>
                  </a:cubicBezTo>
                  <a:cubicBezTo>
                    <a:pt x="82" y="227"/>
                    <a:pt x="82" y="227"/>
                    <a:pt x="82" y="227"/>
                  </a:cubicBezTo>
                  <a:cubicBezTo>
                    <a:pt x="82" y="227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29"/>
                    <a:pt x="81" y="229"/>
                    <a:pt x="81" y="229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0" y="230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79" y="232"/>
                    <a:pt x="79" y="232"/>
                  </a:cubicBezTo>
                  <a:cubicBezTo>
                    <a:pt x="79" y="232"/>
                    <a:pt x="79" y="233"/>
                    <a:pt x="79" y="233"/>
                  </a:cubicBezTo>
                  <a:cubicBezTo>
                    <a:pt x="79" y="233"/>
                    <a:pt x="79" y="233"/>
                    <a:pt x="79" y="233"/>
                  </a:cubicBezTo>
                  <a:cubicBezTo>
                    <a:pt x="79" y="233"/>
                    <a:pt x="79" y="233"/>
                    <a:pt x="79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100" y="233"/>
                    <a:pt x="100" y="233"/>
                    <a:pt x="100" y="233"/>
                  </a:cubicBezTo>
                  <a:cubicBezTo>
                    <a:pt x="139" y="248"/>
                    <a:pt x="139" y="248"/>
                    <a:pt x="139" y="248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1" y="252"/>
                    <a:pt x="151" y="252"/>
                    <a:pt x="151" y="252"/>
                  </a:cubicBezTo>
                  <a:cubicBezTo>
                    <a:pt x="153" y="253"/>
                    <a:pt x="153" y="253"/>
                    <a:pt x="153" y="253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65" y="257"/>
                    <a:pt x="165" y="257"/>
                    <a:pt x="165" y="257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2"/>
                    <a:pt x="150" y="132"/>
                    <a:pt x="150" y="132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52" y="76"/>
                    <a:pt x="196" y="76"/>
                    <a:pt x="247" y="104"/>
                  </a:cubicBezTo>
                  <a:cubicBezTo>
                    <a:pt x="247" y="104"/>
                    <a:pt x="247" y="104"/>
                    <a:pt x="248" y="104"/>
                  </a:cubicBezTo>
                  <a:cubicBezTo>
                    <a:pt x="249" y="112"/>
                    <a:pt x="249" y="112"/>
                    <a:pt x="249" y="11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1" y="122"/>
                    <a:pt x="251" y="122"/>
                    <a:pt x="251" y="122"/>
                  </a:cubicBezTo>
                  <a:cubicBezTo>
                    <a:pt x="251" y="122"/>
                    <a:pt x="250" y="122"/>
                    <a:pt x="250" y="123"/>
                  </a:cubicBezTo>
                  <a:cubicBezTo>
                    <a:pt x="250" y="123"/>
                    <a:pt x="250" y="123"/>
                    <a:pt x="250" y="123"/>
                  </a:cubicBezTo>
                  <a:cubicBezTo>
                    <a:pt x="250" y="123"/>
                    <a:pt x="250" y="123"/>
                    <a:pt x="250" y="123"/>
                  </a:cubicBezTo>
                  <a:cubicBezTo>
                    <a:pt x="250" y="123"/>
                    <a:pt x="250" y="123"/>
                    <a:pt x="250" y="124"/>
                  </a:cubicBezTo>
                  <a:cubicBezTo>
                    <a:pt x="250" y="124"/>
                    <a:pt x="250" y="124"/>
                    <a:pt x="250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4"/>
                    <a:pt x="249" y="124"/>
                    <a:pt x="249" y="124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125"/>
                    <a:pt x="248" y="125"/>
                  </a:cubicBezTo>
                  <a:cubicBezTo>
                    <a:pt x="248" y="125"/>
                    <a:pt x="248" y="126"/>
                    <a:pt x="248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6"/>
                    <a:pt x="248" y="126"/>
                    <a:pt x="248" y="126"/>
                  </a:cubicBezTo>
                  <a:cubicBezTo>
                    <a:pt x="248" y="127"/>
                    <a:pt x="247" y="127"/>
                    <a:pt x="247" y="127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7" y="128"/>
                    <a:pt x="247" y="128"/>
                    <a:pt x="247" y="128"/>
                  </a:cubicBezTo>
                  <a:cubicBezTo>
                    <a:pt x="247" y="128"/>
                    <a:pt x="247" y="128"/>
                    <a:pt x="246" y="128"/>
                  </a:cubicBezTo>
                  <a:cubicBezTo>
                    <a:pt x="246" y="128"/>
                    <a:pt x="246" y="129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6" y="129"/>
                    <a:pt x="246" y="129"/>
                    <a:pt x="245" y="130"/>
                  </a:cubicBezTo>
                  <a:cubicBezTo>
                    <a:pt x="245" y="130"/>
                    <a:pt x="245" y="130"/>
                    <a:pt x="245" y="130"/>
                  </a:cubicBezTo>
                  <a:cubicBezTo>
                    <a:pt x="245" y="130"/>
                    <a:pt x="245" y="130"/>
                    <a:pt x="245" y="131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4" y="131"/>
                    <a:pt x="244" y="131"/>
                    <a:pt x="244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3" y="133"/>
                    <a:pt x="243" y="133"/>
                    <a:pt x="243" y="133"/>
                  </a:cubicBezTo>
                  <a:cubicBezTo>
                    <a:pt x="243" y="133"/>
                    <a:pt x="243" y="133"/>
                    <a:pt x="243" y="134"/>
                  </a:cubicBezTo>
                  <a:cubicBezTo>
                    <a:pt x="243" y="134"/>
                    <a:pt x="243" y="134"/>
                    <a:pt x="243" y="134"/>
                  </a:cubicBezTo>
                  <a:cubicBezTo>
                    <a:pt x="242" y="134"/>
                    <a:pt x="242" y="134"/>
                    <a:pt x="242" y="135"/>
                  </a:cubicBezTo>
                  <a:cubicBezTo>
                    <a:pt x="242" y="135"/>
                    <a:pt x="242" y="135"/>
                    <a:pt x="242" y="135"/>
                  </a:cubicBezTo>
                  <a:cubicBezTo>
                    <a:pt x="242" y="135"/>
                    <a:pt x="242" y="135"/>
                    <a:pt x="242" y="136"/>
                  </a:cubicBezTo>
                  <a:cubicBezTo>
                    <a:pt x="241" y="136"/>
                    <a:pt x="241" y="136"/>
                    <a:pt x="241" y="136"/>
                  </a:cubicBezTo>
                  <a:cubicBezTo>
                    <a:pt x="241" y="136"/>
                    <a:pt x="241" y="137"/>
                    <a:pt x="241" y="137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40" y="138"/>
                    <a:pt x="240" y="138"/>
                    <a:pt x="240" y="138"/>
                  </a:cubicBezTo>
                  <a:cubicBezTo>
                    <a:pt x="240" y="138"/>
                    <a:pt x="240" y="139"/>
                    <a:pt x="239" y="139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39" y="140"/>
                    <a:pt x="238" y="140"/>
                    <a:pt x="238" y="141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38" y="141"/>
                    <a:pt x="238" y="141"/>
                    <a:pt x="238" y="142"/>
                  </a:cubicBezTo>
                  <a:cubicBezTo>
                    <a:pt x="238" y="142"/>
                    <a:pt x="237" y="142"/>
                    <a:pt x="237" y="142"/>
                  </a:cubicBezTo>
                  <a:cubicBezTo>
                    <a:pt x="237" y="142"/>
                    <a:pt x="237" y="143"/>
                    <a:pt x="237" y="143"/>
                  </a:cubicBezTo>
                  <a:cubicBezTo>
                    <a:pt x="237" y="143"/>
                    <a:pt x="237" y="143"/>
                    <a:pt x="237" y="143"/>
                  </a:cubicBezTo>
                  <a:cubicBezTo>
                    <a:pt x="236" y="144"/>
                    <a:pt x="236" y="144"/>
                    <a:pt x="236" y="144"/>
                  </a:cubicBezTo>
                  <a:cubicBezTo>
                    <a:pt x="236" y="144"/>
                    <a:pt x="236" y="144"/>
                    <a:pt x="236" y="145"/>
                  </a:cubicBezTo>
                  <a:cubicBezTo>
                    <a:pt x="236" y="145"/>
                    <a:pt x="236" y="145"/>
                    <a:pt x="235" y="145"/>
                  </a:cubicBezTo>
                  <a:cubicBezTo>
                    <a:pt x="235" y="145"/>
                    <a:pt x="235" y="146"/>
                    <a:pt x="235" y="146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5" y="147"/>
                    <a:pt x="234" y="147"/>
                    <a:pt x="234" y="147"/>
                  </a:cubicBezTo>
                  <a:cubicBezTo>
                    <a:pt x="234" y="147"/>
                    <a:pt x="234" y="147"/>
                    <a:pt x="234" y="148"/>
                  </a:cubicBezTo>
                  <a:cubicBezTo>
                    <a:pt x="234" y="148"/>
                    <a:pt x="234" y="148"/>
                    <a:pt x="233" y="148"/>
                  </a:cubicBezTo>
                  <a:cubicBezTo>
                    <a:pt x="233" y="148"/>
                    <a:pt x="233" y="149"/>
                    <a:pt x="233" y="149"/>
                  </a:cubicBezTo>
                  <a:cubicBezTo>
                    <a:pt x="233" y="149"/>
                    <a:pt x="233" y="149"/>
                    <a:pt x="233" y="150"/>
                  </a:cubicBezTo>
                  <a:cubicBezTo>
                    <a:pt x="233" y="150"/>
                    <a:pt x="232" y="150"/>
                    <a:pt x="232" y="150"/>
                  </a:cubicBezTo>
                  <a:cubicBezTo>
                    <a:pt x="232" y="150"/>
                    <a:pt x="232" y="151"/>
                    <a:pt x="232" y="151"/>
                  </a:cubicBezTo>
                  <a:cubicBezTo>
                    <a:pt x="232" y="151"/>
                    <a:pt x="232" y="151"/>
                    <a:pt x="231" y="151"/>
                  </a:cubicBezTo>
                  <a:cubicBezTo>
                    <a:pt x="231" y="152"/>
                    <a:pt x="231" y="152"/>
                    <a:pt x="231" y="152"/>
                  </a:cubicBezTo>
                  <a:cubicBezTo>
                    <a:pt x="231" y="152"/>
                    <a:pt x="231" y="153"/>
                    <a:pt x="231" y="153"/>
                  </a:cubicBezTo>
                  <a:cubicBezTo>
                    <a:pt x="231" y="153"/>
                    <a:pt x="230" y="153"/>
                    <a:pt x="230" y="153"/>
                  </a:cubicBezTo>
                  <a:cubicBezTo>
                    <a:pt x="230" y="154"/>
                    <a:pt x="230" y="154"/>
                    <a:pt x="230" y="154"/>
                  </a:cubicBezTo>
                  <a:cubicBezTo>
                    <a:pt x="230" y="154"/>
                    <a:pt x="230" y="154"/>
                    <a:pt x="230" y="155"/>
                  </a:cubicBezTo>
                  <a:cubicBezTo>
                    <a:pt x="229" y="155"/>
                    <a:pt x="229" y="155"/>
                    <a:pt x="229" y="155"/>
                  </a:cubicBezTo>
                  <a:cubicBezTo>
                    <a:pt x="229" y="156"/>
                    <a:pt x="229" y="156"/>
                    <a:pt x="229" y="156"/>
                  </a:cubicBezTo>
                  <a:cubicBezTo>
                    <a:pt x="229" y="156"/>
                    <a:pt x="228" y="156"/>
                    <a:pt x="228" y="157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28" y="158"/>
                    <a:pt x="228" y="158"/>
                    <a:pt x="227" y="158"/>
                  </a:cubicBezTo>
                  <a:cubicBezTo>
                    <a:pt x="227" y="158"/>
                    <a:pt x="227" y="158"/>
                    <a:pt x="227" y="159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6" y="160"/>
                    <a:pt x="226" y="160"/>
                    <a:pt x="226" y="160"/>
                  </a:cubicBezTo>
                  <a:cubicBezTo>
                    <a:pt x="226" y="160"/>
                    <a:pt x="226" y="161"/>
                    <a:pt x="226" y="161"/>
                  </a:cubicBezTo>
                  <a:cubicBezTo>
                    <a:pt x="226" y="161"/>
                    <a:pt x="226" y="161"/>
                    <a:pt x="225" y="161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5" y="162"/>
                    <a:pt x="225" y="163"/>
                    <a:pt x="225" y="163"/>
                  </a:cubicBezTo>
                  <a:cubicBezTo>
                    <a:pt x="224" y="163"/>
                    <a:pt x="224" y="164"/>
                    <a:pt x="224" y="164"/>
                  </a:cubicBezTo>
                  <a:cubicBezTo>
                    <a:pt x="224" y="164"/>
                    <a:pt x="224" y="164"/>
                    <a:pt x="223" y="165"/>
                  </a:cubicBezTo>
                  <a:cubicBezTo>
                    <a:pt x="223" y="165"/>
                    <a:pt x="223" y="165"/>
                    <a:pt x="223" y="165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2" y="166"/>
                    <a:pt x="222" y="167"/>
                    <a:pt x="222" y="167"/>
                  </a:cubicBezTo>
                  <a:cubicBezTo>
                    <a:pt x="222" y="167"/>
                    <a:pt x="222" y="167"/>
                    <a:pt x="222" y="167"/>
                  </a:cubicBezTo>
                  <a:cubicBezTo>
                    <a:pt x="222" y="168"/>
                    <a:pt x="221" y="168"/>
                    <a:pt x="221" y="168"/>
                  </a:cubicBezTo>
                  <a:cubicBezTo>
                    <a:pt x="221" y="168"/>
                    <a:pt x="221" y="169"/>
                    <a:pt x="221" y="169"/>
                  </a:cubicBezTo>
                  <a:cubicBezTo>
                    <a:pt x="221" y="169"/>
                    <a:pt x="221" y="169"/>
                    <a:pt x="220" y="170"/>
                  </a:cubicBezTo>
                  <a:cubicBezTo>
                    <a:pt x="220" y="170"/>
                    <a:pt x="220" y="170"/>
                    <a:pt x="220" y="170"/>
                  </a:cubicBezTo>
                  <a:cubicBezTo>
                    <a:pt x="220" y="171"/>
                    <a:pt x="220" y="171"/>
                    <a:pt x="220" y="171"/>
                  </a:cubicBezTo>
                  <a:cubicBezTo>
                    <a:pt x="219" y="171"/>
                    <a:pt x="219" y="171"/>
                    <a:pt x="219" y="172"/>
                  </a:cubicBezTo>
                  <a:cubicBezTo>
                    <a:pt x="219" y="172"/>
                    <a:pt x="219" y="172"/>
                    <a:pt x="219" y="172"/>
                  </a:cubicBezTo>
                  <a:cubicBezTo>
                    <a:pt x="219" y="173"/>
                    <a:pt x="218" y="173"/>
                    <a:pt x="218" y="173"/>
                  </a:cubicBezTo>
                  <a:cubicBezTo>
                    <a:pt x="218" y="173"/>
                    <a:pt x="218" y="174"/>
                    <a:pt x="218" y="174"/>
                  </a:cubicBezTo>
                  <a:cubicBezTo>
                    <a:pt x="218" y="174"/>
                    <a:pt x="218" y="174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7" y="176"/>
                    <a:pt x="217" y="176"/>
                    <a:pt x="217" y="176"/>
                  </a:cubicBezTo>
                  <a:cubicBezTo>
                    <a:pt x="216" y="176"/>
                    <a:pt x="216" y="177"/>
                    <a:pt x="216" y="177"/>
                  </a:cubicBezTo>
                  <a:cubicBezTo>
                    <a:pt x="216" y="177"/>
                    <a:pt x="216" y="177"/>
                    <a:pt x="216" y="177"/>
                  </a:cubicBezTo>
                  <a:cubicBezTo>
                    <a:pt x="216" y="178"/>
                    <a:pt x="215" y="178"/>
                    <a:pt x="215" y="178"/>
                  </a:cubicBezTo>
                  <a:cubicBezTo>
                    <a:pt x="215" y="178"/>
                    <a:pt x="215" y="179"/>
                    <a:pt x="215" y="179"/>
                  </a:cubicBezTo>
                  <a:cubicBezTo>
                    <a:pt x="215" y="179"/>
                    <a:pt x="215" y="179"/>
                    <a:pt x="214" y="180"/>
                  </a:cubicBezTo>
                  <a:cubicBezTo>
                    <a:pt x="214" y="180"/>
                    <a:pt x="214" y="180"/>
                    <a:pt x="214" y="180"/>
                  </a:cubicBezTo>
                  <a:cubicBezTo>
                    <a:pt x="214" y="181"/>
                    <a:pt x="214" y="181"/>
                    <a:pt x="213" y="181"/>
                  </a:cubicBezTo>
                  <a:cubicBezTo>
                    <a:pt x="213" y="181"/>
                    <a:pt x="213" y="182"/>
                    <a:pt x="213" y="182"/>
                  </a:cubicBezTo>
                  <a:cubicBezTo>
                    <a:pt x="213" y="182"/>
                    <a:pt x="213" y="182"/>
                    <a:pt x="213" y="183"/>
                  </a:cubicBezTo>
                  <a:cubicBezTo>
                    <a:pt x="213" y="183"/>
                    <a:pt x="212" y="183"/>
                    <a:pt x="212" y="183"/>
                  </a:cubicBezTo>
                  <a:cubicBezTo>
                    <a:pt x="212" y="183"/>
                    <a:pt x="212" y="184"/>
                    <a:pt x="212" y="184"/>
                  </a:cubicBezTo>
                  <a:cubicBezTo>
                    <a:pt x="212" y="184"/>
                    <a:pt x="212" y="184"/>
                    <a:pt x="211" y="185"/>
                  </a:cubicBezTo>
                  <a:cubicBezTo>
                    <a:pt x="211" y="185"/>
                    <a:pt x="211" y="185"/>
                    <a:pt x="211" y="185"/>
                  </a:cubicBezTo>
                  <a:cubicBezTo>
                    <a:pt x="211" y="186"/>
                    <a:pt x="211" y="186"/>
                    <a:pt x="211" y="186"/>
                  </a:cubicBezTo>
                  <a:cubicBezTo>
                    <a:pt x="210" y="186"/>
                    <a:pt x="210" y="187"/>
                    <a:pt x="210" y="187"/>
                  </a:cubicBezTo>
                  <a:cubicBezTo>
                    <a:pt x="210" y="187"/>
                    <a:pt x="210" y="187"/>
                    <a:pt x="210" y="187"/>
                  </a:cubicBezTo>
                  <a:cubicBezTo>
                    <a:pt x="210" y="188"/>
                    <a:pt x="209" y="188"/>
                    <a:pt x="209" y="188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09" y="189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cubicBezTo>
                    <a:pt x="207" y="191"/>
                    <a:pt x="207" y="192"/>
                    <a:pt x="206" y="193"/>
                  </a:cubicBezTo>
                  <a:cubicBezTo>
                    <a:pt x="206" y="193"/>
                    <a:pt x="206" y="193"/>
                    <a:pt x="206" y="194"/>
                  </a:cubicBezTo>
                  <a:cubicBezTo>
                    <a:pt x="206" y="194"/>
                    <a:pt x="206" y="194"/>
                    <a:pt x="205" y="195"/>
                  </a:cubicBezTo>
                  <a:cubicBezTo>
                    <a:pt x="205" y="195"/>
                    <a:pt x="205" y="195"/>
                    <a:pt x="205" y="195"/>
                  </a:cubicBezTo>
                  <a:cubicBezTo>
                    <a:pt x="205" y="195"/>
                    <a:pt x="205" y="196"/>
                    <a:pt x="205" y="196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204" y="197"/>
                    <a:pt x="204" y="197"/>
                    <a:pt x="204" y="198"/>
                  </a:cubicBezTo>
                  <a:cubicBezTo>
                    <a:pt x="204" y="198"/>
                    <a:pt x="204" y="198"/>
                    <a:pt x="203" y="198"/>
                  </a:cubicBezTo>
                  <a:cubicBezTo>
                    <a:pt x="203" y="198"/>
                    <a:pt x="203" y="199"/>
                    <a:pt x="203" y="199"/>
                  </a:cubicBezTo>
                  <a:cubicBezTo>
                    <a:pt x="203" y="199"/>
                    <a:pt x="203" y="199"/>
                    <a:pt x="203" y="199"/>
                  </a:cubicBezTo>
                  <a:cubicBezTo>
                    <a:pt x="202" y="200"/>
                    <a:pt x="202" y="200"/>
                    <a:pt x="202" y="201"/>
                  </a:cubicBezTo>
                  <a:cubicBezTo>
                    <a:pt x="202" y="201"/>
                    <a:pt x="202" y="201"/>
                    <a:pt x="202" y="201"/>
                  </a:cubicBezTo>
                  <a:cubicBezTo>
                    <a:pt x="202" y="201"/>
                    <a:pt x="201" y="202"/>
                    <a:pt x="201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1" y="203"/>
                    <a:pt x="201" y="203"/>
                    <a:pt x="200" y="203"/>
                  </a:cubicBezTo>
                  <a:cubicBezTo>
                    <a:pt x="200" y="203"/>
                    <a:pt x="200" y="204"/>
                    <a:pt x="200" y="204"/>
                  </a:cubicBezTo>
                  <a:cubicBezTo>
                    <a:pt x="200" y="204"/>
                    <a:pt x="200" y="204"/>
                    <a:pt x="199" y="205"/>
                  </a:cubicBezTo>
                  <a:cubicBezTo>
                    <a:pt x="199" y="205"/>
                    <a:pt x="199" y="205"/>
                    <a:pt x="199" y="205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6"/>
                    <a:pt x="199" y="206"/>
                    <a:pt x="198" y="206"/>
                  </a:cubicBezTo>
                  <a:cubicBezTo>
                    <a:pt x="198" y="207"/>
                    <a:pt x="198" y="207"/>
                    <a:pt x="198" y="208"/>
                  </a:cubicBezTo>
                  <a:cubicBezTo>
                    <a:pt x="198" y="208"/>
                    <a:pt x="198" y="208"/>
                    <a:pt x="198" y="208"/>
                  </a:cubicBezTo>
                  <a:cubicBezTo>
                    <a:pt x="197" y="208"/>
                    <a:pt x="197" y="209"/>
                    <a:pt x="197" y="209"/>
                  </a:cubicBezTo>
                  <a:cubicBezTo>
                    <a:pt x="197" y="209"/>
                    <a:pt x="197" y="209"/>
                    <a:pt x="197" y="209"/>
                  </a:cubicBezTo>
                  <a:cubicBezTo>
                    <a:pt x="197" y="210"/>
                    <a:pt x="196" y="210"/>
                    <a:pt x="196" y="211"/>
                  </a:cubicBezTo>
                  <a:cubicBezTo>
                    <a:pt x="196" y="211"/>
                    <a:pt x="196" y="211"/>
                    <a:pt x="196" y="211"/>
                  </a:cubicBezTo>
                  <a:cubicBezTo>
                    <a:pt x="196" y="211"/>
                    <a:pt x="195" y="212"/>
                    <a:pt x="195" y="212"/>
                  </a:cubicBezTo>
                  <a:cubicBezTo>
                    <a:pt x="195" y="212"/>
                    <a:pt x="195" y="212"/>
                    <a:pt x="195" y="212"/>
                  </a:cubicBezTo>
                  <a:cubicBezTo>
                    <a:pt x="195" y="213"/>
                    <a:pt x="195" y="213"/>
                    <a:pt x="194" y="213"/>
                  </a:cubicBezTo>
                  <a:cubicBezTo>
                    <a:pt x="194" y="213"/>
                    <a:pt x="194" y="213"/>
                    <a:pt x="194" y="213"/>
                  </a:cubicBezTo>
                  <a:cubicBezTo>
                    <a:pt x="194" y="214"/>
                    <a:pt x="194" y="214"/>
                    <a:pt x="194" y="215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3" y="216"/>
                    <a:pt x="193" y="217"/>
                    <a:pt x="192" y="217"/>
                  </a:cubicBezTo>
                  <a:cubicBezTo>
                    <a:pt x="192" y="218"/>
                    <a:pt x="192" y="218"/>
                    <a:pt x="192" y="218"/>
                  </a:cubicBezTo>
                  <a:cubicBezTo>
                    <a:pt x="192" y="218"/>
                    <a:pt x="191" y="218"/>
                    <a:pt x="191" y="219"/>
                  </a:cubicBezTo>
                  <a:cubicBezTo>
                    <a:pt x="191" y="219"/>
                    <a:pt x="191" y="219"/>
                    <a:pt x="191" y="219"/>
                  </a:cubicBezTo>
                  <a:cubicBezTo>
                    <a:pt x="186" y="228"/>
                    <a:pt x="182" y="235"/>
                    <a:pt x="178" y="242"/>
                  </a:cubicBezTo>
                  <a:cubicBezTo>
                    <a:pt x="176" y="245"/>
                    <a:pt x="175" y="247"/>
                    <a:pt x="174" y="249"/>
                  </a:cubicBezTo>
                  <a:cubicBezTo>
                    <a:pt x="172" y="253"/>
                    <a:pt x="170" y="256"/>
                    <a:pt x="169" y="258"/>
                  </a:cubicBezTo>
                  <a:cubicBezTo>
                    <a:pt x="171" y="258"/>
                    <a:pt x="171" y="258"/>
                    <a:pt x="171" y="258"/>
                  </a:cubicBezTo>
                  <a:cubicBezTo>
                    <a:pt x="173" y="258"/>
                    <a:pt x="173" y="258"/>
                    <a:pt x="173" y="258"/>
                  </a:cubicBezTo>
                  <a:cubicBezTo>
                    <a:pt x="173" y="258"/>
                    <a:pt x="173" y="258"/>
                    <a:pt x="173" y="258"/>
                  </a:cubicBezTo>
                  <a:cubicBezTo>
                    <a:pt x="182" y="242"/>
                    <a:pt x="214" y="186"/>
                    <a:pt x="237" y="149"/>
                  </a:cubicBezTo>
                  <a:cubicBezTo>
                    <a:pt x="237" y="149"/>
                    <a:pt x="237" y="149"/>
                    <a:pt x="237" y="149"/>
                  </a:cubicBezTo>
                  <a:cubicBezTo>
                    <a:pt x="237" y="148"/>
                    <a:pt x="238" y="148"/>
                    <a:pt x="238" y="147"/>
                  </a:cubicBezTo>
                  <a:cubicBezTo>
                    <a:pt x="238" y="147"/>
                    <a:pt x="238" y="147"/>
                    <a:pt x="238" y="147"/>
                  </a:cubicBezTo>
                  <a:cubicBezTo>
                    <a:pt x="239" y="146"/>
                    <a:pt x="239" y="145"/>
                    <a:pt x="240" y="145"/>
                  </a:cubicBezTo>
                  <a:cubicBezTo>
                    <a:pt x="240" y="145"/>
                    <a:pt x="240" y="145"/>
                    <a:pt x="240" y="145"/>
                  </a:cubicBezTo>
                  <a:cubicBezTo>
                    <a:pt x="241" y="143"/>
                    <a:pt x="241" y="142"/>
                    <a:pt x="242" y="141"/>
                  </a:cubicBezTo>
                  <a:cubicBezTo>
                    <a:pt x="242" y="141"/>
                    <a:pt x="242" y="141"/>
                    <a:pt x="242" y="140"/>
                  </a:cubicBezTo>
                  <a:cubicBezTo>
                    <a:pt x="243" y="140"/>
                    <a:pt x="243" y="139"/>
                    <a:pt x="244" y="139"/>
                  </a:cubicBezTo>
                  <a:cubicBezTo>
                    <a:pt x="244" y="139"/>
                    <a:pt x="244" y="138"/>
                    <a:pt x="244" y="138"/>
                  </a:cubicBezTo>
                  <a:cubicBezTo>
                    <a:pt x="244" y="138"/>
                    <a:pt x="244" y="137"/>
                    <a:pt x="245" y="137"/>
                  </a:cubicBezTo>
                  <a:cubicBezTo>
                    <a:pt x="245" y="137"/>
                    <a:pt x="245" y="137"/>
                    <a:pt x="245" y="136"/>
                  </a:cubicBezTo>
                  <a:cubicBezTo>
                    <a:pt x="245" y="136"/>
                    <a:pt x="246" y="135"/>
                    <a:pt x="246" y="135"/>
                  </a:cubicBezTo>
                  <a:cubicBezTo>
                    <a:pt x="246" y="135"/>
                    <a:pt x="246" y="135"/>
                    <a:pt x="246" y="135"/>
                  </a:cubicBezTo>
                  <a:cubicBezTo>
                    <a:pt x="246" y="134"/>
                    <a:pt x="247" y="134"/>
                    <a:pt x="247" y="133"/>
                  </a:cubicBezTo>
                  <a:cubicBezTo>
                    <a:pt x="247" y="133"/>
                    <a:pt x="247" y="133"/>
                    <a:pt x="247" y="133"/>
                  </a:cubicBezTo>
                  <a:cubicBezTo>
                    <a:pt x="248" y="132"/>
                    <a:pt x="248" y="132"/>
                    <a:pt x="248" y="131"/>
                  </a:cubicBezTo>
                  <a:cubicBezTo>
                    <a:pt x="248" y="131"/>
                    <a:pt x="248" y="131"/>
                    <a:pt x="249" y="131"/>
                  </a:cubicBezTo>
                  <a:cubicBezTo>
                    <a:pt x="249" y="131"/>
                    <a:pt x="249" y="130"/>
                    <a:pt x="249" y="130"/>
                  </a:cubicBezTo>
                  <a:cubicBezTo>
                    <a:pt x="250" y="130"/>
                    <a:pt x="250" y="130"/>
                    <a:pt x="250" y="129"/>
                  </a:cubicBezTo>
                  <a:cubicBezTo>
                    <a:pt x="250" y="129"/>
                    <a:pt x="250" y="129"/>
                    <a:pt x="251" y="128"/>
                  </a:cubicBezTo>
                  <a:cubicBezTo>
                    <a:pt x="251" y="128"/>
                    <a:pt x="251" y="128"/>
                    <a:pt x="251" y="128"/>
                  </a:cubicBezTo>
                  <a:cubicBezTo>
                    <a:pt x="251" y="127"/>
                    <a:pt x="251" y="127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252" y="130"/>
                    <a:pt x="252" y="130"/>
                    <a:pt x="252" y="130"/>
                  </a:cubicBezTo>
                  <a:cubicBezTo>
                    <a:pt x="253" y="131"/>
                    <a:pt x="253" y="131"/>
                    <a:pt x="253" y="131"/>
                  </a:cubicBezTo>
                  <a:cubicBezTo>
                    <a:pt x="244" y="163"/>
                    <a:pt x="248" y="200"/>
                    <a:pt x="254" y="225"/>
                  </a:cubicBezTo>
                  <a:cubicBezTo>
                    <a:pt x="258" y="245"/>
                    <a:pt x="263" y="261"/>
                    <a:pt x="266" y="268"/>
                  </a:cubicBezTo>
                  <a:cubicBezTo>
                    <a:pt x="267" y="268"/>
                    <a:pt x="267" y="268"/>
                    <a:pt x="267" y="268"/>
                  </a:cubicBezTo>
                  <a:cubicBezTo>
                    <a:pt x="268" y="268"/>
                    <a:pt x="268" y="268"/>
                    <a:pt x="268" y="268"/>
                  </a:cubicBezTo>
                  <a:cubicBezTo>
                    <a:pt x="269" y="268"/>
                    <a:pt x="269" y="268"/>
                    <a:pt x="269" y="268"/>
                  </a:cubicBezTo>
                  <a:cubicBezTo>
                    <a:pt x="270" y="268"/>
                    <a:pt x="270" y="268"/>
                    <a:pt x="270" y="268"/>
                  </a:cubicBezTo>
                  <a:cubicBezTo>
                    <a:pt x="276" y="268"/>
                    <a:pt x="276" y="268"/>
                    <a:pt x="276" y="268"/>
                  </a:cubicBezTo>
                  <a:cubicBezTo>
                    <a:pt x="278" y="268"/>
                    <a:pt x="278" y="268"/>
                    <a:pt x="278" y="268"/>
                  </a:cubicBezTo>
                  <a:cubicBezTo>
                    <a:pt x="280" y="268"/>
                    <a:pt x="280" y="268"/>
                    <a:pt x="280" y="268"/>
                  </a:cubicBezTo>
                  <a:cubicBezTo>
                    <a:pt x="278" y="255"/>
                    <a:pt x="268" y="193"/>
                    <a:pt x="256" y="131"/>
                  </a:cubicBezTo>
                  <a:cubicBezTo>
                    <a:pt x="256" y="131"/>
                    <a:pt x="256" y="130"/>
                    <a:pt x="256" y="129"/>
                  </a:cubicBezTo>
                  <a:cubicBezTo>
                    <a:pt x="255" y="127"/>
                    <a:pt x="255" y="125"/>
                    <a:pt x="254" y="122"/>
                  </a:cubicBezTo>
                  <a:cubicBezTo>
                    <a:pt x="254" y="119"/>
                    <a:pt x="253" y="115"/>
                    <a:pt x="252" y="112"/>
                  </a:cubicBezTo>
                  <a:cubicBezTo>
                    <a:pt x="251" y="103"/>
                    <a:pt x="251" y="103"/>
                    <a:pt x="251" y="103"/>
                  </a:cubicBezTo>
                  <a:cubicBezTo>
                    <a:pt x="251" y="102"/>
                    <a:pt x="251" y="102"/>
                    <a:pt x="250" y="102"/>
                  </a:cubicBezTo>
                  <a:cubicBezTo>
                    <a:pt x="242" y="60"/>
                    <a:pt x="233" y="22"/>
                    <a:pt x="226" y="4"/>
                  </a:cubicBezTo>
                  <a:cubicBezTo>
                    <a:pt x="236" y="5"/>
                    <a:pt x="267" y="10"/>
                    <a:pt x="304" y="29"/>
                  </a:cubicBezTo>
                  <a:cubicBezTo>
                    <a:pt x="325" y="39"/>
                    <a:pt x="350" y="55"/>
                    <a:pt x="374" y="78"/>
                  </a:cubicBezTo>
                  <a:cubicBezTo>
                    <a:pt x="375" y="79"/>
                    <a:pt x="375" y="79"/>
                    <a:pt x="376" y="79"/>
                  </a:cubicBezTo>
                  <a:cubicBezTo>
                    <a:pt x="376" y="80"/>
                    <a:pt x="376" y="80"/>
                    <a:pt x="377" y="81"/>
                  </a:cubicBezTo>
                  <a:cubicBezTo>
                    <a:pt x="399" y="102"/>
                    <a:pt x="419" y="130"/>
                    <a:pt x="436" y="166"/>
                  </a:cubicBezTo>
                  <a:cubicBezTo>
                    <a:pt x="436" y="166"/>
                    <a:pt x="436" y="166"/>
                    <a:pt x="436" y="167"/>
                  </a:cubicBezTo>
                  <a:cubicBezTo>
                    <a:pt x="436" y="167"/>
                    <a:pt x="436" y="167"/>
                    <a:pt x="436" y="167"/>
                  </a:cubicBezTo>
                  <a:cubicBezTo>
                    <a:pt x="435" y="168"/>
                    <a:pt x="435" y="168"/>
                    <a:pt x="435" y="168"/>
                  </a:cubicBezTo>
                  <a:cubicBezTo>
                    <a:pt x="432" y="169"/>
                    <a:pt x="432" y="169"/>
                    <a:pt x="432" y="169"/>
                  </a:cubicBezTo>
                  <a:cubicBezTo>
                    <a:pt x="343" y="234"/>
                    <a:pt x="343" y="234"/>
                    <a:pt x="343" y="234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9" y="268"/>
                    <a:pt x="299" y="268"/>
                    <a:pt x="299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2" y="268"/>
                    <a:pt x="302" y="268"/>
                    <a:pt x="302" y="268"/>
                  </a:cubicBezTo>
                  <a:cubicBezTo>
                    <a:pt x="303" y="268"/>
                    <a:pt x="303" y="268"/>
                    <a:pt x="303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09" y="268"/>
                    <a:pt x="409" y="268"/>
                    <a:pt x="409" y="268"/>
                  </a:cubicBezTo>
                  <a:cubicBezTo>
                    <a:pt x="410" y="268"/>
                    <a:pt x="410" y="268"/>
                    <a:pt x="410" y="268"/>
                  </a:cubicBezTo>
                  <a:cubicBezTo>
                    <a:pt x="410" y="268"/>
                    <a:pt x="410" y="268"/>
                    <a:pt x="410" y="268"/>
                  </a:cubicBezTo>
                  <a:cubicBezTo>
                    <a:pt x="418" y="268"/>
                    <a:pt x="418" y="268"/>
                    <a:pt x="418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420" y="268"/>
                    <a:pt x="420" y="268"/>
                    <a:pt x="420" y="268"/>
                  </a:cubicBezTo>
                  <a:cubicBezTo>
                    <a:pt x="525" y="268"/>
                    <a:pt x="525" y="268"/>
                    <a:pt x="525" y="268"/>
                  </a:cubicBezTo>
                  <a:cubicBezTo>
                    <a:pt x="528" y="268"/>
                    <a:pt x="528" y="268"/>
                    <a:pt x="528" y="268"/>
                  </a:cubicBezTo>
                  <a:cubicBezTo>
                    <a:pt x="530" y="268"/>
                    <a:pt x="530" y="268"/>
                    <a:pt x="530" y="268"/>
                  </a:cubicBezTo>
                  <a:cubicBezTo>
                    <a:pt x="531" y="268"/>
                    <a:pt x="531" y="268"/>
                    <a:pt x="531" y="268"/>
                  </a:cubicBezTo>
                  <a:cubicBezTo>
                    <a:pt x="532" y="268"/>
                    <a:pt x="532" y="268"/>
                    <a:pt x="532" y="268"/>
                  </a:cubicBezTo>
                  <a:cubicBezTo>
                    <a:pt x="533" y="268"/>
                    <a:pt x="533" y="268"/>
                    <a:pt x="533" y="268"/>
                  </a:cubicBezTo>
                  <a:cubicBezTo>
                    <a:pt x="509" y="242"/>
                    <a:pt x="509" y="242"/>
                    <a:pt x="509" y="242"/>
                  </a:cubicBezTo>
                  <a:cubicBezTo>
                    <a:pt x="509" y="242"/>
                    <a:pt x="509" y="242"/>
                    <a:pt x="509" y="242"/>
                  </a:cubicBezTo>
                  <a:cubicBezTo>
                    <a:pt x="443" y="170"/>
                    <a:pt x="443" y="170"/>
                    <a:pt x="443" y="170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8"/>
                    <a:pt x="441" y="168"/>
                    <a:pt x="441" y="168"/>
                  </a:cubicBezTo>
                  <a:cubicBezTo>
                    <a:pt x="441" y="167"/>
                    <a:pt x="442" y="167"/>
                    <a:pt x="442" y="166"/>
                  </a:cubicBezTo>
                  <a:cubicBezTo>
                    <a:pt x="445" y="165"/>
                    <a:pt x="448" y="162"/>
                    <a:pt x="453" y="159"/>
                  </a:cubicBezTo>
                  <a:cubicBezTo>
                    <a:pt x="454" y="158"/>
                    <a:pt x="455" y="158"/>
                    <a:pt x="456" y="157"/>
                  </a:cubicBezTo>
                  <a:cubicBezTo>
                    <a:pt x="457" y="157"/>
                    <a:pt x="457" y="156"/>
                    <a:pt x="458" y="156"/>
                  </a:cubicBezTo>
                  <a:cubicBezTo>
                    <a:pt x="462" y="153"/>
                    <a:pt x="468" y="150"/>
                    <a:pt x="473" y="147"/>
                  </a:cubicBezTo>
                  <a:cubicBezTo>
                    <a:pt x="494" y="137"/>
                    <a:pt x="527" y="126"/>
                    <a:pt x="570" y="126"/>
                  </a:cubicBezTo>
                  <a:cubicBezTo>
                    <a:pt x="587" y="126"/>
                    <a:pt x="605" y="128"/>
                    <a:pt x="623" y="131"/>
                  </a:cubicBezTo>
                  <a:cubicBezTo>
                    <a:pt x="587" y="193"/>
                    <a:pt x="587" y="193"/>
                    <a:pt x="587" y="193"/>
                  </a:cubicBezTo>
                  <a:cubicBezTo>
                    <a:pt x="567" y="189"/>
                    <a:pt x="554" y="189"/>
                    <a:pt x="553" y="189"/>
                  </a:cubicBezTo>
                  <a:cubicBezTo>
                    <a:pt x="553" y="189"/>
                    <a:pt x="552" y="189"/>
                    <a:pt x="552" y="190"/>
                  </a:cubicBezTo>
                  <a:cubicBezTo>
                    <a:pt x="552" y="190"/>
                    <a:pt x="552" y="191"/>
                    <a:pt x="552" y="191"/>
                  </a:cubicBezTo>
                  <a:cubicBezTo>
                    <a:pt x="567" y="227"/>
                    <a:pt x="567" y="227"/>
                    <a:pt x="567" y="227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4" y="268"/>
                    <a:pt x="544" y="268"/>
                    <a:pt x="544" y="268"/>
                  </a:cubicBezTo>
                  <a:cubicBezTo>
                    <a:pt x="546" y="268"/>
                    <a:pt x="546" y="268"/>
                    <a:pt x="546" y="268"/>
                  </a:cubicBezTo>
                  <a:cubicBezTo>
                    <a:pt x="585" y="268"/>
                    <a:pt x="585" y="268"/>
                    <a:pt x="585" y="268"/>
                  </a:cubicBezTo>
                  <a:cubicBezTo>
                    <a:pt x="586" y="268"/>
                    <a:pt x="586" y="268"/>
                    <a:pt x="586" y="268"/>
                  </a:cubicBezTo>
                  <a:cubicBezTo>
                    <a:pt x="587" y="268"/>
                    <a:pt x="587" y="268"/>
                    <a:pt x="587" y="268"/>
                  </a:cubicBezTo>
                  <a:cubicBezTo>
                    <a:pt x="588" y="268"/>
                    <a:pt x="588" y="268"/>
                    <a:pt x="588" y="268"/>
                  </a:cubicBezTo>
                  <a:cubicBezTo>
                    <a:pt x="579" y="247"/>
                    <a:pt x="579" y="247"/>
                    <a:pt x="579" y="247"/>
                  </a:cubicBezTo>
                  <a:cubicBezTo>
                    <a:pt x="571" y="227"/>
                    <a:pt x="571" y="227"/>
                    <a:pt x="571" y="227"/>
                  </a:cubicBezTo>
                  <a:cubicBezTo>
                    <a:pt x="570" y="225"/>
                    <a:pt x="570" y="225"/>
                    <a:pt x="570" y="225"/>
                  </a:cubicBezTo>
                  <a:cubicBezTo>
                    <a:pt x="569" y="223"/>
                    <a:pt x="569" y="223"/>
                    <a:pt x="569" y="223"/>
                  </a:cubicBezTo>
                  <a:cubicBezTo>
                    <a:pt x="556" y="192"/>
                    <a:pt x="556" y="192"/>
                    <a:pt x="556" y="192"/>
                  </a:cubicBezTo>
                  <a:cubicBezTo>
                    <a:pt x="561" y="193"/>
                    <a:pt x="571" y="193"/>
                    <a:pt x="585" y="196"/>
                  </a:cubicBezTo>
                  <a:cubicBezTo>
                    <a:pt x="585" y="196"/>
                    <a:pt x="586" y="196"/>
                    <a:pt x="587" y="196"/>
                  </a:cubicBezTo>
                  <a:cubicBezTo>
                    <a:pt x="587" y="197"/>
                    <a:pt x="588" y="197"/>
                    <a:pt x="588" y="197"/>
                  </a:cubicBezTo>
                  <a:cubicBezTo>
                    <a:pt x="591" y="197"/>
                    <a:pt x="595" y="198"/>
                    <a:pt x="598" y="199"/>
                  </a:cubicBezTo>
                  <a:cubicBezTo>
                    <a:pt x="609" y="202"/>
                    <a:pt x="621" y="206"/>
                    <a:pt x="634" y="211"/>
                  </a:cubicBezTo>
                  <a:cubicBezTo>
                    <a:pt x="628" y="219"/>
                    <a:pt x="604" y="250"/>
                    <a:pt x="595" y="268"/>
                  </a:cubicBezTo>
                  <a:cubicBezTo>
                    <a:pt x="597" y="269"/>
                    <a:pt x="597" y="269"/>
                    <a:pt x="597" y="269"/>
                  </a:cubicBezTo>
                  <a:cubicBezTo>
                    <a:pt x="597" y="269"/>
                    <a:pt x="597" y="269"/>
                    <a:pt x="597" y="269"/>
                  </a:cubicBezTo>
                  <a:cubicBezTo>
                    <a:pt x="598" y="270"/>
                    <a:pt x="598" y="270"/>
                    <a:pt x="598" y="270"/>
                  </a:cubicBezTo>
                  <a:cubicBezTo>
                    <a:pt x="625" y="279"/>
                    <a:pt x="625" y="279"/>
                    <a:pt x="625" y="279"/>
                  </a:cubicBezTo>
                  <a:cubicBezTo>
                    <a:pt x="633" y="279"/>
                    <a:pt x="633" y="279"/>
                    <a:pt x="633" y="279"/>
                  </a:cubicBezTo>
                  <a:cubicBezTo>
                    <a:pt x="648" y="285"/>
                    <a:pt x="648" y="285"/>
                    <a:pt x="648" y="285"/>
                  </a:cubicBezTo>
                  <a:cubicBezTo>
                    <a:pt x="650" y="285"/>
                    <a:pt x="650" y="285"/>
                    <a:pt x="650" y="285"/>
                  </a:cubicBezTo>
                  <a:cubicBezTo>
                    <a:pt x="650" y="285"/>
                    <a:pt x="650" y="285"/>
                    <a:pt x="650" y="285"/>
                  </a:cubicBezTo>
                  <a:cubicBezTo>
                    <a:pt x="651" y="286"/>
                    <a:pt x="651" y="286"/>
                    <a:pt x="651" y="286"/>
                  </a:cubicBezTo>
                  <a:cubicBezTo>
                    <a:pt x="645" y="250"/>
                    <a:pt x="645" y="250"/>
                    <a:pt x="645" y="250"/>
                  </a:cubicBezTo>
                  <a:cubicBezTo>
                    <a:pt x="638" y="212"/>
                    <a:pt x="638" y="212"/>
                    <a:pt x="638" y="212"/>
                  </a:cubicBezTo>
                  <a:cubicBezTo>
                    <a:pt x="642" y="210"/>
                    <a:pt x="653" y="205"/>
                    <a:pt x="670" y="200"/>
                  </a:cubicBezTo>
                  <a:cubicBezTo>
                    <a:pt x="689" y="194"/>
                    <a:pt x="721" y="187"/>
                    <a:pt x="761" y="187"/>
                  </a:cubicBezTo>
                  <a:cubicBezTo>
                    <a:pt x="767" y="187"/>
                    <a:pt x="773" y="187"/>
                    <a:pt x="779" y="188"/>
                  </a:cubicBezTo>
                  <a:cubicBezTo>
                    <a:pt x="761" y="200"/>
                    <a:pt x="688" y="251"/>
                    <a:pt x="665" y="282"/>
                  </a:cubicBezTo>
                  <a:cubicBezTo>
                    <a:pt x="667" y="282"/>
                    <a:pt x="667" y="282"/>
                    <a:pt x="667" y="282"/>
                  </a:cubicBezTo>
                  <a:cubicBezTo>
                    <a:pt x="669" y="282"/>
                    <a:pt x="669" y="282"/>
                    <a:pt x="669" y="282"/>
                  </a:cubicBezTo>
                  <a:cubicBezTo>
                    <a:pt x="682" y="282"/>
                    <a:pt x="682" y="282"/>
                    <a:pt x="682" y="282"/>
                  </a:cubicBezTo>
                  <a:cubicBezTo>
                    <a:pt x="694" y="282"/>
                    <a:pt x="694" y="282"/>
                    <a:pt x="694" y="282"/>
                  </a:cubicBezTo>
                  <a:cubicBezTo>
                    <a:pt x="758" y="282"/>
                    <a:pt x="758" y="282"/>
                    <a:pt x="758" y="282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8" y="289"/>
                    <a:pt x="768" y="289"/>
                    <a:pt x="768" y="289"/>
                  </a:cubicBezTo>
                  <a:cubicBezTo>
                    <a:pt x="785" y="274"/>
                    <a:pt x="785" y="274"/>
                    <a:pt x="785" y="274"/>
                  </a:cubicBezTo>
                  <a:cubicBezTo>
                    <a:pt x="741" y="245"/>
                    <a:pt x="741" y="245"/>
                    <a:pt x="741" y="245"/>
                  </a:cubicBezTo>
                  <a:cubicBezTo>
                    <a:pt x="781" y="190"/>
                    <a:pt x="781" y="190"/>
                    <a:pt x="781" y="190"/>
                  </a:cubicBezTo>
                  <a:cubicBezTo>
                    <a:pt x="784" y="189"/>
                    <a:pt x="785" y="188"/>
                    <a:pt x="785" y="188"/>
                  </a:cubicBezTo>
                  <a:close/>
                  <a:moveTo>
                    <a:pt x="642" y="254"/>
                  </a:moveTo>
                  <a:cubicBezTo>
                    <a:pt x="607" y="254"/>
                    <a:pt x="607" y="254"/>
                    <a:pt x="607" y="254"/>
                  </a:cubicBezTo>
                  <a:cubicBezTo>
                    <a:pt x="610" y="250"/>
                    <a:pt x="616" y="241"/>
                    <a:pt x="622" y="233"/>
                  </a:cubicBezTo>
                  <a:cubicBezTo>
                    <a:pt x="627" y="227"/>
                    <a:pt x="632" y="219"/>
                    <a:pt x="635" y="215"/>
                  </a:cubicBezTo>
                  <a:cubicBezTo>
                    <a:pt x="635" y="215"/>
                    <a:pt x="635" y="215"/>
                    <a:pt x="635" y="215"/>
                  </a:cubicBezTo>
                  <a:cubicBezTo>
                    <a:pt x="642" y="251"/>
                    <a:pt x="642" y="251"/>
                    <a:pt x="642" y="251"/>
                  </a:cubicBezTo>
                  <a:lnTo>
                    <a:pt x="642" y="254"/>
                  </a:lnTo>
                  <a:close/>
                  <a:moveTo>
                    <a:pt x="503" y="241"/>
                  </a:moveTo>
                  <a:cubicBezTo>
                    <a:pt x="502" y="241"/>
                    <a:pt x="500" y="241"/>
                    <a:pt x="499" y="241"/>
                  </a:cubicBezTo>
                  <a:cubicBezTo>
                    <a:pt x="472" y="241"/>
                    <a:pt x="432" y="249"/>
                    <a:pt x="422" y="251"/>
                  </a:cubicBezTo>
                  <a:cubicBezTo>
                    <a:pt x="439" y="171"/>
                    <a:pt x="439" y="171"/>
                    <a:pt x="439" y="171"/>
                  </a:cubicBezTo>
                  <a:cubicBezTo>
                    <a:pt x="439" y="171"/>
                    <a:pt x="439" y="171"/>
                    <a:pt x="439" y="171"/>
                  </a:cubicBezTo>
                  <a:cubicBezTo>
                    <a:pt x="503" y="241"/>
                    <a:pt x="503" y="241"/>
                    <a:pt x="503" y="241"/>
                  </a:cubicBezTo>
                  <a:cubicBezTo>
                    <a:pt x="503" y="241"/>
                    <a:pt x="503" y="241"/>
                    <a:pt x="503" y="241"/>
                  </a:cubicBezTo>
                  <a:close/>
                  <a:moveTo>
                    <a:pt x="435" y="172"/>
                  </a:moveTo>
                  <a:cubicBezTo>
                    <a:pt x="408" y="252"/>
                    <a:pt x="408" y="252"/>
                    <a:pt x="408" y="252"/>
                  </a:cubicBezTo>
                  <a:cubicBezTo>
                    <a:pt x="349" y="234"/>
                    <a:pt x="349" y="234"/>
                    <a:pt x="349" y="234"/>
                  </a:cubicBezTo>
                  <a:lnTo>
                    <a:pt x="435" y="172"/>
                  </a:lnTo>
                  <a:close/>
                  <a:moveTo>
                    <a:pt x="439" y="165"/>
                  </a:moveTo>
                  <a:cubicBezTo>
                    <a:pt x="426" y="136"/>
                    <a:pt x="408" y="109"/>
                    <a:pt x="388" y="87"/>
                  </a:cubicBezTo>
                  <a:cubicBezTo>
                    <a:pt x="405" y="99"/>
                    <a:pt x="438" y="123"/>
                    <a:pt x="454" y="154"/>
                  </a:cubicBezTo>
                  <a:cubicBezTo>
                    <a:pt x="446" y="159"/>
                    <a:pt x="441" y="163"/>
                    <a:pt x="439" y="165"/>
                  </a:cubicBezTo>
                  <a:close/>
                  <a:moveTo>
                    <a:pt x="147" y="149"/>
                  </a:moveTo>
                  <a:cubicBezTo>
                    <a:pt x="147" y="149"/>
                    <a:pt x="148" y="149"/>
                    <a:pt x="148" y="149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60"/>
                    <a:pt x="149" y="160"/>
                    <a:pt x="149" y="160"/>
                  </a:cubicBezTo>
                  <a:cubicBezTo>
                    <a:pt x="137" y="187"/>
                    <a:pt x="138" y="213"/>
                    <a:pt x="141" y="227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5" y="226"/>
                    <a:pt x="135" y="226"/>
                    <a:pt x="135" y="22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6"/>
                    <a:pt x="93" y="216"/>
                    <a:pt x="93" y="216"/>
                  </a:cubicBezTo>
                  <a:cubicBezTo>
                    <a:pt x="93" y="215"/>
                    <a:pt x="93" y="215"/>
                    <a:pt x="94" y="215"/>
                  </a:cubicBezTo>
                  <a:cubicBezTo>
                    <a:pt x="94" y="215"/>
                    <a:pt x="94" y="215"/>
                    <a:pt x="94" y="214"/>
                  </a:cubicBezTo>
                  <a:cubicBezTo>
                    <a:pt x="94" y="214"/>
                    <a:pt x="94" y="214"/>
                    <a:pt x="94" y="214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5" y="213"/>
                    <a:pt x="95" y="212"/>
                    <a:pt x="95" y="212"/>
                  </a:cubicBezTo>
                  <a:cubicBezTo>
                    <a:pt x="95" y="212"/>
                    <a:pt x="96" y="212"/>
                    <a:pt x="96" y="212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96" y="210"/>
                    <a:pt x="97" y="210"/>
                    <a:pt x="97" y="210"/>
                  </a:cubicBezTo>
                  <a:cubicBezTo>
                    <a:pt x="97" y="210"/>
                    <a:pt x="97" y="209"/>
                    <a:pt x="97" y="209"/>
                  </a:cubicBezTo>
                  <a:cubicBezTo>
                    <a:pt x="98" y="209"/>
                    <a:pt x="98" y="209"/>
                    <a:pt x="98" y="208"/>
                  </a:cubicBezTo>
                  <a:cubicBezTo>
                    <a:pt x="98" y="208"/>
                    <a:pt x="98" y="208"/>
                    <a:pt x="98" y="208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99" y="206"/>
                    <a:pt x="99" y="206"/>
                    <a:pt x="100" y="206"/>
                  </a:cubicBezTo>
                  <a:cubicBezTo>
                    <a:pt x="100" y="206"/>
                    <a:pt x="100" y="205"/>
                    <a:pt x="100" y="205"/>
                  </a:cubicBezTo>
                  <a:cubicBezTo>
                    <a:pt x="100" y="205"/>
                    <a:pt x="101" y="204"/>
                    <a:pt x="101" y="204"/>
                  </a:cubicBezTo>
                  <a:cubicBezTo>
                    <a:pt x="101" y="204"/>
                    <a:pt x="101" y="203"/>
                    <a:pt x="102" y="203"/>
                  </a:cubicBezTo>
                  <a:cubicBezTo>
                    <a:pt x="102" y="203"/>
                    <a:pt x="102" y="203"/>
                    <a:pt x="102" y="202"/>
                  </a:cubicBezTo>
                  <a:cubicBezTo>
                    <a:pt x="102" y="202"/>
                    <a:pt x="103" y="202"/>
                    <a:pt x="103" y="201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04" y="200"/>
                    <a:pt x="104" y="200"/>
                    <a:pt x="104" y="199"/>
                  </a:cubicBezTo>
                  <a:cubicBezTo>
                    <a:pt x="105" y="199"/>
                    <a:pt x="105" y="199"/>
                    <a:pt x="105" y="198"/>
                  </a:cubicBezTo>
                  <a:cubicBezTo>
                    <a:pt x="105" y="198"/>
                    <a:pt x="106" y="198"/>
                    <a:pt x="106" y="197"/>
                  </a:cubicBezTo>
                  <a:cubicBezTo>
                    <a:pt x="106" y="197"/>
                    <a:pt x="106" y="197"/>
                    <a:pt x="107" y="196"/>
                  </a:cubicBezTo>
                  <a:cubicBezTo>
                    <a:pt x="107" y="196"/>
                    <a:pt x="107" y="196"/>
                    <a:pt x="107" y="195"/>
                  </a:cubicBezTo>
                  <a:cubicBezTo>
                    <a:pt x="108" y="195"/>
                    <a:pt x="108" y="194"/>
                    <a:pt x="108" y="194"/>
                  </a:cubicBezTo>
                  <a:cubicBezTo>
                    <a:pt x="109" y="194"/>
                    <a:pt x="109" y="193"/>
                    <a:pt x="109" y="193"/>
                  </a:cubicBezTo>
                  <a:cubicBezTo>
                    <a:pt x="109" y="193"/>
                    <a:pt x="110" y="192"/>
                    <a:pt x="110" y="192"/>
                  </a:cubicBezTo>
                  <a:cubicBezTo>
                    <a:pt x="110" y="191"/>
                    <a:pt x="111" y="191"/>
                    <a:pt x="111" y="191"/>
                  </a:cubicBezTo>
                  <a:cubicBezTo>
                    <a:pt x="111" y="190"/>
                    <a:pt x="111" y="190"/>
                    <a:pt x="112" y="190"/>
                  </a:cubicBezTo>
                  <a:cubicBezTo>
                    <a:pt x="112" y="189"/>
                    <a:pt x="112" y="189"/>
                    <a:pt x="113" y="188"/>
                  </a:cubicBezTo>
                  <a:cubicBezTo>
                    <a:pt x="113" y="188"/>
                    <a:pt x="113" y="188"/>
                    <a:pt x="114" y="187"/>
                  </a:cubicBezTo>
                  <a:cubicBezTo>
                    <a:pt x="114" y="187"/>
                    <a:pt x="114" y="187"/>
                    <a:pt x="114" y="186"/>
                  </a:cubicBezTo>
                  <a:cubicBezTo>
                    <a:pt x="115" y="186"/>
                    <a:pt x="115" y="185"/>
                    <a:pt x="115" y="185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7" y="183"/>
                    <a:pt x="117" y="183"/>
                    <a:pt x="117" y="182"/>
                  </a:cubicBezTo>
                  <a:cubicBezTo>
                    <a:pt x="118" y="182"/>
                    <a:pt x="118" y="182"/>
                    <a:pt x="118" y="181"/>
                  </a:cubicBezTo>
                  <a:cubicBezTo>
                    <a:pt x="119" y="181"/>
                    <a:pt x="119" y="180"/>
                    <a:pt x="119" y="180"/>
                  </a:cubicBezTo>
                  <a:cubicBezTo>
                    <a:pt x="120" y="180"/>
                    <a:pt x="120" y="179"/>
                    <a:pt x="120" y="179"/>
                  </a:cubicBezTo>
                  <a:cubicBezTo>
                    <a:pt x="121" y="178"/>
                    <a:pt x="121" y="178"/>
                    <a:pt x="122" y="177"/>
                  </a:cubicBezTo>
                  <a:cubicBezTo>
                    <a:pt x="122" y="177"/>
                    <a:pt x="122" y="177"/>
                    <a:pt x="123" y="176"/>
                  </a:cubicBezTo>
                  <a:cubicBezTo>
                    <a:pt x="123" y="176"/>
                    <a:pt x="123" y="175"/>
                    <a:pt x="124" y="175"/>
                  </a:cubicBezTo>
                  <a:cubicBezTo>
                    <a:pt x="124" y="175"/>
                    <a:pt x="124" y="174"/>
                    <a:pt x="125" y="174"/>
                  </a:cubicBezTo>
                  <a:cubicBezTo>
                    <a:pt x="125" y="173"/>
                    <a:pt x="126" y="173"/>
                    <a:pt x="126" y="172"/>
                  </a:cubicBezTo>
                  <a:cubicBezTo>
                    <a:pt x="126" y="172"/>
                    <a:pt x="127" y="172"/>
                    <a:pt x="127" y="171"/>
                  </a:cubicBezTo>
                  <a:cubicBezTo>
                    <a:pt x="127" y="171"/>
                    <a:pt x="128" y="170"/>
                    <a:pt x="128" y="170"/>
                  </a:cubicBezTo>
                  <a:cubicBezTo>
                    <a:pt x="129" y="169"/>
                    <a:pt x="129" y="169"/>
                    <a:pt x="129" y="168"/>
                  </a:cubicBezTo>
                  <a:cubicBezTo>
                    <a:pt x="130" y="168"/>
                    <a:pt x="130" y="168"/>
                    <a:pt x="131" y="167"/>
                  </a:cubicBezTo>
                  <a:cubicBezTo>
                    <a:pt x="131" y="167"/>
                    <a:pt x="131" y="166"/>
                    <a:pt x="132" y="166"/>
                  </a:cubicBezTo>
                  <a:cubicBezTo>
                    <a:pt x="132" y="165"/>
                    <a:pt x="133" y="165"/>
                    <a:pt x="133" y="164"/>
                  </a:cubicBezTo>
                  <a:cubicBezTo>
                    <a:pt x="133" y="164"/>
                    <a:pt x="134" y="164"/>
                    <a:pt x="134" y="163"/>
                  </a:cubicBezTo>
                  <a:cubicBezTo>
                    <a:pt x="135" y="163"/>
                    <a:pt x="135" y="162"/>
                    <a:pt x="135" y="162"/>
                  </a:cubicBezTo>
                  <a:cubicBezTo>
                    <a:pt x="136" y="161"/>
                    <a:pt x="136" y="161"/>
                    <a:pt x="137" y="160"/>
                  </a:cubicBezTo>
                  <a:cubicBezTo>
                    <a:pt x="137" y="160"/>
                    <a:pt x="138" y="159"/>
                    <a:pt x="138" y="159"/>
                  </a:cubicBezTo>
                  <a:cubicBezTo>
                    <a:pt x="138" y="159"/>
                    <a:pt x="139" y="158"/>
                    <a:pt x="139" y="158"/>
                  </a:cubicBezTo>
                  <a:cubicBezTo>
                    <a:pt x="140" y="157"/>
                    <a:pt x="140" y="157"/>
                    <a:pt x="141" y="156"/>
                  </a:cubicBezTo>
                  <a:cubicBezTo>
                    <a:pt x="141" y="156"/>
                    <a:pt x="141" y="155"/>
                    <a:pt x="142" y="155"/>
                  </a:cubicBezTo>
                  <a:cubicBezTo>
                    <a:pt x="142" y="154"/>
                    <a:pt x="143" y="154"/>
                    <a:pt x="143" y="153"/>
                  </a:cubicBezTo>
                  <a:cubicBezTo>
                    <a:pt x="144" y="153"/>
                    <a:pt x="144" y="153"/>
                    <a:pt x="145" y="152"/>
                  </a:cubicBezTo>
                  <a:cubicBezTo>
                    <a:pt x="145" y="152"/>
                    <a:pt x="146" y="151"/>
                    <a:pt x="146" y="151"/>
                  </a:cubicBezTo>
                  <a:cubicBezTo>
                    <a:pt x="147" y="150"/>
                    <a:pt x="147" y="150"/>
                    <a:pt x="147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916589" y="0"/>
            <a:ext cx="3071768" cy="1803560"/>
            <a:chOff x="7888786" y="0"/>
            <a:chExt cx="4095690" cy="2404746"/>
          </a:xfrm>
        </p:grpSpPr>
        <p:sp>
          <p:nvSpPr>
            <p:cNvPr id="145" name="Freeform 144"/>
            <p:cNvSpPr>
              <a:spLocks noEditPoints="1"/>
            </p:cNvSpPr>
            <p:nvPr/>
          </p:nvSpPr>
          <p:spPr bwMode="auto">
            <a:xfrm>
              <a:off x="9383379" y="498967"/>
              <a:ext cx="1106507" cy="1905779"/>
            </a:xfrm>
            <a:custGeom>
              <a:avLst/>
              <a:gdLst>
                <a:gd name="T0" fmla="*/ 443 w 479"/>
                <a:gd name="T1" fmla="*/ 621 h 825"/>
                <a:gd name="T2" fmla="*/ 425 w 479"/>
                <a:gd name="T3" fmla="*/ 517 h 825"/>
                <a:gd name="T4" fmla="*/ 407 w 479"/>
                <a:gd name="T5" fmla="*/ 413 h 825"/>
                <a:gd name="T6" fmla="*/ 387 w 479"/>
                <a:gd name="T7" fmla="*/ 311 h 825"/>
                <a:gd name="T8" fmla="*/ 368 w 479"/>
                <a:gd name="T9" fmla="*/ 206 h 825"/>
                <a:gd name="T10" fmla="*/ 350 w 479"/>
                <a:gd name="T11" fmla="*/ 102 h 825"/>
                <a:gd name="T12" fmla="*/ 332 w 479"/>
                <a:gd name="T13" fmla="*/ 0 h 825"/>
                <a:gd name="T14" fmla="*/ 149 w 479"/>
                <a:gd name="T15" fmla="*/ 0 h 825"/>
                <a:gd name="T16" fmla="*/ 129 w 479"/>
                <a:gd name="T17" fmla="*/ 102 h 825"/>
                <a:gd name="T18" fmla="*/ 111 w 479"/>
                <a:gd name="T19" fmla="*/ 206 h 825"/>
                <a:gd name="T20" fmla="*/ 92 w 479"/>
                <a:gd name="T21" fmla="*/ 311 h 825"/>
                <a:gd name="T22" fmla="*/ 74 w 479"/>
                <a:gd name="T23" fmla="*/ 413 h 825"/>
                <a:gd name="T24" fmla="*/ 56 w 479"/>
                <a:gd name="T25" fmla="*/ 517 h 825"/>
                <a:gd name="T26" fmla="*/ 36 w 479"/>
                <a:gd name="T27" fmla="*/ 621 h 825"/>
                <a:gd name="T28" fmla="*/ 18 w 479"/>
                <a:gd name="T29" fmla="*/ 723 h 825"/>
                <a:gd name="T30" fmla="*/ 0 w 479"/>
                <a:gd name="T31" fmla="*/ 825 h 825"/>
                <a:gd name="T32" fmla="*/ 479 w 479"/>
                <a:gd name="T33" fmla="*/ 825 h 825"/>
                <a:gd name="T34" fmla="*/ 461 w 479"/>
                <a:gd name="T35" fmla="*/ 723 h 825"/>
                <a:gd name="T36" fmla="*/ 443 w 479"/>
                <a:gd name="T37" fmla="*/ 621 h 825"/>
                <a:gd name="T38" fmla="*/ 443 w 479"/>
                <a:gd name="T39" fmla="*/ 621 h 825"/>
                <a:gd name="T40" fmla="*/ 443 w 479"/>
                <a:gd name="T41" fmla="*/ 621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9" h="825">
                  <a:moveTo>
                    <a:pt x="443" y="621"/>
                  </a:moveTo>
                  <a:lnTo>
                    <a:pt x="425" y="517"/>
                  </a:lnTo>
                  <a:lnTo>
                    <a:pt x="407" y="413"/>
                  </a:lnTo>
                  <a:lnTo>
                    <a:pt x="387" y="311"/>
                  </a:lnTo>
                  <a:lnTo>
                    <a:pt x="368" y="206"/>
                  </a:lnTo>
                  <a:lnTo>
                    <a:pt x="350" y="102"/>
                  </a:lnTo>
                  <a:lnTo>
                    <a:pt x="332" y="0"/>
                  </a:lnTo>
                  <a:lnTo>
                    <a:pt x="149" y="0"/>
                  </a:lnTo>
                  <a:lnTo>
                    <a:pt x="129" y="102"/>
                  </a:lnTo>
                  <a:lnTo>
                    <a:pt x="111" y="206"/>
                  </a:lnTo>
                  <a:lnTo>
                    <a:pt x="92" y="311"/>
                  </a:lnTo>
                  <a:lnTo>
                    <a:pt x="74" y="413"/>
                  </a:lnTo>
                  <a:lnTo>
                    <a:pt x="56" y="517"/>
                  </a:lnTo>
                  <a:lnTo>
                    <a:pt x="36" y="621"/>
                  </a:lnTo>
                  <a:lnTo>
                    <a:pt x="18" y="723"/>
                  </a:lnTo>
                  <a:lnTo>
                    <a:pt x="0" y="825"/>
                  </a:lnTo>
                  <a:lnTo>
                    <a:pt x="479" y="825"/>
                  </a:lnTo>
                  <a:lnTo>
                    <a:pt x="461" y="723"/>
                  </a:lnTo>
                  <a:lnTo>
                    <a:pt x="443" y="621"/>
                  </a:lnTo>
                  <a:close/>
                  <a:moveTo>
                    <a:pt x="443" y="621"/>
                  </a:moveTo>
                  <a:lnTo>
                    <a:pt x="443" y="62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6" name="Freeform 145"/>
            <p:cNvSpPr>
              <a:spLocks noEditPoints="1"/>
            </p:cNvSpPr>
            <p:nvPr/>
          </p:nvSpPr>
          <p:spPr bwMode="auto">
            <a:xfrm>
              <a:off x="9383379" y="498967"/>
              <a:ext cx="1106507" cy="1905779"/>
            </a:xfrm>
            <a:custGeom>
              <a:avLst/>
              <a:gdLst>
                <a:gd name="T0" fmla="*/ 443 w 479"/>
                <a:gd name="T1" fmla="*/ 621 h 825"/>
                <a:gd name="T2" fmla="*/ 425 w 479"/>
                <a:gd name="T3" fmla="*/ 517 h 825"/>
                <a:gd name="T4" fmla="*/ 407 w 479"/>
                <a:gd name="T5" fmla="*/ 413 h 825"/>
                <a:gd name="T6" fmla="*/ 387 w 479"/>
                <a:gd name="T7" fmla="*/ 311 h 825"/>
                <a:gd name="T8" fmla="*/ 368 w 479"/>
                <a:gd name="T9" fmla="*/ 206 h 825"/>
                <a:gd name="T10" fmla="*/ 350 w 479"/>
                <a:gd name="T11" fmla="*/ 102 h 825"/>
                <a:gd name="T12" fmla="*/ 332 w 479"/>
                <a:gd name="T13" fmla="*/ 0 h 825"/>
                <a:gd name="T14" fmla="*/ 149 w 479"/>
                <a:gd name="T15" fmla="*/ 0 h 825"/>
                <a:gd name="T16" fmla="*/ 129 w 479"/>
                <a:gd name="T17" fmla="*/ 102 h 825"/>
                <a:gd name="T18" fmla="*/ 111 w 479"/>
                <a:gd name="T19" fmla="*/ 206 h 825"/>
                <a:gd name="T20" fmla="*/ 92 w 479"/>
                <a:gd name="T21" fmla="*/ 311 h 825"/>
                <a:gd name="T22" fmla="*/ 74 w 479"/>
                <a:gd name="T23" fmla="*/ 413 h 825"/>
                <a:gd name="T24" fmla="*/ 56 w 479"/>
                <a:gd name="T25" fmla="*/ 517 h 825"/>
                <a:gd name="T26" fmla="*/ 36 w 479"/>
                <a:gd name="T27" fmla="*/ 621 h 825"/>
                <a:gd name="T28" fmla="*/ 18 w 479"/>
                <a:gd name="T29" fmla="*/ 723 h 825"/>
                <a:gd name="T30" fmla="*/ 0 w 479"/>
                <a:gd name="T31" fmla="*/ 825 h 825"/>
                <a:gd name="T32" fmla="*/ 479 w 479"/>
                <a:gd name="T33" fmla="*/ 825 h 825"/>
                <a:gd name="T34" fmla="*/ 461 w 479"/>
                <a:gd name="T35" fmla="*/ 723 h 825"/>
                <a:gd name="T36" fmla="*/ 443 w 479"/>
                <a:gd name="T37" fmla="*/ 621 h 825"/>
                <a:gd name="T38" fmla="*/ 443 w 479"/>
                <a:gd name="T39" fmla="*/ 621 h 825"/>
                <a:gd name="T40" fmla="*/ 443 w 479"/>
                <a:gd name="T41" fmla="*/ 621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9" h="825">
                  <a:moveTo>
                    <a:pt x="443" y="621"/>
                  </a:moveTo>
                  <a:lnTo>
                    <a:pt x="425" y="517"/>
                  </a:lnTo>
                  <a:lnTo>
                    <a:pt x="407" y="413"/>
                  </a:lnTo>
                  <a:lnTo>
                    <a:pt x="387" y="311"/>
                  </a:lnTo>
                  <a:lnTo>
                    <a:pt x="368" y="206"/>
                  </a:lnTo>
                  <a:lnTo>
                    <a:pt x="350" y="102"/>
                  </a:lnTo>
                  <a:lnTo>
                    <a:pt x="332" y="0"/>
                  </a:lnTo>
                  <a:lnTo>
                    <a:pt x="149" y="0"/>
                  </a:lnTo>
                  <a:lnTo>
                    <a:pt x="129" y="102"/>
                  </a:lnTo>
                  <a:lnTo>
                    <a:pt x="111" y="206"/>
                  </a:lnTo>
                  <a:lnTo>
                    <a:pt x="92" y="311"/>
                  </a:lnTo>
                  <a:lnTo>
                    <a:pt x="74" y="413"/>
                  </a:lnTo>
                  <a:lnTo>
                    <a:pt x="56" y="517"/>
                  </a:lnTo>
                  <a:lnTo>
                    <a:pt x="36" y="621"/>
                  </a:lnTo>
                  <a:lnTo>
                    <a:pt x="18" y="723"/>
                  </a:lnTo>
                  <a:lnTo>
                    <a:pt x="0" y="825"/>
                  </a:lnTo>
                  <a:lnTo>
                    <a:pt x="479" y="825"/>
                  </a:lnTo>
                  <a:lnTo>
                    <a:pt x="461" y="723"/>
                  </a:lnTo>
                  <a:lnTo>
                    <a:pt x="443" y="621"/>
                  </a:lnTo>
                  <a:moveTo>
                    <a:pt x="443" y="621"/>
                  </a:moveTo>
                  <a:lnTo>
                    <a:pt x="443" y="621"/>
                  </a:lnTo>
                </a:path>
              </a:pathLst>
            </a:custGeom>
            <a:solidFill>
              <a:schemeClr val="tx2"/>
            </a:solidFill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7" name="Freeform 146"/>
            <p:cNvSpPr>
              <a:spLocks noEditPoints="1"/>
            </p:cNvSpPr>
            <p:nvPr/>
          </p:nvSpPr>
          <p:spPr bwMode="auto">
            <a:xfrm>
              <a:off x="10150308" y="498967"/>
              <a:ext cx="669909" cy="1905779"/>
            </a:xfrm>
            <a:custGeom>
              <a:avLst/>
              <a:gdLst>
                <a:gd name="T0" fmla="*/ 208 w 290"/>
                <a:gd name="T1" fmla="*/ 517 h 825"/>
                <a:gd name="T2" fmla="*/ 180 w 290"/>
                <a:gd name="T3" fmla="*/ 413 h 825"/>
                <a:gd name="T4" fmla="*/ 125 w 290"/>
                <a:gd name="T5" fmla="*/ 206 h 825"/>
                <a:gd name="T6" fmla="*/ 97 w 290"/>
                <a:gd name="T7" fmla="*/ 102 h 825"/>
                <a:gd name="T8" fmla="*/ 69 w 290"/>
                <a:gd name="T9" fmla="*/ 0 h 825"/>
                <a:gd name="T10" fmla="*/ 0 w 290"/>
                <a:gd name="T11" fmla="*/ 0 h 825"/>
                <a:gd name="T12" fmla="*/ 18 w 290"/>
                <a:gd name="T13" fmla="*/ 102 h 825"/>
                <a:gd name="T14" fmla="*/ 36 w 290"/>
                <a:gd name="T15" fmla="*/ 206 h 825"/>
                <a:gd name="T16" fmla="*/ 55 w 290"/>
                <a:gd name="T17" fmla="*/ 311 h 825"/>
                <a:gd name="T18" fmla="*/ 75 w 290"/>
                <a:gd name="T19" fmla="*/ 413 h 825"/>
                <a:gd name="T20" fmla="*/ 93 w 290"/>
                <a:gd name="T21" fmla="*/ 517 h 825"/>
                <a:gd name="T22" fmla="*/ 111 w 290"/>
                <a:gd name="T23" fmla="*/ 621 h 825"/>
                <a:gd name="T24" fmla="*/ 129 w 290"/>
                <a:gd name="T25" fmla="*/ 723 h 825"/>
                <a:gd name="T26" fmla="*/ 147 w 290"/>
                <a:gd name="T27" fmla="*/ 825 h 825"/>
                <a:gd name="T28" fmla="*/ 290 w 290"/>
                <a:gd name="T29" fmla="*/ 825 h 825"/>
                <a:gd name="T30" fmla="*/ 264 w 290"/>
                <a:gd name="T31" fmla="*/ 723 h 825"/>
                <a:gd name="T32" fmla="*/ 208 w 290"/>
                <a:gd name="T33" fmla="*/ 517 h 825"/>
                <a:gd name="T34" fmla="*/ 208 w 290"/>
                <a:gd name="T35" fmla="*/ 517 h 825"/>
                <a:gd name="T36" fmla="*/ 208 w 290"/>
                <a:gd name="T37" fmla="*/ 51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0" h="825">
                  <a:moveTo>
                    <a:pt x="208" y="517"/>
                  </a:moveTo>
                  <a:lnTo>
                    <a:pt x="180" y="413"/>
                  </a:lnTo>
                  <a:lnTo>
                    <a:pt x="125" y="206"/>
                  </a:lnTo>
                  <a:lnTo>
                    <a:pt x="97" y="102"/>
                  </a:lnTo>
                  <a:lnTo>
                    <a:pt x="69" y="0"/>
                  </a:lnTo>
                  <a:lnTo>
                    <a:pt x="0" y="0"/>
                  </a:lnTo>
                  <a:lnTo>
                    <a:pt x="18" y="102"/>
                  </a:lnTo>
                  <a:lnTo>
                    <a:pt x="36" y="206"/>
                  </a:lnTo>
                  <a:lnTo>
                    <a:pt x="55" y="311"/>
                  </a:lnTo>
                  <a:lnTo>
                    <a:pt x="75" y="413"/>
                  </a:lnTo>
                  <a:lnTo>
                    <a:pt x="93" y="517"/>
                  </a:lnTo>
                  <a:lnTo>
                    <a:pt x="111" y="621"/>
                  </a:lnTo>
                  <a:lnTo>
                    <a:pt x="129" y="723"/>
                  </a:lnTo>
                  <a:lnTo>
                    <a:pt x="147" y="825"/>
                  </a:lnTo>
                  <a:lnTo>
                    <a:pt x="290" y="825"/>
                  </a:lnTo>
                  <a:lnTo>
                    <a:pt x="264" y="723"/>
                  </a:lnTo>
                  <a:lnTo>
                    <a:pt x="208" y="517"/>
                  </a:lnTo>
                  <a:close/>
                  <a:moveTo>
                    <a:pt x="208" y="517"/>
                  </a:moveTo>
                  <a:lnTo>
                    <a:pt x="208" y="517"/>
                  </a:lnTo>
                  <a:close/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0" name="Freeform 149"/>
            <p:cNvSpPr>
              <a:spLocks noEditPoints="1"/>
            </p:cNvSpPr>
            <p:nvPr/>
          </p:nvSpPr>
          <p:spPr bwMode="auto">
            <a:xfrm>
              <a:off x="9053044" y="498967"/>
              <a:ext cx="674531" cy="1905779"/>
            </a:xfrm>
            <a:custGeom>
              <a:avLst/>
              <a:gdLst>
                <a:gd name="T0" fmla="*/ 179 w 292"/>
                <a:gd name="T1" fmla="*/ 621 h 825"/>
                <a:gd name="T2" fmla="*/ 199 w 292"/>
                <a:gd name="T3" fmla="*/ 517 h 825"/>
                <a:gd name="T4" fmla="*/ 217 w 292"/>
                <a:gd name="T5" fmla="*/ 413 h 825"/>
                <a:gd name="T6" fmla="*/ 235 w 292"/>
                <a:gd name="T7" fmla="*/ 311 h 825"/>
                <a:gd name="T8" fmla="*/ 254 w 292"/>
                <a:gd name="T9" fmla="*/ 206 h 825"/>
                <a:gd name="T10" fmla="*/ 272 w 292"/>
                <a:gd name="T11" fmla="*/ 102 h 825"/>
                <a:gd name="T12" fmla="*/ 292 w 292"/>
                <a:gd name="T13" fmla="*/ 0 h 825"/>
                <a:gd name="T14" fmla="*/ 221 w 292"/>
                <a:gd name="T15" fmla="*/ 0 h 825"/>
                <a:gd name="T16" fmla="*/ 195 w 292"/>
                <a:gd name="T17" fmla="*/ 102 h 825"/>
                <a:gd name="T18" fmla="*/ 167 w 292"/>
                <a:gd name="T19" fmla="*/ 206 h 825"/>
                <a:gd name="T20" fmla="*/ 139 w 292"/>
                <a:gd name="T21" fmla="*/ 311 h 825"/>
                <a:gd name="T22" fmla="*/ 111 w 292"/>
                <a:gd name="T23" fmla="*/ 413 h 825"/>
                <a:gd name="T24" fmla="*/ 82 w 292"/>
                <a:gd name="T25" fmla="*/ 517 h 825"/>
                <a:gd name="T26" fmla="*/ 56 w 292"/>
                <a:gd name="T27" fmla="*/ 621 h 825"/>
                <a:gd name="T28" fmla="*/ 28 w 292"/>
                <a:gd name="T29" fmla="*/ 723 h 825"/>
                <a:gd name="T30" fmla="*/ 0 w 292"/>
                <a:gd name="T31" fmla="*/ 825 h 825"/>
                <a:gd name="T32" fmla="*/ 143 w 292"/>
                <a:gd name="T33" fmla="*/ 825 h 825"/>
                <a:gd name="T34" fmla="*/ 161 w 292"/>
                <a:gd name="T35" fmla="*/ 723 h 825"/>
                <a:gd name="T36" fmla="*/ 179 w 292"/>
                <a:gd name="T37" fmla="*/ 621 h 825"/>
                <a:gd name="T38" fmla="*/ 179 w 292"/>
                <a:gd name="T39" fmla="*/ 621 h 825"/>
                <a:gd name="T40" fmla="*/ 179 w 292"/>
                <a:gd name="T41" fmla="*/ 621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2" h="825">
                  <a:moveTo>
                    <a:pt x="179" y="621"/>
                  </a:moveTo>
                  <a:lnTo>
                    <a:pt x="199" y="517"/>
                  </a:lnTo>
                  <a:lnTo>
                    <a:pt x="217" y="413"/>
                  </a:lnTo>
                  <a:lnTo>
                    <a:pt x="235" y="311"/>
                  </a:lnTo>
                  <a:lnTo>
                    <a:pt x="254" y="206"/>
                  </a:lnTo>
                  <a:lnTo>
                    <a:pt x="272" y="102"/>
                  </a:lnTo>
                  <a:lnTo>
                    <a:pt x="292" y="0"/>
                  </a:lnTo>
                  <a:lnTo>
                    <a:pt x="221" y="0"/>
                  </a:lnTo>
                  <a:lnTo>
                    <a:pt x="195" y="102"/>
                  </a:lnTo>
                  <a:lnTo>
                    <a:pt x="167" y="206"/>
                  </a:lnTo>
                  <a:lnTo>
                    <a:pt x="139" y="311"/>
                  </a:lnTo>
                  <a:lnTo>
                    <a:pt x="111" y="413"/>
                  </a:lnTo>
                  <a:lnTo>
                    <a:pt x="82" y="517"/>
                  </a:lnTo>
                  <a:lnTo>
                    <a:pt x="56" y="621"/>
                  </a:lnTo>
                  <a:lnTo>
                    <a:pt x="28" y="723"/>
                  </a:lnTo>
                  <a:lnTo>
                    <a:pt x="0" y="825"/>
                  </a:lnTo>
                  <a:lnTo>
                    <a:pt x="143" y="825"/>
                  </a:lnTo>
                  <a:lnTo>
                    <a:pt x="161" y="723"/>
                  </a:lnTo>
                  <a:lnTo>
                    <a:pt x="179" y="621"/>
                  </a:lnTo>
                  <a:moveTo>
                    <a:pt x="179" y="621"/>
                  </a:moveTo>
                  <a:lnTo>
                    <a:pt x="179" y="621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1" name="Freeform 150"/>
            <p:cNvSpPr>
              <a:spLocks noEditPoints="1"/>
            </p:cNvSpPr>
            <p:nvPr/>
          </p:nvSpPr>
          <p:spPr bwMode="auto">
            <a:xfrm>
              <a:off x="9685992" y="0"/>
              <a:ext cx="505899" cy="498967"/>
            </a:xfrm>
            <a:custGeom>
              <a:avLst/>
              <a:gdLst>
                <a:gd name="T0" fmla="*/ 72 w 219"/>
                <a:gd name="T1" fmla="*/ 216 h 216"/>
                <a:gd name="T2" fmla="*/ 72 w 219"/>
                <a:gd name="T3" fmla="*/ 96 h 216"/>
                <a:gd name="T4" fmla="*/ 145 w 219"/>
                <a:gd name="T5" fmla="*/ 96 h 216"/>
                <a:gd name="T6" fmla="*/ 145 w 219"/>
                <a:gd name="T7" fmla="*/ 216 h 216"/>
                <a:gd name="T8" fmla="*/ 219 w 219"/>
                <a:gd name="T9" fmla="*/ 216 h 216"/>
                <a:gd name="T10" fmla="*/ 219 w 219"/>
                <a:gd name="T11" fmla="*/ 0 h 216"/>
                <a:gd name="T12" fmla="*/ 0 w 219"/>
                <a:gd name="T13" fmla="*/ 0 h 216"/>
                <a:gd name="T14" fmla="*/ 0 w 219"/>
                <a:gd name="T15" fmla="*/ 216 h 216"/>
                <a:gd name="T16" fmla="*/ 72 w 219"/>
                <a:gd name="T17" fmla="*/ 216 h 216"/>
                <a:gd name="T18" fmla="*/ 72 w 219"/>
                <a:gd name="T19" fmla="*/ 216 h 216"/>
                <a:gd name="T20" fmla="*/ 72 w 219"/>
                <a:gd name="T21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6">
                  <a:moveTo>
                    <a:pt x="72" y="216"/>
                  </a:moveTo>
                  <a:lnTo>
                    <a:pt x="72" y="96"/>
                  </a:lnTo>
                  <a:lnTo>
                    <a:pt x="145" y="96"/>
                  </a:lnTo>
                  <a:lnTo>
                    <a:pt x="145" y="216"/>
                  </a:lnTo>
                  <a:lnTo>
                    <a:pt x="219" y="216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216"/>
                  </a:lnTo>
                  <a:lnTo>
                    <a:pt x="72" y="216"/>
                  </a:lnTo>
                  <a:close/>
                  <a:moveTo>
                    <a:pt x="72" y="216"/>
                  </a:moveTo>
                  <a:lnTo>
                    <a:pt x="72" y="21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4" name="Freeform 153"/>
            <p:cNvSpPr>
              <a:spLocks noEditPoints="1"/>
            </p:cNvSpPr>
            <p:nvPr/>
          </p:nvSpPr>
          <p:spPr bwMode="auto">
            <a:xfrm>
              <a:off x="9429580" y="498967"/>
              <a:ext cx="133981" cy="235623"/>
            </a:xfrm>
            <a:custGeom>
              <a:avLst/>
              <a:gdLst>
                <a:gd name="T0" fmla="*/ 58 w 58"/>
                <a:gd name="T1" fmla="*/ 0 h 102"/>
                <a:gd name="T2" fmla="*/ 0 w 58"/>
                <a:gd name="T3" fmla="*/ 0 h 102"/>
                <a:gd name="T4" fmla="*/ 0 w 58"/>
                <a:gd name="T5" fmla="*/ 102 h 102"/>
                <a:gd name="T6" fmla="*/ 32 w 58"/>
                <a:gd name="T7" fmla="*/ 102 h 102"/>
                <a:gd name="T8" fmla="*/ 58 w 58"/>
                <a:gd name="T9" fmla="*/ 0 h 102"/>
                <a:gd name="T10" fmla="*/ 58 w 58"/>
                <a:gd name="T11" fmla="*/ 0 h 102"/>
                <a:gd name="T12" fmla="*/ 58 w 58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02">
                  <a:moveTo>
                    <a:pt x="58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32" y="102"/>
                  </a:lnTo>
                  <a:lnTo>
                    <a:pt x="58" y="0"/>
                  </a:lnTo>
                  <a:close/>
                  <a:moveTo>
                    <a:pt x="58" y="0"/>
                  </a:moveTo>
                  <a:lnTo>
                    <a:pt x="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5" name="Freeform 154"/>
            <p:cNvSpPr>
              <a:spLocks noEditPoints="1"/>
            </p:cNvSpPr>
            <p:nvPr/>
          </p:nvSpPr>
          <p:spPr bwMode="auto">
            <a:xfrm>
              <a:off x="9429580" y="498967"/>
              <a:ext cx="133981" cy="235623"/>
            </a:xfrm>
            <a:custGeom>
              <a:avLst/>
              <a:gdLst>
                <a:gd name="T0" fmla="*/ 58 w 58"/>
                <a:gd name="T1" fmla="*/ 0 h 102"/>
                <a:gd name="T2" fmla="*/ 0 w 58"/>
                <a:gd name="T3" fmla="*/ 0 h 102"/>
                <a:gd name="T4" fmla="*/ 0 w 58"/>
                <a:gd name="T5" fmla="*/ 102 h 102"/>
                <a:gd name="T6" fmla="*/ 32 w 58"/>
                <a:gd name="T7" fmla="*/ 102 h 102"/>
                <a:gd name="T8" fmla="*/ 58 w 58"/>
                <a:gd name="T9" fmla="*/ 0 h 102"/>
                <a:gd name="T10" fmla="*/ 58 w 58"/>
                <a:gd name="T11" fmla="*/ 0 h 102"/>
                <a:gd name="T12" fmla="*/ 58 w 58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02">
                  <a:moveTo>
                    <a:pt x="58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32" y="102"/>
                  </a:lnTo>
                  <a:lnTo>
                    <a:pt x="58" y="0"/>
                  </a:lnTo>
                  <a:moveTo>
                    <a:pt x="58" y="0"/>
                  </a:moveTo>
                  <a:lnTo>
                    <a:pt x="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6" name="Freeform 155"/>
            <p:cNvSpPr>
              <a:spLocks noEditPoints="1"/>
            </p:cNvSpPr>
            <p:nvPr/>
          </p:nvSpPr>
          <p:spPr bwMode="auto">
            <a:xfrm>
              <a:off x="10309701" y="498967"/>
              <a:ext cx="138603" cy="235623"/>
            </a:xfrm>
            <a:custGeom>
              <a:avLst/>
              <a:gdLst>
                <a:gd name="T0" fmla="*/ 60 w 60"/>
                <a:gd name="T1" fmla="*/ 102 h 102"/>
                <a:gd name="T2" fmla="*/ 60 w 60"/>
                <a:gd name="T3" fmla="*/ 0 h 102"/>
                <a:gd name="T4" fmla="*/ 0 w 60"/>
                <a:gd name="T5" fmla="*/ 0 h 102"/>
                <a:gd name="T6" fmla="*/ 28 w 60"/>
                <a:gd name="T7" fmla="*/ 102 h 102"/>
                <a:gd name="T8" fmla="*/ 60 w 60"/>
                <a:gd name="T9" fmla="*/ 102 h 102"/>
                <a:gd name="T10" fmla="*/ 60 w 60"/>
                <a:gd name="T11" fmla="*/ 102 h 102"/>
                <a:gd name="T12" fmla="*/ 60 w 6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2">
                  <a:moveTo>
                    <a:pt x="60" y="102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28" y="102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7" name="Freeform 156"/>
            <p:cNvSpPr>
              <a:spLocks noEditPoints="1"/>
            </p:cNvSpPr>
            <p:nvPr/>
          </p:nvSpPr>
          <p:spPr bwMode="auto">
            <a:xfrm>
              <a:off x="10309701" y="498967"/>
              <a:ext cx="138603" cy="235623"/>
            </a:xfrm>
            <a:custGeom>
              <a:avLst/>
              <a:gdLst>
                <a:gd name="T0" fmla="*/ 60 w 60"/>
                <a:gd name="T1" fmla="*/ 102 h 102"/>
                <a:gd name="T2" fmla="*/ 60 w 60"/>
                <a:gd name="T3" fmla="*/ 0 h 102"/>
                <a:gd name="T4" fmla="*/ 0 w 60"/>
                <a:gd name="T5" fmla="*/ 0 h 102"/>
                <a:gd name="T6" fmla="*/ 28 w 60"/>
                <a:gd name="T7" fmla="*/ 102 h 102"/>
                <a:gd name="T8" fmla="*/ 60 w 60"/>
                <a:gd name="T9" fmla="*/ 102 h 102"/>
                <a:gd name="T10" fmla="*/ 60 w 60"/>
                <a:gd name="T11" fmla="*/ 102 h 102"/>
                <a:gd name="T12" fmla="*/ 60 w 6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2">
                  <a:moveTo>
                    <a:pt x="60" y="102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28" y="102"/>
                  </a:lnTo>
                  <a:lnTo>
                    <a:pt x="60" y="102"/>
                  </a:lnTo>
                  <a:moveTo>
                    <a:pt x="60" y="102"/>
                  </a:moveTo>
                  <a:lnTo>
                    <a:pt x="60" y="102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8" name="Freeform 157"/>
            <p:cNvSpPr>
              <a:spLocks noEditPoints="1"/>
            </p:cNvSpPr>
            <p:nvPr/>
          </p:nvSpPr>
          <p:spPr bwMode="auto">
            <a:xfrm>
              <a:off x="10566116" y="1453013"/>
              <a:ext cx="905532" cy="240244"/>
            </a:xfrm>
            <a:custGeom>
              <a:avLst/>
              <a:gdLst>
                <a:gd name="T0" fmla="*/ 28 w 392"/>
                <a:gd name="T1" fmla="*/ 104 h 104"/>
                <a:gd name="T2" fmla="*/ 392 w 392"/>
                <a:gd name="T3" fmla="*/ 104 h 104"/>
                <a:gd name="T4" fmla="*/ 392 w 392"/>
                <a:gd name="T5" fmla="*/ 0 h 104"/>
                <a:gd name="T6" fmla="*/ 0 w 392"/>
                <a:gd name="T7" fmla="*/ 0 h 104"/>
                <a:gd name="T8" fmla="*/ 28 w 392"/>
                <a:gd name="T9" fmla="*/ 104 h 104"/>
                <a:gd name="T10" fmla="*/ 28 w 392"/>
                <a:gd name="T11" fmla="*/ 104 h 104"/>
                <a:gd name="T12" fmla="*/ 28 w 39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" h="104">
                  <a:moveTo>
                    <a:pt x="28" y="104"/>
                  </a:moveTo>
                  <a:lnTo>
                    <a:pt x="392" y="104"/>
                  </a:lnTo>
                  <a:lnTo>
                    <a:pt x="392" y="0"/>
                  </a:lnTo>
                  <a:lnTo>
                    <a:pt x="0" y="0"/>
                  </a:lnTo>
                  <a:lnTo>
                    <a:pt x="28" y="104"/>
                  </a:lnTo>
                  <a:close/>
                  <a:moveTo>
                    <a:pt x="28" y="104"/>
                  </a:moveTo>
                  <a:lnTo>
                    <a:pt x="28" y="10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59" name="Freeform 158"/>
            <p:cNvSpPr>
              <a:spLocks noEditPoints="1"/>
            </p:cNvSpPr>
            <p:nvPr/>
          </p:nvSpPr>
          <p:spPr bwMode="auto">
            <a:xfrm>
              <a:off x="10566116" y="1453013"/>
              <a:ext cx="905532" cy="240244"/>
            </a:xfrm>
            <a:custGeom>
              <a:avLst/>
              <a:gdLst>
                <a:gd name="T0" fmla="*/ 28 w 392"/>
                <a:gd name="T1" fmla="*/ 104 h 104"/>
                <a:gd name="T2" fmla="*/ 392 w 392"/>
                <a:gd name="T3" fmla="*/ 104 h 104"/>
                <a:gd name="T4" fmla="*/ 392 w 392"/>
                <a:gd name="T5" fmla="*/ 0 h 104"/>
                <a:gd name="T6" fmla="*/ 0 w 392"/>
                <a:gd name="T7" fmla="*/ 0 h 104"/>
                <a:gd name="T8" fmla="*/ 28 w 392"/>
                <a:gd name="T9" fmla="*/ 104 h 104"/>
                <a:gd name="T10" fmla="*/ 28 w 392"/>
                <a:gd name="T11" fmla="*/ 104 h 104"/>
                <a:gd name="T12" fmla="*/ 28 w 392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" h="104">
                  <a:moveTo>
                    <a:pt x="28" y="104"/>
                  </a:moveTo>
                  <a:lnTo>
                    <a:pt x="392" y="104"/>
                  </a:lnTo>
                  <a:lnTo>
                    <a:pt x="392" y="0"/>
                  </a:lnTo>
                  <a:lnTo>
                    <a:pt x="0" y="0"/>
                  </a:lnTo>
                  <a:lnTo>
                    <a:pt x="28" y="104"/>
                  </a:lnTo>
                  <a:moveTo>
                    <a:pt x="28" y="104"/>
                  </a:moveTo>
                  <a:lnTo>
                    <a:pt x="28" y="104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10439064" y="974833"/>
              <a:ext cx="522067" cy="242554"/>
            </a:xfrm>
            <a:custGeom>
              <a:avLst/>
              <a:gdLst>
                <a:gd name="T0" fmla="*/ 26 w 226"/>
                <a:gd name="T1" fmla="*/ 105 h 105"/>
                <a:gd name="T2" fmla="*/ 226 w 226"/>
                <a:gd name="T3" fmla="*/ 105 h 105"/>
                <a:gd name="T4" fmla="*/ 226 w 226"/>
                <a:gd name="T5" fmla="*/ 0 h 105"/>
                <a:gd name="T6" fmla="*/ 0 w 226"/>
                <a:gd name="T7" fmla="*/ 0 h 105"/>
                <a:gd name="T8" fmla="*/ 26 w 226"/>
                <a:gd name="T9" fmla="*/ 105 h 105"/>
                <a:gd name="T10" fmla="*/ 26 w 226"/>
                <a:gd name="T11" fmla="*/ 105 h 105"/>
                <a:gd name="T12" fmla="*/ 26 w 226"/>
                <a:gd name="T1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05">
                  <a:moveTo>
                    <a:pt x="26" y="105"/>
                  </a:moveTo>
                  <a:lnTo>
                    <a:pt x="226" y="105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6" y="105"/>
                  </a:lnTo>
                  <a:close/>
                  <a:moveTo>
                    <a:pt x="26" y="105"/>
                  </a:moveTo>
                  <a:lnTo>
                    <a:pt x="26" y="10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1" name="Freeform 160"/>
            <p:cNvSpPr>
              <a:spLocks noEditPoints="1"/>
            </p:cNvSpPr>
            <p:nvPr/>
          </p:nvSpPr>
          <p:spPr bwMode="auto">
            <a:xfrm>
              <a:off x="10439064" y="974833"/>
              <a:ext cx="522067" cy="242554"/>
            </a:xfrm>
            <a:custGeom>
              <a:avLst/>
              <a:gdLst>
                <a:gd name="T0" fmla="*/ 26 w 226"/>
                <a:gd name="T1" fmla="*/ 105 h 105"/>
                <a:gd name="T2" fmla="*/ 226 w 226"/>
                <a:gd name="T3" fmla="*/ 105 h 105"/>
                <a:gd name="T4" fmla="*/ 226 w 226"/>
                <a:gd name="T5" fmla="*/ 0 h 105"/>
                <a:gd name="T6" fmla="*/ 0 w 226"/>
                <a:gd name="T7" fmla="*/ 0 h 105"/>
                <a:gd name="T8" fmla="*/ 26 w 226"/>
                <a:gd name="T9" fmla="*/ 105 h 105"/>
                <a:gd name="T10" fmla="*/ 26 w 226"/>
                <a:gd name="T11" fmla="*/ 105 h 105"/>
                <a:gd name="T12" fmla="*/ 26 w 226"/>
                <a:gd name="T1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105">
                  <a:moveTo>
                    <a:pt x="26" y="105"/>
                  </a:moveTo>
                  <a:lnTo>
                    <a:pt x="226" y="105"/>
                  </a:lnTo>
                  <a:lnTo>
                    <a:pt x="226" y="0"/>
                  </a:lnTo>
                  <a:lnTo>
                    <a:pt x="0" y="0"/>
                  </a:lnTo>
                  <a:lnTo>
                    <a:pt x="26" y="105"/>
                  </a:lnTo>
                  <a:moveTo>
                    <a:pt x="26" y="105"/>
                  </a:moveTo>
                  <a:lnTo>
                    <a:pt x="26" y="105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2" name="Freeform 161"/>
            <p:cNvSpPr>
              <a:spLocks noEditPoints="1"/>
            </p:cNvSpPr>
            <p:nvPr/>
          </p:nvSpPr>
          <p:spPr bwMode="auto">
            <a:xfrm>
              <a:off x="8912131" y="974833"/>
              <a:ext cx="526689" cy="242554"/>
            </a:xfrm>
            <a:custGeom>
              <a:avLst/>
              <a:gdLst>
                <a:gd name="T0" fmla="*/ 228 w 228"/>
                <a:gd name="T1" fmla="*/ 0 h 105"/>
                <a:gd name="T2" fmla="*/ 0 w 228"/>
                <a:gd name="T3" fmla="*/ 0 h 105"/>
                <a:gd name="T4" fmla="*/ 0 w 228"/>
                <a:gd name="T5" fmla="*/ 105 h 105"/>
                <a:gd name="T6" fmla="*/ 200 w 228"/>
                <a:gd name="T7" fmla="*/ 105 h 105"/>
                <a:gd name="T8" fmla="*/ 228 w 228"/>
                <a:gd name="T9" fmla="*/ 0 h 105"/>
                <a:gd name="T10" fmla="*/ 228 w 228"/>
                <a:gd name="T11" fmla="*/ 0 h 105"/>
                <a:gd name="T12" fmla="*/ 228 w 228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105">
                  <a:moveTo>
                    <a:pt x="228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200" y="105"/>
                  </a:lnTo>
                  <a:lnTo>
                    <a:pt x="228" y="0"/>
                  </a:lnTo>
                  <a:close/>
                  <a:moveTo>
                    <a:pt x="228" y="0"/>
                  </a:moveTo>
                  <a:lnTo>
                    <a:pt x="22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3" name="Freeform 162"/>
            <p:cNvSpPr>
              <a:spLocks noEditPoints="1"/>
            </p:cNvSpPr>
            <p:nvPr/>
          </p:nvSpPr>
          <p:spPr bwMode="auto">
            <a:xfrm>
              <a:off x="8912131" y="974833"/>
              <a:ext cx="526689" cy="242554"/>
            </a:xfrm>
            <a:custGeom>
              <a:avLst/>
              <a:gdLst>
                <a:gd name="T0" fmla="*/ 228 w 228"/>
                <a:gd name="T1" fmla="*/ 0 h 105"/>
                <a:gd name="T2" fmla="*/ 0 w 228"/>
                <a:gd name="T3" fmla="*/ 0 h 105"/>
                <a:gd name="T4" fmla="*/ 0 w 228"/>
                <a:gd name="T5" fmla="*/ 105 h 105"/>
                <a:gd name="T6" fmla="*/ 200 w 228"/>
                <a:gd name="T7" fmla="*/ 105 h 105"/>
                <a:gd name="T8" fmla="*/ 228 w 228"/>
                <a:gd name="T9" fmla="*/ 0 h 105"/>
                <a:gd name="T10" fmla="*/ 228 w 228"/>
                <a:gd name="T11" fmla="*/ 0 h 105"/>
                <a:gd name="T12" fmla="*/ 228 w 228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105">
                  <a:moveTo>
                    <a:pt x="228" y="0"/>
                  </a:moveTo>
                  <a:lnTo>
                    <a:pt x="0" y="0"/>
                  </a:lnTo>
                  <a:lnTo>
                    <a:pt x="0" y="105"/>
                  </a:lnTo>
                  <a:lnTo>
                    <a:pt x="200" y="105"/>
                  </a:lnTo>
                  <a:lnTo>
                    <a:pt x="228" y="0"/>
                  </a:lnTo>
                  <a:moveTo>
                    <a:pt x="228" y="0"/>
                  </a:moveTo>
                  <a:lnTo>
                    <a:pt x="22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4" name="Freeform 163"/>
            <p:cNvSpPr>
              <a:spLocks noEditPoints="1"/>
            </p:cNvSpPr>
            <p:nvPr/>
          </p:nvSpPr>
          <p:spPr bwMode="auto">
            <a:xfrm>
              <a:off x="8401614" y="1453013"/>
              <a:ext cx="907843" cy="240244"/>
            </a:xfrm>
            <a:custGeom>
              <a:avLst/>
              <a:gdLst>
                <a:gd name="T0" fmla="*/ 393 w 393"/>
                <a:gd name="T1" fmla="*/ 0 h 104"/>
                <a:gd name="T2" fmla="*/ 0 w 393"/>
                <a:gd name="T3" fmla="*/ 0 h 104"/>
                <a:gd name="T4" fmla="*/ 0 w 393"/>
                <a:gd name="T5" fmla="*/ 104 h 104"/>
                <a:gd name="T6" fmla="*/ 364 w 393"/>
                <a:gd name="T7" fmla="*/ 104 h 104"/>
                <a:gd name="T8" fmla="*/ 393 w 393"/>
                <a:gd name="T9" fmla="*/ 0 h 104"/>
                <a:gd name="T10" fmla="*/ 393 w 393"/>
                <a:gd name="T11" fmla="*/ 0 h 104"/>
                <a:gd name="T12" fmla="*/ 393 w 393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3" h="104">
                  <a:moveTo>
                    <a:pt x="393" y="0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364" y="104"/>
                  </a:lnTo>
                  <a:lnTo>
                    <a:pt x="393" y="0"/>
                  </a:lnTo>
                  <a:close/>
                  <a:moveTo>
                    <a:pt x="393" y="0"/>
                  </a:moveTo>
                  <a:lnTo>
                    <a:pt x="3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5" name="Freeform 164"/>
            <p:cNvSpPr>
              <a:spLocks noEditPoints="1"/>
            </p:cNvSpPr>
            <p:nvPr/>
          </p:nvSpPr>
          <p:spPr bwMode="auto">
            <a:xfrm>
              <a:off x="8401614" y="1453013"/>
              <a:ext cx="907843" cy="240244"/>
            </a:xfrm>
            <a:custGeom>
              <a:avLst/>
              <a:gdLst>
                <a:gd name="T0" fmla="*/ 393 w 393"/>
                <a:gd name="T1" fmla="*/ 0 h 104"/>
                <a:gd name="T2" fmla="*/ 0 w 393"/>
                <a:gd name="T3" fmla="*/ 0 h 104"/>
                <a:gd name="T4" fmla="*/ 0 w 393"/>
                <a:gd name="T5" fmla="*/ 104 h 104"/>
                <a:gd name="T6" fmla="*/ 364 w 393"/>
                <a:gd name="T7" fmla="*/ 104 h 104"/>
                <a:gd name="T8" fmla="*/ 393 w 393"/>
                <a:gd name="T9" fmla="*/ 0 h 104"/>
                <a:gd name="T10" fmla="*/ 393 w 393"/>
                <a:gd name="T11" fmla="*/ 0 h 104"/>
                <a:gd name="T12" fmla="*/ 393 w 393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3" h="104">
                  <a:moveTo>
                    <a:pt x="393" y="0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364" y="104"/>
                  </a:lnTo>
                  <a:lnTo>
                    <a:pt x="393" y="0"/>
                  </a:lnTo>
                  <a:moveTo>
                    <a:pt x="393" y="0"/>
                  </a:moveTo>
                  <a:lnTo>
                    <a:pt x="39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7888786" y="1933498"/>
              <a:ext cx="1293618" cy="235623"/>
            </a:xfrm>
            <a:custGeom>
              <a:avLst/>
              <a:gdLst>
                <a:gd name="T0" fmla="*/ 111 w 560"/>
                <a:gd name="T1" fmla="*/ 0 h 102"/>
                <a:gd name="T2" fmla="*/ 0 w 560"/>
                <a:gd name="T3" fmla="*/ 0 h 102"/>
                <a:gd name="T4" fmla="*/ 0 w 560"/>
                <a:gd name="T5" fmla="*/ 102 h 102"/>
                <a:gd name="T6" fmla="*/ 532 w 560"/>
                <a:gd name="T7" fmla="*/ 102 h 102"/>
                <a:gd name="T8" fmla="*/ 560 w 560"/>
                <a:gd name="T9" fmla="*/ 0 h 102"/>
                <a:gd name="T10" fmla="*/ 111 w 560"/>
                <a:gd name="T11" fmla="*/ 0 h 102"/>
                <a:gd name="T12" fmla="*/ 111 w 560"/>
                <a:gd name="T13" fmla="*/ 0 h 102"/>
                <a:gd name="T14" fmla="*/ 111 w 560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02">
                  <a:moveTo>
                    <a:pt x="111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532" y="102"/>
                  </a:lnTo>
                  <a:lnTo>
                    <a:pt x="560" y="0"/>
                  </a:lnTo>
                  <a:lnTo>
                    <a:pt x="111" y="0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7" name="Freeform 166"/>
            <p:cNvSpPr>
              <a:spLocks noEditPoints="1"/>
            </p:cNvSpPr>
            <p:nvPr/>
          </p:nvSpPr>
          <p:spPr bwMode="auto">
            <a:xfrm>
              <a:off x="7888786" y="1933498"/>
              <a:ext cx="1293618" cy="235623"/>
            </a:xfrm>
            <a:custGeom>
              <a:avLst/>
              <a:gdLst>
                <a:gd name="T0" fmla="*/ 111 w 560"/>
                <a:gd name="T1" fmla="*/ 0 h 102"/>
                <a:gd name="T2" fmla="*/ 0 w 560"/>
                <a:gd name="T3" fmla="*/ 0 h 102"/>
                <a:gd name="T4" fmla="*/ 0 w 560"/>
                <a:gd name="T5" fmla="*/ 102 h 102"/>
                <a:gd name="T6" fmla="*/ 532 w 560"/>
                <a:gd name="T7" fmla="*/ 102 h 102"/>
                <a:gd name="T8" fmla="*/ 560 w 560"/>
                <a:gd name="T9" fmla="*/ 0 h 102"/>
                <a:gd name="T10" fmla="*/ 111 w 560"/>
                <a:gd name="T11" fmla="*/ 0 h 102"/>
                <a:gd name="T12" fmla="*/ 111 w 560"/>
                <a:gd name="T13" fmla="*/ 0 h 102"/>
                <a:gd name="T14" fmla="*/ 111 w 560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02">
                  <a:moveTo>
                    <a:pt x="111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532" y="102"/>
                  </a:lnTo>
                  <a:lnTo>
                    <a:pt x="560" y="0"/>
                  </a:lnTo>
                  <a:lnTo>
                    <a:pt x="111" y="0"/>
                  </a:lnTo>
                  <a:moveTo>
                    <a:pt x="111" y="0"/>
                  </a:moveTo>
                  <a:lnTo>
                    <a:pt x="111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8" name="Freeform 167"/>
            <p:cNvSpPr>
              <a:spLocks noEditPoints="1"/>
            </p:cNvSpPr>
            <p:nvPr/>
          </p:nvSpPr>
          <p:spPr bwMode="auto">
            <a:xfrm>
              <a:off x="8145201" y="1693257"/>
              <a:ext cx="1097267" cy="240244"/>
            </a:xfrm>
            <a:custGeom>
              <a:avLst/>
              <a:gdLst>
                <a:gd name="T0" fmla="*/ 475 w 475"/>
                <a:gd name="T1" fmla="*/ 0 h 104"/>
                <a:gd name="T2" fmla="*/ 0 w 475"/>
                <a:gd name="T3" fmla="*/ 0 h 104"/>
                <a:gd name="T4" fmla="*/ 0 w 475"/>
                <a:gd name="T5" fmla="*/ 104 h 104"/>
                <a:gd name="T6" fmla="*/ 449 w 475"/>
                <a:gd name="T7" fmla="*/ 104 h 104"/>
                <a:gd name="T8" fmla="*/ 475 w 475"/>
                <a:gd name="T9" fmla="*/ 0 h 104"/>
                <a:gd name="T10" fmla="*/ 475 w 475"/>
                <a:gd name="T11" fmla="*/ 0 h 104"/>
                <a:gd name="T12" fmla="*/ 475 w 475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5" h="104">
                  <a:moveTo>
                    <a:pt x="475" y="0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449" y="104"/>
                  </a:lnTo>
                  <a:lnTo>
                    <a:pt x="475" y="0"/>
                  </a:lnTo>
                  <a:moveTo>
                    <a:pt x="475" y="0"/>
                  </a:moveTo>
                  <a:lnTo>
                    <a:pt x="475" y="0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8655718" y="1217388"/>
              <a:ext cx="718421" cy="235623"/>
            </a:xfrm>
            <a:custGeom>
              <a:avLst/>
              <a:gdLst>
                <a:gd name="T0" fmla="*/ 311 w 311"/>
                <a:gd name="T1" fmla="*/ 0 h 102"/>
                <a:gd name="T2" fmla="*/ 0 w 311"/>
                <a:gd name="T3" fmla="*/ 0 h 102"/>
                <a:gd name="T4" fmla="*/ 0 w 311"/>
                <a:gd name="T5" fmla="*/ 102 h 102"/>
                <a:gd name="T6" fmla="*/ 283 w 311"/>
                <a:gd name="T7" fmla="*/ 102 h 102"/>
                <a:gd name="T8" fmla="*/ 311 w 311"/>
                <a:gd name="T9" fmla="*/ 0 h 102"/>
                <a:gd name="T10" fmla="*/ 311 w 311"/>
                <a:gd name="T11" fmla="*/ 0 h 102"/>
                <a:gd name="T12" fmla="*/ 311 w 311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02">
                  <a:moveTo>
                    <a:pt x="311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283" y="102"/>
                  </a:lnTo>
                  <a:lnTo>
                    <a:pt x="311" y="0"/>
                  </a:lnTo>
                  <a:moveTo>
                    <a:pt x="311" y="0"/>
                  </a:moveTo>
                  <a:lnTo>
                    <a:pt x="311" y="0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0" name="Freeform 169"/>
            <p:cNvSpPr>
              <a:spLocks noEditPoints="1"/>
            </p:cNvSpPr>
            <p:nvPr/>
          </p:nvSpPr>
          <p:spPr bwMode="auto">
            <a:xfrm>
              <a:off x="9168543" y="734589"/>
              <a:ext cx="334956" cy="240244"/>
            </a:xfrm>
            <a:custGeom>
              <a:avLst/>
              <a:gdLst>
                <a:gd name="T0" fmla="*/ 145 w 145"/>
                <a:gd name="T1" fmla="*/ 0 h 104"/>
                <a:gd name="T2" fmla="*/ 0 w 145"/>
                <a:gd name="T3" fmla="*/ 0 h 104"/>
                <a:gd name="T4" fmla="*/ 0 w 145"/>
                <a:gd name="T5" fmla="*/ 104 h 104"/>
                <a:gd name="T6" fmla="*/ 117 w 145"/>
                <a:gd name="T7" fmla="*/ 104 h 104"/>
                <a:gd name="T8" fmla="*/ 145 w 145"/>
                <a:gd name="T9" fmla="*/ 0 h 104"/>
                <a:gd name="T10" fmla="*/ 145 w 145"/>
                <a:gd name="T11" fmla="*/ 0 h 104"/>
                <a:gd name="T12" fmla="*/ 145 w 145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04">
                  <a:moveTo>
                    <a:pt x="145" y="0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117" y="104"/>
                  </a:lnTo>
                  <a:lnTo>
                    <a:pt x="145" y="0"/>
                  </a:lnTo>
                  <a:moveTo>
                    <a:pt x="145" y="0"/>
                  </a:moveTo>
                  <a:lnTo>
                    <a:pt x="145" y="0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1" name="Freeform 170"/>
            <p:cNvSpPr>
              <a:spLocks noEditPoints="1"/>
            </p:cNvSpPr>
            <p:nvPr/>
          </p:nvSpPr>
          <p:spPr bwMode="auto">
            <a:xfrm>
              <a:off x="10374381" y="734589"/>
              <a:ext cx="330335" cy="240244"/>
            </a:xfrm>
            <a:custGeom>
              <a:avLst/>
              <a:gdLst>
                <a:gd name="T0" fmla="*/ 28 w 143"/>
                <a:gd name="T1" fmla="*/ 104 h 104"/>
                <a:gd name="T2" fmla="*/ 143 w 143"/>
                <a:gd name="T3" fmla="*/ 104 h 104"/>
                <a:gd name="T4" fmla="*/ 143 w 143"/>
                <a:gd name="T5" fmla="*/ 0 h 104"/>
                <a:gd name="T6" fmla="*/ 0 w 143"/>
                <a:gd name="T7" fmla="*/ 0 h 104"/>
                <a:gd name="T8" fmla="*/ 28 w 143"/>
                <a:gd name="T9" fmla="*/ 104 h 104"/>
                <a:gd name="T10" fmla="*/ 28 w 143"/>
                <a:gd name="T11" fmla="*/ 104 h 104"/>
                <a:gd name="T12" fmla="*/ 28 w 143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04">
                  <a:moveTo>
                    <a:pt x="28" y="104"/>
                  </a:moveTo>
                  <a:lnTo>
                    <a:pt x="143" y="104"/>
                  </a:lnTo>
                  <a:lnTo>
                    <a:pt x="143" y="0"/>
                  </a:lnTo>
                  <a:lnTo>
                    <a:pt x="0" y="0"/>
                  </a:lnTo>
                  <a:lnTo>
                    <a:pt x="28" y="104"/>
                  </a:lnTo>
                  <a:moveTo>
                    <a:pt x="28" y="104"/>
                  </a:moveTo>
                  <a:lnTo>
                    <a:pt x="28" y="104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2" name="Freeform 171"/>
            <p:cNvSpPr>
              <a:spLocks noEditPoints="1"/>
            </p:cNvSpPr>
            <p:nvPr/>
          </p:nvSpPr>
          <p:spPr bwMode="auto">
            <a:xfrm>
              <a:off x="10499123" y="1217388"/>
              <a:ext cx="718421" cy="235623"/>
            </a:xfrm>
            <a:custGeom>
              <a:avLst/>
              <a:gdLst>
                <a:gd name="T0" fmla="*/ 29 w 311"/>
                <a:gd name="T1" fmla="*/ 102 h 102"/>
                <a:gd name="T2" fmla="*/ 311 w 311"/>
                <a:gd name="T3" fmla="*/ 102 h 102"/>
                <a:gd name="T4" fmla="*/ 311 w 311"/>
                <a:gd name="T5" fmla="*/ 0 h 102"/>
                <a:gd name="T6" fmla="*/ 0 w 311"/>
                <a:gd name="T7" fmla="*/ 0 h 102"/>
                <a:gd name="T8" fmla="*/ 29 w 311"/>
                <a:gd name="T9" fmla="*/ 102 h 102"/>
                <a:gd name="T10" fmla="*/ 29 w 311"/>
                <a:gd name="T11" fmla="*/ 102 h 102"/>
                <a:gd name="T12" fmla="*/ 29 w 31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02">
                  <a:moveTo>
                    <a:pt x="29" y="102"/>
                  </a:moveTo>
                  <a:lnTo>
                    <a:pt x="311" y="102"/>
                  </a:lnTo>
                  <a:lnTo>
                    <a:pt x="311" y="0"/>
                  </a:lnTo>
                  <a:lnTo>
                    <a:pt x="0" y="0"/>
                  </a:lnTo>
                  <a:lnTo>
                    <a:pt x="29" y="102"/>
                  </a:lnTo>
                  <a:moveTo>
                    <a:pt x="29" y="102"/>
                  </a:moveTo>
                  <a:lnTo>
                    <a:pt x="29" y="102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3" name="Freeform 172"/>
            <p:cNvSpPr>
              <a:spLocks noEditPoints="1"/>
            </p:cNvSpPr>
            <p:nvPr/>
          </p:nvSpPr>
          <p:spPr bwMode="auto">
            <a:xfrm>
              <a:off x="10630796" y="1693257"/>
              <a:ext cx="1097267" cy="240244"/>
            </a:xfrm>
            <a:custGeom>
              <a:avLst/>
              <a:gdLst>
                <a:gd name="T0" fmla="*/ 28 w 475"/>
                <a:gd name="T1" fmla="*/ 104 h 104"/>
                <a:gd name="T2" fmla="*/ 475 w 475"/>
                <a:gd name="T3" fmla="*/ 104 h 104"/>
                <a:gd name="T4" fmla="*/ 475 w 475"/>
                <a:gd name="T5" fmla="*/ 0 h 104"/>
                <a:gd name="T6" fmla="*/ 0 w 475"/>
                <a:gd name="T7" fmla="*/ 0 h 104"/>
                <a:gd name="T8" fmla="*/ 28 w 475"/>
                <a:gd name="T9" fmla="*/ 104 h 104"/>
                <a:gd name="T10" fmla="*/ 28 w 475"/>
                <a:gd name="T11" fmla="*/ 104 h 104"/>
                <a:gd name="T12" fmla="*/ 28 w 475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5" h="104">
                  <a:moveTo>
                    <a:pt x="28" y="104"/>
                  </a:moveTo>
                  <a:lnTo>
                    <a:pt x="475" y="104"/>
                  </a:lnTo>
                  <a:lnTo>
                    <a:pt x="475" y="0"/>
                  </a:lnTo>
                  <a:lnTo>
                    <a:pt x="0" y="0"/>
                  </a:lnTo>
                  <a:lnTo>
                    <a:pt x="28" y="104"/>
                  </a:lnTo>
                  <a:moveTo>
                    <a:pt x="28" y="104"/>
                  </a:moveTo>
                  <a:lnTo>
                    <a:pt x="28" y="104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4" name="Freeform 173"/>
            <p:cNvSpPr>
              <a:spLocks noEditPoints="1"/>
            </p:cNvSpPr>
            <p:nvPr/>
          </p:nvSpPr>
          <p:spPr bwMode="auto">
            <a:xfrm>
              <a:off x="10695476" y="1933498"/>
              <a:ext cx="1289000" cy="235623"/>
            </a:xfrm>
            <a:custGeom>
              <a:avLst/>
              <a:gdLst>
                <a:gd name="T0" fmla="*/ 558 w 558"/>
                <a:gd name="T1" fmla="*/ 0 h 102"/>
                <a:gd name="T2" fmla="*/ 0 w 558"/>
                <a:gd name="T3" fmla="*/ 0 h 102"/>
                <a:gd name="T4" fmla="*/ 28 w 558"/>
                <a:gd name="T5" fmla="*/ 102 h 102"/>
                <a:gd name="T6" fmla="*/ 558 w 558"/>
                <a:gd name="T7" fmla="*/ 102 h 102"/>
                <a:gd name="T8" fmla="*/ 558 w 558"/>
                <a:gd name="T9" fmla="*/ 0 h 102"/>
                <a:gd name="T10" fmla="*/ 558 w 558"/>
                <a:gd name="T11" fmla="*/ 0 h 102"/>
                <a:gd name="T12" fmla="*/ 558 w 558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8" h="102">
                  <a:moveTo>
                    <a:pt x="558" y="0"/>
                  </a:moveTo>
                  <a:lnTo>
                    <a:pt x="0" y="0"/>
                  </a:lnTo>
                  <a:lnTo>
                    <a:pt x="28" y="102"/>
                  </a:lnTo>
                  <a:lnTo>
                    <a:pt x="558" y="102"/>
                  </a:lnTo>
                  <a:lnTo>
                    <a:pt x="558" y="0"/>
                  </a:lnTo>
                  <a:close/>
                  <a:moveTo>
                    <a:pt x="558" y="0"/>
                  </a:moveTo>
                  <a:lnTo>
                    <a:pt x="5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5" name="Freeform 174"/>
            <p:cNvSpPr>
              <a:spLocks noEditPoints="1"/>
            </p:cNvSpPr>
            <p:nvPr/>
          </p:nvSpPr>
          <p:spPr bwMode="auto">
            <a:xfrm>
              <a:off x="10695476" y="1933498"/>
              <a:ext cx="1289000" cy="235623"/>
            </a:xfrm>
            <a:custGeom>
              <a:avLst/>
              <a:gdLst>
                <a:gd name="T0" fmla="*/ 558 w 558"/>
                <a:gd name="T1" fmla="*/ 0 h 102"/>
                <a:gd name="T2" fmla="*/ 0 w 558"/>
                <a:gd name="T3" fmla="*/ 0 h 102"/>
                <a:gd name="T4" fmla="*/ 28 w 558"/>
                <a:gd name="T5" fmla="*/ 102 h 102"/>
                <a:gd name="T6" fmla="*/ 558 w 558"/>
                <a:gd name="T7" fmla="*/ 102 h 102"/>
                <a:gd name="T8" fmla="*/ 558 w 558"/>
                <a:gd name="T9" fmla="*/ 0 h 102"/>
                <a:gd name="T10" fmla="*/ 558 w 558"/>
                <a:gd name="T11" fmla="*/ 0 h 102"/>
                <a:gd name="T12" fmla="*/ 558 w 558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8" h="102">
                  <a:moveTo>
                    <a:pt x="558" y="0"/>
                  </a:moveTo>
                  <a:lnTo>
                    <a:pt x="0" y="0"/>
                  </a:lnTo>
                  <a:lnTo>
                    <a:pt x="28" y="102"/>
                  </a:lnTo>
                  <a:lnTo>
                    <a:pt x="558" y="102"/>
                  </a:lnTo>
                  <a:lnTo>
                    <a:pt x="558" y="0"/>
                  </a:lnTo>
                  <a:moveTo>
                    <a:pt x="558" y="0"/>
                  </a:moveTo>
                  <a:lnTo>
                    <a:pt x="5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6" name="Freeform 175"/>
            <p:cNvSpPr>
              <a:spLocks noEditPoints="1"/>
            </p:cNvSpPr>
            <p:nvPr/>
          </p:nvSpPr>
          <p:spPr bwMode="auto">
            <a:xfrm>
              <a:off x="10309701" y="498967"/>
              <a:ext cx="138603" cy="235623"/>
            </a:xfrm>
            <a:custGeom>
              <a:avLst/>
              <a:gdLst>
                <a:gd name="T0" fmla="*/ 60 w 60"/>
                <a:gd name="T1" fmla="*/ 102 h 102"/>
                <a:gd name="T2" fmla="*/ 60 w 60"/>
                <a:gd name="T3" fmla="*/ 0 h 102"/>
                <a:gd name="T4" fmla="*/ 0 w 60"/>
                <a:gd name="T5" fmla="*/ 0 h 102"/>
                <a:gd name="T6" fmla="*/ 28 w 60"/>
                <a:gd name="T7" fmla="*/ 102 h 102"/>
                <a:gd name="T8" fmla="*/ 60 w 60"/>
                <a:gd name="T9" fmla="*/ 102 h 102"/>
                <a:gd name="T10" fmla="*/ 60 w 60"/>
                <a:gd name="T11" fmla="*/ 102 h 102"/>
                <a:gd name="T12" fmla="*/ 60 w 6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2">
                  <a:moveTo>
                    <a:pt x="60" y="102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28" y="102"/>
                  </a:lnTo>
                  <a:lnTo>
                    <a:pt x="60" y="102"/>
                  </a:lnTo>
                  <a:moveTo>
                    <a:pt x="60" y="102"/>
                  </a:moveTo>
                  <a:lnTo>
                    <a:pt x="60" y="102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77" name="Freeform 176"/>
            <p:cNvSpPr>
              <a:spLocks noEditPoints="1"/>
            </p:cNvSpPr>
            <p:nvPr/>
          </p:nvSpPr>
          <p:spPr bwMode="auto">
            <a:xfrm>
              <a:off x="10374381" y="734589"/>
              <a:ext cx="330335" cy="240244"/>
            </a:xfrm>
            <a:custGeom>
              <a:avLst/>
              <a:gdLst>
                <a:gd name="T0" fmla="*/ 143 w 143"/>
                <a:gd name="T1" fmla="*/ 104 h 104"/>
                <a:gd name="T2" fmla="*/ 143 w 143"/>
                <a:gd name="T3" fmla="*/ 0 h 104"/>
                <a:gd name="T4" fmla="*/ 0 w 143"/>
                <a:gd name="T5" fmla="*/ 0 h 104"/>
                <a:gd name="T6" fmla="*/ 28 w 143"/>
                <a:gd name="T7" fmla="*/ 104 h 104"/>
                <a:gd name="T8" fmla="*/ 143 w 143"/>
                <a:gd name="T9" fmla="*/ 104 h 104"/>
                <a:gd name="T10" fmla="*/ 143 w 143"/>
                <a:gd name="T11" fmla="*/ 104 h 104"/>
                <a:gd name="T12" fmla="*/ 143 w 143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04">
                  <a:moveTo>
                    <a:pt x="143" y="104"/>
                  </a:moveTo>
                  <a:lnTo>
                    <a:pt x="143" y="0"/>
                  </a:lnTo>
                  <a:lnTo>
                    <a:pt x="0" y="0"/>
                  </a:lnTo>
                  <a:lnTo>
                    <a:pt x="28" y="104"/>
                  </a:lnTo>
                  <a:lnTo>
                    <a:pt x="143" y="104"/>
                  </a:lnTo>
                  <a:moveTo>
                    <a:pt x="143" y="104"/>
                  </a:moveTo>
                  <a:lnTo>
                    <a:pt x="143" y="104"/>
                  </a:ln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55012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 106"/>
          <p:cNvSpPr>
            <a:spLocks noChangeArrowheads="1"/>
          </p:cNvSpPr>
          <p:nvPr/>
        </p:nvSpPr>
        <p:spPr bwMode="auto">
          <a:xfrm>
            <a:off x="4522047" y="1201103"/>
            <a:ext cx="387276" cy="3941362"/>
          </a:xfrm>
          <a:custGeom>
            <a:avLst/>
            <a:gdLst>
              <a:gd name="T0" fmla="*/ 1657 w 1658"/>
              <a:gd name="T1" fmla="*/ 0 h 16794"/>
              <a:gd name="T2" fmla="*/ 1657 w 1658"/>
              <a:gd name="T3" fmla="*/ 16793 h 16794"/>
              <a:gd name="T4" fmla="*/ 0 w 1658"/>
              <a:gd name="T5" fmla="*/ 16793 h 16794"/>
              <a:gd name="T6" fmla="*/ 0 w 1658"/>
              <a:gd name="T7" fmla="*/ 1652 h 16794"/>
              <a:gd name="T8" fmla="*/ 1657 w 1658"/>
              <a:gd name="T9" fmla="*/ 0 h 167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8" h="16794">
                <a:moveTo>
                  <a:pt x="1657" y="0"/>
                </a:moveTo>
                <a:lnTo>
                  <a:pt x="1657" y="16793"/>
                </a:lnTo>
                <a:lnTo>
                  <a:pt x="0" y="16793"/>
                </a:lnTo>
                <a:lnTo>
                  <a:pt x="0" y="1652"/>
                </a:lnTo>
                <a:lnTo>
                  <a:pt x="1657" y="0"/>
                </a:lnTo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wrap="none" lIns="68580" tIns="34290" rIns="68580" bIns="34290" anchor="ctr">
            <a:normAutofit/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4522047" y="1134795"/>
            <a:ext cx="1360644" cy="521990"/>
            <a:chOff x="12206038" y="3300221"/>
            <a:chExt cx="3535347" cy="1356283"/>
          </a:xfrm>
          <a:solidFill>
            <a:schemeClr val="accent3"/>
          </a:solidFill>
        </p:grpSpPr>
        <p:sp>
          <p:nvSpPr>
            <p:cNvPr id="71" name="Freeform 107"/>
            <p:cNvSpPr>
              <a:spLocks noChangeArrowheads="1"/>
            </p:cNvSpPr>
            <p:nvPr/>
          </p:nvSpPr>
          <p:spPr bwMode="auto">
            <a:xfrm>
              <a:off x="12206038" y="3472509"/>
              <a:ext cx="2566760" cy="1003631"/>
            </a:xfrm>
            <a:custGeom>
              <a:avLst/>
              <a:gdLst>
                <a:gd name="T0" fmla="*/ 4213 w 4214"/>
                <a:gd name="T1" fmla="*/ 1652 h 1653"/>
                <a:gd name="T2" fmla="*/ 0 w 4214"/>
                <a:gd name="T3" fmla="*/ 1652 h 1653"/>
                <a:gd name="T4" fmla="*/ 1657 w 4214"/>
                <a:gd name="T5" fmla="*/ 0 h 1653"/>
                <a:gd name="T6" fmla="*/ 4213 w 4214"/>
                <a:gd name="T7" fmla="*/ 0 h 1653"/>
                <a:gd name="T8" fmla="*/ 4213 w 4214"/>
                <a:gd name="T9" fmla="*/ 1652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14" h="1653">
                  <a:moveTo>
                    <a:pt x="4213" y="1652"/>
                  </a:moveTo>
                  <a:lnTo>
                    <a:pt x="0" y="1652"/>
                  </a:lnTo>
                  <a:lnTo>
                    <a:pt x="1657" y="0"/>
                  </a:lnTo>
                  <a:lnTo>
                    <a:pt x="4213" y="0"/>
                  </a:lnTo>
                  <a:lnTo>
                    <a:pt x="4213" y="165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2" name="Freeform 108"/>
            <p:cNvSpPr>
              <a:spLocks noChangeArrowheads="1"/>
            </p:cNvSpPr>
            <p:nvPr/>
          </p:nvSpPr>
          <p:spPr bwMode="auto">
            <a:xfrm>
              <a:off x="14665177" y="3300221"/>
              <a:ext cx="1076208" cy="1356283"/>
            </a:xfrm>
            <a:custGeom>
              <a:avLst/>
              <a:gdLst>
                <a:gd name="T0" fmla="*/ 1771 w 1772"/>
                <a:gd name="T1" fmla="*/ 1627 h 3262"/>
                <a:gd name="T2" fmla="*/ 0 w 1772"/>
                <a:gd name="T3" fmla="*/ 0 h 3262"/>
                <a:gd name="T4" fmla="*/ 0 w 1772"/>
                <a:gd name="T5" fmla="*/ 1627 h 3262"/>
                <a:gd name="T6" fmla="*/ 0 w 1772"/>
                <a:gd name="T7" fmla="*/ 3261 h 3262"/>
                <a:gd name="T8" fmla="*/ 1771 w 1772"/>
                <a:gd name="T9" fmla="*/ 1627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2" h="3262">
                  <a:moveTo>
                    <a:pt x="1771" y="1627"/>
                  </a:moveTo>
                  <a:lnTo>
                    <a:pt x="0" y="0"/>
                  </a:lnTo>
                  <a:lnTo>
                    <a:pt x="0" y="1627"/>
                  </a:lnTo>
                  <a:lnTo>
                    <a:pt x="0" y="3261"/>
                  </a:lnTo>
                  <a:lnTo>
                    <a:pt x="1771" y="162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</p:grpSp>
      <p:sp>
        <p:nvSpPr>
          <p:cNvPr id="73" name="Freeform 109"/>
          <p:cNvSpPr>
            <a:spLocks noChangeArrowheads="1"/>
          </p:cNvSpPr>
          <p:nvPr/>
        </p:nvSpPr>
        <p:spPr bwMode="auto">
          <a:xfrm>
            <a:off x="4049860" y="2030591"/>
            <a:ext cx="386241" cy="3111874"/>
          </a:xfrm>
          <a:custGeom>
            <a:avLst/>
            <a:gdLst>
              <a:gd name="T0" fmla="*/ 0 w 1652"/>
              <a:gd name="T1" fmla="*/ 0 h 13262"/>
              <a:gd name="T2" fmla="*/ 0 w 1652"/>
              <a:gd name="T3" fmla="*/ 13261 h 13262"/>
              <a:gd name="T4" fmla="*/ 1651 w 1652"/>
              <a:gd name="T5" fmla="*/ 13261 h 13262"/>
              <a:gd name="T6" fmla="*/ 1651 w 1652"/>
              <a:gd name="T7" fmla="*/ 1652 h 13262"/>
              <a:gd name="T8" fmla="*/ 0 w 1652"/>
              <a:gd name="T9" fmla="*/ 0 h 13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2" h="13262">
                <a:moveTo>
                  <a:pt x="0" y="0"/>
                </a:moveTo>
                <a:lnTo>
                  <a:pt x="0" y="13261"/>
                </a:lnTo>
                <a:lnTo>
                  <a:pt x="1651" y="13261"/>
                </a:lnTo>
                <a:lnTo>
                  <a:pt x="1651" y="1652"/>
                </a:lnTo>
                <a:lnTo>
                  <a:pt x="0" y="0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lIns="68580" tIns="34290" rIns="68580" bIns="34290" anchor="ctr">
            <a:normAutofit/>
          </a:bodyPr>
          <a:lstStyle/>
          <a:p>
            <a:endParaRPr lang="en-US"/>
          </a:p>
        </p:txBody>
      </p:sp>
      <p:grpSp>
        <p:nvGrpSpPr>
          <p:cNvPr id="74" name="Group 73"/>
          <p:cNvGrpSpPr/>
          <p:nvPr/>
        </p:nvGrpSpPr>
        <p:grpSpPr>
          <a:xfrm>
            <a:off x="3113770" y="1963952"/>
            <a:ext cx="1321295" cy="520577"/>
            <a:chOff x="8546925" y="5454614"/>
            <a:chExt cx="3433108" cy="1352611"/>
          </a:xfrm>
          <a:solidFill>
            <a:schemeClr val="accent2"/>
          </a:solidFill>
        </p:grpSpPr>
        <p:sp>
          <p:nvSpPr>
            <p:cNvPr id="75" name="Freeform 110"/>
            <p:cNvSpPr>
              <a:spLocks noChangeArrowheads="1"/>
            </p:cNvSpPr>
            <p:nvPr/>
          </p:nvSpPr>
          <p:spPr bwMode="auto">
            <a:xfrm>
              <a:off x="9518204" y="5627759"/>
              <a:ext cx="2461829" cy="1003631"/>
            </a:xfrm>
            <a:custGeom>
              <a:avLst/>
              <a:gdLst>
                <a:gd name="T0" fmla="*/ 0 w 4045"/>
                <a:gd name="T1" fmla="*/ 1652 h 1653"/>
                <a:gd name="T2" fmla="*/ 4044 w 4045"/>
                <a:gd name="T3" fmla="*/ 1652 h 1653"/>
                <a:gd name="T4" fmla="*/ 2393 w 4045"/>
                <a:gd name="T5" fmla="*/ 0 h 1653"/>
                <a:gd name="T6" fmla="*/ 0 w 4045"/>
                <a:gd name="T7" fmla="*/ 0 h 1653"/>
                <a:gd name="T8" fmla="*/ 0 w 4045"/>
                <a:gd name="T9" fmla="*/ 1652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5" h="1653">
                  <a:moveTo>
                    <a:pt x="0" y="1652"/>
                  </a:moveTo>
                  <a:lnTo>
                    <a:pt x="4044" y="1652"/>
                  </a:lnTo>
                  <a:lnTo>
                    <a:pt x="2393" y="0"/>
                  </a:lnTo>
                  <a:lnTo>
                    <a:pt x="0" y="0"/>
                  </a:lnTo>
                  <a:lnTo>
                    <a:pt x="0" y="1652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76" name="Freeform 111"/>
            <p:cNvSpPr>
              <a:spLocks noChangeArrowheads="1"/>
            </p:cNvSpPr>
            <p:nvPr/>
          </p:nvSpPr>
          <p:spPr bwMode="auto">
            <a:xfrm>
              <a:off x="8546925" y="5454614"/>
              <a:ext cx="1081591" cy="1352611"/>
            </a:xfrm>
            <a:custGeom>
              <a:avLst/>
              <a:gdLst>
                <a:gd name="T0" fmla="*/ 0 w 1780"/>
                <a:gd name="T1" fmla="*/ 1627 h 3256"/>
                <a:gd name="T2" fmla="*/ 1779 w 1780"/>
                <a:gd name="T3" fmla="*/ 0 h 3256"/>
                <a:gd name="T4" fmla="*/ 1779 w 1780"/>
                <a:gd name="T5" fmla="*/ 1627 h 3256"/>
                <a:gd name="T6" fmla="*/ 1779 w 1780"/>
                <a:gd name="T7" fmla="*/ 3255 h 3256"/>
                <a:gd name="T8" fmla="*/ 0 w 1780"/>
                <a:gd name="T9" fmla="*/ 1627 h 3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0" h="3256">
                  <a:moveTo>
                    <a:pt x="0" y="1627"/>
                  </a:moveTo>
                  <a:lnTo>
                    <a:pt x="1779" y="0"/>
                  </a:lnTo>
                  <a:lnTo>
                    <a:pt x="1779" y="1627"/>
                  </a:lnTo>
                  <a:lnTo>
                    <a:pt x="1779" y="3255"/>
                  </a:lnTo>
                  <a:lnTo>
                    <a:pt x="0" y="1627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</p:grpSp>
      <p:sp>
        <p:nvSpPr>
          <p:cNvPr id="77" name="Freeform 112"/>
          <p:cNvSpPr>
            <a:spLocks noChangeArrowheads="1"/>
          </p:cNvSpPr>
          <p:nvPr/>
        </p:nvSpPr>
        <p:spPr bwMode="auto">
          <a:xfrm>
            <a:off x="4996304" y="2458279"/>
            <a:ext cx="387276" cy="2684186"/>
          </a:xfrm>
          <a:custGeom>
            <a:avLst/>
            <a:gdLst>
              <a:gd name="T0" fmla="*/ 1658 w 1659"/>
              <a:gd name="T1" fmla="*/ 0 h 11441"/>
              <a:gd name="T2" fmla="*/ 1658 w 1659"/>
              <a:gd name="T3" fmla="*/ 11440 h 11441"/>
              <a:gd name="T4" fmla="*/ 0 w 1659"/>
              <a:gd name="T5" fmla="*/ 11440 h 11441"/>
              <a:gd name="T6" fmla="*/ 0 w 1659"/>
              <a:gd name="T7" fmla="*/ 1657 h 11441"/>
              <a:gd name="T8" fmla="*/ 1658 w 1659"/>
              <a:gd name="T9" fmla="*/ 0 h 11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9" h="11441">
                <a:moveTo>
                  <a:pt x="1658" y="0"/>
                </a:moveTo>
                <a:lnTo>
                  <a:pt x="1658" y="11440"/>
                </a:lnTo>
                <a:lnTo>
                  <a:pt x="0" y="11440"/>
                </a:lnTo>
                <a:lnTo>
                  <a:pt x="0" y="1657"/>
                </a:lnTo>
                <a:lnTo>
                  <a:pt x="1658" y="0"/>
                </a:lnTo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txBody>
          <a:bodyPr wrap="none" lIns="68580" tIns="34290" rIns="68580" bIns="34290" anchor="ctr">
            <a:normAutofit/>
          </a:bodyPr>
          <a:lstStyle/>
          <a:p>
            <a:endParaRPr lang="en-US"/>
          </a:p>
        </p:txBody>
      </p:sp>
      <p:grpSp>
        <p:nvGrpSpPr>
          <p:cNvPr id="7173" name="Group 7172"/>
          <p:cNvGrpSpPr/>
          <p:nvPr/>
        </p:nvGrpSpPr>
        <p:grpSpPr>
          <a:xfrm>
            <a:off x="4996304" y="2364832"/>
            <a:ext cx="2159014" cy="574190"/>
            <a:chOff x="6661738" y="3153109"/>
            <a:chExt cx="2878685" cy="765586"/>
          </a:xfrm>
        </p:grpSpPr>
        <p:sp>
          <p:nvSpPr>
            <p:cNvPr id="80" name="Freeform 114"/>
            <p:cNvSpPr>
              <a:spLocks noChangeArrowheads="1"/>
            </p:cNvSpPr>
            <p:nvPr/>
          </p:nvSpPr>
          <p:spPr bwMode="auto">
            <a:xfrm>
              <a:off x="8986777" y="3153109"/>
              <a:ext cx="553646" cy="765586"/>
            </a:xfrm>
            <a:custGeom>
              <a:avLst/>
              <a:gdLst>
                <a:gd name="T0" fmla="*/ 1777 w 1778"/>
                <a:gd name="T1" fmla="*/ 1633 h 3262"/>
                <a:gd name="T2" fmla="*/ 0 w 1778"/>
                <a:gd name="T3" fmla="*/ 0 h 3262"/>
                <a:gd name="T4" fmla="*/ 0 w 1778"/>
                <a:gd name="T5" fmla="*/ 1633 h 3262"/>
                <a:gd name="T6" fmla="*/ 0 w 1778"/>
                <a:gd name="T7" fmla="*/ 3261 h 3262"/>
                <a:gd name="T8" fmla="*/ 1777 w 1778"/>
                <a:gd name="T9" fmla="*/ 1633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8" h="3262">
                  <a:moveTo>
                    <a:pt x="1777" y="1633"/>
                  </a:moveTo>
                  <a:lnTo>
                    <a:pt x="0" y="0"/>
                  </a:lnTo>
                  <a:lnTo>
                    <a:pt x="0" y="1633"/>
                  </a:lnTo>
                  <a:lnTo>
                    <a:pt x="0" y="3261"/>
                  </a:lnTo>
                  <a:lnTo>
                    <a:pt x="1777" y="1633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 noChangeArrowheads="1"/>
            </p:cNvSpPr>
            <p:nvPr/>
          </p:nvSpPr>
          <p:spPr bwMode="auto">
            <a:xfrm>
              <a:off x="6661738" y="3277702"/>
              <a:ext cx="2325038" cy="516401"/>
            </a:xfrm>
            <a:custGeom>
              <a:avLst/>
              <a:gdLst>
                <a:gd name="connsiteX0" fmla="*/ 518133 w 2325038"/>
                <a:gd name="connsiteY0" fmla="*/ 1 h 516401"/>
                <a:gd name="connsiteX1" fmla="*/ 1162206 w 2325038"/>
                <a:gd name="connsiteY1" fmla="*/ 1 h 516401"/>
                <a:gd name="connsiteX2" fmla="*/ 1162206 w 2325038"/>
                <a:gd name="connsiteY2" fmla="*/ 516091 h 516401"/>
                <a:gd name="connsiteX3" fmla="*/ 0 w 2325038"/>
                <a:gd name="connsiteY3" fmla="*/ 516091 h 516401"/>
                <a:gd name="connsiteX4" fmla="*/ 1162519 w 2325038"/>
                <a:gd name="connsiteY4" fmla="*/ 0 h 516401"/>
                <a:gd name="connsiteX5" fmla="*/ 2325038 w 2325038"/>
                <a:gd name="connsiteY5" fmla="*/ 0 h 516401"/>
                <a:gd name="connsiteX6" fmla="*/ 2325038 w 2325038"/>
                <a:gd name="connsiteY6" fmla="*/ 516401 h 516401"/>
                <a:gd name="connsiteX7" fmla="*/ 1162519 w 2325038"/>
                <a:gd name="connsiteY7" fmla="*/ 516401 h 51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5038" h="516401">
                  <a:moveTo>
                    <a:pt x="518133" y="1"/>
                  </a:moveTo>
                  <a:lnTo>
                    <a:pt x="1162206" y="1"/>
                  </a:lnTo>
                  <a:lnTo>
                    <a:pt x="1162206" y="516091"/>
                  </a:lnTo>
                  <a:lnTo>
                    <a:pt x="0" y="516091"/>
                  </a:lnTo>
                  <a:close/>
                  <a:moveTo>
                    <a:pt x="1162519" y="0"/>
                  </a:moveTo>
                  <a:lnTo>
                    <a:pt x="2325038" y="0"/>
                  </a:lnTo>
                  <a:lnTo>
                    <a:pt x="2325038" y="516401"/>
                  </a:lnTo>
                  <a:lnTo>
                    <a:pt x="1162519" y="51640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rmAutofit/>
            </a:bodyPr>
            <a:lstStyle/>
            <a:p>
              <a:endParaRPr lang="en-US"/>
            </a:p>
          </p:txBody>
        </p:sp>
      </p:grpSp>
      <p:sp>
        <p:nvSpPr>
          <p:cNvPr id="81" name="Freeform 115"/>
          <p:cNvSpPr>
            <a:spLocks noChangeArrowheads="1"/>
          </p:cNvSpPr>
          <p:nvPr/>
        </p:nvSpPr>
        <p:spPr bwMode="auto">
          <a:xfrm>
            <a:off x="3575601" y="3224597"/>
            <a:ext cx="387276" cy="1918903"/>
          </a:xfrm>
          <a:custGeom>
            <a:avLst/>
            <a:gdLst>
              <a:gd name="T0" fmla="*/ 0 w 1659"/>
              <a:gd name="T1" fmla="*/ 0 h 8180"/>
              <a:gd name="T2" fmla="*/ 0 w 1659"/>
              <a:gd name="T3" fmla="*/ 8179 h 8180"/>
              <a:gd name="T4" fmla="*/ 1658 w 1659"/>
              <a:gd name="T5" fmla="*/ 8179 h 8180"/>
              <a:gd name="T6" fmla="*/ 1658 w 1659"/>
              <a:gd name="T7" fmla="*/ 1657 h 8180"/>
              <a:gd name="T8" fmla="*/ 0 w 1659"/>
              <a:gd name="T9" fmla="*/ 0 h 8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9" h="8180">
                <a:moveTo>
                  <a:pt x="0" y="0"/>
                </a:moveTo>
                <a:lnTo>
                  <a:pt x="0" y="8179"/>
                </a:lnTo>
                <a:lnTo>
                  <a:pt x="1658" y="8179"/>
                </a:lnTo>
                <a:lnTo>
                  <a:pt x="1658" y="1657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wrap="none" lIns="68580" tIns="34290" rIns="68580" bIns="34290" anchor="ctr">
            <a:normAutofit/>
          </a:bodyPr>
          <a:lstStyle/>
          <a:p>
            <a:endParaRPr lang="en-US"/>
          </a:p>
        </p:txBody>
      </p:sp>
      <p:grpSp>
        <p:nvGrpSpPr>
          <p:cNvPr id="7174" name="Group 7173"/>
          <p:cNvGrpSpPr/>
          <p:nvPr/>
        </p:nvGrpSpPr>
        <p:grpSpPr>
          <a:xfrm>
            <a:off x="1713603" y="3157251"/>
            <a:ext cx="2249041" cy="521990"/>
            <a:chOff x="2284804" y="4209667"/>
            <a:chExt cx="2998721" cy="695987"/>
          </a:xfrm>
          <a:solidFill>
            <a:schemeClr val="accent1"/>
          </a:solidFill>
        </p:grpSpPr>
        <p:sp>
          <p:nvSpPr>
            <p:cNvPr id="84" name="Freeform 117"/>
            <p:cNvSpPr>
              <a:spLocks noChangeArrowheads="1"/>
            </p:cNvSpPr>
            <p:nvPr/>
          </p:nvSpPr>
          <p:spPr bwMode="auto">
            <a:xfrm>
              <a:off x="2284804" y="4209667"/>
              <a:ext cx="553646" cy="695987"/>
            </a:xfrm>
            <a:custGeom>
              <a:avLst/>
              <a:gdLst>
                <a:gd name="T0" fmla="*/ 0 w 1779"/>
                <a:gd name="T1" fmla="*/ 1627 h 3262"/>
                <a:gd name="T2" fmla="*/ 1778 w 1779"/>
                <a:gd name="T3" fmla="*/ 0 h 3262"/>
                <a:gd name="T4" fmla="*/ 1778 w 1779"/>
                <a:gd name="T5" fmla="*/ 1627 h 3262"/>
                <a:gd name="T6" fmla="*/ 1778 w 1779"/>
                <a:gd name="T7" fmla="*/ 3261 h 3262"/>
                <a:gd name="T8" fmla="*/ 0 w 1779"/>
                <a:gd name="T9" fmla="*/ 1627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9" h="3262">
                  <a:moveTo>
                    <a:pt x="0" y="1627"/>
                  </a:moveTo>
                  <a:lnTo>
                    <a:pt x="1778" y="0"/>
                  </a:lnTo>
                  <a:lnTo>
                    <a:pt x="1778" y="1627"/>
                  </a:lnTo>
                  <a:lnTo>
                    <a:pt x="1778" y="3261"/>
                  </a:lnTo>
                  <a:lnTo>
                    <a:pt x="0" y="1627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>
              <a:normAutofit/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ChangeArrowheads="1"/>
            </p:cNvSpPr>
            <p:nvPr/>
          </p:nvSpPr>
          <p:spPr bwMode="auto">
            <a:xfrm>
              <a:off x="2838450" y="4299461"/>
              <a:ext cx="2445075" cy="516401"/>
            </a:xfrm>
            <a:custGeom>
              <a:avLst/>
              <a:gdLst>
                <a:gd name="connsiteX0" fmla="*/ 0 w 2445075"/>
                <a:gd name="connsiteY0" fmla="*/ 0 h 516401"/>
                <a:gd name="connsiteX1" fmla="*/ 1440263 w 2445075"/>
                <a:gd name="connsiteY1" fmla="*/ 0 h 516401"/>
                <a:gd name="connsiteX2" fmla="*/ 1927369 w 2445075"/>
                <a:gd name="connsiteY2" fmla="*/ 0 h 516401"/>
                <a:gd name="connsiteX3" fmla="*/ 2445075 w 2445075"/>
                <a:gd name="connsiteY3" fmla="*/ 516090 h 516401"/>
                <a:gd name="connsiteX4" fmla="*/ 1440263 w 2445075"/>
                <a:gd name="connsiteY4" fmla="*/ 516090 h 516401"/>
                <a:gd name="connsiteX5" fmla="*/ 1440263 w 2445075"/>
                <a:gd name="connsiteY5" fmla="*/ 516401 h 516401"/>
                <a:gd name="connsiteX6" fmla="*/ 0 w 2445075"/>
                <a:gd name="connsiteY6" fmla="*/ 516401 h 51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5075" h="516401">
                  <a:moveTo>
                    <a:pt x="0" y="0"/>
                  </a:moveTo>
                  <a:lnTo>
                    <a:pt x="1440263" y="0"/>
                  </a:lnTo>
                  <a:lnTo>
                    <a:pt x="1927369" y="0"/>
                  </a:lnTo>
                  <a:lnTo>
                    <a:pt x="2445075" y="516090"/>
                  </a:lnTo>
                  <a:lnTo>
                    <a:pt x="1440263" y="516090"/>
                  </a:lnTo>
                  <a:lnTo>
                    <a:pt x="1440263" y="516401"/>
                  </a:lnTo>
                  <a:lnTo>
                    <a:pt x="0" y="5164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square" anchor="ctr">
              <a:normAutofit/>
            </a:bodyPr>
            <a:lstStyle/>
            <a:p>
              <a:endParaRPr lang="en-US"/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7420" y="3092524"/>
            <a:ext cx="1581743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Autofit/>
          </a:bodyPr>
          <a:lstStyle/>
          <a:p>
            <a:r>
              <a:rPr lang="en-US" sz="1600" dirty="0">
                <a:solidFill>
                  <a:schemeClr val="accent1">
                    <a:lumMod val="50000"/>
                  </a:schemeClr>
                </a:solidFill>
              </a:rPr>
              <a:t>Appreciate the values of the society. </a:t>
            </a:r>
          </a:p>
        </p:txBody>
      </p:sp>
      <p:sp>
        <p:nvSpPr>
          <p:cNvPr id="213" name="TextBox 212"/>
          <p:cNvSpPr txBox="1"/>
          <p:nvPr/>
        </p:nvSpPr>
        <p:spPr>
          <a:xfrm>
            <a:off x="489179" y="1662543"/>
            <a:ext cx="2346007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Use polite expressions. 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7172505" y="2376103"/>
            <a:ext cx="2314841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rmAutofit/>
          </a:bodyPr>
          <a:lstStyle/>
          <a:p>
            <a:r>
              <a:rPr lang="en-US" sz="1600" dirty="0">
                <a:solidFill>
                  <a:schemeClr val="accent4">
                    <a:lumMod val="75000"/>
                  </a:schemeClr>
                </a:solidFill>
              </a:rPr>
              <a:t>Give advice and recommendations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5882691" y="1094861"/>
            <a:ext cx="2505978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Autofit/>
          </a:bodyPr>
          <a:lstStyle/>
          <a:p>
            <a:r>
              <a:rPr lang="en-US" sz="1800" dirty="0">
                <a:solidFill>
                  <a:srgbClr val="1C82A8"/>
                </a:solidFill>
              </a:rPr>
              <a:t>Describe different culture habits.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91773" y="84529"/>
            <a:ext cx="374936" cy="12711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5523" y="2003465"/>
            <a:ext cx="1559187" cy="55326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6045" y="2492398"/>
            <a:ext cx="1321423" cy="88247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209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1221" y="466830"/>
            <a:ext cx="402371" cy="1563760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0B9192C9-9A3A-4666-9DBD-49ED1CA331BF}"/>
              </a:ext>
            </a:extLst>
          </p:cNvPr>
          <p:cNvGrpSpPr/>
          <p:nvPr/>
        </p:nvGrpSpPr>
        <p:grpSpPr>
          <a:xfrm>
            <a:off x="-95981" y="43367"/>
            <a:ext cx="3846571" cy="651041"/>
            <a:chOff x="-1023142" y="206918"/>
            <a:chExt cx="5286376" cy="1020763"/>
          </a:xfrm>
        </p:grpSpPr>
        <p:sp>
          <p:nvSpPr>
            <p:cNvPr id="31" name="Freeform 208">
              <a:extLst>
                <a:ext uri="{FF2B5EF4-FFF2-40B4-BE49-F238E27FC236}">
                  <a16:creationId xmlns:a16="http://schemas.microsoft.com/office/drawing/2014/main" xmlns="" id="{6123BC16-06B6-4940-A451-B1512870CC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7283" y="206918"/>
              <a:ext cx="73025" cy="1020763"/>
            </a:xfrm>
            <a:custGeom>
              <a:avLst/>
              <a:gdLst>
                <a:gd name="T0" fmla="*/ 19 w 23"/>
                <a:gd name="T1" fmla="*/ 9 h 314"/>
                <a:gd name="T2" fmla="*/ 15 w 23"/>
                <a:gd name="T3" fmla="*/ 2 h 314"/>
                <a:gd name="T4" fmla="*/ 5 w 23"/>
                <a:gd name="T5" fmla="*/ 0 h 314"/>
                <a:gd name="T6" fmla="*/ 0 w 23"/>
                <a:gd name="T7" fmla="*/ 0 h 314"/>
                <a:gd name="T8" fmla="*/ 6 w 23"/>
                <a:gd name="T9" fmla="*/ 14 h 314"/>
                <a:gd name="T10" fmla="*/ 23 w 23"/>
                <a:gd name="T11" fmla="*/ 14 h 314"/>
                <a:gd name="T12" fmla="*/ 19 w 23"/>
                <a:gd name="T13" fmla="*/ 9 h 314"/>
                <a:gd name="T14" fmla="*/ 6 w 23"/>
                <a:gd name="T15" fmla="*/ 299 h 314"/>
                <a:gd name="T16" fmla="*/ 0 w 23"/>
                <a:gd name="T17" fmla="*/ 314 h 314"/>
                <a:gd name="T18" fmla="*/ 15 w 23"/>
                <a:gd name="T19" fmla="*/ 311 h 314"/>
                <a:gd name="T20" fmla="*/ 23 w 23"/>
                <a:gd name="T21" fmla="*/ 299 h 314"/>
                <a:gd name="T22" fmla="*/ 6 w 23"/>
                <a:gd name="T23" fmla="*/ 29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14">
                  <a:moveTo>
                    <a:pt x="19" y="9"/>
                  </a:moveTo>
                  <a:cubicBezTo>
                    <a:pt x="17" y="5"/>
                    <a:pt x="15" y="2"/>
                    <a:pt x="15" y="2"/>
                  </a:cubicBezTo>
                  <a:cubicBezTo>
                    <a:pt x="14" y="1"/>
                    <a:pt x="9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2"/>
                    <a:pt x="21" y="10"/>
                    <a:pt x="19" y="9"/>
                  </a:cubicBezTo>
                  <a:close/>
                  <a:moveTo>
                    <a:pt x="6" y="299"/>
                  </a:moveTo>
                  <a:cubicBezTo>
                    <a:pt x="0" y="314"/>
                    <a:pt x="0" y="314"/>
                    <a:pt x="0" y="314"/>
                  </a:cubicBezTo>
                  <a:cubicBezTo>
                    <a:pt x="3" y="313"/>
                    <a:pt x="14" y="313"/>
                    <a:pt x="15" y="311"/>
                  </a:cubicBezTo>
                  <a:cubicBezTo>
                    <a:pt x="15" y="311"/>
                    <a:pt x="19" y="306"/>
                    <a:pt x="23" y="299"/>
                  </a:cubicBezTo>
                  <a:lnTo>
                    <a:pt x="6" y="299"/>
                  </a:lnTo>
                  <a:close/>
                </a:path>
              </a:pathLst>
            </a:custGeom>
            <a:solidFill>
              <a:srgbClr val="8D8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2" name="Freeform 209">
              <a:extLst>
                <a:ext uri="{FF2B5EF4-FFF2-40B4-BE49-F238E27FC236}">
                  <a16:creationId xmlns:a16="http://schemas.microsoft.com/office/drawing/2014/main" xmlns="" id="{04D3654E-2C61-431D-B6EE-F3050F8D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259" y="206918"/>
              <a:ext cx="942975" cy="1020763"/>
            </a:xfrm>
            <a:custGeom>
              <a:avLst/>
              <a:gdLst>
                <a:gd name="T0" fmla="*/ 169 w 295"/>
                <a:gd name="T1" fmla="*/ 254 h 314"/>
                <a:gd name="T2" fmla="*/ 155 w 295"/>
                <a:gd name="T3" fmla="*/ 255 h 314"/>
                <a:gd name="T4" fmla="*/ 165 w 295"/>
                <a:gd name="T5" fmla="*/ 240 h 314"/>
                <a:gd name="T6" fmla="*/ 177 w 295"/>
                <a:gd name="T7" fmla="*/ 223 h 314"/>
                <a:gd name="T8" fmla="*/ 201 w 295"/>
                <a:gd name="T9" fmla="*/ 223 h 314"/>
                <a:gd name="T10" fmla="*/ 201 w 295"/>
                <a:gd name="T11" fmla="*/ 208 h 314"/>
                <a:gd name="T12" fmla="*/ 222 w 295"/>
                <a:gd name="T13" fmla="*/ 172 h 314"/>
                <a:gd name="T14" fmla="*/ 270 w 295"/>
                <a:gd name="T15" fmla="*/ 168 h 314"/>
                <a:gd name="T16" fmla="*/ 295 w 295"/>
                <a:gd name="T17" fmla="*/ 157 h 314"/>
                <a:gd name="T18" fmla="*/ 241 w 295"/>
                <a:gd name="T19" fmla="*/ 142 h 314"/>
                <a:gd name="T20" fmla="*/ 187 w 295"/>
                <a:gd name="T21" fmla="*/ 104 h 314"/>
                <a:gd name="T22" fmla="*/ 205 w 295"/>
                <a:gd name="T23" fmla="*/ 98 h 314"/>
                <a:gd name="T24" fmla="*/ 179 w 295"/>
                <a:gd name="T25" fmla="*/ 94 h 314"/>
                <a:gd name="T26" fmla="*/ 165 w 295"/>
                <a:gd name="T27" fmla="*/ 74 h 314"/>
                <a:gd name="T28" fmla="*/ 155 w 295"/>
                <a:gd name="T29" fmla="*/ 59 h 314"/>
                <a:gd name="T30" fmla="*/ 169 w 295"/>
                <a:gd name="T31" fmla="*/ 59 h 314"/>
                <a:gd name="T32" fmla="*/ 171 w 295"/>
                <a:gd name="T33" fmla="*/ 46 h 314"/>
                <a:gd name="T34" fmla="*/ 164 w 295"/>
                <a:gd name="T35" fmla="*/ 45 h 314"/>
                <a:gd name="T36" fmla="*/ 164 w 295"/>
                <a:gd name="T37" fmla="*/ 45 h 314"/>
                <a:gd name="T38" fmla="*/ 148 w 295"/>
                <a:gd name="T39" fmla="*/ 48 h 314"/>
                <a:gd name="T40" fmla="*/ 121 w 295"/>
                <a:gd name="T41" fmla="*/ 9 h 314"/>
                <a:gd name="T42" fmla="*/ 107 w 295"/>
                <a:gd name="T43" fmla="*/ 0 h 314"/>
                <a:gd name="T44" fmla="*/ 119 w 295"/>
                <a:gd name="T45" fmla="*/ 42 h 314"/>
                <a:gd name="T46" fmla="*/ 131 w 295"/>
                <a:gd name="T47" fmla="*/ 71 h 314"/>
                <a:gd name="T48" fmla="*/ 148 w 295"/>
                <a:gd name="T49" fmla="*/ 110 h 314"/>
                <a:gd name="T50" fmla="*/ 160 w 295"/>
                <a:gd name="T51" fmla="*/ 140 h 314"/>
                <a:gd name="T52" fmla="*/ 116 w 295"/>
                <a:gd name="T53" fmla="*/ 141 h 314"/>
                <a:gd name="T54" fmla="*/ 65 w 295"/>
                <a:gd name="T55" fmla="*/ 147 h 314"/>
                <a:gd name="T56" fmla="*/ 18 w 295"/>
                <a:gd name="T57" fmla="*/ 104 h 314"/>
                <a:gd name="T58" fmla="*/ 28 w 295"/>
                <a:gd name="T59" fmla="*/ 154 h 314"/>
                <a:gd name="T60" fmla="*/ 0 w 295"/>
                <a:gd name="T61" fmla="*/ 158 h 314"/>
                <a:gd name="T62" fmla="*/ 32 w 295"/>
                <a:gd name="T63" fmla="*/ 160 h 314"/>
                <a:gd name="T64" fmla="*/ 31 w 295"/>
                <a:gd name="T65" fmla="*/ 162 h 314"/>
                <a:gd name="T66" fmla="*/ 18 w 295"/>
                <a:gd name="T67" fmla="*/ 209 h 314"/>
                <a:gd name="T68" fmla="*/ 65 w 295"/>
                <a:gd name="T69" fmla="*/ 166 h 314"/>
                <a:gd name="T70" fmla="*/ 113 w 295"/>
                <a:gd name="T71" fmla="*/ 172 h 314"/>
                <a:gd name="T72" fmla="*/ 131 w 295"/>
                <a:gd name="T73" fmla="*/ 172 h 314"/>
                <a:gd name="T74" fmla="*/ 161 w 295"/>
                <a:gd name="T75" fmla="*/ 172 h 314"/>
                <a:gd name="T76" fmla="*/ 159 w 295"/>
                <a:gd name="T77" fmla="*/ 176 h 314"/>
                <a:gd name="T78" fmla="*/ 132 w 295"/>
                <a:gd name="T79" fmla="*/ 240 h 314"/>
                <a:gd name="T80" fmla="*/ 131 w 295"/>
                <a:gd name="T81" fmla="*/ 243 h 314"/>
                <a:gd name="T82" fmla="*/ 117 w 295"/>
                <a:gd name="T83" fmla="*/ 311 h 314"/>
                <a:gd name="T84" fmla="*/ 169 w 295"/>
                <a:gd name="T85" fmla="*/ 268 h 314"/>
                <a:gd name="T86" fmla="*/ 174 w 295"/>
                <a:gd name="T87" fmla="*/ 26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5" h="314">
                  <a:moveTo>
                    <a:pt x="174" y="261"/>
                  </a:moveTo>
                  <a:cubicBezTo>
                    <a:pt x="174" y="257"/>
                    <a:pt x="172" y="254"/>
                    <a:pt x="169" y="254"/>
                  </a:cubicBezTo>
                  <a:cubicBezTo>
                    <a:pt x="169" y="254"/>
                    <a:pt x="169" y="254"/>
                    <a:pt x="169" y="254"/>
                  </a:cubicBezTo>
                  <a:cubicBezTo>
                    <a:pt x="167" y="254"/>
                    <a:pt x="161" y="254"/>
                    <a:pt x="155" y="255"/>
                  </a:cubicBezTo>
                  <a:cubicBezTo>
                    <a:pt x="159" y="250"/>
                    <a:pt x="162" y="245"/>
                    <a:pt x="165" y="240"/>
                  </a:cubicBezTo>
                  <a:cubicBezTo>
                    <a:pt x="165" y="240"/>
                    <a:pt x="165" y="240"/>
                    <a:pt x="165" y="240"/>
                  </a:cubicBezTo>
                  <a:cubicBezTo>
                    <a:pt x="165" y="240"/>
                    <a:pt x="165" y="240"/>
                    <a:pt x="165" y="240"/>
                  </a:cubicBezTo>
                  <a:cubicBezTo>
                    <a:pt x="165" y="240"/>
                    <a:pt x="175" y="226"/>
                    <a:pt x="177" y="223"/>
                  </a:cubicBezTo>
                  <a:cubicBezTo>
                    <a:pt x="178" y="222"/>
                    <a:pt x="179" y="221"/>
                    <a:pt x="179" y="220"/>
                  </a:cubicBezTo>
                  <a:cubicBezTo>
                    <a:pt x="185" y="223"/>
                    <a:pt x="199" y="223"/>
                    <a:pt x="201" y="223"/>
                  </a:cubicBezTo>
                  <a:cubicBezTo>
                    <a:pt x="203" y="223"/>
                    <a:pt x="206" y="219"/>
                    <a:pt x="206" y="215"/>
                  </a:cubicBezTo>
                  <a:cubicBezTo>
                    <a:pt x="206" y="211"/>
                    <a:pt x="203" y="208"/>
                    <a:pt x="201" y="208"/>
                  </a:cubicBezTo>
                  <a:cubicBezTo>
                    <a:pt x="199" y="208"/>
                    <a:pt x="193" y="208"/>
                    <a:pt x="187" y="209"/>
                  </a:cubicBezTo>
                  <a:cubicBezTo>
                    <a:pt x="199" y="193"/>
                    <a:pt x="216" y="173"/>
                    <a:pt x="222" y="172"/>
                  </a:cubicBezTo>
                  <a:cubicBezTo>
                    <a:pt x="234" y="172"/>
                    <a:pt x="242" y="171"/>
                    <a:pt x="250" y="171"/>
                  </a:cubicBezTo>
                  <a:cubicBezTo>
                    <a:pt x="257" y="171"/>
                    <a:pt x="263" y="170"/>
                    <a:pt x="270" y="168"/>
                  </a:cubicBezTo>
                  <a:cubicBezTo>
                    <a:pt x="272" y="168"/>
                    <a:pt x="274" y="167"/>
                    <a:pt x="276" y="167"/>
                  </a:cubicBezTo>
                  <a:cubicBezTo>
                    <a:pt x="288" y="163"/>
                    <a:pt x="295" y="160"/>
                    <a:pt x="295" y="157"/>
                  </a:cubicBezTo>
                  <a:cubicBezTo>
                    <a:pt x="295" y="152"/>
                    <a:pt x="286" y="149"/>
                    <a:pt x="270" y="145"/>
                  </a:cubicBezTo>
                  <a:cubicBezTo>
                    <a:pt x="260" y="142"/>
                    <a:pt x="251" y="142"/>
                    <a:pt x="241" y="142"/>
                  </a:cubicBezTo>
                  <a:cubicBezTo>
                    <a:pt x="235" y="141"/>
                    <a:pt x="229" y="141"/>
                    <a:pt x="222" y="141"/>
                  </a:cubicBezTo>
                  <a:cubicBezTo>
                    <a:pt x="215" y="140"/>
                    <a:pt x="199" y="120"/>
                    <a:pt x="187" y="104"/>
                  </a:cubicBezTo>
                  <a:cubicBezTo>
                    <a:pt x="193" y="105"/>
                    <a:pt x="199" y="105"/>
                    <a:pt x="201" y="105"/>
                  </a:cubicBezTo>
                  <a:cubicBezTo>
                    <a:pt x="203" y="105"/>
                    <a:pt x="205" y="102"/>
                    <a:pt x="205" y="98"/>
                  </a:cubicBezTo>
                  <a:cubicBezTo>
                    <a:pt x="205" y="94"/>
                    <a:pt x="203" y="90"/>
                    <a:pt x="201" y="90"/>
                  </a:cubicBezTo>
                  <a:cubicBezTo>
                    <a:pt x="199" y="90"/>
                    <a:pt x="185" y="90"/>
                    <a:pt x="179" y="94"/>
                  </a:cubicBezTo>
                  <a:cubicBezTo>
                    <a:pt x="179" y="92"/>
                    <a:pt x="178" y="91"/>
                    <a:pt x="177" y="90"/>
                  </a:cubicBezTo>
                  <a:cubicBezTo>
                    <a:pt x="175" y="87"/>
                    <a:pt x="171" y="81"/>
                    <a:pt x="165" y="74"/>
                  </a:cubicBezTo>
                  <a:cubicBezTo>
                    <a:pt x="163" y="70"/>
                    <a:pt x="160" y="65"/>
                    <a:pt x="157" y="61"/>
                  </a:cubicBezTo>
                  <a:cubicBezTo>
                    <a:pt x="156" y="60"/>
                    <a:pt x="156" y="59"/>
                    <a:pt x="155" y="59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62" y="59"/>
                    <a:pt x="167" y="59"/>
                    <a:pt x="169" y="59"/>
                  </a:cubicBezTo>
                  <a:cubicBezTo>
                    <a:pt x="171" y="59"/>
                    <a:pt x="173" y="56"/>
                    <a:pt x="173" y="52"/>
                  </a:cubicBezTo>
                  <a:cubicBezTo>
                    <a:pt x="173" y="49"/>
                    <a:pt x="172" y="47"/>
                    <a:pt x="171" y="46"/>
                  </a:cubicBezTo>
                  <a:cubicBezTo>
                    <a:pt x="170" y="45"/>
                    <a:pt x="169" y="45"/>
                    <a:pt x="169" y="45"/>
                  </a:cubicBezTo>
                  <a:cubicBezTo>
                    <a:pt x="168" y="45"/>
                    <a:pt x="166" y="45"/>
                    <a:pt x="164" y="45"/>
                  </a:cubicBezTo>
                  <a:cubicBezTo>
                    <a:pt x="166" y="46"/>
                    <a:pt x="168" y="46"/>
                    <a:pt x="170" y="46"/>
                  </a:cubicBezTo>
                  <a:cubicBezTo>
                    <a:pt x="168" y="46"/>
                    <a:pt x="166" y="46"/>
                    <a:pt x="164" y="45"/>
                  </a:cubicBezTo>
                  <a:cubicBezTo>
                    <a:pt x="162" y="45"/>
                    <a:pt x="159" y="45"/>
                    <a:pt x="156" y="46"/>
                  </a:cubicBezTo>
                  <a:cubicBezTo>
                    <a:pt x="153" y="46"/>
                    <a:pt x="150" y="47"/>
                    <a:pt x="148" y="48"/>
                  </a:cubicBezTo>
                  <a:cubicBezTo>
                    <a:pt x="142" y="39"/>
                    <a:pt x="136" y="30"/>
                    <a:pt x="130" y="22"/>
                  </a:cubicBezTo>
                  <a:cubicBezTo>
                    <a:pt x="127" y="17"/>
                    <a:pt x="124" y="12"/>
                    <a:pt x="121" y="9"/>
                  </a:cubicBezTo>
                  <a:cubicBezTo>
                    <a:pt x="119" y="5"/>
                    <a:pt x="117" y="2"/>
                    <a:pt x="117" y="2"/>
                  </a:cubicBezTo>
                  <a:cubicBezTo>
                    <a:pt x="116" y="1"/>
                    <a:pt x="111" y="0"/>
                    <a:pt x="107" y="0"/>
                  </a:cubicBezTo>
                  <a:cubicBezTo>
                    <a:pt x="105" y="0"/>
                    <a:pt x="103" y="0"/>
                    <a:pt x="102" y="0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60" y="140"/>
                    <a:pt x="160" y="140"/>
                    <a:pt x="160" y="140"/>
                  </a:cubicBezTo>
                  <a:cubicBezTo>
                    <a:pt x="161" y="141"/>
                    <a:pt x="161" y="141"/>
                    <a:pt x="161" y="141"/>
                  </a:cubicBezTo>
                  <a:cubicBezTo>
                    <a:pt x="161" y="141"/>
                    <a:pt x="139" y="141"/>
                    <a:pt x="116" y="141"/>
                  </a:cubicBezTo>
                  <a:cubicBezTo>
                    <a:pt x="101" y="142"/>
                    <a:pt x="89" y="143"/>
                    <a:pt x="77" y="145"/>
                  </a:cubicBezTo>
                  <a:cubicBezTo>
                    <a:pt x="73" y="146"/>
                    <a:pt x="69" y="147"/>
                    <a:pt x="65" y="147"/>
                  </a:cubicBezTo>
                  <a:cubicBezTo>
                    <a:pt x="56" y="140"/>
                    <a:pt x="27" y="104"/>
                    <a:pt x="27" y="104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4"/>
                    <a:pt x="30" y="154"/>
                    <a:pt x="28" y="154"/>
                  </a:cubicBezTo>
                  <a:cubicBezTo>
                    <a:pt x="21" y="154"/>
                    <a:pt x="7" y="155"/>
                    <a:pt x="1" y="156"/>
                  </a:cubicBezTo>
                  <a:cubicBezTo>
                    <a:pt x="0" y="156"/>
                    <a:pt x="0" y="157"/>
                    <a:pt x="0" y="158"/>
                  </a:cubicBezTo>
                  <a:cubicBezTo>
                    <a:pt x="8" y="159"/>
                    <a:pt x="26" y="159"/>
                    <a:pt x="31" y="160"/>
                  </a:cubicBezTo>
                  <a:cubicBezTo>
                    <a:pt x="31" y="160"/>
                    <a:pt x="31" y="160"/>
                    <a:pt x="32" y="160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1" y="163"/>
                    <a:pt x="31" y="163"/>
                  </a:cubicBezTo>
                  <a:cubicBezTo>
                    <a:pt x="18" y="209"/>
                    <a:pt x="18" y="209"/>
                    <a:pt x="18" y="209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09"/>
                    <a:pt x="56" y="173"/>
                    <a:pt x="65" y="166"/>
                  </a:cubicBezTo>
                  <a:cubicBezTo>
                    <a:pt x="71" y="167"/>
                    <a:pt x="78" y="168"/>
                    <a:pt x="84" y="169"/>
                  </a:cubicBezTo>
                  <a:cubicBezTo>
                    <a:pt x="93" y="171"/>
                    <a:pt x="102" y="172"/>
                    <a:pt x="113" y="172"/>
                  </a:cubicBezTo>
                  <a:cubicBezTo>
                    <a:pt x="114" y="172"/>
                    <a:pt x="115" y="172"/>
                    <a:pt x="116" y="172"/>
                  </a:cubicBezTo>
                  <a:cubicBezTo>
                    <a:pt x="121" y="172"/>
                    <a:pt x="126" y="172"/>
                    <a:pt x="131" y="172"/>
                  </a:cubicBezTo>
                  <a:cubicBezTo>
                    <a:pt x="144" y="172"/>
                    <a:pt x="155" y="172"/>
                    <a:pt x="159" y="172"/>
                  </a:cubicBezTo>
                  <a:cubicBezTo>
                    <a:pt x="161" y="172"/>
                    <a:pt x="161" y="172"/>
                    <a:pt x="161" y="172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59" y="176"/>
                    <a:pt x="159" y="176"/>
                    <a:pt x="159" y="176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131" y="243"/>
                    <a:pt x="131" y="243"/>
                    <a:pt x="131" y="243"/>
                  </a:cubicBezTo>
                  <a:cubicBezTo>
                    <a:pt x="102" y="314"/>
                    <a:pt x="102" y="314"/>
                    <a:pt x="102" y="314"/>
                  </a:cubicBezTo>
                  <a:cubicBezTo>
                    <a:pt x="105" y="313"/>
                    <a:pt x="116" y="313"/>
                    <a:pt x="117" y="311"/>
                  </a:cubicBezTo>
                  <a:cubicBezTo>
                    <a:pt x="118" y="310"/>
                    <a:pt x="133" y="288"/>
                    <a:pt x="148" y="266"/>
                  </a:cubicBezTo>
                  <a:cubicBezTo>
                    <a:pt x="154" y="269"/>
                    <a:pt x="167" y="268"/>
                    <a:pt x="169" y="268"/>
                  </a:cubicBezTo>
                  <a:cubicBezTo>
                    <a:pt x="169" y="268"/>
                    <a:pt x="170" y="268"/>
                    <a:pt x="171" y="268"/>
                  </a:cubicBezTo>
                  <a:cubicBezTo>
                    <a:pt x="172" y="267"/>
                    <a:pt x="174" y="264"/>
                    <a:pt x="174" y="261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3" name="Freeform 210">
              <a:extLst>
                <a:ext uri="{FF2B5EF4-FFF2-40B4-BE49-F238E27FC236}">
                  <a16:creationId xmlns:a16="http://schemas.microsoft.com/office/drawing/2014/main" xmlns="" id="{BB3064AF-8A29-404C-9954-7BDAFB31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42155" y="252956"/>
              <a:ext cx="814388" cy="925513"/>
            </a:xfrm>
            <a:custGeom>
              <a:avLst/>
              <a:gdLst>
                <a:gd name="T0" fmla="*/ 457 w 513"/>
                <a:gd name="T1" fmla="*/ 0 h 583"/>
                <a:gd name="T2" fmla="*/ 0 w 513"/>
                <a:gd name="T3" fmla="*/ 583 h 583"/>
                <a:gd name="T4" fmla="*/ 56 w 513"/>
                <a:gd name="T5" fmla="*/ 583 h 583"/>
                <a:gd name="T6" fmla="*/ 513 w 513"/>
                <a:gd name="T7" fmla="*/ 0 h 583"/>
                <a:gd name="T8" fmla="*/ 457 w 513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3" h="583">
                  <a:moveTo>
                    <a:pt x="457" y="0"/>
                  </a:moveTo>
                  <a:lnTo>
                    <a:pt x="0" y="583"/>
                  </a:lnTo>
                  <a:lnTo>
                    <a:pt x="56" y="583"/>
                  </a:lnTo>
                  <a:lnTo>
                    <a:pt x="513" y="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4" name="Freeform 211">
              <a:extLst>
                <a:ext uri="{FF2B5EF4-FFF2-40B4-BE49-F238E27FC236}">
                  <a16:creationId xmlns:a16="http://schemas.microsoft.com/office/drawing/2014/main" xmlns="" id="{BA742D57-8DC2-49E5-BAF3-6A3A0FE0E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72330" y="252956"/>
              <a:ext cx="811213" cy="925513"/>
            </a:xfrm>
            <a:custGeom>
              <a:avLst/>
              <a:gdLst>
                <a:gd name="T0" fmla="*/ 454 w 511"/>
                <a:gd name="T1" fmla="*/ 0 h 583"/>
                <a:gd name="T2" fmla="*/ 0 w 511"/>
                <a:gd name="T3" fmla="*/ 583 h 583"/>
                <a:gd name="T4" fmla="*/ 54 w 511"/>
                <a:gd name="T5" fmla="*/ 583 h 583"/>
                <a:gd name="T6" fmla="*/ 511 w 511"/>
                <a:gd name="T7" fmla="*/ 0 h 583"/>
                <a:gd name="T8" fmla="*/ 454 w 511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583">
                  <a:moveTo>
                    <a:pt x="454" y="0"/>
                  </a:moveTo>
                  <a:lnTo>
                    <a:pt x="0" y="583"/>
                  </a:lnTo>
                  <a:lnTo>
                    <a:pt x="54" y="583"/>
                  </a:lnTo>
                  <a:lnTo>
                    <a:pt x="511" y="0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5" name="Freeform 212">
              <a:extLst>
                <a:ext uri="{FF2B5EF4-FFF2-40B4-BE49-F238E27FC236}">
                  <a16:creationId xmlns:a16="http://schemas.microsoft.com/office/drawing/2014/main" xmlns="" id="{8824041B-4BC2-473E-9727-E46FCD4E3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23142" y="252956"/>
              <a:ext cx="811213" cy="925513"/>
            </a:xfrm>
            <a:custGeom>
              <a:avLst/>
              <a:gdLst>
                <a:gd name="T0" fmla="*/ 455 w 511"/>
                <a:gd name="T1" fmla="*/ 0 h 583"/>
                <a:gd name="T2" fmla="*/ 0 w 511"/>
                <a:gd name="T3" fmla="*/ 583 h 583"/>
                <a:gd name="T4" fmla="*/ 54 w 511"/>
                <a:gd name="T5" fmla="*/ 583 h 583"/>
                <a:gd name="T6" fmla="*/ 511 w 511"/>
                <a:gd name="T7" fmla="*/ 0 h 583"/>
                <a:gd name="T8" fmla="*/ 455 w 511"/>
                <a:gd name="T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583">
                  <a:moveTo>
                    <a:pt x="455" y="0"/>
                  </a:moveTo>
                  <a:lnTo>
                    <a:pt x="0" y="583"/>
                  </a:lnTo>
                  <a:lnTo>
                    <a:pt x="54" y="583"/>
                  </a:lnTo>
                  <a:lnTo>
                    <a:pt x="511" y="0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36" name="Freeform 213">
              <a:extLst>
                <a:ext uri="{FF2B5EF4-FFF2-40B4-BE49-F238E27FC236}">
                  <a16:creationId xmlns:a16="http://schemas.microsoft.com/office/drawing/2014/main" xmlns="" id="{072D63AF-B930-48D0-A4D7-2350AC1C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607217" y="252956"/>
              <a:ext cx="4441825" cy="925513"/>
            </a:xfrm>
            <a:custGeom>
              <a:avLst/>
              <a:gdLst>
                <a:gd name="T0" fmla="*/ 1361 w 1391"/>
                <a:gd name="T1" fmla="*/ 158 h 285"/>
                <a:gd name="T2" fmla="*/ 1346 w 1391"/>
                <a:gd name="T3" fmla="*/ 158 h 285"/>
                <a:gd name="T4" fmla="*/ 1343 w 1391"/>
                <a:gd name="T5" fmla="*/ 158 h 285"/>
                <a:gd name="T6" fmla="*/ 1314 w 1391"/>
                <a:gd name="T7" fmla="*/ 155 h 285"/>
                <a:gd name="T8" fmla="*/ 1295 w 1391"/>
                <a:gd name="T9" fmla="*/ 152 h 285"/>
                <a:gd name="T10" fmla="*/ 1257 w 1391"/>
                <a:gd name="T11" fmla="*/ 195 h 285"/>
                <a:gd name="T12" fmla="*/ 1248 w 1391"/>
                <a:gd name="T13" fmla="*/ 195 h 285"/>
                <a:gd name="T14" fmla="*/ 1261 w 1391"/>
                <a:gd name="T15" fmla="*/ 149 h 285"/>
                <a:gd name="T16" fmla="*/ 1261 w 1391"/>
                <a:gd name="T17" fmla="*/ 148 h 285"/>
                <a:gd name="T18" fmla="*/ 1261 w 1391"/>
                <a:gd name="T19" fmla="*/ 147 h 285"/>
                <a:gd name="T20" fmla="*/ 1262 w 1391"/>
                <a:gd name="T21" fmla="*/ 146 h 285"/>
                <a:gd name="T22" fmla="*/ 1261 w 1391"/>
                <a:gd name="T23" fmla="*/ 146 h 285"/>
                <a:gd name="T24" fmla="*/ 1230 w 1391"/>
                <a:gd name="T25" fmla="*/ 144 h 285"/>
                <a:gd name="T26" fmla="*/ 1231 w 1391"/>
                <a:gd name="T27" fmla="*/ 142 h 285"/>
                <a:gd name="T28" fmla="*/ 1258 w 1391"/>
                <a:gd name="T29" fmla="*/ 140 h 285"/>
                <a:gd name="T30" fmla="*/ 1262 w 1391"/>
                <a:gd name="T31" fmla="*/ 140 h 285"/>
                <a:gd name="T32" fmla="*/ 1248 w 1391"/>
                <a:gd name="T33" fmla="*/ 90 h 285"/>
                <a:gd name="T34" fmla="*/ 1257 w 1391"/>
                <a:gd name="T35" fmla="*/ 90 h 285"/>
                <a:gd name="T36" fmla="*/ 1295 w 1391"/>
                <a:gd name="T37" fmla="*/ 133 h 285"/>
                <a:gd name="T38" fmla="*/ 1307 w 1391"/>
                <a:gd name="T39" fmla="*/ 131 h 285"/>
                <a:gd name="T40" fmla="*/ 1346 w 1391"/>
                <a:gd name="T41" fmla="*/ 127 h 285"/>
                <a:gd name="T42" fmla="*/ 1391 w 1391"/>
                <a:gd name="T43" fmla="*/ 127 h 285"/>
                <a:gd name="T44" fmla="*/ 1390 w 1391"/>
                <a:gd name="T45" fmla="*/ 126 h 285"/>
                <a:gd name="T46" fmla="*/ 1385 w 1391"/>
                <a:gd name="T47" fmla="*/ 115 h 285"/>
                <a:gd name="T48" fmla="*/ 1378 w 1391"/>
                <a:gd name="T49" fmla="*/ 96 h 285"/>
                <a:gd name="T50" fmla="*/ 1365 w 1391"/>
                <a:gd name="T51" fmla="*/ 67 h 285"/>
                <a:gd name="T52" fmla="*/ 1361 w 1391"/>
                <a:gd name="T53" fmla="*/ 57 h 285"/>
                <a:gd name="T54" fmla="*/ 1358 w 1391"/>
                <a:gd name="T55" fmla="*/ 48 h 285"/>
                <a:gd name="T56" fmla="*/ 1349 w 1391"/>
                <a:gd name="T57" fmla="*/ 29 h 285"/>
                <a:gd name="T58" fmla="*/ 1338 w 1391"/>
                <a:gd name="T59" fmla="*/ 0 h 285"/>
                <a:gd name="T60" fmla="*/ 227 w 1391"/>
                <a:gd name="T61" fmla="*/ 0 h 285"/>
                <a:gd name="T62" fmla="*/ 0 w 1391"/>
                <a:gd name="T63" fmla="*/ 285 h 285"/>
                <a:gd name="T64" fmla="*/ 1338 w 1391"/>
                <a:gd name="T65" fmla="*/ 285 h 285"/>
                <a:gd name="T66" fmla="*/ 1361 w 1391"/>
                <a:gd name="T67" fmla="*/ 229 h 285"/>
                <a:gd name="T68" fmla="*/ 1362 w 1391"/>
                <a:gd name="T69" fmla="*/ 226 h 285"/>
                <a:gd name="T70" fmla="*/ 1362 w 1391"/>
                <a:gd name="T71" fmla="*/ 226 h 285"/>
                <a:gd name="T72" fmla="*/ 1389 w 1391"/>
                <a:gd name="T73" fmla="*/ 162 h 285"/>
                <a:gd name="T74" fmla="*/ 1390 w 1391"/>
                <a:gd name="T75" fmla="*/ 160 h 285"/>
                <a:gd name="T76" fmla="*/ 1391 w 1391"/>
                <a:gd name="T77" fmla="*/ 158 h 285"/>
                <a:gd name="T78" fmla="*/ 1389 w 1391"/>
                <a:gd name="T79" fmla="*/ 158 h 285"/>
                <a:gd name="T80" fmla="*/ 1361 w 1391"/>
                <a:gd name="T81" fmla="*/ 15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91" h="285">
                  <a:moveTo>
                    <a:pt x="1361" y="158"/>
                  </a:moveTo>
                  <a:cubicBezTo>
                    <a:pt x="1356" y="158"/>
                    <a:pt x="1351" y="158"/>
                    <a:pt x="1346" y="158"/>
                  </a:cubicBezTo>
                  <a:cubicBezTo>
                    <a:pt x="1345" y="158"/>
                    <a:pt x="1344" y="158"/>
                    <a:pt x="1343" y="158"/>
                  </a:cubicBezTo>
                  <a:cubicBezTo>
                    <a:pt x="1332" y="158"/>
                    <a:pt x="1323" y="157"/>
                    <a:pt x="1314" y="155"/>
                  </a:cubicBezTo>
                  <a:cubicBezTo>
                    <a:pt x="1308" y="154"/>
                    <a:pt x="1301" y="153"/>
                    <a:pt x="1295" y="152"/>
                  </a:cubicBezTo>
                  <a:cubicBezTo>
                    <a:pt x="1286" y="159"/>
                    <a:pt x="1257" y="195"/>
                    <a:pt x="1257" y="195"/>
                  </a:cubicBezTo>
                  <a:cubicBezTo>
                    <a:pt x="1248" y="195"/>
                    <a:pt x="1248" y="195"/>
                    <a:pt x="1248" y="195"/>
                  </a:cubicBezTo>
                  <a:cubicBezTo>
                    <a:pt x="1261" y="149"/>
                    <a:pt x="1261" y="149"/>
                    <a:pt x="1261" y="149"/>
                  </a:cubicBezTo>
                  <a:cubicBezTo>
                    <a:pt x="1261" y="149"/>
                    <a:pt x="1261" y="148"/>
                    <a:pt x="1261" y="148"/>
                  </a:cubicBezTo>
                  <a:cubicBezTo>
                    <a:pt x="1261" y="147"/>
                    <a:pt x="1261" y="147"/>
                    <a:pt x="1261" y="147"/>
                  </a:cubicBezTo>
                  <a:cubicBezTo>
                    <a:pt x="1262" y="146"/>
                    <a:pt x="1262" y="146"/>
                    <a:pt x="1262" y="146"/>
                  </a:cubicBezTo>
                  <a:cubicBezTo>
                    <a:pt x="1261" y="146"/>
                    <a:pt x="1261" y="146"/>
                    <a:pt x="1261" y="146"/>
                  </a:cubicBezTo>
                  <a:cubicBezTo>
                    <a:pt x="1256" y="145"/>
                    <a:pt x="1238" y="145"/>
                    <a:pt x="1230" y="144"/>
                  </a:cubicBezTo>
                  <a:cubicBezTo>
                    <a:pt x="1230" y="143"/>
                    <a:pt x="1230" y="142"/>
                    <a:pt x="1231" y="142"/>
                  </a:cubicBezTo>
                  <a:cubicBezTo>
                    <a:pt x="1237" y="141"/>
                    <a:pt x="1251" y="140"/>
                    <a:pt x="1258" y="140"/>
                  </a:cubicBezTo>
                  <a:cubicBezTo>
                    <a:pt x="1260" y="140"/>
                    <a:pt x="1261" y="140"/>
                    <a:pt x="1262" y="140"/>
                  </a:cubicBezTo>
                  <a:cubicBezTo>
                    <a:pt x="1248" y="90"/>
                    <a:pt x="1248" y="90"/>
                    <a:pt x="1248" y="90"/>
                  </a:cubicBezTo>
                  <a:cubicBezTo>
                    <a:pt x="1257" y="90"/>
                    <a:pt x="1257" y="90"/>
                    <a:pt x="1257" y="90"/>
                  </a:cubicBezTo>
                  <a:cubicBezTo>
                    <a:pt x="1257" y="90"/>
                    <a:pt x="1286" y="126"/>
                    <a:pt x="1295" y="133"/>
                  </a:cubicBezTo>
                  <a:cubicBezTo>
                    <a:pt x="1299" y="133"/>
                    <a:pt x="1303" y="132"/>
                    <a:pt x="1307" y="131"/>
                  </a:cubicBezTo>
                  <a:cubicBezTo>
                    <a:pt x="1319" y="129"/>
                    <a:pt x="1331" y="128"/>
                    <a:pt x="1346" y="127"/>
                  </a:cubicBezTo>
                  <a:cubicBezTo>
                    <a:pt x="1369" y="127"/>
                    <a:pt x="1391" y="127"/>
                    <a:pt x="1391" y="127"/>
                  </a:cubicBezTo>
                  <a:cubicBezTo>
                    <a:pt x="1390" y="126"/>
                    <a:pt x="1390" y="126"/>
                    <a:pt x="1390" y="126"/>
                  </a:cubicBezTo>
                  <a:cubicBezTo>
                    <a:pt x="1385" y="115"/>
                    <a:pt x="1385" y="115"/>
                    <a:pt x="1385" y="115"/>
                  </a:cubicBezTo>
                  <a:cubicBezTo>
                    <a:pt x="1378" y="96"/>
                    <a:pt x="1378" y="96"/>
                    <a:pt x="1378" y="96"/>
                  </a:cubicBezTo>
                  <a:cubicBezTo>
                    <a:pt x="1365" y="67"/>
                    <a:pt x="1365" y="67"/>
                    <a:pt x="1365" y="67"/>
                  </a:cubicBezTo>
                  <a:cubicBezTo>
                    <a:pt x="1361" y="57"/>
                    <a:pt x="1361" y="57"/>
                    <a:pt x="1361" y="57"/>
                  </a:cubicBezTo>
                  <a:cubicBezTo>
                    <a:pt x="1358" y="48"/>
                    <a:pt x="1358" y="48"/>
                    <a:pt x="1358" y="48"/>
                  </a:cubicBezTo>
                  <a:cubicBezTo>
                    <a:pt x="1349" y="29"/>
                    <a:pt x="1349" y="29"/>
                    <a:pt x="1349" y="29"/>
                  </a:cubicBezTo>
                  <a:cubicBezTo>
                    <a:pt x="1338" y="0"/>
                    <a:pt x="1338" y="0"/>
                    <a:pt x="133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1338" y="285"/>
                    <a:pt x="1338" y="285"/>
                    <a:pt x="1338" y="285"/>
                  </a:cubicBezTo>
                  <a:cubicBezTo>
                    <a:pt x="1361" y="229"/>
                    <a:pt x="1361" y="229"/>
                    <a:pt x="1361" y="229"/>
                  </a:cubicBezTo>
                  <a:cubicBezTo>
                    <a:pt x="1362" y="226"/>
                    <a:pt x="1362" y="226"/>
                    <a:pt x="1362" y="226"/>
                  </a:cubicBezTo>
                  <a:cubicBezTo>
                    <a:pt x="1362" y="226"/>
                    <a:pt x="1362" y="226"/>
                    <a:pt x="1362" y="226"/>
                  </a:cubicBezTo>
                  <a:cubicBezTo>
                    <a:pt x="1389" y="162"/>
                    <a:pt x="1389" y="162"/>
                    <a:pt x="1389" y="162"/>
                  </a:cubicBezTo>
                  <a:cubicBezTo>
                    <a:pt x="1390" y="160"/>
                    <a:pt x="1390" y="160"/>
                    <a:pt x="1390" y="160"/>
                  </a:cubicBezTo>
                  <a:cubicBezTo>
                    <a:pt x="1391" y="158"/>
                    <a:pt x="1391" y="158"/>
                    <a:pt x="1391" y="158"/>
                  </a:cubicBezTo>
                  <a:cubicBezTo>
                    <a:pt x="1391" y="158"/>
                    <a:pt x="1390" y="158"/>
                    <a:pt x="1389" y="158"/>
                  </a:cubicBezTo>
                  <a:cubicBezTo>
                    <a:pt x="1385" y="158"/>
                    <a:pt x="1374" y="158"/>
                    <a:pt x="1361" y="15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3A6A6A23-6472-4206-8228-430C1EEFCAEE}"/>
              </a:ext>
            </a:extLst>
          </p:cNvPr>
          <p:cNvSpPr txBox="1"/>
          <p:nvPr/>
        </p:nvSpPr>
        <p:spPr>
          <a:xfrm>
            <a:off x="498915" y="179940"/>
            <a:ext cx="2860173" cy="490950"/>
          </a:xfrm>
          <a:prstGeom prst="rect">
            <a:avLst/>
          </a:prstGeom>
          <a:noFill/>
        </p:spPr>
        <p:txBody>
          <a:bodyPr wrap="square" lIns="68580" tIns="34290" rIns="68580" bIns="34290" rtlCol="0">
            <a:noAutofit/>
          </a:bodyPr>
          <a:lstStyle/>
          <a:p>
            <a:r>
              <a:rPr lang="en-US" sz="20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Learning Objectives</a:t>
            </a:r>
          </a:p>
        </p:txBody>
      </p:sp>
    </p:spTree>
    <p:extLst>
      <p:ext uri="{BB962C8B-B14F-4D97-AF65-F5344CB8AC3E}">
        <p14:creationId xmlns:p14="http://schemas.microsoft.com/office/powerpoint/2010/main" val="18208205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Rectangle 143"/>
          <p:cNvSpPr/>
          <p:nvPr/>
        </p:nvSpPr>
        <p:spPr>
          <a:xfrm>
            <a:off x="0" y="2363932"/>
            <a:ext cx="9144000" cy="280035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4391025" y="1469231"/>
            <a:ext cx="357188" cy="876300"/>
          </a:xfrm>
          <a:custGeom>
            <a:avLst/>
            <a:gdLst>
              <a:gd name="T0" fmla="*/ 298 w 300"/>
              <a:gd name="T1" fmla="*/ 732 h 736"/>
              <a:gd name="T2" fmla="*/ 298 w 300"/>
              <a:gd name="T3" fmla="*/ 0 h 736"/>
              <a:gd name="T4" fmla="*/ 2 w 300"/>
              <a:gd name="T5" fmla="*/ 0 h 736"/>
              <a:gd name="T6" fmla="*/ 2 w 300"/>
              <a:gd name="T7" fmla="*/ 732 h 736"/>
              <a:gd name="T8" fmla="*/ 0 w 300"/>
              <a:gd name="T9" fmla="*/ 736 h 736"/>
              <a:gd name="T10" fmla="*/ 300 w 300"/>
              <a:gd name="T11" fmla="*/ 736 h 736"/>
              <a:gd name="T12" fmla="*/ 298 w 300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0" h="736">
                <a:moveTo>
                  <a:pt x="298" y="732"/>
                </a:moveTo>
                <a:lnTo>
                  <a:pt x="298" y="0"/>
                </a:lnTo>
                <a:lnTo>
                  <a:pt x="2" y="0"/>
                </a:lnTo>
                <a:lnTo>
                  <a:pt x="2" y="732"/>
                </a:lnTo>
                <a:lnTo>
                  <a:pt x="0" y="736"/>
                </a:lnTo>
                <a:lnTo>
                  <a:pt x="300" y="736"/>
                </a:lnTo>
                <a:lnTo>
                  <a:pt x="298" y="73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867150" y="2345532"/>
            <a:ext cx="1409700" cy="2797969"/>
          </a:xfrm>
          <a:custGeom>
            <a:avLst/>
            <a:gdLst>
              <a:gd name="T0" fmla="*/ 440 w 1184"/>
              <a:gd name="T1" fmla="*/ 0 h 2350"/>
              <a:gd name="T2" fmla="*/ 0 w 1184"/>
              <a:gd name="T3" fmla="*/ 2350 h 2350"/>
              <a:gd name="T4" fmla="*/ 1184 w 1184"/>
              <a:gd name="T5" fmla="*/ 2350 h 2350"/>
              <a:gd name="T6" fmla="*/ 740 w 1184"/>
              <a:gd name="T7" fmla="*/ 0 h 2350"/>
              <a:gd name="T8" fmla="*/ 440 w 1184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84" h="2350">
                <a:moveTo>
                  <a:pt x="440" y="0"/>
                </a:moveTo>
                <a:lnTo>
                  <a:pt x="0" y="2350"/>
                </a:lnTo>
                <a:lnTo>
                  <a:pt x="1184" y="2350"/>
                </a:lnTo>
                <a:lnTo>
                  <a:pt x="740" y="0"/>
                </a:lnTo>
                <a:lnTo>
                  <a:pt x="44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shade val="30000"/>
                  <a:satMod val="115000"/>
                </a:schemeClr>
              </a:gs>
              <a:gs pos="50000">
                <a:schemeClr val="accent6">
                  <a:shade val="67500"/>
                  <a:satMod val="115000"/>
                </a:schemeClr>
              </a:gs>
              <a:gs pos="100000">
                <a:schemeClr val="accent6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3999310" y="1469231"/>
            <a:ext cx="336947" cy="876300"/>
          </a:xfrm>
          <a:custGeom>
            <a:avLst/>
            <a:gdLst>
              <a:gd name="T0" fmla="*/ 283 w 283"/>
              <a:gd name="T1" fmla="*/ 732 h 736"/>
              <a:gd name="T2" fmla="*/ 283 w 283"/>
              <a:gd name="T3" fmla="*/ 0 h 736"/>
              <a:gd name="T4" fmla="*/ 4 w 283"/>
              <a:gd name="T5" fmla="*/ 0 h 736"/>
              <a:gd name="T6" fmla="*/ 4 w 283"/>
              <a:gd name="T7" fmla="*/ 732 h 736"/>
              <a:gd name="T8" fmla="*/ 2 w 283"/>
              <a:gd name="T9" fmla="*/ 732 h 736"/>
              <a:gd name="T10" fmla="*/ 0 w 283"/>
              <a:gd name="T11" fmla="*/ 736 h 736"/>
              <a:gd name="T12" fmla="*/ 281 w 283"/>
              <a:gd name="T13" fmla="*/ 736 h 736"/>
              <a:gd name="T14" fmla="*/ 283 w 283"/>
              <a:gd name="T15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3" h="736">
                <a:moveTo>
                  <a:pt x="283" y="732"/>
                </a:moveTo>
                <a:lnTo>
                  <a:pt x="283" y="0"/>
                </a:lnTo>
                <a:lnTo>
                  <a:pt x="4" y="0"/>
                </a:lnTo>
                <a:lnTo>
                  <a:pt x="4" y="732"/>
                </a:lnTo>
                <a:lnTo>
                  <a:pt x="2" y="732"/>
                </a:lnTo>
                <a:lnTo>
                  <a:pt x="0" y="736"/>
                </a:lnTo>
                <a:lnTo>
                  <a:pt x="281" y="736"/>
                </a:lnTo>
                <a:lnTo>
                  <a:pt x="283" y="7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2400300" y="2345532"/>
            <a:ext cx="1933575" cy="2797969"/>
          </a:xfrm>
          <a:custGeom>
            <a:avLst/>
            <a:gdLst>
              <a:gd name="T0" fmla="*/ 1343 w 1624"/>
              <a:gd name="T1" fmla="*/ 0 h 2350"/>
              <a:gd name="T2" fmla="*/ 0 w 1624"/>
              <a:gd name="T3" fmla="*/ 2350 h 2350"/>
              <a:gd name="T4" fmla="*/ 1184 w 1624"/>
              <a:gd name="T5" fmla="*/ 2350 h 2350"/>
              <a:gd name="T6" fmla="*/ 1624 w 1624"/>
              <a:gd name="T7" fmla="*/ 0 h 2350"/>
              <a:gd name="T8" fmla="*/ 1343 w 1624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4" h="2350">
                <a:moveTo>
                  <a:pt x="1343" y="0"/>
                </a:moveTo>
                <a:lnTo>
                  <a:pt x="0" y="2350"/>
                </a:lnTo>
                <a:lnTo>
                  <a:pt x="1184" y="2350"/>
                </a:lnTo>
                <a:lnTo>
                  <a:pt x="1624" y="0"/>
                </a:lnTo>
                <a:lnTo>
                  <a:pt x="134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3583186" y="1469231"/>
            <a:ext cx="348854" cy="876300"/>
          </a:xfrm>
          <a:custGeom>
            <a:avLst/>
            <a:gdLst>
              <a:gd name="T0" fmla="*/ 293 w 293"/>
              <a:gd name="T1" fmla="*/ 732 h 736"/>
              <a:gd name="T2" fmla="*/ 293 w 293"/>
              <a:gd name="T3" fmla="*/ 0 h 736"/>
              <a:gd name="T4" fmla="*/ 6 w 293"/>
              <a:gd name="T5" fmla="*/ 0 h 736"/>
              <a:gd name="T6" fmla="*/ 6 w 293"/>
              <a:gd name="T7" fmla="*/ 732 h 736"/>
              <a:gd name="T8" fmla="*/ 4 w 293"/>
              <a:gd name="T9" fmla="*/ 732 h 736"/>
              <a:gd name="T10" fmla="*/ 0 w 293"/>
              <a:gd name="T11" fmla="*/ 736 h 736"/>
              <a:gd name="T12" fmla="*/ 291 w 293"/>
              <a:gd name="T13" fmla="*/ 736 h 736"/>
              <a:gd name="T14" fmla="*/ 293 w 293"/>
              <a:gd name="T15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93" h="736">
                <a:moveTo>
                  <a:pt x="293" y="732"/>
                </a:moveTo>
                <a:lnTo>
                  <a:pt x="293" y="0"/>
                </a:lnTo>
                <a:lnTo>
                  <a:pt x="6" y="0"/>
                </a:lnTo>
                <a:lnTo>
                  <a:pt x="6" y="732"/>
                </a:lnTo>
                <a:lnTo>
                  <a:pt x="4" y="732"/>
                </a:lnTo>
                <a:lnTo>
                  <a:pt x="0" y="736"/>
                </a:lnTo>
                <a:lnTo>
                  <a:pt x="291" y="736"/>
                </a:lnTo>
                <a:lnTo>
                  <a:pt x="293" y="7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931069" y="2345532"/>
            <a:ext cx="3000375" cy="2797969"/>
          </a:xfrm>
          <a:custGeom>
            <a:avLst/>
            <a:gdLst>
              <a:gd name="T0" fmla="*/ 2229 w 2520"/>
              <a:gd name="T1" fmla="*/ 0 h 2350"/>
              <a:gd name="T2" fmla="*/ 0 w 2520"/>
              <a:gd name="T3" fmla="*/ 2350 h 2350"/>
              <a:gd name="T4" fmla="*/ 1184 w 2520"/>
              <a:gd name="T5" fmla="*/ 2350 h 2350"/>
              <a:gd name="T6" fmla="*/ 2520 w 2520"/>
              <a:gd name="T7" fmla="*/ 0 h 2350"/>
              <a:gd name="T8" fmla="*/ 2229 w 2520"/>
              <a:gd name="T9" fmla="*/ 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0" h="2350">
                <a:moveTo>
                  <a:pt x="2229" y="0"/>
                </a:moveTo>
                <a:lnTo>
                  <a:pt x="0" y="2350"/>
                </a:lnTo>
                <a:lnTo>
                  <a:pt x="1184" y="2350"/>
                </a:lnTo>
                <a:lnTo>
                  <a:pt x="2520" y="0"/>
                </a:lnTo>
                <a:lnTo>
                  <a:pt x="2229" y="0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shade val="30000"/>
                  <a:satMod val="115000"/>
                </a:schemeClr>
              </a:gs>
              <a:gs pos="50000">
                <a:schemeClr val="tx2">
                  <a:shade val="67500"/>
                  <a:satMod val="115000"/>
                </a:schemeClr>
              </a:gs>
              <a:gs pos="100000">
                <a:schemeClr val="tx2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4802981" y="1469231"/>
            <a:ext cx="344091" cy="876300"/>
          </a:xfrm>
          <a:custGeom>
            <a:avLst/>
            <a:gdLst>
              <a:gd name="T0" fmla="*/ 287 w 289"/>
              <a:gd name="T1" fmla="*/ 732 h 736"/>
              <a:gd name="T2" fmla="*/ 287 w 289"/>
              <a:gd name="T3" fmla="*/ 0 h 736"/>
              <a:gd name="T4" fmla="*/ 0 w 289"/>
              <a:gd name="T5" fmla="*/ 0 h 736"/>
              <a:gd name="T6" fmla="*/ 0 w 289"/>
              <a:gd name="T7" fmla="*/ 732 h 736"/>
              <a:gd name="T8" fmla="*/ 2 w 289"/>
              <a:gd name="T9" fmla="*/ 736 h 736"/>
              <a:gd name="T10" fmla="*/ 289 w 289"/>
              <a:gd name="T11" fmla="*/ 736 h 736"/>
              <a:gd name="T12" fmla="*/ 287 w 289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9" h="736">
                <a:moveTo>
                  <a:pt x="287" y="732"/>
                </a:moveTo>
                <a:lnTo>
                  <a:pt x="287" y="0"/>
                </a:lnTo>
                <a:lnTo>
                  <a:pt x="0" y="0"/>
                </a:lnTo>
                <a:lnTo>
                  <a:pt x="0" y="732"/>
                </a:lnTo>
                <a:lnTo>
                  <a:pt x="2" y="736"/>
                </a:lnTo>
                <a:lnTo>
                  <a:pt x="289" y="736"/>
                </a:lnTo>
                <a:lnTo>
                  <a:pt x="287" y="73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4805363" y="2345532"/>
            <a:ext cx="1935956" cy="2797969"/>
          </a:xfrm>
          <a:custGeom>
            <a:avLst/>
            <a:gdLst>
              <a:gd name="T0" fmla="*/ 1626 w 1626"/>
              <a:gd name="T1" fmla="*/ 2350 h 2350"/>
              <a:gd name="T2" fmla="*/ 287 w 1626"/>
              <a:gd name="T3" fmla="*/ 0 h 2350"/>
              <a:gd name="T4" fmla="*/ 0 w 1626"/>
              <a:gd name="T5" fmla="*/ 0 h 2350"/>
              <a:gd name="T6" fmla="*/ 444 w 1626"/>
              <a:gd name="T7" fmla="*/ 2350 h 2350"/>
              <a:gd name="T8" fmla="*/ 1626 w 1626"/>
              <a:gd name="T9" fmla="*/ 235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6" h="2350">
                <a:moveTo>
                  <a:pt x="1626" y="2350"/>
                </a:moveTo>
                <a:lnTo>
                  <a:pt x="287" y="0"/>
                </a:lnTo>
                <a:lnTo>
                  <a:pt x="0" y="0"/>
                </a:lnTo>
                <a:lnTo>
                  <a:pt x="444" y="2350"/>
                </a:lnTo>
                <a:lnTo>
                  <a:pt x="1626" y="235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5212556" y="1469231"/>
            <a:ext cx="329804" cy="876300"/>
          </a:xfrm>
          <a:custGeom>
            <a:avLst/>
            <a:gdLst>
              <a:gd name="T0" fmla="*/ 273 w 277"/>
              <a:gd name="T1" fmla="*/ 732 h 736"/>
              <a:gd name="T2" fmla="*/ 273 w 277"/>
              <a:gd name="T3" fmla="*/ 0 h 736"/>
              <a:gd name="T4" fmla="*/ 0 w 277"/>
              <a:gd name="T5" fmla="*/ 0 h 736"/>
              <a:gd name="T6" fmla="*/ 0 w 277"/>
              <a:gd name="T7" fmla="*/ 732 h 736"/>
              <a:gd name="T8" fmla="*/ 2 w 277"/>
              <a:gd name="T9" fmla="*/ 736 h 736"/>
              <a:gd name="T10" fmla="*/ 277 w 277"/>
              <a:gd name="T11" fmla="*/ 736 h 736"/>
              <a:gd name="T12" fmla="*/ 273 w 277"/>
              <a:gd name="T13" fmla="*/ 732 h 7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" h="736">
                <a:moveTo>
                  <a:pt x="273" y="732"/>
                </a:moveTo>
                <a:lnTo>
                  <a:pt x="273" y="0"/>
                </a:lnTo>
                <a:lnTo>
                  <a:pt x="0" y="0"/>
                </a:lnTo>
                <a:lnTo>
                  <a:pt x="0" y="732"/>
                </a:lnTo>
                <a:lnTo>
                  <a:pt x="2" y="736"/>
                </a:lnTo>
                <a:lnTo>
                  <a:pt x="277" y="736"/>
                </a:lnTo>
                <a:lnTo>
                  <a:pt x="273" y="73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5214938" y="2345532"/>
            <a:ext cx="3009900" cy="2797969"/>
          </a:xfrm>
          <a:custGeom>
            <a:avLst/>
            <a:gdLst>
              <a:gd name="T0" fmla="*/ 2528 w 2528"/>
              <a:gd name="T1" fmla="*/ 2350 h 2350"/>
              <a:gd name="T2" fmla="*/ 275 w 2528"/>
              <a:gd name="T3" fmla="*/ 0 h 2350"/>
              <a:gd name="T4" fmla="*/ 0 w 2528"/>
              <a:gd name="T5" fmla="*/ 0 h 2350"/>
              <a:gd name="T6" fmla="*/ 1344 w 2528"/>
              <a:gd name="T7" fmla="*/ 2350 h 2350"/>
              <a:gd name="T8" fmla="*/ 2528 w 2528"/>
              <a:gd name="T9" fmla="*/ 2350 h 2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28" h="2350">
                <a:moveTo>
                  <a:pt x="2528" y="2350"/>
                </a:moveTo>
                <a:lnTo>
                  <a:pt x="275" y="0"/>
                </a:lnTo>
                <a:lnTo>
                  <a:pt x="0" y="0"/>
                </a:lnTo>
                <a:lnTo>
                  <a:pt x="1344" y="2350"/>
                </a:lnTo>
                <a:lnTo>
                  <a:pt x="2528" y="2350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210" name="Group 209"/>
          <p:cNvGrpSpPr/>
          <p:nvPr/>
        </p:nvGrpSpPr>
        <p:grpSpPr>
          <a:xfrm>
            <a:off x="547687" y="1869622"/>
            <a:ext cx="452438" cy="481405"/>
            <a:chOff x="1397000" y="1958975"/>
            <a:chExt cx="1041401" cy="1108076"/>
          </a:xfrm>
          <a:solidFill>
            <a:schemeClr val="bg1">
              <a:lumMod val="75000"/>
            </a:schemeClr>
          </a:solidFill>
        </p:grpSpPr>
        <p:sp>
          <p:nvSpPr>
            <p:cNvPr id="149" name="Freeform 139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1" name="Rectangle 141"/>
            <p:cNvSpPr>
              <a:spLocks noChangeArrowheads="1"/>
            </p:cNvSpPr>
            <p:nvPr/>
          </p:nvSpPr>
          <p:spPr bwMode="auto">
            <a:xfrm>
              <a:off x="1751013" y="1958975"/>
              <a:ext cx="122238" cy="1079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2" name="Freeform 142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3" name="Freeform 143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4" name="Rectangle 144"/>
            <p:cNvSpPr>
              <a:spLocks noChangeArrowheads="1"/>
            </p:cNvSpPr>
            <p:nvPr/>
          </p:nvSpPr>
          <p:spPr bwMode="auto">
            <a:xfrm>
              <a:off x="1644650" y="1993900"/>
              <a:ext cx="334963" cy="3587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5" name="Freeform 145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157" name="Rectangle 147"/>
            <p:cNvSpPr>
              <a:spLocks noChangeArrowheads="1"/>
            </p:cNvSpPr>
            <p:nvPr/>
          </p:nvSpPr>
          <p:spPr bwMode="auto">
            <a:xfrm>
              <a:off x="1573213" y="2119313"/>
              <a:ext cx="477838" cy="947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158" name="Rectangle 148"/>
            <p:cNvSpPr>
              <a:spLocks noChangeArrowheads="1"/>
            </p:cNvSpPr>
            <p:nvPr/>
          </p:nvSpPr>
          <p:spPr bwMode="auto">
            <a:xfrm>
              <a:off x="1768475" y="2208213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59" name="Freeform 149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0" name="Freeform 150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1" name="Rectangle 151"/>
            <p:cNvSpPr>
              <a:spLocks noChangeArrowheads="1"/>
            </p:cNvSpPr>
            <p:nvPr/>
          </p:nvSpPr>
          <p:spPr bwMode="auto">
            <a:xfrm>
              <a:off x="1768475" y="233521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2" name="Freeform 152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4" name="Rectangle 154"/>
            <p:cNvSpPr>
              <a:spLocks noChangeArrowheads="1"/>
            </p:cNvSpPr>
            <p:nvPr/>
          </p:nvSpPr>
          <p:spPr bwMode="auto">
            <a:xfrm>
              <a:off x="1768475" y="245903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5" name="Freeform 155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6" name="Freeform 156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7" name="Rectangle 157"/>
            <p:cNvSpPr>
              <a:spLocks noChangeArrowheads="1"/>
            </p:cNvSpPr>
            <p:nvPr/>
          </p:nvSpPr>
          <p:spPr bwMode="auto">
            <a:xfrm>
              <a:off x="1768475" y="2584450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8" name="Freeform 158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69" name="Freeform 159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0" name="Rectangle 160"/>
            <p:cNvSpPr>
              <a:spLocks noChangeArrowheads="1"/>
            </p:cNvSpPr>
            <p:nvPr/>
          </p:nvSpPr>
          <p:spPr bwMode="auto">
            <a:xfrm>
              <a:off x="1768475" y="270986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1" name="Freeform 161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2" name="Freeform 162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3" name="Rectangle 163"/>
            <p:cNvSpPr>
              <a:spLocks noChangeArrowheads="1"/>
            </p:cNvSpPr>
            <p:nvPr/>
          </p:nvSpPr>
          <p:spPr bwMode="auto">
            <a:xfrm>
              <a:off x="164465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4" name="Freeform 164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5" name="Freeform 165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6" name="Rectangle 166"/>
            <p:cNvSpPr>
              <a:spLocks noChangeArrowheads="1"/>
            </p:cNvSpPr>
            <p:nvPr/>
          </p:nvSpPr>
          <p:spPr bwMode="auto">
            <a:xfrm>
              <a:off x="164465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7" name="Freeform 167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79" name="Rectangle 169"/>
            <p:cNvSpPr>
              <a:spLocks noChangeArrowheads="1"/>
            </p:cNvSpPr>
            <p:nvPr/>
          </p:nvSpPr>
          <p:spPr bwMode="auto">
            <a:xfrm>
              <a:off x="164465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0" name="Freeform 170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1" name="Freeform 171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2" name="Rectangle 172"/>
            <p:cNvSpPr>
              <a:spLocks noChangeArrowheads="1"/>
            </p:cNvSpPr>
            <p:nvPr/>
          </p:nvSpPr>
          <p:spPr bwMode="auto">
            <a:xfrm>
              <a:off x="164465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3" name="Freeform 173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4" name="Freeform 174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5" name="Rectangle 175"/>
            <p:cNvSpPr>
              <a:spLocks noChangeArrowheads="1"/>
            </p:cNvSpPr>
            <p:nvPr/>
          </p:nvSpPr>
          <p:spPr bwMode="auto">
            <a:xfrm>
              <a:off x="164465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6" name="Freeform 176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7" name="Freeform 177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8" name="Rectangle 178"/>
            <p:cNvSpPr>
              <a:spLocks noChangeArrowheads="1"/>
            </p:cNvSpPr>
            <p:nvPr/>
          </p:nvSpPr>
          <p:spPr bwMode="auto">
            <a:xfrm>
              <a:off x="189230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89" name="Rectangle 179"/>
            <p:cNvSpPr>
              <a:spLocks noChangeArrowheads="1"/>
            </p:cNvSpPr>
            <p:nvPr/>
          </p:nvSpPr>
          <p:spPr bwMode="auto">
            <a:xfrm>
              <a:off x="189230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0" name="Freeform 180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1" name="Freeform 181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2" name="Rectangle 182"/>
            <p:cNvSpPr>
              <a:spLocks noChangeArrowheads="1"/>
            </p:cNvSpPr>
            <p:nvPr/>
          </p:nvSpPr>
          <p:spPr bwMode="auto">
            <a:xfrm>
              <a:off x="189230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3" name="Freeform 183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4" name="Freeform 184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5" name="Rectangle 185"/>
            <p:cNvSpPr>
              <a:spLocks noChangeArrowheads="1"/>
            </p:cNvSpPr>
            <p:nvPr/>
          </p:nvSpPr>
          <p:spPr bwMode="auto">
            <a:xfrm>
              <a:off x="189230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6" name="Freeform 186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7" name="Freeform 187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8" name="Rectangle 188"/>
            <p:cNvSpPr>
              <a:spLocks noChangeArrowheads="1"/>
            </p:cNvSpPr>
            <p:nvPr/>
          </p:nvSpPr>
          <p:spPr bwMode="auto">
            <a:xfrm>
              <a:off x="189230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199" name="Freeform 189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0" name="Freeform 190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1" name="Freeform 191"/>
            <p:cNvSpPr>
              <a:spLocks noEditPoints="1"/>
            </p:cNvSpPr>
            <p:nvPr/>
          </p:nvSpPr>
          <p:spPr bwMode="auto">
            <a:xfrm>
              <a:off x="1751013" y="2887663"/>
              <a:ext cx="122238" cy="161925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2" name="Rectangle 192"/>
            <p:cNvSpPr>
              <a:spLocks noChangeArrowheads="1"/>
            </p:cNvSpPr>
            <p:nvPr/>
          </p:nvSpPr>
          <p:spPr bwMode="auto">
            <a:xfrm>
              <a:off x="2103438" y="2406650"/>
              <a:ext cx="334963" cy="66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203" name="Rectangle 193"/>
            <p:cNvSpPr>
              <a:spLocks noChangeArrowheads="1"/>
            </p:cNvSpPr>
            <p:nvPr/>
          </p:nvSpPr>
          <p:spPr bwMode="auto">
            <a:xfrm>
              <a:off x="2157413" y="2298700"/>
              <a:ext cx="22860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4" name="Rectangle 194"/>
            <p:cNvSpPr>
              <a:spLocks noChangeArrowheads="1"/>
            </p:cNvSpPr>
            <p:nvPr/>
          </p:nvSpPr>
          <p:spPr bwMode="auto">
            <a:xfrm>
              <a:off x="2209800" y="2173288"/>
              <a:ext cx="123825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6" name="Freeform 196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7" name="Rectangle 197"/>
            <p:cNvSpPr>
              <a:spLocks noChangeArrowheads="1"/>
            </p:cNvSpPr>
            <p:nvPr/>
          </p:nvSpPr>
          <p:spPr bwMode="auto">
            <a:xfrm>
              <a:off x="217487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8" name="Rectangle 198"/>
            <p:cNvSpPr>
              <a:spLocks noChangeArrowheads="1"/>
            </p:cNvSpPr>
            <p:nvPr/>
          </p:nvSpPr>
          <p:spPr bwMode="auto">
            <a:xfrm>
              <a:off x="2262188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09" name="Rectangle 199"/>
            <p:cNvSpPr>
              <a:spLocks noChangeArrowheads="1"/>
            </p:cNvSpPr>
            <p:nvPr/>
          </p:nvSpPr>
          <p:spPr bwMode="auto">
            <a:xfrm>
              <a:off x="233362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103585" y="1968837"/>
            <a:ext cx="378619" cy="382190"/>
            <a:chOff x="42863" y="2643188"/>
            <a:chExt cx="504825" cy="509587"/>
          </a:xfrm>
          <a:solidFill>
            <a:schemeClr val="bg1">
              <a:lumMod val="75000"/>
            </a:schemeClr>
          </a:solidFill>
        </p:grpSpPr>
        <p:sp>
          <p:nvSpPr>
            <p:cNvPr id="213" name="Freeform 203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close/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close/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close/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close/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close/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close/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close/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close/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close/>
                  <a:moveTo>
                    <a:pt x="179" y="321"/>
                  </a:moveTo>
                  <a:lnTo>
                    <a:pt x="179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14" name="Freeform 204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moveTo>
                    <a:pt x="179" y="321"/>
                  </a:moveTo>
                  <a:lnTo>
                    <a:pt x="179" y="3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2377540" y="1873088"/>
            <a:ext cx="391745" cy="481405"/>
            <a:chOff x="2540001" y="1644204"/>
            <a:chExt cx="522326" cy="641873"/>
          </a:xfrm>
          <a:solidFill>
            <a:schemeClr val="bg1">
              <a:lumMod val="75000"/>
            </a:schemeClr>
          </a:solidFill>
        </p:grpSpPr>
        <p:sp>
          <p:nvSpPr>
            <p:cNvPr id="217" name="Freeform 139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18" name="Freeform 140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19" name="Rectangle 141"/>
            <p:cNvSpPr>
              <a:spLocks noChangeArrowheads="1"/>
            </p:cNvSpPr>
            <p:nvPr/>
          </p:nvSpPr>
          <p:spPr bwMode="auto">
            <a:xfrm>
              <a:off x="2745069" y="1644204"/>
              <a:ext cx="70809" cy="625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0" name="Freeform 142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1" name="Freeform 143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2" name="Rectangle 144"/>
            <p:cNvSpPr>
              <a:spLocks noChangeArrowheads="1"/>
            </p:cNvSpPr>
            <p:nvPr/>
          </p:nvSpPr>
          <p:spPr bwMode="auto">
            <a:xfrm>
              <a:off x="2683457" y="1664435"/>
              <a:ext cx="194033" cy="2078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3" name="Freeform 145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4" name="Freeform 146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25" name="Rectangle 147"/>
            <p:cNvSpPr>
              <a:spLocks noChangeArrowheads="1"/>
            </p:cNvSpPr>
            <p:nvPr/>
          </p:nvSpPr>
          <p:spPr bwMode="auto">
            <a:xfrm>
              <a:off x="2642076" y="1737083"/>
              <a:ext cx="276796" cy="5489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26" name="Rectangle 148"/>
            <p:cNvSpPr>
              <a:spLocks noChangeArrowheads="1"/>
            </p:cNvSpPr>
            <p:nvPr/>
          </p:nvSpPr>
          <p:spPr bwMode="auto">
            <a:xfrm>
              <a:off x="2755184" y="1788580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7" name="Freeform 149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8" name="Freeform 150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29" name="Rectangle 151"/>
            <p:cNvSpPr>
              <a:spLocks noChangeArrowheads="1"/>
            </p:cNvSpPr>
            <p:nvPr/>
          </p:nvSpPr>
          <p:spPr bwMode="auto">
            <a:xfrm>
              <a:off x="2755184" y="1862147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0" name="Freeform 152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1" name="Freeform 153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2" name="Rectangle 154"/>
            <p:cNvSpPr>
              <a:spLocks noChangeArrowheads="1"/>
            </p:cNvSpPr>
            <p:nvPr/>
          </p:nvSpPr>
          <p:spPr bwMode="auto">
            <a:xfrm>
              <a:off x="2755184" y="1933875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3" name="Freeform 155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4" name="Freeform 156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5" name="Rectangle 157"/>
            <p:cNvSpPr>
              <a:spLocks noChangeArrowheads="1"/>
            </p:cNvSpPr>
            <p:nvPr/>
          </p:nvSpPr>
          <p:spPr bwMode="auto">
            <a:xfrm>
              <a:off x="2755184" y="2006522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6" name="Freeform 158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7" name="Freeform 159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8" name="Rectangle 160"/>
            <p:cNvSpPr>
              <a:spLocks noChangeArrowheads="1"/>
            </p:cNvSpPr>
            <p:nvPr/>
          </p:nvSpPr>
          <p:spPr bwMode="auto">
            <a:xfrm>
              <a:off x="2755184" y="2079169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39" name="Freeform 161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0" name="Freeform 162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1" name="Rectangle 163"/>
            <p:cNvSpPr>
              <a:spLocks noChangeArrowheads="1"/>
            </p:cNvSpPr>
            <p:nvPr/>
          </p:nvSpPr>
          <p:spPr bwMode="auto">
            <a:xfrm>
              <a:off x="2683457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2" name="Freeform 164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3" name="Freeform 165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4" name="Rectangle 166"/>
            <p:cNvSpPr>
              <a:spLocks noChangeArrowheads="1"/>
            </p:cNvSpPr>
            <p:nvPr/>
          </p:nvSpPr>
          <p:spPr bwMode="auto">
            <a:xfrm>
              <a:off x="2683457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5" name="Freeform 167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6" name="Freeform 168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7" name="Rectangle 169"/>
            <p:cNvSpPr>
              <a:spLocks noChangeArrowheads="1"/>
            </p:cNvSpPr>
            <p:nvPr/>
          </p:nvSpPr>
          <p:spPr bwMode="auto">
            <a:xfrm>
              <a:off x="2683457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8" name="Freeform 170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49" name="Freeform 171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0" name="Rectangle 172"/>
            <p:cNvSpPr>
              <a:spLocks noChangeArrowheads="1"/>
            </p:cNvSpPr>
            <p:nvPr/>
          </p:nvSpPr>
          <p:spPr bwMode="auto">
            <a:xfrm>
              <a:off x="2683457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1" name="Freeform 173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2" name="Freeform 174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3" name="Rectangle 175"/>
            <p:cNvSpPr>
              <a:spLocks noChangeArrowheads="1"/>
            </p:cNvSpPr>
            <p:nvPr/>
          </p:nvSpPr>
          <p:spPr bwMode="auto">
            <a:xfrm>
              <a:off x="2683457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4" name="Freeform 176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5" name="Freeform 177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6" name="Rectangle 178"/>
            <p:cNvSpPr>
              <a:spLocks noChangeArrowheads="1"/>
            </p:cNvSpPr>
            <p:nvPr/>
          </p:nvSpPr>
          <p:spPr bwMode="auto">
            <a:xfrm>
              <a:off x="2826912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7" name="Rectangle 179"/>
            <p:cNvSpPr>
              <a:spLocks noChangeArrowheads="1"/>
            </p:cNvSpPr>
            <p:nvPr/>
          </p:nvSpPr>
          <p:spPr bwMode="auto">
            <a:xfrm>
              <a:off x="2826912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8" name="Freeform 180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59" name="Freeform 181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0" name="Rectangle 182"/>
            <p:cNvSpPr>
              <a:spLocks noChangeArrowheads="1"/>
            </p:cNvSpPr>
            <p:nvPr/>
          </p:nvSpPr>
          <p:spPr bwMode="auto">
            <a:xfrm>
              <a:off x="2826912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1" name="Freeform 183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2" name="Freeform 184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3" name="Rectangle 185"/>
            <p:cNvSpPr>
              <a:spLocks noChangeArrowheads="1"/>
            </p:cNvSpPr>
            <p:nvPr/>
          </p:nvSpPr>
          <p:spPr bwMode="auto">
            <a:xfrm>
              <a:off x="2826912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4" name="Freeform 186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5" name="Freeform 187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6" name="Rectangle 188"/>
            <p:cNvSpPr>
              <a:spLocks noChangeArrowheads="1"/>
            </p:cNvSpPr>
            <p:nvPr/>
          </p:nvSpPr>
          <p:spPr bwMode="auto">
            <a:xfrm>
              <a:off x="2826912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7" name="Freeform 189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8" name="Freeform 190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69" name="Freeform 191"/>
            <p:cNvSpPr>
              <a:spLocks noEditPoints="1"/>
            </p:cNvSpPr>
            <p:nvPr/>
          </p:nvSpPr>
          <p:spPr bwMode="auto">
            <a:xfrm>
              <a:off x="2745069" y="2182163"/>
              <a:ext cx="70809" cy="93798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281" name="Group 280"/>
          <p:cNvGrpSpPr/>
          <p:nvPr/>
        </p:nvGrpSpPr>
        <p:grpSpPr>
          <a:xfrm>
            <a:off x="1611555" y="1882957"/>
            <a:ext cx="145525" cy="471059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70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271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72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73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4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5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6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277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sp>
        <p:nvSpPr>
          <p:cNvPr id="279" name="Freeform 203"/>
          <p:cNvSpPr>
            <a:spLocks noEditPoints="1"/>
          </p:cNvSpPr>
          <p:nvPr/>
        </p:nvSpPr>
        <p:spPr bwMode="auto">
          <a:xfrm>
            <a:off x="1862225" y="1964422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280" name="Freeform 204"/>
          <p:cNvSpPr>
            <a:spLocks noEditPoints="1"/>
          </p:cNvSpPr>
          <p:nvPr/>
        </p:nvSpPr>
        <p:spPr bwMode="auto">
          <a:xfrm>
            <a:off x="1100819" y="1965605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moveTo>
                  <a:pt x="179" y="321"/>
                </a:moveTo>
                <a:lnTo>
                  <a:pt x="179" y="321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283" name="Group 282"/>
          <p:cNvGrpSpPr/>
          <p:nvPr/>
        </p:nvGrpSpPr>
        <p:grpSpPr>
          <a:xfrm>
            <a:off x="2931076" y="1606232"/>
            <a:ext cx="231093" cy="748041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84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5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  <p:sp>
          <p:nvSpPr>
            <p:cNvPr id="286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287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8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89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90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91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158440" y="2033079"/>
            <a:ext cx="96860" cy="313533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293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55000" lnSpcReduction="20000"/>
            </a:bodyPr>
            <a:lstStyle/>
            <a:p>
              <a:endParaRPr lang="en-US"/>
            </a:p>
          </p:txBody>
        </p:sp>
        <p:sp>
          <p:nvSpPr>
            <p:cNvPr id="294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5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6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7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8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299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300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449" name="Group 448"/>
          <p:cNvGrpSpPr/>
          <p:nvPr/>
        </p:nvGrpSpPr>
        <p:grpSpPr>
          <a:xfrm>
            <a:off x="6035193" y="1879495"/>
            <a:ext cx="452438" cy="481405"/>
            <a:chOff x="1397000" y="1958975"/>
            <a:chExt cx="1041401" cy="1108076"/>
          </a:xfrm>
          <a:solidFill>
            <a:schemeClr val="bg1">
              <a:lumMod val="75000"/>
            </a:schemeClr>
          </a:solidFill>
        </p:grpSpPr>
        <p:sp>
          <p:nvSpPr>
            <p:cNvPr id="450" name="Freeform 139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1" name="Freeform 140"/>
            <p:cNvSpPr>
              <a:spLocks noEditPoints="1"/>
            </p:cNvSpPr>
            <p:nvPr/>
          </p:nvSpPr>
          <p:spPr bwMode="auto">
            <a:xfrm>
              <a:off x="1397000" y="2692400"/>
              <a:ext cx="901700" cy="374650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2" name="Rectangle 141"/>
            <p:cNvSpPr>
              <a:spLocks noChangeArrowheads="1"/>
            </p:cNvSpPr>
            <p:nvPr/>
          </p:nvSpPr>
          <p:spPr bwMode="auto">
            <a:xfrm>
              <a:off x="1751013" y="1958975"/>
              <a:ext cx="122238" cy="1079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3" name="Freeform 142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4" name="Freeform 143"/>
            <p:cNvSpPr>
              <a:spLocks/>
            </p:cNvSpPr>
            <p:nvPr/>
          </p:nvSpPr>
          <p:spPr bwMode="auto">
            <a:xfrm>
              <a:off x="1751013" y="1958975"/>
              <a:ext cx="122238" cy="107950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55" name="Rectangle 144"/>
            <p:cNvSpPr>
              <a:spLocks noChangeArrowheads="1"/>
            </p:cNvSpPr>
            <p:nvPr/>
          </p:nvSpPr>
          <p:spPr bwMode="auto">
            <a:xfrm>
              <a:off x="1644650" y="1993900"/>
              <a:ext cx="334963" cy="3587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6" name="Freeform 145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7" name="Freeform 146"/>
            <p:cNvSpPr>
              <a:spLocks/>
            </p:cNvSpPr>
            <p:nvPr/>
          </p:nvSpPr>
          <p:spPr bwMode="auto">
            <a:xfrm>
              <a:off x="1644650" y="1993900"/>
              <a:ext cx="334963" cy="358775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458" name="Rectangle 147"/>
            <p:cNvSpPr>
              <a:spLocks noChangeArrowheads="1"/>
            </p:cNvSpPr>
            <p:nvPr/>
          </p:nvSpPr>
          <p:spPr bwMode="auto">
            <a:xfrm>
              <a:off x="1573213" y="2119313"/>
              <a:ext cx="477838" cy="947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459" name="Rectangle 148"/>
            <p:cNvSpPr>
              <a:spLocks noChangeArrowheads="1"/>
            </p:cNvSpPr>
            <p:nvPr/>
          </p:nvSpPr>
          <p:spPr bwMode="auto">
            <a:xfrm>
              <a:off x="1768475" y="2208213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0" name="Freeform 149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1" name="Freeform 150"/>
            <p:cNvSpPr>
              <a:spLocks/>
            </p:cNvSpPr>
            <p:nvPr/>
          </p:nvSpPr>
          <p:spPr bwMode="auto">
            <a:xfrm>
              <a:off x="1768475" y="2208213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2" name="Rectangle 151"/>
            <p:cNvSpPr>
              <a:spLocks noChangeArrowheads="1"/>
            </p:cNvSpPr>
            <p:nvPr/>
          </p:nvSpPr>
          <p:spPr bwMode="auto">
            <a:xfrm>
              <a:off x="1768475" y="233521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3" name="Freeform 152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4" name="Freeform 153"/>
            <p:cNvSpPr>
              <a:spLocks/>
            </p:cNvSpPr>
            <p:nvPr/>
          </p:nvSpPr>
          <p:spPr bwMode="auto">
            <a:xfrm>
              <a:off x="1768475" y="233521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5" name="Rectangle 154"/>
            <p:cNvSpPr>
              <a:spLocks noChangeArrowheads="1"/>
            </p:cNvSpPr>
            <p:nvPr/>
          </p:nvSpPr>
          <p:spPr bwMode="auto">
            <a:xfrm>
              <a:off x="1768475" y="2459038"/>
              <a:ext cx="88900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6" name="Freeform 155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7" name="Freeform 156"/>
            <p:cNvSpPr>
              <a:spLocks/>
            </p:cNvSpPr>
            <p:nvPr/>
          </p:nvSpPr>
          <p:spPr bwMode="auto">
            <a:xfrm>
              <a:off x="1768475" y="2459038"/>
              <a:ext cx="88900" cy="90488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8" name="Rectangle 157"/>
            <p:cNvSpPr>
              <a:spLocks noChangeArrowheads="1"/>
            </p:cNvSpPr>
            <p:nvPr/>
          </p:nvSpPr>
          <p:spPr bwMode="auto">
            <a:xfrm>
              <a:off x="1768475" y="2584450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69" name="Freeform 158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0" name="Freeform 159"/>
            <p:cNvSpPr>
              <a:spLocks/>
            </p:cNvSpPr>
            <p:nvPr/>
          </p:nvSpPr>
          <p:spPr bwMode="auto">
            <a:xfrm>
              <a:off x="1768475" y="2584450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1" name="Rectangle 160"/>
            <p:cNvSpPr>
              <a:spLocks noChangeArrowheads="1"/>
            </p:cNvSpPr>
            <p:nvPr/>
          </p:nvSpPr>
          <p:spPr bwMode="auto">
            <a:xfrm>
              <a:off x="1768475" y="2709863"/>
              <a:ext cx="88900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2" name="Freeform 161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3" name="Freeform 162"/>
            <p:cNvSpPr>
              <a:spLocks/>
            </p:cNvSpPr>
            <p:nvPr/>
          </p:nvSpPr>
          <p:spPr bwMode="auto">
            <a:xfrm>
              <a:off x="1768475" y="2709863"/>
              <a:ext cx="88900" cy="88900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4" name="Rectangle 163"/>
            <p:cNvSpPr>
              <a:spLocks noChangeArrowheads="1"/>
            </p:cNvSpPr>
            <p:nvPr/>
          </p:nvSpPr>
          <p:spPr bwMode="auto">
            <a:xfrm>
              <a:off x="164465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5" name="Freeform 164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6" name="Freeform 165"/>
            <p:cNvSpPr>
              <a:spLocks/>
            </p:cNvSpPr>
            <p:nvPr/>
          </p:nvSpPr>
          <p:spPr bwMode="auto">
            <a:xfrm>
              <a:off x="164465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7" name="Rectangle 166"/>
            <p:cNvSpPr>
              <a:spLocks noChangeArrowheads="1"/>
            </p:cNvSpPr>
            <p:nvPr/>
          </p:nvSpPr>
          <p:spPr bwMode="auto">
            <a:xfrm>
              <a:off x="164465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8" name="Freeform 167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79" name="Freeform 168"/>
            <p:cNvSpPr>
              <a:spLocks/>
            </p:cNvSpPr>
            <p:nvPr/>
          </p:nvSpPr>
          <p:spPr bwMode="auto">
            <a:xfrm>
              <a:off x="164465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0" name="Rectangle 169"/>
            <p:cNvSpPr>
              <a:spLocks noChangeArrowheads="1"/>
            </p:cNvSpPr>
            <p:nvPr/>
          </p:nvSpPr>
          <p:spPr bwMode="auto">
            <a:xfrm>
              <a:off x="164465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1" name="Freeform 170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2" name="Freeform 171"/>
            <p:cNvSpPr>
              <a:spLocks/>
            </p:cNvSpPr>
            <p:nvPr/>
          </p:nvSpPr>
          <p:spPr bwMode="auto">
            <a:xfrm>
              <a:off x="164465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3" name="Rectangle 172"/>
            <p:cNvSpPr>
              <a:spLocks noChangeArrowheads="1"/>
            </p:cNvSpPr>
            <p:nvPr/>
          </p:nvSpPr>
          <p:spPr bwMode="auto">
            <a:xfrm>
              <a:off x="164465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4" name="Freeform 173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5" name="Freeform 174"/>
            <p:cNvSpPr>
              <a:spLocks/>
            </p:cNvSpPr>
            <p:nvPr/>
          </p:nvSpPr>
          <p:spPr bwMode="auto">
            <a:xfrm>
              <a:off x="164465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6" name="Rectangle 175"/>
            <p:cNvSpPr>
              <a:spLocks noChangeArrowheads="1"/>
            </p:cNvSpPr>
            <p:nvPr/>
          </p:nvSpPr>
          <p:spPr bwMode="auto">
            <a:xfrm>
              <a:off x="164465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7" name="Freeform 176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8" name="Freeform 177"/>
            <p:cNvSpPr>
              <a:spLocks/>
            </p:cNvSpPr>
            <p:nvPr/>
          </p:nvSpPr>
          <p:spPr bwMode="auto">
            <a:xfrm>
              <a:off x="1644650" y="2208213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89" name="Rectangle 178"/>
            <p:cNvSpPr>
              <a:spLocks noChangeArrowheads="1"/>
            </p:cNvSpPr>
            <p:nvPr/>
          </p:nvSpPr>
          <p:spPr bwMode="auto">
            <a:xfrm>
              <a:off x="1892300" y="2208213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0" name="Rectangle 179"/>
            <p:cNvSpPr>
              <a:spLocks noChangeArrowheads="1"/>
            </p:cNvSpPr>
            <p:nvPr/>
          </p:nvSpPr>
          <p:spPr bwMode="auto">
            <a:xfrm>
              <a:off x="1892300" y="233521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1" name="Freeform 180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2" name="Freeform 181"/>
            <p:cNvSpPr>
              <a:spLocks/>
            </p:cNvSpPr>
            <p:nvPr/>
          </p:nvSpPr>
          <p:spPr bwMode="auto">
            <a:xfrm>
              <a:off x="1892300" y="233521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3" name="Rectangle 182"/>
            <p:cNvSpPr>
              <a:spLocks noChangeArrowheads="1"/>
            </p:cNvSpPr>
            <p:nvPr/>
          </p:nvSpPr>
          <p:spPr bwMode="auto">
            <a:xfrm>
              <a:off x="1892300" y="2459038"/>
              <a:ext cx="87313" cy="90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4" name="Freeform 183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5" name="Freeform 184"/>
            <p:cNvSpPr>
              <a:spLocks/>
            </p:cNvSpPr>
            <p:nvPr/>
          </p:nvSpPr>
          <p:spPr bwMode="auto">
            <a:xfrm>
              <a:off x="1892300" y="2459038"/>
              <a:ext cx="87313" cy="90488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6" name="Rectangle 185"/>
            <p:cNvSpPr>
              <a:spLocks noChangeArrowheads="1"/>
            </p:cNvSpPr>
            <p:nvPr/>
          </p:nvSpPr>
          <p:spPr bwMode="auto">
            <a:xfrm>
              <a:off x="1892300" y="2584450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7" name="Freeform 186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8" name="Freeform 187"/>
            <p:cNvSpPr>
              <a:spLocks/>
            </p:cNvSpPr>
            <p:nvPr/>
          </p:nvSpPr>
          <p:spPr bwMode="auto">
            <a:xfrm>
              <a:off x="1892300" y="2584450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499" name="Rectangle 188"/>
            <p:cNvSpPr>
              <a:spLocks noChangeArrowheads="1"/>
            </p:cNvSpPr>
            <p:nvPr/>
          </p:nvSpPr>
          <p:spPr bwMode="auto">
            <a:xfrm>
              <a:off x="1892300" y="2709863"/>
              <a:ext cx="87313" cy="889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0" name="Freeform 189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1" name="Freeform 190"/>
            <p:cNvSpPr>
              <a:spLocks/>
            </p:cNvSpPr>
            <p:nvPr/>
          </p:nvSpPr>
          <p:spPr bwMode="auto">
            <a:xfrm>
              <a:off x="1892300" y="2709863"/>
              <a:ext cx="87313" cy="88900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2" name="Freeform 191"/>
            <p:cNvSpPr>
              <a:spLocks noEditPoints="1"/>
            </p:cNvSpPr>
            <p:nvPr/>
          </p:nvSpPr>
          <p:spPr bwMode="auto">
            <a:xfrm>
              <a:off x="1751013" y="2887663"/>
              <a:ext cx="122238" cy="161925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3" name="Rectangle 192"/>
            <p:cNvSpPr>
              <a:spLocks noChangeArrowheads="1"/>
            </p:cNvSpPr>
            <p:nvPr/>
          </p:nvSpPr>
          <p:spPr bwMode="auto">
            <a:xfrm>
              <a:off x="2103438" y="2406650"/>
              <a:ext cx="334963" cy="66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504" name="Rectangle 193"/>
            <p:cNvSpPr>
              <a:spLocks noChangeArrowheads="1"/>
            </p:cNvSpPr>
            <p:nvPr/>
          </p:nvSpPr>
          <p:spPr bwMode="auto">
            <a:xfrm>
              <a:off x="2157413" y="2298700"/>
              <a:ext cx="228600" cy="250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5" name="Rectangle 194"/>
            <p:cNvSpPr>
              <a:spLocks noChangeArrowheads="1"/>
            </p:cNvSpPr>
            <p:nvPr/>
          </p:nvSpPr>
          <p:spPr bwMode="auto">
            <a:xfrm>
              <a:off x="2209800" y="2173288"/>
              <a:ext cx="123825" cy="2333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06" name="Freeform 195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7" name="Freeform 196"/>
            <p:cNvSpPr>
              <a:spLocks noEditPoints="1"/>
            </p:cNvSpPr>
            <p:nvPr/>
          </p:nvSpPr>
          <p:spPr bwMode="auto">
            <a:xfrm>
              <a:off x="2200275" y="1982788"/>
              <a:ext cx="142875" cy="506413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8" name="Rectangle 197"/>
            <p:cNvSpPr>
              <a:spLocks noChangeArrowheads="1"/>
            </p:cNvSpPr>
            <p:nvPr/>
          </p:nvSpPr>
          <p:spPr bwMode="auto">
            <a:xfrm>
              <a:off x="217487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09" name="Rectangle 198"/>
            <p:cNvSpPr>
              <a:spLocks noChangeArrowheads="1"/>
            </p:cNvSpPr>
            <p:nvPr/>
          </p:nvSpPr>
          <p:spPr bwMode="auto">
            <a:xfrm>
              <a:off x="2262188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10" name="Rectangle 199"/>
            <p:cNvSpPr>
              <a:spLocks noChangeArrowheads="1"/>
            </p:cNvSpPr>
            <p:nvPr/>
          </p:nvSpPr>
          <p:spPr bwMode="auto">
            <a:xfrm>
              <a:off x="2333625" y="2476500"/>
              <a:ext cx="17463" cy="519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grpSp>
        <p:nvGrpSpPr>
          <p:cNvPr id="511" name="Group 510"/>
          <p:cNvGrpSpPr/>
          <p:nvPr/>
        </p:nvGrpSpPr>
        <p:grpSpPr>
          <a:xfrm>
            <a:off x="5591091" y="1978710"/>
            <a:ext cx="378619" cy="382190"/>
            <a:chOff x="42863" y="2643188"/>
            <a:chExt cx="504825" cy="509587"/>
          </a:xfrm>
          <a:solidFill>
            <a:schemeClr val="bg1">
              <a:lumMod val="75000"/>
            </a:schemeClr>
          </a:solidFill>
        </p:grpSpPr>
        <p:sp>
          <p:nvSpPr>
            <p:cNvPr id="512" name="Freeform 203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close/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close/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close/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close/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close/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close/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close/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close/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close/>
                  <a:moveTo>
                    <a:pt x="179" y="321"/>
                  </a:moveTo>
                  <a:lnTo>
                    <a:pt x="179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13" name="Freeform 204"/>
            <p:cNvSpPr>
              <a:spLocks noEditPoints="1"/>
            </p:cNvSpPr>
            <p:nvPr/>
          </p:nvSpPr>
          <p:spPr bwMode="auto">
            <a:xfrm>
              <a:off x="42863" y="2643188"/>
              <a:ext cx="504825" cy="509587"/>
            </a:xfrm>
            <a:custGeom>
              <a:avLst/>
              <a:gdLst>
                <a:gd name="T0" fmla="*/ 0 w 318"/>
                <a:gd name="T1" fmla="*/ 321 h 321"/>
                <a:gd name="T2" fmla="*/ 159 w 318"/>
                <a:gd name="T3" fmla="*/ 321 h 321"/>
                <a:gd name="T4" fmla="*/ 159 w 318"/>
                <a:gd name="T5" fmla="*/ 0 h 321"/>
                <a:gd name="T6" fmla="*/ 0 w 318"/>
                <a:gd name="T7" fmla="*/ 0 h 321"/>
                <a:gd name="T8" fmla="*/ 0 w 318"/>
                <a:gd name="T9" fmla="*/ 321 h 321"/>
                <a:gd name="T10" fmla="*/ 99 w 318"/>
                <a:gd name="T11" fmla="*/ 40 h 321"/>
                <a:gd name="T12" fmla="*/ 139 w 318"/>
                <a:gd name="T13" fmla="*/ 40 h 321"/>
                <a:gd name="T14" fmla="*/ 139 w 318"/>
                <a:gd name="T15" fmla="*/ 80 h 321"/>
                <a:gd name="T16" fmla="*/ 99 w 318"/>
                <a:gd name="T17" fmla="*/ 80 h 321"/>
                <a:gd name="T18" fmla="*/ 99 w 318"/>
                <a:gd name="T19" fmla="*/ 40 h 321"/>
                <a:gd name="T20" fmla="*/ 99 w 318"/>
                <a:gd name="T21" fmla="*/ 120 h 321"/>
                <a:gd name="T22" fmla="*/ 139 w 318"/>
                <a:gd name="T23" fmla="*/ 120 h 321"/>
                <a:gd name="T24" fmla="*/ 139 w 318"/>
                <a:gd name="T25" fmla="*/ 160 h 321"/>
                <a:gd name="T26" fmla="*/ 99 w 318"/>
                <a:gd name="T27" fmla="*/ 160 h 321"/>
                <a:gd name="T28" fmla="*/ 99 w 318"/>
                <a:gd name="T29" fmla="*/ 120 h 321"/>
                <a:gd name="T30" fmla="*/ 99 w 318"/>
                <a:gd name="T31" fmla="*/ 201 h 321"/>
                <a:gd name="T32" fmla="*/ 139 w 318"/>
                <a:gd name="T33" fmla="*/ 201 h 321"/>
                <a:gd name="T34" fmla="*/ 139 w 318"/>
                <a:gd name="T35" fmla="*/ 241 h 321"/>
                <a:gd name="T36" fmla="*/ 99 w 318"/>
                <a:gd name="T37" fmla="*/ 241 h 321"/>
                <a:gd name="T38" fmla="*/ 99 w 318"/>
                <a:gd name="T39" fmla="*/ 201 h 321"/>
                <a:gd name="T40" fmla="*/ 20 w 318"/>
                <a:gd name="T41" fmla="*/ 40 h 321"/>
                <a:gd name="T42" fmla="*/ 59 w 318"/>
                <a:gd name="T43" fmla="*/ 40 h 321"/>
                <a:gd name="T44" fmla="*/ 59 w 318"/>
                <a:gd name="T45" fmla="*/ 80 h 321"/>
                <a:gd name="T46" fmla="*/ 20 w 318"/>
                <a:gd name="T47" fmla="*/ 80 h 321"/>
                <a:gd name="T48" fmla="*/ 20 w 318"/>
                <a:gd name="T49" fmla="*/ 40 h 321"/>
                <a:gd name="T50" fmla="*/ 20 w 318"/>
                <a:gd name="T51" fmla="*/ 120 h 321"/>
                <a:gd name="T52" fmla="*/ 59 w 318"/>
                <a:gd name="T53" fmla="*/ 120 h 321"/>
                <a:gd name="T54" fmla="*/ 59 w 318"/>
                <a:gd name="T55" fmla="*/ 160 h 321"/>
                <a:gd name="T56" fmla="*/ 20 w 318"/>
                <a:gd name="T57" fmla="*/ 160 h 321"/>
                <a:gd name="T58" fmla="*/ 20 w 318"/>
                <a:gd name="T59" fmla="*/ 120 h 321"/>
                <a:gd name="T60" fmla="*/ 20 w 318"/>
                <a:gd name="T61" fmla="*/ 201 h 321"/>
                <a:gd name="T62" fmla="*/ 59 w 318"/>
                <a:gd name="T63" fmla="*/ 201 h 321"/>
                <a:gd name="T64" fmla="*/ 59 w 318"/>
                <a:gd name="T65" fmla="*/ 241 h 321"/>
                <a:gd name="T66" fmla="*/ 20 w 318"/>
                <a:gd name="T67" fmla="*/ 241 h 321"/>
                <a:gd name="T68" fmla="*/ 20 w 318"/>
                <a:gd name="T69" fmla="*/ 201 h 321"/>
                <a:gd name="T70" fmla="*/ 179 w 318"/>
                <a:gd name="T71" fmla="*/ 100 h 321"/>
                <a:gd name="T72" fmla="*/ 318 w 318"/>
                <a:gd name="T73" fmla="*/ 100 h 321"/>
                <a:gd name="T74" fmla="*/ 318 w 318"/>
                <a:gd name="T75" fmla="*/ 120 h 321"/>
                <a:gd name="T76" fmla="*/ 179 w 318"/>
                <a:gd name="T77" fmla="*/ 120 h 321"/>
                <a:gd name="T78" fmla="*/ 179 w 318"/>
                <a:gd name="T79" fmla="*/ 100 h 321"/>
                <a:gd name="T80" fmla="*/ 179 w 318"/>
                <a:gd name="T81" fmla="*/ 321 h 321"/>
                <a:gd name="T82" fmla="*/ 218 w 318"/>
                <a:gd name="T83" fmla="*/ 321 h 321"/>
                <a:gd name="T84" fmla="*/ 218 w 318"/>
                <a:gd name="T85" fmla="*/ 241 h 321"/>
                <a:gd name="T86" fmla="*/ 278 w 318"/>
                <a:gd name="T87" fmla="*/ 241 h 321"/>
                <a:gd name="T88" fmla="*/ 278 w 318"/>
                <a:gd name="T89" fmla="*/ 321 h 321"/>
                <a:gd name="T90" fmla="*/ 318 w 318"/>
                <a:gd name="T91" fmla="*/ 321 h 321"/>
                <a:gd name="T92" fmla="*/ 318 w 318"/>
                <a:gd name="T93" fmla="*/ 140 h 321"/>
                <a:gd name="T94" fmla="*/ 179 w 318"/>
                <a:gd name="T95" fmla="*/ 140 h 321"/>
                <a:gd name="T96" fmla="*/ 179 w 318"/>
                <a:gd name="T97" fmla="*/ 321 h 321"/>
                <a:gd name="T98" fmla="*/ 179 w 318"/>
                <a:gd name="T99" fmla="*/ 321 h 321"/>
                <a:gd name="T100" fmla="*/ 179 w 318"/>
                <a:gd name="T101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8" h="321">
                  <a:moveTo>
                    <a:pt x="0" y="321"/>
                  </a:moveTo>
                  <a:lnTo>
                    <a:pt x="159" y="32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321"/>
                  </a:lnTo>
                  <a:moveTo>
                    <a:pt x="99" y="40"/>
                  </a:moveTo>
                  <a:lnTo>
                    <a:pt x="139" y="40"/>
                  </a:lnTo>
                  <a:lnTo>
                    <a:pt x="139" y="80"/>
                  </a:lnTo>
                  <a:lnTo>
                    <a:pt x="99" y="80"/>
                  </a:lnTo>
                  <a:lnTo>
                    <a:pt x="99" y="40"/>
                  </a:lnTo>
                  <a:moveTo>
                    <a:pt x="99" y="120"/>
                  </a:moveTo>
                  <a:lnTo>
                    <a:pt x="139" y="120"/>
                  </a:lnTo>
                  <a:lnTo>
                    <a:pt x="139" y="160"/>
                  </a:lnTo>
                  <a:lnTo>
                    <a:pt x="99" y="160"/>
                  </a:lnTo>
                  <a:lnTo>
                    <a:pt x="99" y="120"/>
                  </a:lnTo>
                  <a:moveTo>
                    <a:pt x="99" y="201"/>
                  </a:moveTo>
                  <a:lnTo>
                    <a:pt x="139" y="201"/>
                  </a:lnTo>
                  <a:lnTo>
                    <a:pt x="139" y="241"/>
                  </a:lnTo>
                  <a:lnTo>
                    <a:pt x="99" y="241"/>
                  </a:lnTo>
                  <a:lnTo>
                    <a:pt x="99" y="201"/>
                  </a:lnTo>
                  <a:moveTo>
                    <a:pt x="20" y="40"/>
                  </a:moveTo>
                  <a:lnTo>
                    <a:pt x="59" y="40"/>
                  </a:lnTo>
                  <a:lnTo>
                    <a:pt x="59" y="80"/>
                  </a:lnTo>
                  <a:lnTo>
                    <a:pt x="20" y="80"/>
                  </a:lnTo>
                  <a:lnTo>
                    <a:pt x="20" y="40"/>
                  </a:lnTo>
                  <a:moveTo>
                    <a:pt x="20" y="120"/>
                  </a:moveTo>
                  <a:lnTo>
                    <a:pt x="59" y="120"/>
                  </a:lnTo>
                  <a:lnTo>
                    <a:pt x="59" y="160"/>
                  </a:lnTo>
                  <a:lnTo>
                    <a:pt x="20" y="160"/>
                  </a:lnTo>
                  <a:lnTo>
                    <a:pt x="20" y="120"/>
                  </a:lnTo>
                  <a:moveTo>
                    <a:pt x="20" y="201"/>
                  </a:moveTo>
                  <a:lnTo>
                    <a:pt x="59" y="201"/>
                  </a:lnTo>
                  <a:lnTo>
                    <a:pt x="59" y="241"/>
                  </a:lnTo>
                  <a:lnTo>
                    <a:pt x="20" y="241"/>
                  </a:lnTo>
                  <a:lnTo>
                    <a:pt x="20" y="201"/>
                  </a:lnTo>
                  <a:moveTo>
                    <a:pt x="179" y="100"/>
                  </a:moveTo>
                  <a:lnTo>
                    <a:pt x="318" y="100"/>
                  </a:lnTo>
                  <a:lnTo>
                    <a:pt x="318" y="120"/>
                  </a:lnTo>
                  <a:lnTo>
                    <a:pt x="179" y="120"/>
                  </a:lnTo>
                  <a:lnTo>
                    <a:pt x="179" y="100"/>
                  </a:lnTo>
                  <a:moveTo>
                    <a:pt x="179" y="321"/>
                  </a:moveTo>
                  <a:lnTo>
                    <a:pt x="218" y="321"/>
                  </a:lnTo>
                  <a:lnTo>
                    <a:pt x="218" y="241"/>
                  </a:lnTo>
                  <a:lnTo>
                    <a:pt x="278" y="241"/>
                  </a:lnTo>
                  <a:lnTo>
                    <a:pt x="278" y="321"/>
                  </a:lnTo>
                  <a:lnTo>
                    <a:pt x="318" y="321"/>
                  </a:lnTo>
                  <a:lnTo>
                    <a:pt x="318" y="140"/>
                  </a:lnTo>
                  <a:lnTo>
                    <a:pt x="179" y="140"/>
                  </a:lnTo>
                  <a:lnTo>
                    <a:pt x="179" y="321"/>
                  </a:lnTo>
                  <a:moveTo>
                    <a:pt x="179" y="321"/>
                  </a:moveTo>
                  <a:lnTo>
                    <a:pt x="179" y="32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514" name="Group 513"/>
          <p:cNvGrpSpPr/>
          <p:nvPr/>
        </p:nvGrpSpPr>
        <p:grpSpPr>
          <a:xfrm>
            <a:off x="7865046" y="1882961"/>
            <a:ext cx="391745" cy="481405"/>
            <a:chOff x="2540001" y="1644204"/>
            <a:chExt cx="522326" cy="641873"/>
          </a:xfrm>
          <a:solidFill>
            <a:schemeClr val="bg1">
              <a:lumMod val="75000"/>
            </a:schemeClr>
          </a:solidFill>
        </p:grpSpPr>
        <p:sp>
          <p:nvSpPr>
            <p:cNvPr id="515" name="Freeform 139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close/>
                  <a:moveTo>
                    <a:pt x="568" y="236"/>
                  </a:moveTo>
                  <a:lnTo>
                    <a:pt x="568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16" name="Freeform 140"/>
            <p:cNvSpPr>
              <a:spLocks noEditPoints="1"/>
            </p:cNvSpPr>
            <p:nvPr/>
          </p:nvSpPr>
          <p:spPr bwMode="auto">
            <a:xfrm>
              <a:off x="2540001" y="2069054"/>
              <a:ext cx="522326" cy="217023"/>
            </a:xfrm>
            <a:custGeom>
              <a:avLst/>
              <a:gdLst>
                <a:gd name="T0" fmla="*/ 568 w 568"/>
                <a:gd name="T1" fmla="*/ 236 h 236"/>
                <a:gd name="T2" fmla="*/ 0 w 568"/>
                <a:gd name="T3" fmla="*/ 236 h 236"/>
                <a:gd name="T4" fmla="*/ 0 w 568"/>
                <a:gd name="T5" fmla="*/ 82 h 236"/>
                <a:gd name="T6" fmla="*/ 84 w 568"/>
                <a:gd name="T7" fmla="*/ 0 h 236"/>
                <a:gd name="T8" fmla="*/ 568 w 568"/>
                <a:gd name="T9" fmla="*/ 0 h 236"/>
                <a:gd name="T10" fmla="*/ 568 w 568"/>
                <a:gd name="T11" fmla="*/ 236 h 236"/>
                <a:gd name="T12" fmla="*/ 568 w 568"/>
                <a:gd name="T13" fmla="*/ 236 h 236"/>
                <a:gd name="T14" fmla="*/ 568 w 568"/>
                <a:gd name="T1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8" h="236">
                  <a:moveTo>
                    <a:pt x="568" y="236"/>
                  </a:moveTo>
                  <a:lnTo>
                    <a:pt x="0" y="236"/>
                  </a:lnTo>
                  <a:lnTo>
                    <a:pt x="0" y="82"/>
                  </a:lnTo>
                  <a:lnTo>
                    <a:pt x="84" y="0"/>
                  </a:lnTo>
                  <a:lnTo>
                    <a:pt x="568" y="0"/>
                  </a:lnTo>
                  <a:lnTo>
                    <a:pt x="568" y="236"/>
                  </a:lnTo>
                  <a:moveTo>
                    <a:pt x="568" y="236"/>
                  </a:moveTo>
                  <a:lnTo>
                    <a:pt x="568" y="23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17" name="Rectangle 141"/>
            <p:cNvSpPr>
              <a:spLocks noChangeArrowheads="1"/>
            </p:cNvSpPr>
            <p:nvPr/>
          </p:nvSpPr>
          <p:spPr bwMode="auto">
            <a:xfrm>
              <a:off x="2745069" y="1644204"/>
              <a:ext cx="70809" cy="625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18" name="Freeform 142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  <a:gd name="T6" fmla="*/ 0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19" name="Freeform 143"/>
            <p:cNvSpPr>
              <a:spLocks/>
            </p:cNvSpPr>
            <p:nvPr/>
          </p:nvSpPr>
          <p:spPr bwMode="auto">
            <a:xfrm>
              <a:off x="2745069" y="1644204"/>
              <a:ext cx="70809" cy="62532"/>
            </a:xfrm>
            <a:custGeom>
              <a:avLst/>
              <a:gdLst>
                <a:gd name="T0" fmla="*/ 0 w 77"/>
                <a:gd name="T1" fmla="*/ 0 h 68"/>
                <a:gd name="T2" fmla="*/ 77 w 77"/>
                <a:gd name="T3" fmla="*/ 0 h 68"/>
                <a:gd name="T4" fmla="*/ 77 w 77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68">
                  <a:moveTo>
                    <a:pt x="0" y="0"/>
                  </a:moveTo>
                  <a:lnTo>
                    <a:pt x="77" y="0"/>
                  </a:lnTo>
                  <a:lnTo>
                    <a:pt x="77" y="6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0" name="Rectangle 144"/>
            <p:cNvSpPr>
              <a:spLocks noChangeArrowheads="1"/>
            </p:cNvSpPr>
            <p:nvPr/>
          </p:nvSpPr>
          <p:spPr bwMode="auto">
            <a:xfrm>
              <a:off x="2683457" y="1664435"/>
              <a:ext cx="194033" cy="2078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1" name="Freeform 145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  <a:gd name="T6" fmla="*/ 0 w 211"/>
                <a:gd name="T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2" name="Freeform 146"/>
            <p:cNvSpPr>
              <a:spLocks/>
            </p:cNvSpPr>
            <p:nvPr/>
          </p:nvSpPr>
          <p:spPr bwMode="auto">
            <a:xfrm>
              <a:off x="2683457" y="1664435"/>
              <a:ext cx="194033" cy="207827"/>
            </a:xfrm>
            <a:custGeom>
              <a:avLst/>
              <a:gdLst>
                <a:gd name="T0" fmla="*/ 0 w 211"/>
                <a:gd name="T1" fmla="*/ 0 h 226"/>
                <a:gd name="T2" fmla="*/ 211 w 211"/>
                <a:gd name="T3" fmla="*/ 0 h 226"/>
                <a:gd name="T4" fmla="*/ 211 w 211"/>
                <a:gd name="T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226">
                  <a:moveTo>
                    <a:pt x="0" y="0"/>
                  </a:moveTo>
                  <a:lnTo>
                    <a:pt x="211" y="0"/>
                  </a:lnTo>
                  <a:lnTo>
                    <a:pt x="211" y="22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23" name="Rectangle 147"/>
            <p:cNvSpPr>
              <a:spLocks noChangeArrowheads="1"/>
            </p:cNvSpPr>
            <p:nvPr/>
          </p:nvSpPr>
          <p:spPr bwMode="auto">
            <a:xfrm>
              <a:off x="2642076" y="1737083"/>
              <a:ext cx="276796" cy="54899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24" name="Rectangle 148"/>
            <p:cNvSpPr>
              <a:spLocks noChangeArrowheads="1"/>
            </p:cNvSpPr>
            <p:nvPr/>
          </p:nvSpPr>
          <p:spPr bwMode="auto">
            <a:xfrm>
              <a:off x="2755184" y="1788580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5" name="Freeform 149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6" name="Freeform 150"/>
            <p:cNvSpPr>
              <a:spLocks/>
            </p:cNvSpPr>
            <p:nvPr/>
          </p:nvSpPr>
          <p:spPr bwMode="auto">
            <a:xfrm>
              <a:off x="2755184" y="1788580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7" name="Rectangle 151"/>
            <p:cNvSpPr>
              <a:spLocks noChangeArrowheads="1"/>
            </p:cNvSpPr>
            <p:nvPr/>
          </p:nvSpPr>
          <p:spPr bwMode="auto">
            <a:xfrm>
              <a:off x="2755184" y="1862147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8" name="Freeform 152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29" name="Freeform 153"/>
            <p:cNvSpPr>
              <a:spLocks/>
            </p:cNvSpPr>
            <p:nvPr/>
          </p:nvSpPr>
          <p:spPr bwMode="auto">
            <a:xfrm>
              <a:off x="2755184" y="1862147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0" name="Rectangle 154"/>
            <p:cNvSpPr>
              <a:spLocks noChangeArrowheads="1"/>
            </p:cNvSpPr>
            <p:nvPr/>
          </p:nvSpPr>
          <p:spPr bwMode="auto">
            <a:xfrm>
              <a:off x="2755184" y="1933875"/>
              <a:ext cx="51497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1" name="Freeform 155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  <a:gd name="T6" fmla="*/ 56 w 56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2" name="Freeform 156"/>
            <p:cNvSpPr>
              <a:spLocks/>
            </p:cNvSpPr>
            <p:nvPr/>
          </p:nvSpPr>
          <p:spPr bwMode="auto">
            <a:xfrm>
              <a:off x="2755184" y="1933875"/>
              <a:ext cx="51497" cy="52417"/>
            </a:xfrm>
            <a:custGeom>
              <a:avLst/>
              <a:gdLst>
                <a:gd name="T0" fmla="*/ 56 w 56"/>
                <a:gd name="T1" fmla="*/ 0 h 57"/>
                <a:gd name="T2" fmla="*/ 56 w 56"/>
                <a:gd name="T3" fmla="*/ 57 h 57"/>
                <a:gd name="T4" fmla="*/ 0 w 56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7">
                  <a:moveTo>
                    <a:pt x="56" y="0"/>
                  </a:moveTo>
                  <a:lnTo>
                    <a:pt x="56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3" name="Rectangle 157"/>
            <p:cNvSpPr>
              <a:spLocks noChangeArrowheads="1"/>
            </p:cNvSpPr>
            <p:nvPr/>
          </p:nvSpPr>
          <p:spPr bwMode="auto">
            <a:xfrm>
              <a:off x="2755184" y="2006522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4" name="Freeform 158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5" name="Freeform 159"/>
            <p:cNvSpPr>
              <a:spLocks/>
            </p:cNvSpPr>
            <p:nvPr/>
          </p:nvSpPr>
          <p:spPr bwMode="auto">
            <a:xfrm>
              <a:off x="2755184" y="2006522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6" name="Rectangle 160"/>
            <p:cNvSpPr>
              <a:spLocks noChangeArrowheads="1"/>
            </p:cNvSpPr>
            <p:nvPr/>
          </p:nvSpPr>
          <p:spPr bwMode="auto">
            <a:xfrm>
              <a:off x="2755184" y="2079169"/>
              <a:ext cx="51497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7" name="Freeform 161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  <a:gd name="T6" fmla="*/ 56 w 5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8" name="Freeform 162"/>
            <p:cNvSpPr>
              <a:spLocks/>
            </p:cNvSpPr>
            <p:nvPr/>
          </p:nvSpPr>
          <p:spPr bwMode="auto">
            <a:xfrm>
              <a:off x="2755184" y="2079169"/>
              <a:ext cx="51497" cy="51497"/>
            </a:xfrm>
            <a:custGeom>
              <a:avLst/>
              <a:gdLst>
                <a:gd name="T0" fmla="*/ 56 w 56"/>
                <a:gd name="T1" fmla="*/ 0 h 56"/>
                <a:gd name="T2" fmla="*/ 56 w 56"/>
                <a:gd name="T3" fmla="*/ 56 h 56"/>
                <a:gd name="T4" fmla="*/ 0 w 56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56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39" name="Rectangle 163"/>
            <p:cNvSpPr>
              <a:spLocks noChangeArrowheads="1"/>
            </p:cNvSpPr>
            <p:nvPr/>
          </p:nvSpPr>
          <p:spPr bwMode="auto">
            <a:xfrm>
              <a:off x="2683457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0" name="Freeform 164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1" name="Freeform 165"/>
            <p:cNvSpPr>
              <a:spLocks/>
            </p:cNvSpPr>
            <p:nvPr/>
          </p:nvSpPr>
          <p:spPr bwMode="auto">
            <a:xfrm>
              <a:off x="2683457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2" name="Rectangle 166"/>
            <p:cNvSpPr>
              <a:spLocks noChangeArrowheads="1"/>
            </p:cNvSpPr>
            <p:nvPr/>
          </p:nvSpPr>
          <p:spPr bwMode="auto">
            <a:xfrm>
              <a:off x="2683457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3" name="Freeform 167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4" name="Freeform 168"/>
            <p:cNvSpPr>
              <a:spLocks/>
            </p:cNvSpPr>
            <p:nvPr/>
          </p:nvSpPr>
          <p:spPr bwMode="auto">
            <a:xfrm>
              <a:off x="2683457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5" name="Rectangle 169"/>
            <p:cNvSpPr>
              <a:spLocks noChangeArrowheads="1"/>
            </p:cNvSpPr>
            <p:nvPr/>
          </p:nvSpPr>
          <p:spPr bwMode="auto">
            <a:xfrm>
              <a:off x="2683457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6" name="Freeform 170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7" name="Freeform 171"/>
            <p:cNvSpPr>
              <a:spLocks/>
            </p:cNvSpPr>
            <p:nvPr/>
          </p:nvSpPr>
          <p:spPr bwMode="auto">
            <a:xfrm>
              <a:off x="2683457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8" name="Rectangle 172"/>
            <p:cNvSpPr>
              <a:spLocks noChangeArrowheads="1"/>
            </p:cNvSpPr>
            <p:nvPr/>
          </p:nvSpPr>
          <p:spPr bwMode="auto">
            <a:xfrm>
              <a:off x="2683457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49" name="Freeform 173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0" name="Freeform 174"/>
            <p:cNvSpPr>
              <a:spLocks/>
            </p:cNvSpPr>
            <p:nvPr/>
          </p:nvSpPr>
          <p:spPr bwMode="auto">
            <a:xfrm>
              <a:off x="2683457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1" name="Rectangle 175"/>
            <p:cNvSpPr>
              <a:spLocks noChangeArrowheads="1"/>
            </p:cNvSpPr>
            <p:nvPr/>
          </p:nvSpPr>
          <p:spPr bwMode="auto">
            <a:xfrm>
              <a:off x="2683457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2" name="Freeform 176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3" name="Freeform 177"/>
            <p:cNvSpPr>
              <a:spLocks/>
            </p:cNvSpPr>
            <p:nvPr/>
          </p:nvSpPr>
          <p:spPr bwMode="auto">
            <a:xfrm>
              <a:off x="2683457" y="1788580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4" name="Rectangle 178"/>
            <p:cNvSpPr>
              <a:spLocks noChangeArrowheads="1"/>
            </p:cNvSpPr>
            <p:nvPr/>
          </p:nvSpPr>
          <p:spPr bwMode="auto">
            <a:xfrm>
              <a:off x="2826912" y="1788580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5" name="Rectangle 179"/>
            <p:cNvSpPr>
              <a:spLocks noChangeArrowheads="1"/>
            </p:cNvSpPr>
            <p:nvPr/>
          </p:nvSpPr>
          <p:spPr bwMode="auto">
            <a:xfrm>
              <a:off x="2826912" y="1862147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6" name="Freeform 180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7" name="Freeform 181"/>
            <p:cNvSpPr>
              <a:spLocks/>
            </p:cNvSpPr>
            <p:nvPr/>
          </p:nvSpPr>
          <p:spPr bwMode="auto">
            <a:xfrm>
              <a:off x="2826912" y="1862147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8" name="Rectangle 182"/>
            <p:cNvSpPr>
              <a:spLocks noChangeArrowheads="1"/>
            </p:cNvSpPr>
            <p:nvPr/>
          </p:nvSpPr>
          <p:spPr bwMode="auto">
            <a:xfrm>
              <a:off x="2826912" y="1933875"/>
              <a:ext cx="50578" cy="524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59" name="Freeform 183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  <a:gd name="T6" fmla="*/ 55 w 55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0" name="Freeform 184"/>
            <p:cNvSpPr>
              <a:spLocks/>
            </p:cNvSpPr>
            <p:nvPr/>
          </p:nvSpPr>
          <p:spPr bwMode="auto">
            <a:xfrm>
              <a:off x="2826912" y="1933875"/>
              <a:ext cx="50578" cy="52417"/>
            </a:xfrm>
            <a:custGeom>
              <a:avLst/>
              <a:gdLst>
                <a:gd name="T0" fmla="*/ 55 w 55"/>
                <a:gd name="T1" fmla="*/ 0 h 57"/>
                <a:gd name="T2" fmla="*/ 55 w 55"/>
                <a:gd name="T3" fmla="*/ 57 h 57"/>
                <a:gd name="T4" fmla="*/ 0 w 5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7">
                  <a:moveTo>
                    <a:pt x="55" y="0"/>
                  </a:moveTo>
                  <a:lnTo>
                    <a:pt x="55" y="57"/>
                  </a:lnTo>
                  <a:lnTo>
                    <a:pt x="0" y="5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1" name="Rectangle 185"/>
            <p:cNvSpPr>
              <a:spLocks noChangeArrowheads="1"/>
            </p:cNvSpPr>
            <p:nvPr/>
          </p:nvSpPr>
          <p:spPr bwMode="auto">
            <a:xfrm>
              <a:off x="2826912" y="2006522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2" name="Freeform 186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3" name="Freeform 187"/>
            <p:cNvSpPr>
              <a:spLocks/>
            </p:cNvSpPr>
            <p:nvPr/>
          </p:nvSpPr>
          <p:spPr bwMode="auto">
            <a:xfrm>
              <a:off x="2826912" y="2006522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4" name="Rectangle 188"/>
            <p:cNvSpPr>
              <a:spLocks noChangeArrowheads="1"/>
            </p:cNvSpPr>
            <p:nvPr/>
          </p:nvSpPr>
          <p:spPr bwMode="auto">
            <a:xfrm>
              <a:off x="2826912" y="2079169"/>
              <a:ext cx="50578" cy="5149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5" name="Freeform 189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  <a:gd name="T6" fmla="*/ 55 w 55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6" name="Freeform 190"/>
            <p:cNvSpPr>
              <a:spLocks/>
            </p:cNvSpPr>
            <p:nvPr/>
          </p:nvSpPr>
          <p:spPr bwMode="auto">
            <a:xfrm>
              <a:off x="2826912" y="2079169"/>
              <a:ext cx="50578" cy="51497"/>
            </a:xfrm>
            <a:custGeom>
              <a:avLst/>
              <a:gdLst>
                <a:gd name="T0" fmla="*/ 55 w 55"/>
                <a:gd name="T1" fmla="*/ 0 h 56"/>
                <a:gd name="T2" fmla="*/ 55 w 55"/>
                <a:gd name="T3" fmla="*/ 56 h 56"/>
                <a:gd name="T4" fmla="*/ 0 w 55"/>
                <a:gd name="T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55" y="56"/>
                  </a:lnTo>
                  <a:lnTo>
                    <a:pt x="0" y="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67" name="Freeform 191"/>
            <p:cNvSpPr>
              <a:spLocks noEditPoints="1"/>
            </p:cNvSpPr>
            <p:nvPr/>
          </p:nvSpPr>
          <p:spPr bwMode="auto">
            <a:xfrm>
              <a:off x="2745069" y="2182163"/>
              <a:ext cx="70809" cy="93798"/>
            </a:xfrm>
            <a:custGeom>
              <a:avLst/>
              <a:gdLst>
                <a:gd name="T0" fmla="*/ 179 w 179"/>
                <a:gd name="T1" fmla="*/ 231 h 231"/>
                <a:gd name="T2" fmla="*/ 179 w 179"/>
                <a:gd name="T3" fmla="*/ 28 h 231"/>
                <a:gd name="T4" fmla="*/ 143 w 179"/>
                <a:gd name="T5" fmla="*/ 0 h 231"/>
                <a:gd name="T6" fmla="*/ 33 w 179"/>
                <a:gd name="T7" fmla="*/ 0 h 231"/>
                <a:gd name="T8" fmla="*/ 0 w 179"/>
                <a:gd name="T9" fmla="*/ 28 h 231"/>
                <a:gd name="T10" fmla="*/ 0 w 179"/>
                <a:gd name="T11" fmla="*/ 231 h 231"/>
                <a:gd name="T12" fmla="*/ 179 w 179"/>
                <a:gd name="T13" fmla="*/ 231 h 231"/>
                <a:gd name="T14" fmla="*/ 179 w 179"/>
                <a:gd name="T15" fmla="*/ 231 h 231"/>
                <a:gd name="T16" fmla="*/ 179 w 179"/>
                <a:gd name="T17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31">
                  <a:moveTo>
                    <a:pt x="179" y="231"/>
                  </a:moveTo>
                  <a:cubicBezTo>
                    <a:pt x="179" y="28"/>
                    <a:pt x="179" y="28"/>
                    <a:pt x="179" y="28"/>
                  </a:cubicBezTo>
                  <a:cubicBezTo>
                    <a:pt x="179" y="10"/>
                    <a:pt x="161" y="0"/>
                    <a:pt x="14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28"/>
                  </a:cubicBezTo>
                  <a:cubicBezTo>
                    <a:pt x="0" y="231"/>
                    <a:pt x="0" y="231"/>
                    <a:pt x="0" y="231"/>
                  </a:cubicBezTo>
                  <a:lnTo>
                    <a:pt x="179" y="231"/>
                  </a:lnTo>
                  <a:close/>
                  <a:moveTo>
                    <a:pt x="179" y="231"/>
                  </a:moveTo>
                  <a:cubicBezTo>
                    <a:pt x="179" y="231"/>
                    <a:pt x="179" y="231"/>
                    <a:pt x="179" y="2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grpSp>
        <p:nvGrpSpPr>
          <p:cNvPr id="568" name="Group 567"/>
          <p:cNvGrpSpPr/>
          <p:nvPr/>
        </p:nvGrpSpPr>
        <p:grpSpPr>
          <a:xfrm>
            <a:off x="7099060" y="1892830"/>
            <a:ext cx="145525" cy="471059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69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lnSpcReduction="10000"/>
            </a:bodyPr>
            <a:lstStyle/>
            <a:p>
              <a:endParaRPr lang="en-US"/>
            </a:p>
          </p:txBody>
        </p:sp>
        <p:sp>
          <p:nvSpPr>
            <p:cNvPr id="570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71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72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3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4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5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  <p:sp>
          <p:nvSpPr>
            <p:cNvPr id="576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70000" lnSpcReduction="20000"/>
            </a:bodyPr>
            <a:lstStyle/>
            <a:p>
              <a:endParaRPr lang="en-US"/>
            </a:p>
          </p:txBody>
        </p:sp>
      </p:grpSp>
      <p:sp>
        <p:nvSpPr>
          <p:cNvPr id="577" name="Freeform 203"/>
          <p:cNvSpPr>
            <a:spLocks noEditPoints="1"/>
          </p:cNvSpPr>
          <p:nvPr/>
        </p:nvSpPr>
        <p:spPr bwMode="auto">
          <a:xfrm>
            <a:off x="7349730" y="1974295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sp>
        <p:nvSpPr>
          <p:cNvPr id="578" name="Freeform 204"/>
          <p:cNvSpPr>
            <a:spLocks noEditPoints="1"/>
          </p:cNvSpPr>
          <p:nvPr/>
        </p:nvSpPr>
        <p:spPr bwMode="auto">
          <a:xfrm>
            <a:off x="6588324" y="1969069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moveTo>
                  <a:pt x="179" y="321"/>
                </a:moveTo>
                <a:lnTo>
                  <a:pt x="179" y="321"/>
                </a:ln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grpSp>
        <p:nvGrpSpPr>
          <p:cNvPr id="579" name="Group 578"/>
          <p:cNvGrpSpPr/>
          <p:nvPr/>
        </p:nvGrpSpPr>
        <p:grpSpPr>
          <a:xfrm>
            <a:off x="8418581" y="1601817"/>
            <a:ext cx="231093" cy="748041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80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1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40000" lnSpcReduction="20000"/>
            </a:bodyPr>
            <a:lstStyle/>
            <a:p>
              <a:endParaRPr lang="en-US"/>
            </a:p>
          </p:txBody>
        </p:sp>
        <p:sp>
          <p:nvSpPr>
            <p:cNvPr id="582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32500" lnSpcReduction="20000"/>
            </a:bodyPr>
            <a:lstStyle/>
            <a:p>
              <a:endParaRPr lang="en-US"/>
            </a:p>
          </p:txBody>
        </p:sp>
        <p:sp>
          <p:nvSpPr>
            <p:cNvPr id="583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4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5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6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587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588" name="Group 587"/>
          <p:cNvGrpSpPr/>
          <p:nvPr/>
        </p:nvGrpSpPr>
        <p:grpSpPr>
          <a:xfrm>
            <a:off x="8645946" y="2048667"/>
            <a:ext cx="96860" cy="313533"/>
            <a:chOff x="3596695" y="1388821"/>
            <a:chExt cx="194033" cy="628079"/>
          </a:xfrm>
          <a:solidFill>
            <a:schemeClr val="bg1">
              <a:lumMod val="75000"/>
            </a:schemeClr>
          </a:solidFill>
        </p:grpSpPr>
        <p:sp>
          <p:nvSpPr>
            <p:cNvPr id="589" name="Rectangle 192"/>
            <p:cNvSpPr>
              <a:spLocks noChangeArrowheads="1"/>
            </p:cNvSpPr>
            <p:nvPr/>
          </p:nvSpPr>
          <p:spPr bwMode="auto">
            <a:xfrm>
              <a:off x="3596695" y="1634351"/>
              <a:ext cx="194033" cy="3825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55000" lnSpcReduction="20000"/>
            </a:bodyPr>
            <a:lstStyle/>
            <a:p>
              <a:endParaRPr lang="en-US"/>
            </a:p>
          </p:txBody>
        </p:sp>
        <p:sp>
          <p:nvSpPr>
            <p:cNvPr id="590" name="Rectangle 193"/>
            <p:cNvSpPr>
              <a:spLocks noChangeArrowheads="1"/>
            </p:cNvSpPr>
            <p:nvPr/>
          </p:nvSpPr>
          <p:spPr bwMode="auto">
            <a:xfrm>
              <a:off x="3627961" y="1571819"/>
              <a:ext cx="132421" cy="1452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1" name="Rectangle 194"/>
            <p:cNvSpPr>
              <a:spLocks noChangeArrowheads="1"/>
            </p:cNvSpPr>
            <p:nvPr/>
          </p:nvSpPr>
          <p:spPr bwMode="auto">
            <a:xfrm>
              <a:off x="3658307" y="1499172"/>
              <a:ext cx="71728" cy="13518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2" name="Freeform 195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close/>
                  <a:moveTo>
                    <a:pt x="0" y="274"/>
                  </a:moveTo>
                  <a:lnTo>
                    <a:pt x="0" y="2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3" name="Freeform 196"/>
            <p:cNvSpPr>
              <a:spLocks noEditPoints="1"/>
            </p:cNvSpPr>
            <p:nvPr/>
          </p:nvSpPr>
          <p:spPr bwMode="auto">
            <a:xfrm>
              <a:off x="3652789" y="1388821"/>
              <a:ext cx="82763" cy="293349"/>
            </a:xfrm>
            <a:custGeom>
              <a:avLst/>
              <a:gdLst>
                <a:gd name="T0" fmla="*/ 0 w 90"/>
                <a:gd name="T1" fmla="*/ 274 h 319"/>
                <a:gd name="T2" fmla="*/ 45 w 90"/>
                <a:gd name="T3" fmla="*/ 0 h 319"/>
                <a:gd name="T4" fmla="*/ 90 w 90"/>
                <a:gd name="T5" fmla="*/ 274 h 319"/>
                <a:gd name="T6" fmla="*/ 45 w 90"/>
                <a:gd name="T7" fmla="*/ 319 h 319"/>
                <a:gd name="T8" fmla="*/ 0 w 90"/>
                <a:gd name="T9" fmla="*/ 274 h 319"/>
                <a:gd name="T10" fmla="*/ 0 w 90"/>
                <a:gd name="T11" fmla="*/ 274 h 319"/>
                <a:gd name="T12" fmla="*/ 0 w 90"/>
                <a:gd name="T13" fmla="*/ 27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19">
                  <a:moveTo>
                    <a:pt x="0" y="274"/>
                  </a:moveTo>
                  <a:lnTo>
                    <a:pt x="45" y="0"/>
                  </a:lnTo>
                  <a:lnTo>
                    <a:pt x="90" y="274"/>
                  </a:lnTo>
                  <a:lnTo>
                    <a:pt x="45" y="319"/>
                  </a:lnTo>
                  <a:lnTo>
                    <a:pt x="0" y="274"/>
                  </a:lnTo>
                  <a:moveTo>
                    <a:pt x="0" y="274"/>
                  </a:moveTo>
                  <a:lnTo>
                    <a:pt x="0" y="27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4" name="Rectangle 197"/>
            <p:cNvSpPr>
              <a:spLocks noChangeArrowheads="1"/>
            </p:cNvSpPr>
            <p:nvPr/>
          </p:nvSpPr>
          <p:spPr bwMode="auto">
            <a:xfrm>
              <a:off x="3638076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5" name="Rectangle 198"/>
            <p:cNvSpPr>
              <a:spLocks noChangeArrowheads="1"/>
            </p:cNvSpPr>
            <p:nvPr/>
          </p:nvSpPr>
          <p:spPr bwMode="auto">
            <a:xfrm>
              <a:off x="3688653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  <p:sp>
          <p:nvSpPr>
            <p:cNvPr id="596" name="Rectangle 199"/>
            <p:cNvSpPr>
              <a:spLocks noChangeArrowheads="1"/>
            </p:cNvSpPr>
            <p:nvPr/>
          </p:nvSpPr>
          <p:spPr bwMode="auto">
            <a:xfrm>
              <a:off x="3730035" y="1674813"/>
              <a:ext cx="10116" cy="3007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 fontScale="25000" lnSpcReduction="20000"/>
            </a:bodyPr>
            <a:lstStyle/>
            <a:p>
              <a:endParaRPr lang="en-US"/>
            </a:p>
          </p:txBody>
        </p:sp>
      </p:grpSp>
      <p:sp>
        <p:nvSpPr>
          <p:cNvPr id="623" name="Freeform 203"/>
          <p:cNvSpPr>
            <a:spLocks noEditPoints="1"/>
          </p:cNvSpPr>
          <p:nvPr/>
        </p:nvSpPr>
        <p:spPr bwMode="auto">
          <a:xfrm>
            <a:off x="8892784" y="1967946"/>
            <a:ext cx="378619" cy="382190"/>
          </a:xfrm>
          <a:custGeom>
            <a:avLst/>
            <a:gdLst>
              <a:gd name="T0" fmla="*/ 0 w 318"/>
              <a:gd name="T1" fmla="*/ 321 h 321"/>
              <a:gd name="T2" fmla="*/ 159 w 318"/>
              <a:gd name="T3" fmla="*/ 321 h 321"/>
              <a:gd name="T4" fmla="*/ 159 w 318"/>
              <a:gd name="T5" fmla="*/ 0 h 321"/>
              <a:gd name="T6" fmla="*/ 0 w 318"/>
              <a:gd name="T7" fmla="*/ 0 h 321"/>
              <a:gd name="T8" fmla="*/ 0 w 318"/>
              <a:gd name="T9" fmla="*/ 321 h 321"/>
              <a:gd name="T10" fmla="*/ 99 w 318"/>
              <a:gd name="T11" fmla="*/ 40 h 321"/>
              <a:gd name="T12" fmla="*/ 139 w 318"/>
              <a:gd name="T13" fmla="*/ 40 h 321"/>
              <a:gd name="T14" fmla="*/ 139 w 318"/>
              <a:gd name="T15" fmla="*/ 80 h 321"/>
              <a:gd name="T16" fmla="*/ 99 w 318"/>
              <a:gd name="T17" fmla="*/ 80 h 321"/>
              <a:gd name="T18" fmla="*/ 99 w 318"/>
              <a:gd name="T19" fmla="*/ 40 h 321"/>
              <a:gd name="T20" fmla="*/ 99 w 318"/>
              <a:gd name="T21" fmla="*/ 120 h 321"/>
              <a:gd name="T22" fmla="*/ 139 w 318"/>
              <a:gd name="T23" fmla="*/ 120 h 321"/>
              <a:gd name="T24" fmla="*/ 139 w 318"/>
              <a:gd name="T25" fmla="*/ 160 h 321"/>
              <a:gd name="T26" fmla="*/ 99 w 318"/>
              <a:gd name="T27" fmla="*/ 160 h 321"/>
              <a:gd name="T28" fmla="*/ 99 w 318"/>
              <a:gd name="T29" fmla="*/ 120 h 321"/>
              <a:gd name="T30" fmla="*/ 99 w 318"/>
              <a:gd name="T31" fmla="*/ 201 h 321"/>
              <a:gd name="T32" fmla="*/ 139 w 318"/>
              <a:gd name="T33" fmla="*/ 201 h 321"/>
              <a:gd name="T34" fmla="*/ 139 w 318"/>
              <a:gd name="T35" fmla="*/ 241 h 321"/>
              <a:gd name="T36" fmla="*/ 99 w 318"/>
              <a:gd name="T37" fmla="*/ 241 h 321"/>
              <a:gd name="T38" fmla="*/ 99 w 318"/>
              <a:gd name="T39" fmla="*/ 201 h 321"/>
              <a:gd name="T40" fmla="*/ 20 w 318"/>
              <a:gd name="T41" fmla="*/ 40 h 321"/>
              <a:gd name="T42" fmla="*/ 59 w 318"/>
              <a:gd name="T43" fmla="*/ 40 h 321"/>
              <a:gd name="T44" fmla="*/ 59 w 318"/>
              <a:gd name="T45" fmla="*/ 80 h 321"/>
              <a:gd name="T46" fmla="*/ 20 w 318"/>
              <a:gd name="T47" fmla="*/ 80 h 321"/>
              <a:gd name="T48" fmla="*/ 20 w 318"/>
              <a:gd name="T49" fmla="*/ 40 h 321"/>
              <a:gd name="T50" fmla="*/ 20 w 318"/>
              <a:gd name="T51" fmla="*/ 120 h 321"/>
              <a:gd name="T52" fmla="*/ 59 w 318"/>
              <a:gd name="T53" fmla="*/ 120 h 321"/>
              <a:gd name="T54" fmla="*/ 59 w 318"/>
              <a:gd name="T55" fmla="*/ 160 h 321"/>
              <a:gd name="T56" fmla="*/ 20 w 318"/>
              <a:gd name="T57" fmla="*/ 160 h 321"/>
              <a:gd name="T58" fmla="*/ 20 w 318"/>
              <a:gd name="T59" fmla="*/ 120 h 321"/>
              <a:gd name="T60" fmla="*/ 20 w 318"/>
              <a:gd name="T61" fmla="*/ 201 h 321"/>
              <a:gd name="T62" fmla="*/ 59 w 318"/>
              <a:gd name="T63" fmla="*/ 201 h 321"/>
              <a:gd name="T64" fmla="*/ 59 w 318"/>
              <a:gd name="T65" fmla="*/ 241 h 321"/>
              <a:gd name="T66" fmla="*/ 20 w 318"/>
              <a:gd name="T67" fmla="*/ 241 h 321"/>
              <a:gd name="T68" fmla="*/ 20 w 318"/>
              <a:gd name="T69" fmla="*/ 201 h 321"/>
              <a:gd name="T70" fmla="*/ 179 w 318"/>
              <a:gd name="T71" fmla="*/ 100 h 321"/>
              <a:gd name="T72" fmla="*/ 318 w 318"/>
              <a:gd name="T73" fmla="*/ 100 h 321"/>
              <a:gd name="T74" fmla="*/ 318 w 318"/>
              <a:gd name="T75" fmla="*/ 120 h 321"/>
              <a:gd name="T76" fmla="*/ 179 w 318"/>
              <a:gd name="T77" fmla="*/ 120 h 321"/>
              <a:gd name="T78" fmla="*/ 179 w 318"/>
              <a:gd name="T79" fmla="*/ 100 h 321"/>
              <a:gd name="T80" fmla="*/ 179 w 318"/>
              <a:gd name="T81" fmla="*/ 321 h 321"/>
              <a:gd name="T82" fmla="*/ 218 w 318"/>
              <a:gd name="T83" fmla="*/ 321 h 321"/>
              <a:gd name="T84" fmla="*/ 218 w 318"/>
              <a:gd name="T85" fmla="*/ 241 h 321"/>
              <a:gd name="T86" fmla="*/ 278 w 318"/>
              <a:gd name="T87" fmla="*/ 241 h 321"/>
              <a:gd name="T88" fmla="*/ 278 w 318"/>
              <a:gd name="T89" fmla="*/ 321 h 321"/>
              <a:gd name="T90" fmla="*/ 318 w 318"/>
              <a:gd name="T91" fmla="*/ 321 h 321"/>
              <a:gd name="T92" fmla="*/ 318 w 318"/>
              <a:gd name="T93" fmla="*/ 140 h 321"/>
              <a:gd name="T94" fmla="*/ 179 w 318"/>
              <a:gd name="T95" fmla="*/ 140 h 321"/>
              <a:gd name="T96" fmla="*/ 179 w 318"/>
              <a:gd name="T97" fmla="*/ 321 h 321"/>
              <a:gd name="T98" fmla="*/ 179 w 318"/>
              <a:gd name="T99" fmla="*/ 321 h 321"/>
              <a:gd name="T100" fmla="*/ 179 w 318"/>
              <a:gd name="T101" fmla="*/ 32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8" h="321">
                <a:moveTo>
                  <a:pt x="0" y="321"/>
                </a:moveTo>
                <a:lnTo>
                  <a:pt x="159" y="321"/>
                </a:lnTo>
                <a:lnTo>
                  <a:pt x="159" y="0"/>
                </a:lnTo>
                <a:lnTo>
                  <a:pt x="0" y="0"/>
                </a:lnTo>
                <a:lnTo>
                  <a:pt x="0" y="321"/>
                </a:lnTo>
                <a:close/>
                <a:moveTo>
                  <a:pt x="99" y="40"/>
                </a:moveTo>
                <a:lnTo>
                  <a:pt x="139" y="40"/>
                </a:lnTo>
                <a:lnTo>
                  <a:pt x="139" y="80"/>
                </a:lnTo>
                <a:lnTo>
                  <a:pt x="99" y="80"/>
                </a:lnTo>
                <a:lnTo>
                  <a:pt x="99" y="40"/>
                </a:lnTo>
                <a:close/>
                <a:moveTo>
                  <a:pt x="99" y="120"/>
                </a:moveTo>
                <a:lnTo>
                  <a:pt x="139" y="120"/>
                </a:lnTo>
                <a:lnTo>
                  <a:pt x="139" y="160"/>
                </a:lnTo>
                <a:lnTo>
                  <a:pt x="99" y="160"/>
                </a:lnTo>
                <a:lnTo>
                  <a:pt x="99" y="120"/>
                </a:lnTo>
                <a:close/>
                <a:moveTo>
                  <a:pt x="99" y="201"/>
                </a:moveTo>
                <a:lnTo>
                  <a:pt x="139" y="201"/>
                </a:lnTo>
                <a:lnTo>
                  <a:pt x="139" y="241"/>
                </a:lnTo>
                <a:lnTo>
                  <a:pt x="99" y="241"/>
                </a:lnTo>
                <a:lnTo>
                  <a:pt x="99" y="201"/>
                </a:lnTo>
                <a:close/>
                <a:moveTo>
                  <a:pt x="20" y="40"/>
                </a:moveTo>
                <a:lnTo>
                  <a:pt x="59" y="40"/>
                </a:lnTo>
                <a:lnTo>
                  <a:pt x="59" y="80"/>
                </a:lnTo>
                <a:lnTo>
                  <a:pt x="20" y="80"/>
                </a:lnTo>
                <a:lnTo>
                  <a:pt x="20" y="40"/>
                </a:lnTo>
                <a:close/>
                <a:moveTo>
                  <a:pt x="20" y="120"/>
                </a:moveTo>
                <a:lnTo>
                  <a:pt x="59" y="120"/>
                </a:lnTo>
                <a:lnTo>
                  <a:pt x="59" y="160"/>
                </a:lnTo>
                <a:lnTo>
                  <a:pt x="20" y="160"/>
                </a:lnTo>
                <a:lnTo>
                  <a:pt x="20" y="120"/>
                </a:lnTo>
                <a:close/>
                <a:moveTo>
                  <a:pt x="20" y="201"/>
                </a:moveTo>
                <a:lnTo>
                  <a:pt x="59" y="201"/>
                </a:lnTo>
                <a:lnTo>
                  <a:pt x="59" y="241"/>
                </a:lnTo>
                <a:lnTo>
                  <a:pt x="20" y="241"/>
                </a:lnTo>
                <a:lnTo>
                  <a:pt x="20" y="201"/>
                </a:lnTo>
                <a:close/>
                <a:moveTo>
                  <a:pt x="179" y="100"/>
                </a:moveTo>
                <a:lnTo>
                  <a:pt x="318" y="100"/>
                </a:lnTo>
                <a:lnTo>
                  <a:pt x="318" y="120"/>
                </a:lnTo>
                <a:lnTo>
                  <a:pt x="179" y="120"/>
                </a:lnTo>
                <a:lnTo>
                  <a:pt x="179" y="100"/>
                </a:lnTo>
                <a:close/>
                <a:moveTo>
                  <a:pt x="179" y="321"/>
                </a:moveTo>
                <a:lnTo>
                  <a:pt x="218" y="321"/>
                </a:lnTo>
                <a:lnTo>
                  <a:pt x="218" y="241"/>
                </a:lnTo>
                <a:lnTo>
                  <a:pt x="278" y="241"/>
                </a:lnTo>
                <a:lnTo>
                  <a:pt x="278" y="321"/>
                </a:lnTo>
                <a:lnTo>
                  <a:pt x="318" y="321"/>
                </a:lnTo>
                <a:lnTo>
                  <a:pt x="318" y="140"/>
                </a:lnTo>
                <a:lnTo>
                  <a:pt x="179" y="140"/>
                </a:lnTo>
                <a:lnTo>
                  <a:pt x="179" y="321"/>
                </a:lnTo>
                <a:close/>
                <a:moveTo>
                  <a:pt x="179" y="321"/>
                </a:moveTo>
                <a:lnTo>
                  <a:pt x="179" y="32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rmAutofit/>
          </a:bodyPr>
          <a:lstStyle/>
          <a:p>
            <a:endParaRPr lang="en-US"/>
          </a:p>
        </p:txBody>
      </p:sp>
      <p:pic>
        <p:nvPicPr>
          <p:cNvPr id="597" name="Picture 596"/>
          <p:cNvPicPr>
            <a:picLocks noChangeAspect="1"/>
          </p:cNvPicPr>
          <p:nvPr/>
        </p:nvPicPr>
        <p:blipFill>
          <a:blip r:embed="rId2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3342" y="1271481"/>
            <a:ext cx="323079" cy="198717"/>
          </a:xfrm>
          <a:prstGeom prst="rect">
            <a:avLst/>
          </a:prstGeom>
        </p:spPr>
      </p:pic>
      <p:pic>
        <p:nvPicPr>
          <p:cNvPr id="598" name="Picture 597"/>
          <p:cNvPicPr>
            <a:picLocks noChangeAspect="1"/>
          </p:cNvPicPr>
          <p:nvPr/>
        </p:nvPicPr>
        <p:blipFill>
          <a:blip r:embed="rId4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872" y="138023"/>
            <a:ext cx="313493" cy="1337571"/>
          </a:xfrm>
          <a:prstGeom prst="rect">
            <a:avLst/>
          </a:prstGeom>
        </p:spPr>
      </p:pic>
      <p:pic>
        <p:nvPicPr>
          <p:cNvPr id="599" name="Picture 598"/>
          <p:cNvPicPr>
            <a:picLocks noChangeAspect="1"/>
          </p:cNvPicPr>
          <p:nvPr/>
        </p:nvPicPr>
        <p:blipFill>
          <a:blip r:embed="rId6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047" y="1069873"/>
            <a:ext cx="362135" cy="406982"/>
          </a:xfrm>
          <a:prstGeom prst="rect">
            <a:avLst/>
          </a:prstGeom>
        </p:spPr>
      </p:pic>
      <p:pic>
        <p:nvPicPr>
          <p:cNvPr id="606" name="Picture 605"/>
          <p:cNvPicPr>
            <a:picLocks noChangeAspect="1"/>
          </p:cNvPicPr>
          <p:nvPr/>
        </p:nvPicPr>
        <p:blipFill>
          <a:blip r:embed="rId8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4382" y="808118"/>
            <a:ext cx="334635" cy="668664"/>
          </a:xfrm>
          <a:prstGeom prst="rect">
            <a:avLst/>
          </a:prstGeom>
        </p:spPr>
      </p:pic>
      <p:pic>
        <p:nvPicPr>
          <p:cNvPr id="615" name="Picture 6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9914" y="236035"/>
            <a:ext cx="376713" cy="1276637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B5B834CA-4A46-47FE-85EC-44199DA88F96}"/>
              </a:ext>
            </a:extLst>
          </p:cNvPr>
          <p:cNvSpPr/>
          <p:nvPr/>
        </p:nvSpPr>
        <p:spPr>
          <a:xfrm>
            <a:off x="2377540" y="2616328"/>
            <a:ext cx="4556058" cy="1404265"/>
          </a:xfrm>
          <a:prstGeom prst="round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ar-SA" sz="2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"</a:t>
            </a:r>
            <a:r>
              <a:rPr lang="ar-SA" sz="32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DecoType Thuluth" panose="02010000000000000000" pitchFamily="2" charset="-78"/>
              </a:rPr>
              <a:t> وجعلناكم شعوبا وقبائل لتعارفوا"</a:t>
            </a:r>
            <a:endParaRPr lang="en-US" sz="3200" b="1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cs typeface="DecoType Thuluth" panose="020100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56761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34BDD57D-434D-4303-817F-F251019DAB31}"/>
              </a:ext>
            </a:extLst>
          </p:cNvPr>
          <p:cNvSpPr/>
          <p:nvPr/>
        </p:nvSpPr>
        <p:spPr>
          <a:xfrm>
            <a:off x="6484702" y="3641696"/>
            <a:ext cx="675861" cy="1749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What is Culture-">
            <a:hlinkClick r:id="" action="ppaction://media"/>
            <a:extLst>
              <a:ext uri="{FF2B5EF4-FFF2-40B4-BE49-F238E27FC236}">
                <a16:creationId xmlns:a16="http://schemas.microsoft.com/office/drawing/2014/main" xmlns="" id="{CDE241E5-853D-990D-BDCE-49771DE459C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08000" y="285750"/>
            <a:ext cx="8128000" cy="457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515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664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1"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9A112CD-E830-4A49-B446-659CB8D4271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8689" t="38947" r="53865" b="26587"/>
          <a:stretch/>
        </p:blipFill>
        <p:spPr>
          <a:xfrm>
            <a:off x="1554066" y="913914"/>
            <a:ext cx="5606497" cy="290271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34BDD57D-434D-4303-817F-F251019DAB31}"/>
              </a:ext>
            </a:extLst>
          </p:cNvPr>
          <p:cNvSpPr/>
          <p:nvPr/>
        </p:nvSpPr>
        <p:spPr>
          <a:xfrm>
            <a:off x="6484702" y="3641696"/>
            <a:ext cx="675861" cy="17492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C60CF4A7-6C05-4C49-BE7B-95BCFA312BE3}"/>
              </a:ext>
            </a:extLst>
          </p:cNvPr>
          <p:cNvGrpSpPr/>
          <p:nvPr/>
        </p:nvGrpSpPr>
        <p:grpSpPr>
          <a:xfrm>
            <a:off x="111919" y="2921536"/>
            <a:ext cx="3332946" cy="2221964"/>
            <a:chOff x="2163763" y="3554413"/>
            <a:chExt cx="1609725" cy="1073150"/>
          </a:xfrm>
          <a:solidFill>
            <a:schemeClr val="tx2"/>
          </a:solidFill>
        </p:grpSpPr>
        <p:sp>
          <p:nvSpPr>
            <p:cNvPr id="6" name="Freeform 401">
              <a:extLst>
                <a:ext uri="{FF2B5EF4-FFF2-40B4-BE49-F238E27FC236}">
                  <a16:creationId xmlns:a16="http://schemas.microsoft.com/office/drawing/2014/main" xmlns="" id="{5C64AFF2-B8A2-4435-B7C8-1309FC7E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4" y="3868738"/>
              <a:ext cx="42863" cy="100013"/>
            </a:xfrm>
            <a:custGeom>
              <a:avLst/>
              <a:gdLst>
                <a:gd name="T0" fmla="*/ 0 w 23"/>
                <a:gd name="T1" fmla="*/ 54 h 54"/>
                <a:gd name="T2" fmla="*/ 19 w 23"/>
                <a:gd name="T3" fmla="*/ 51 h 54"/>
                <a:gd name="T4" fmla="*/ 23 w 23"/>
                <a:gd name="T5" fmla="*/ 3 h 54"/>
                <a:gd name="T6" fmla="*/ 23 w 23"/>
                <a:gd name="T7" fmla="*/ 0 h 54"/>
                <a:gd name="T8" fmla="*/ 0 w 23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19" y="51"/>
                    <a:pt x="19" y="51"/>
                    <a:pt x="19" y="51"/>
                  </a:cubicBezTo>
                  <a:cubicBezTo>
                    <a:pt x="20" y="44"/>
                    <a:pt x="22" y="20"/>
                    <a:pt x="23" y="3"/>
                  </a:cubicBezTo>
                  <a:cubicBezTo>
                    <a:pt x="23" y="2"/>
                    <a:pt x="23" y="1"/>
                    <a:pt x="23" y="0"/>
                  </a:cubicBezTo>
                  <a:cubicBezTo>
                    <a:pt x="11" y="4"/>
                    <a:pt x="0" y="9"/>
                    <a:pt x="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402">
              <a:extLst>
                <a:ext uri="{FF2B5EF4-FFF2-40B4-BE49-F238E27FC236}">
                  <a16:creationId xmlns:a16="http://schemas.microsoft.com/office/drawing/2014/main" xmlns="" id="{E7C5BBF8-2E0F-40B3-B939-74F5CDC4F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739" y="3771900"/>
              <a:ext cx="492125" cy="312738"/>
            </a:xfrm>
            <a:custGeom>
              <a:avLst/>
              <a:gdLst>
                <a:gd name="T0" fmla="*/ 11 w 267"/>
                <a:gd name="T1" fmla="*/ 120 h 168"/>
                <a:gd name="T2" fmla="*/ 14 w 267"/>
                <a:gd name="T3" fmla="*/ 121 h 168"/>
                <a:gd name="T4" fmla="*/ 16 w 267"/>
                <a:gd name="T5" fmla="*/ 136 h 168"/>
                <a:gd name="T6" fmla="*/ 14 w 267"/>
                <a:gd name="T7" fmla="*/ 168 h 168"/>
                <a:gd name="T8" fmla="*/ 19 w 267"/>
                <a:gd name="T9" fmla="*/ 165 h 168"/>
                <a:gd name="T10" fmla="*/ 22 w 267"/>
                <a:gd name="T11" fmla="*/ 131 h 168"/>
                <a:gd name="T12" fmla="*/ 39 w 267"/>
                <a:gd name="T13" fmla="*/ 102 h 168"/>
                <a:gd name="T14" fmla="*/ 43 w 267"/>
                <a:gd name="T15" fmla="*/ 103 h 168"/>
                <a:gd name="T16" fmla="*/ 43 w 267"/>
                <a:gd name="T17" fmla="*/ 115 h 168"/>
                <a:gd name="T18" fmla="*/ 40 w 267"/>
                <a:gd name="T19" fmla="*/ 153 h 168"/>
                <a:gd name="T20" fmla="*/ 42 w 267"/>
                <a:gd name="T21" fmla="*/ 152 h 168"/>
                <a:gd name="T22" fmla="*/ 48 w 267"/>
                <a:gd name="T23" fmla="*/ 112 h 168"/>
                <a:gd name="T24" fmla="*/ 69 w 267"/>
                <a:gd name="T25" fmla="*/ 82 h 168"/>
                <a:gd name="T26" fmla="*/ 75 w 267"/>
                <a:gd name="T27" fmla="*/ 85 h 168"/>
                <a:gd name="T28" fmla="*/ 77 w 267"/>
                <a:gd name="T29" fmla="*/ 96 h 168"/>
                <a:gd name="T30" fmla="*/ 72 w 267"/>
                <a:gd name="T31" fmla="*/ 139 h 168"/>
                <a:gd name="T32" fmla="*/ 77 w 267"/>
                <a:gd name="T33" fmla="*/ 137 h 168"/>
                <a:gd name="T34" fmla="*/ 83 w 267"/>
                <a:gd name="T35" fmla="*/ 96 h 168"/>
                <a:gd name="T36" fmla="*/ 104 w 267"/>
                <a:gd name="T37" fmla="*/ 66 h 168"/>
                <a:gd name="T38" fmla="*/ 110 w 267"/>
                <a:gd name="T39" fmla="*/ 69 h 168"/>
                <a:gd name="T40" fmla="*/ 113 w 267"/>
                <a:gd name="T41" fmla="*/ 80 h 168"/>
                <a:gd name="T42" fmla="*/ 106 w 267"/>
                <a:gd name="T43" fmla="*/ 127 h 168"/>
                <a:gd name="T44" fmla="*/ 113 w 267"/>
                <a:gd name="T45" fmla="*/ 125 h 168"/>
                <a:gd name="T46" fmla="*/ 118 w 267"/>
                <a:gd name="T47" fmla="*/ 77 h 168"/>
                <a:gd name="T48" fmla="*/ 146 w 267"/>
                <a:gd name="T49" fmla="*/ 51 h 168"/>
                <a:gd name="T50" fmla="*/ 158 w 267"/>
                <a:gd name="T51" fmla="*/ 55 h 168"/>
                <a:gd name="T52" fmla="*/ 161 w 267"/>
                <a:gd name="T53" fmla="*/ 67 h 168"/>
                <a:gd name="T54" fmla="*/ 158 w 267"/>
                <a:gd name="T55" fmla="*/ 114 h 168"/>
                <a:gd name="T56" fmla="*/ 172 w 267"/>
                <a:gd name="T57" fmla="*/ 111 h 168"/>
                <a:gd name="T58" fmla="*/ 177 w 267"/>
                <a:gd name="T59" fmla="*/ 61 h 168"/>
                <a:gd name="T60" fmla="*/ 203 w 267"/>
                <a:gd name="T61" fmla="*/ 37 h 168"/>
                <a:gd name="T62" fmla="*/ 219 w 267"/>
                <a:gd name="T63" fmla="*/ 43 h 168"/>
                <a:gd name="T64" fmla="*/ 223 w 267"/>
                <a:gd name="T65" fmla="*/ 56 h 168"/>
                <a:gd name="T66" fmla="*/ 219 w 267"/>
                <a:gd name="T67" fmla="*/ 103 h 168"/>
                <a:gd name="T68" fmla="*/ 267 w 267"/>
                <a:gd name="T69" fmla="*/ 97 h 168"/>
                <a:gd name="T70" fmla="*/ 244 w 267"/>
                <a:gd name="T71" fmla="*/ 30 h 168"/>
                <a:gd name="T72" fmla="*/ 247 w 267"/>
                <a:gd name="T73" fmla="*/ 1 h 168"/>
                <a:gd name="T74" fmla="*/ 14 w 267"/>
                <a:gd name="T75" fmla="*/ 106 h 168"/>
                <a:gd name="T76" fmla="*/ 0 w 267"/>
                <a:gd name="T77" fmla="*/ 144 h 168"/>
                <a:gd name="T78" fmla="*/ 11 w 267"/>
                <a:gd name="T79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168">
                  <a:moveTo>
                    <a:pt x="11" y="120"/>
                  </a:moveTo>
                  <a:cubicBezTo>
                    <a:pt x="12" y="120"/>
                    <a:pt x="13" y="120"/>
                    <a:pt x="14" y="121"/>
                  </a:cubicBezTo>
                  <a:cubicBezTo>
                    <a:pt x="16" y="123"/>
                    <a:pt x="16" y="128"/>
                    <a:pt x="16" y="136"/>
                  </a:cubicBezTo>
                  <a:cubicBezTo>
                    <a:pt x="15" y="149"/>
                    <a:pt x="14" y="161"/>
                    <a:pt x="14" y="168"/>
                  </a:cubicBezTo>
                  <a:cubicBezTo>
                    <a:pt x="15" y="167"/>
                    <a:pt x="17" y="166"/>
                    <a:pt x="19" y="165"/>
                  </a:cubicBezTo>
                  <a:cubicBezTo>
                    <a:pt x="18" y="160"/>
                    <a:pt x="18" y="151"/>
                    <a:pt x="22" y="131"/>
                  </a:cubicBezTo>
                  <a:cubicBezTo>
                    <a:pt x="26" y="114"/>
                    <a:pt x="32" y="102"/>
                    <a:pt x="39" y="102"/>
                  </a:cubicBezTo>
                  <a:cubicBezTo>
                    <a:pt x="41" y="102"/>
                    <a:pt x="42" y="102"/>
                    <a:pt x="43" y="103"/>
                  </a:cubicBezTo>
                  <a:cubicBezTo>
                    <a:pt x="45" y="106"/>
                    <a:pt x="44" y="109"/>
                    <a:pt x="43" y="115"/>
                  </a:cubicBezTo>
                  <a:cubicBezTo>
                    <a:pt x="42" y="130"/>
                    <a:pt x="41" y="146"/>
                    <a:pt x="40" y="153"/>
                  </a:cubicBezTo>
                  <a:cubicBezTo>
                    <a:pt x="41" y="153"/>
                    <a:pt x="41" y="152"/>
                    <a:pt x="42" y="152"/>
                  </a:cubicBezTo>
                  <a:cubicBezTo>
                    <a:pt x="42" y="150"/>
                    <a:pt x="43" y="139"/>
                    <a:pt x="48" y="112"/>
                  </a:cubicBezTo>
                  <a:cubicBezTo>
                    <a:pt x="51" y="93"/>
                    <a:pt x="61" y="82"/>
                    <a:pt x="69" y="82"/>
                  </a:cubicBezTo>
                  <a:cubicBezTo>
                    <a:pt x="71" y="82"/>
                    <a:pt x="73" y="83"/>
                    <a:pt x="75" y="85"/>
                  </a:cubicBezTo>
                  <a:cubicBezTo>
                    <a:pt x="77" y="87"/>
                    <a:pt x="78" y="91"/>
                    <a:pt x="77" y="96"/>
                  </a:cubicBezTo>
                  <a:cubicBezTo>
                    <a:pt x="76" y="112"/>
                    <a:pt x="73" y="131"/>
                    <a:pt x="72" y="139"/>
                  </a:cubicBezTo>
                  <a:cubicBezTo>
                    <a:pt x="73" y="139"/>
                    <a:pt x="75" y="138"/>
                    <a:pt x="77" y="137"/>
                  </a:cubicBezTo>
                  <a:cubicBezTo>
                    <a:pt x="77" y="133"/>
                    <a:pt x="79" y="119"/>
                    <a:pt x="83" y="96"/>
                  </a:cubicBezTo>
                  <a:cubicBezTo>
                    <a:pt x="87" y="77"/>
                    <a:pt x="97" y="66"/>
                    <a:pt x="104" y="66"/>
                  </a:cubicBezTo>
                  <a:cubicBezTo>
                    <a:pt x="106" y="66"/>
                    <a:pt x="108" y="67"/>
                    <a:pt x="110" y="69"/>
                  </a:cubicBezTo>
                  <a:cubicBezTo>
                    <a:pt x="112" y="71"/>
                    <a:pt x="113" y="75"/>
                    <a:pt x="113" y="80"/>
                  </a:cubicBezTo>
                  <a:cubicBezTo>
                    <a:pt x="111" y="97"/>
                    <a:pt x="107" y="119"/>
                    <a:pt x="106" y="127"/>
                  </a:cubicBezTo>
                  <a:cubicBezTo>
                    <a:pt x="108" y="127"/>
                    <a:pt x="111" y="126"/>
                    <a:pt x="113" y="125"/>
                  </a:cubicBezTo>
                  <a:cubicBezTo>
                    <a:pt x="113" y="122"/>
                    <a:pt x="113" y="104"/>
                    <a:pt x="118" y="77"/>
                  </a:cubicBezTo>
                  <a:cubicBezTo>
                    <a:pt x="122" y="59"/>
                    <a:pt x="135" y="51"/>
                    <a:pt x="146" y="51"/>
                  </a:cubicBezTo>
                  <a:cubicBezTo>
                    <a:pt x="151" y="51"/>
                    <a:pt x="155" y="52"/>
                    <a:pt x="158" y="55"/>
                  </a:cubicBezTo>
                  <a:cubicBezTo>
                    <a:pt x="161" y="58"/>
                    <a:pt x="162" y="62"/>
                    <a:pt x="161" y="67"/>
                  </a:cubicBezTo>
                  <a:cubicBezTo>
                    <a:pt x="160" y="83"/>
                    <a:pt x="158" y="106"/>
                    <a:pt x="158" y="114"/>
                  </a:cubicBezTo>
                  <a:cubicBezTo>
                    <a:pt x="162" y="113"/>
                    <a:pt x="167" y="112"/>
                    <a:pt x="172" y="111"/>
                  </a:cubicBezTo>
                  <a:cubicBezTo>
                    <a:pt x="172" y="106"/>
                    <a:pt x="173" y="86"/>
                    <a:pt x="177" y="61"/>
                  </a:cubicBezTo>
                  <a:cubicBezTo>
                    <a:pt x="181" y="43"/>
                    <a:pt x="193" y="37"/>
                    <a:pt x="203" y="37"/>
                  </a:cubicBezTo>
                  <a:cubicBezTo>
                    <a:pt x="210" y="37"/>
                    <a:pt x="215" y="40"/>
                    <a:pt x="219" y="43"/>
                  </a:cubicBezTo>
                  <a:cubicBezTo>
                    <a:pt x="222" y="47"/>
                    <a:pt x="223" y="51"/>
                    <a:pt x="223" y="56"/>
                  </a:cubicBezTo>
                  <a:cubicBezTo>
                    <a:pt x="222" y="72"/>
                    <a:pt x="220" y="95"/>
                    <a:pt x="219" y="103"/>
                  </a:cubicBezTo>
                  <a:cubicBezTo>
                    <a:pt x="234" y="101"/>
                    <a:pt x="250" y="99"/>
                    <a:pt x="267" y="97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176" y="0"/>
                    <a:pt x="57" y="45"/>
                    <a:pt x="14" y="106"/>
                  </a:cubicBezTo>
                  <a:cubicBezTo>
                    <a:pt x="13" y="107"/>
                    <a:pt x="0" y="132"/>
                    <a:pt x="0" y="144"/>
                  </a:cubicBezTo>
                  <a:cubicBezTo>
                    <a:pt x="4" y="145"/>
                    <a:pt x="5" y="120"/>
                    <a:pt x="11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403">
              <a:extLst>
                <a:ext uri="{FF2B5EF4-FFF2-40B4-BE49-F238E27FC236}">
                  <a16:creationId xmlns:a16="http://schemas.microsoft.com/office/drawing/2014/main" xmlns="" id="{DAAB016A-98B7-4B83-B9E1-311093770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4" y="3730625"/>
              <a:ext cx="430213" cy="220663"/>
            </a:xfrm>
            <a:custGeom>
              <a:avLst/>
              <a:gdLst>
                <a:gd name="T0" fmla="*/ 233 w 234"/>
                <a:gd name="T1" fmla="*/ 18 h 118"/>
                <a:gd name="T2" fmla="*/ 234 w 234"/>
                <a:gd name="T3" fmla="*/ 0 h 118"/>
                <a:gd name="T4" fmla="*/ 1 w 234"/>
                <a:gd name="T5" fmla="*/ 107 h 118"/>
                <a:gd name="T6" fmla="*/ 0 w 234"/>
                <a:gd name="T7" fmla="*/ 118 h 118"/>
                <a:gd name="T8" fmla="*/ 233 w 234"/>
                <a:gd name="T9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18">
                  <a:moveTo>
                    <a:pt x="233" y="18"/>
                  </a:moveTo>
                  <a:cubicBezTo>
                    <a:pt x="234" y="0"/>
                    <a:pt x="234" y="0"/>
                    <a:pt x="234" y="0"/>
                  </a:cubicBezTo>
                  <a:cubicBezTo>
                    <a:pt x="152" y="4"/>
                    <a:pt x="31" y="72"/>
                    <a:pt x="1" y="10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8" y="60"/>
                    <a:pt x="163" y="17"/>
                    <a:pt x="23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404">
              <a:extLst>
                <a:ext uri="{FF2B5EF4-FFF2-40B4-BE49-F238E27FC236}">
                  <a16:creationId xmlns:a16="http://schemas.microsoft.com/office/drawing/2014/main" xmlns="" id="{E32F01B4-302D-4102-9D85-5DD9114D95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9489" y="3554413"/>
              <a:ext cx="395288" cy="360363"/>
            </a:xfrm>
            <a:custGeom>
              <a:avLst/>
              <a:gdLst>
                <a:gd name="T0" fmla="*/ 199 w 215"/>
                <a:gd name="T1" fmla="*/ 19 h 194"/>
                <a:gd name="T2" fmla="*/ 190 w 215"/>
                <a:gd name="T3" fmla="*/ 11 h 194"/>
                <a:gd name="T4" fmla="*/ 188 w 215"/>
                <a:gd name="T5" fmla="*/ 3 h 194"/>
                <a:gd name="T6" fmla="*/ 174 w 215"/>
                <a:gd name="T7" fmla="*/ 0 h 194"/>
                <a:gd name="T8" fmla="*/ 30 w 215"/>
                <a:gd name="T9" fmla="*/ 93 h 194"/>
                <a:gd name="T10" fmla="*/ 4 w 215"/>
                <a:gd name="T11" fmla="*/ 159 h 194"/>
                <a:gd name="T12" fmla="*/ 2 w 215"/>
                <a:gd name="T13" fmla="*/ 172 h 194"/>
                <a:gd name="T14" fmla="*/ 188 w 215"/>
                <a:gd name="T15" fmla="*/ 43 h 194"/>
                <a:gd name="T16" fmla="*/ 189 w 215"/>
                <a:gd name="T17" fmla="*/ 48 h 194"/>
                <a:gd name="T18" fmla="*/ 45 w 215"/>
                <a:gd name="T19" fmla="*/ 124 h 194"/>
                <a:gd name="T20" fmla="*/ 43 w 215"/>
                <a:gd name="T21" fmla="*/ 154 h 194"/>
                <a:gd name="T22" fmla="*/ 31 w 215"/>
                <a:gd name="T23" fmla="*/ 164 h 194"/>
                <a:gd name="T24" fmla="*/ 33 w 215"/>
                <a:gd name="T25" fmla="*/ 137 h 194"/>
                <a:gd name="T26" fmla="*/ 1 w 215"/>
                <a:gd name="T27" fmla="*/ 185 h 194"/>
                <a:gd name="T28" fmla="*/ 0 w 215"/>
                <a:gd name="T29" fmla="*/ 194 h 194"/>
                <a:gd name="T30" fmla="*/ 215 w 215"/>
                <a:gd name="T31" fmla="*/ 92 h 194"/>
                <a:gd name="T32" fmla="*/ 199 w 215"/>
                <a:gd name="T33" fmla="*/ 19 h 194"/>
                <a:gd name="T34" fmla="*/ 108 w 215"/>
                <a:gd name="T35" fmla="*/ 112 h 194"/>
                <a:gd name="T36" fmla="*/ 92 w 215"/>
                <a:gd name="T37" fmla="*/ 120 h 194"/>
                <a:gd name="T38" fmla="*/ 94 w 215"/>
                <a:gd name="T39" fmla="*/ 91 h 194"/>
                <a:gd name="T40" fmla="*/ 110 w 215"/>
                <a:gd name="T41" fmla="*/ 83 h 194"/>
                <a:gd name="T42" fmla="*/ 108 w 215"/>
                <a:gd name="T43" fmla="*/ 1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194">
                  <a:moveTo>
                    <a:pt x="199" y="19"/>
                  </a:moveTo>
                  <a:cubicBezTo>
                    <a:pt x="190" y="11"/>
                    <a:pt x="190" y="11"/>
                    <a:pt x="190" y="11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4" y="4"/>
                    <a:pt x="51" y="50"/>
                    <a:pt x="30" y="93"/>
                  </a:cubicBezTo>
                  <a:cubicBezTo>
                    <a:pt x="8" y="139"/>
                    <a:pt x="4" y="159"/>
                    <a:pt x="4" y="159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38" y="108"/>
                    <a:pt x="108" y="59"/>
                    <a:pt x="188" y="43"/>
                  </a:cubicBezTo>
                  <a:cubicBezTo>
                    <a:pt x="189" y="48"/>
                    <a:pt x="189" y="48"/>
                    <a:pt x="189" y="48"/>
                  </a:cubicBezTo>
                  <a:cubicBezTo>
                    <a:pt x="133" y="59"/>
                    <a:pt x="83" y="86"/>
                    <a:pt x="45" y="12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31" y="164"/>
                    <a:pt x="31" y="164"/>
                    <a:pt x="31" y="164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20" y="152"/>
                    <a:pt x="9" y="168"/>
                    <a:pt x="1" y="185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34" y="160"/>
                    <a:pt x="136" y="103"/>
                    <a:pt x="215" y="92"/>
                  </a:cubicBezTo>
                  <a:lnTo>
                    <a:pt x="199" y="19"/>
                  </a:lnTo>
                  <a:close/>
                  <a:moveTo>
                    <a:pt x="108" y="112"/>
                  </a:moveTo>
                  <a:cubicBezTo>
                    <a:pt x="92" y="120"/>
                    <a:pt x="92" y="120"/>
                    <a:pt x="92" y="120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110" y="83"/>
                    <a:pt x="110" y="83"/>
                    <a:pt x="110" y="83"/>
                  </a:cubicBezTo>
                  <a:lnTo>
                    <a:pt x="108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405">
              <a:extLst>
                <a:ext uri="{FF2B5EF4-FFF2-40B4-BE49-F238E27FC236}">
                  <a16:creationId xmlns:a16="http://schemas.microsoft.com/office/drawing/2014/main" xmlns="" id="{B3C3D851-09EF-46D8-89E7-01E002921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464" y="4379913"/>
              <a:ext cx="61913" cy="188913"/>
            </a:xfrm>
            <a:custGeom>
              <a:avLst/>
              <a:gdLst>
                <a:gd name="T0" fmla="*/ 31 w 34"/>
                <a:gd name="T1" fmla="*/ 5 h 101"/>
                <a:gd name="T2" fmla="*/ 10 w 34"/>
                <a:gd name="T3" fmla="*/ 3 h 101"/>
                <a:gd name="T4" fmla="*/ 1 w 34"/>
                <a:gd name="T5" fmla="*/ 26 h 101"/>
                <a:gd name="T6" fmla="*/ 0 w 34"/>
                <a:gd name="T7" fmla="*/ 101 h 101"/>
                <a:gd name="T8" fmla="*/ 34 w 34"/>
                <a:gd name="T9" fmla="*/ 100 h 101"/>
                <a:gd name="T10" fmla="*/ 33 w 34"/>
                <a:gd name="T11" fmla="*/ 16 h 101"/>
                <a:gd name="T12" fmla="*/ 31 w 34"/>
                <a:gd name="T13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01">
                  <a:moveTo>
                    <a:pt x="31" y="5"/>
                  </a:moveTo>
                  <a:cubicBezTo>
                    <a:pt x="22" y="1"/>
                    <a:pt x="15" y="0"/>
                    <a:pt x="10" y="3"/>
                  </a:cubicBezTo>
                  <a:cubicBezTo>
                    <a:pt x="2" y="8"/>
                    <a:pt x="1" y="22"/>
                    <a:pt x="1" y="26"/>
                  </a:cubicBezTo>
                  <a:cubicBezTo>
                    <a:pt x="1" y="37"/>
                    <a:pt x="0" y="92"/>
                    <a:pt x="0" y="101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90"/>
                    <a:pt x="34" y="49"/>
                    <a:pt x="33" y="16"/>
                  </a:cubicBezTo>
                  <a:cubicBezTo>
                    <a:pt x="33" y="12"/>
                    <a:pt x="32" y="8"/>
                    <a:pt x="3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07">
              <a:extLst>
                <a:ext uri="{FF2B5EF4-FFF2-40B4-BE49-F238E27FC236}">
                  <a16:creationId xmlns:a16="http://schemas.microsoft.com/office/drawing/2014/main" xmlns="" id="{C7F90E1C-2948-40C6-8767-04BE74DDA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6" y="4397375"/>
              <a:ext cx="63500" cy="165100"/>
            </a:xfrm>
            <a:custGeom>
              <a:avLst/>
              <a:gdLst>
                <a:gd name="T0" fmla="*/ 34 w 35"/>
                <a:gd name="T1" fmla="*/ 4 h 89"/>
                <a:gd name="T2" fmla="*/ 12 w 35"/>
                <a:gd name="T3" fmla="*/ 3 h 89"/>
                <a:gd name="T4" fmla="*/ 2 w 35"/>
                <a:gd name="T5" fmla="*/ 33 h 89"/>
                <a:gd name="T6" fmla="*/ 0 w 35"/>
                <a:gd name="T7" fmla="*/ 89 h 89"/>
                <a:gd name="T8" fmla="*/ 35 w 35"/>
                <a:gd name="T9" fmla="*/ 89 h 89"/>
                <a:gd name="T10" fmla="*/ 34 w 35"/>
                <a:gd name="T11" fmla="*/ 11 h 89"/>
                <a:gd name="T12" fmla="*/ 34 w 35"/>
                <a:gd name="T13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89">
                  <a:moveTo>
                    <a:pt x="34" y="4"/>
                  </a:moveTo>
                  <a:cubicBezTo>
                    <a:pt x="24" y="0"/>
                    <a:pt x="16" y="0"/>
                    <a:pt x="12" y="3"/>
                  </a:cubicBezTo>
                  <a:cubicBezTo>
                    <a:pt x="4" y="8"/>
                    <a:pt x="3" y="21"/>
                    <a:pt x="2" y="33"/>
                  </a:cubicBezTo>
                  <a:cubicBezTo>
                    <a:pt x="1" y="53"/>
                    <a:pt x="0" y="81"/>
                    <a:pt x="0" y="89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0"/>
                    <a:pt x="35" y="43"/>
                    <a:pt x="34" y="11"/>
                  </a:cubicBezTo>
                  <a:cubicBezTo>
                    <a:pt x="34" y="8"/>
                    <a:pt x="34" y="6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08">
              <a:extLst>
                <a:ext uri="{FF2B5EF4-FFF2-40B4-BE49-F238E27FC236}">
                  <a16:creationId xmlns:a16="http://schemas.microsoft.com/office/drawing/2014/main" xmlns="" id="{87B13484-1A0A-4999-A362-DA7052D730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763" y="4271963"/>
              <a:ext cx="874713" cy="355600"/>
            </a:xfrm>
            <a:custGeom>
              <a:avLst/>
              <a:gdLst>
                <a:gd name="T0" fmla="*/ 5 w 476"/>
                <a:gd name="T1" fmla="*/ 38 h 191"/>
                <a:gd name="T2" fmla="*/ 7 w 476"/>
                <a:gd name="T3" fmla="*/ 141 h 191"/>
                <a:gd name="T4" fmla="*/ 12 w 476"/>
                <a:gd name="T5" fmla="*/ 89 h 191"/>
                <a:gd name="T6" fmla="*/ 29 w 476"/>
                <a:gd name="T7" fmla="*/ 63 h 191"/>
                <a:gd name="T8" fmla="*/ 28 w 476"/>
                <a:gd name="T9" fmla="*/ 146 h 191"/>
                <a:gd name="T10" fmla="*/ 27 w 476"/>
                <a:gd name="T11" fmla="*/ 148 h 191"/>
                <a:gd name="T12" fmla="*/ 429 w 476"/>
                <a:gd name="T13" fmla="*/ 191 h 191"/>
                <a:gd name="T14" fmla="*/ 413 w 476"/>
                <a:gd name="T15" fmla="*/ 30 h 191"/>
                <a:gd name="T16" fmla="*/ 64 w 476"/>
                <a:gd name="T17" fmla="*/ 148 h 191"/>
                <a:gd name="T18" fmla="*/ 37 w 476"/>
                <a:gd name="T19" fmla="*/ 144 h 191"/>
                <a:gd name="T20" fmla="*/ 57 w 476"/>
                <a:gd name="T21" fmla="*/ 56 h 191"/>
                <a:gd name="T22" fmla="*/ 65 w 476"/>
                <a:gd name="T23" fmla="*/ 146 h 191"/>
                <a:gd name="T24" fmla="*/ 103 w 476"/>
                <a:gd name="T25" fmla="*/ 148 h 191"/>
                <a:gd name="T26" fmla="*/ 68 w 476"/>
                <a:gd name="T27" fmla="*/ 147 h 191"/>
                <a:gd name="T28" fmla="*/ 75 w 476"/>
                <a:gd name="T29" fmla="*/ 83 h 191"/>
                <a:gd name="T30" fmla="*/ 107 w 476"/>
                <a:gd name="T31" fmla="*/ 80 h 191"/>
                <a:gd name="T32" fmla="*/ 153 w 476"/>
                <a:gd name="T33" fmla="*/ 153 h 191"/>
                <a:gd name="T34" fmla="*/ 114 w 476"/>
                <a:gd name="T35" fmla="*/ 153 h 191"/>
                <a:gd name="T36" fmla="*/ 121 w 476"/>
                <a:gd name="T37" fmla="*/ 77 h 191"/>
                <a:gd name="T38" fmla="*/ 159 w 476"/>
                <a:gd name="T39" fmla="*/ 76 h 191"/>
                <a:gd name="T40" fmla="*/ 219 w 476"/>
                <a:gd name="T41" fmla="*/ 157 h 191"/>
                <a:gd name="T42" fmla="*/ 169 w 476"/>
                <a:gd name="T43" fmla="*/ 156 h 191"/>
                <a:gd name="T44" fmla="*/ 176 w 476"/>
                <a:gd name="T45" fmla="*/ 72 h 191"/>
                <a:gd name="T46" fmla="*/ 225 w 476"/>
                <a:gd name="T47" fmla="*/ 76 h 191"/>
                <a:gd name="T48" fmla="*/ 305 w 476"/>
                <a:gd name="T49" fmla="*/ 159 h 191"/>
                <a:gd name="T50" fmla="*/ 244 w 476"/>
                <a:gd name="T51" fmla="*/ 161 h 191"/>
                <a:gd name="T52" fmla="*/ 247 w 476"/>
                <a:gd name="T53" fmla="*/ 72 h 191"/>
                <a:gd name="T54" fmla="*/ 304 w 476"/>
                <a:gd name="T55" fmla="*/ 78 h 191"/>
                <a:gd name="T56" fmla="*/ 391 w 476"/>
                <a:gd name="T57" fmla="*/ 161 h 191"/>
                <a:gd name="T58" fmla="*/ 327 w 476"/>
                <a:gd name="T59" fmla="*/ 164 h 191"/>
                <a:gd name="T60" fmla="*/ 330 w 476"/>
                <a:gd name="T61" fmla="*/ 67 h 191"/>
                <a:gd name="T62" fmla="*/ 387 w 476"/>
                <a:gd name="T63" fmla="*/ 59 h 191"/>
                <a:gd name="T64" fmla="*/ 387 w 476"/>
                <a:gd name="T65" fmla="*/ 59 h 191"/>
                <a:gd name="T66" fmla="*/ 391 w 476"/>
                <a:gd name="T67" fmla="*/ 16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6" h="191">
                  <a:moveTo>
                    <a:pt x="413" y="0"/>
                  </a:moveTo>
                  <a:cubicBezTo>
                    <a:pt x="314" y="3"/>
                    <a:pt x="71" y="11"/>
                    <a:pt x="5" y="3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" y="140"/>
                    <a:pt x="4" y="140"/>
                    <a:pt x="7" y="141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1"/>
                    <a:pt x="9" y="123"/>
                    <a:pt x="12" y="89"/>
                  </a:cubicBezTo>
                  <a:cubicBezTo>
                    <a:pt x="14" y="72"/>
                    <a:pt x="19" y="61"/>
                    <a:pt x="25" y="61"/>
                  </a:cubicBezTo>
                  <a:cubicBezTo>
                    <a:pt x="26" y="61"/>
                    <a:pt x="28" y="61"/>
                    <a:pt x="29" y="63"/>
                  </a:cubicBezTo>
                  <a:cubicBezTo>
                    <a:pt x="33" y="67"/>
                    <a:pt x="34" y="77"/>
                    <a:pt x="32" y="91"/>
                  </a:cubicBezTo>
                  <a:cubicBezTo>
                    <a:pt x="28" y="132"/>
                    <a:pt x="29" y="145"/>
                    <a:pt x="28" y="146"/>
                  </a:cubicBezTo>
                  <a:cubicBezTo>
                    <a:pt x="28" y="148"/>
                    <a:pt x="28" y="148"/>
                    <a:pt x="28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166" y="191"/>
                    <a:pt x="301" y="191"/>
                    <a:pt x="402" y="191"/>
                  </a:cubicBezTo>
                  <a:cubicBezTo>
                    <a:pt x="429" y="191"/>
                    <a:pt x="429" y="191"/>
                    <a:pt x="429" y="191"/>
                  </a:cubicBezTo>
                  <a:cubicBezTo>
                    <a:pt x="444" y="191"/>
                    <a:pt x="460" y="191"/>
                    <a:pt x="476" y="191"/>
                  </a:cubicBezTo>
                  <a:cubicBezTo>
                    <a:pt x="413" y="30"/>
                    <a:pt x="413" y="30"/>
                    <a:pt x="413" y="30"/>
                  </a:cubicBezTo>
                  <a:lnTo>
                    <a:pt x="413" y="0"/>
                  </a:lnTo>
                  <a:close/>
                  <a:moveTo>
                    <a:pt x="64" y="148"/>
                  </a:moveTo>
                  <a:cubicBezTo>
                    <a:pt x="36" y="146"/>
                    <a:pt x="36" y="146"/>
                    <a:pt x="36" y="146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37" y="144"/>
                    <a:pt x="38" y="120"/>
                    <a:pt x="41" y="86"/>
                  </a:cubicBezTo>
                  <a:cubicBezTo>
                    <a:pt x="42" y="68"/>
                    <a:pt x="49" y="56"/>
                    <a:pt x="57" y="56"/>
                  </a:cubicBezTo>
                  <a:cubicBezTo>
                    <a:pt x="64" y="56"/>
                    <a:pt x="68" y="66"/>
                    <a:pt x="68" y="84"/>
                  </a:cubicBezTo>
                  <a:cubicBezTo>
                    <a:pt x="68" y="124"/>
                    <a:pt x="65" y="145"/>
                    <a:pt x="65" y="146"/>
                  </a:cubicBezTo>
                  <a:lnTo>
                    <a:pt x="64" y="148"/>
                  </a:lnTo>
                  <a:close/>
                  <a:moveTo>
                    <a:pt x="103" y="148"/>
                  </a:moveTo>
                  <a:cubicBezTo>
                    <a:pt x="103" y="150"/>
                    <a:pt x="103" y="150"/>
                    <a:pt x="103" y="150"/>
                  </a:cubicBezTo>
                  <a:cubicBezTo>
                    <a:pt x="68" y="147"/>
                    <a:pt x="68" y="147"/>
                    <a:pt x="68" y="147"/>
                  </a:cubicBezTo>
                  <a:cubicBezTo>
                    <a:pt x="68" y="145"/>
                    <a:pt x="68" y="145"/>
                    <a:pt x="68" y="145"/>
                  </a:cubicBezTo>
                  <a:cubicBezTo>
                    <a:pt x="68" y="145"/>
                    <a:pt x="72" y="116"/>
                    <a:pt x="75" y="83"/>
                  </a:cubicBezTo>
                  <a:cubicBezTo>
                    <a:pt x="77" y="62"/>
                    <a:pt x="86" y="52"/>
                    <a:pt x="93" y="52"/>
                  </a:cubicBezTo>
                  <a:cubicBezTo>
                    <a:pt x="100" y="52"/>
                    <a:pt x="107" y="59"/>
                    <a:pt x="107" y="80"/>
                  </a:cubicBezTo>
                  <a:cubicBezTo>
                    <a:pt x="107" y="119"/>
                    <a:pt x="103" y="148"/>
                    <a:pt x="103" y="148"/>
                  </a:cubicBezTo>
                  <a:close/>
                  <a:moveTo>
                    <a:pt x="153" y="153"/>
                  </a:moveTo>
                  <a:cubicBezTo>
                    <a:pt x="153" y="156"/>
                    <a:pt x="153" y="156"/>
                    <a:pt x="153" y="156"/>
                  </a:cubicBezTo>
                  <a:cubicBezTo>
                    <a:pt x="114" y="153"/>
                    <a:pt x="114" y="153"/>
                    <a:pt x="114" y="153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4" y="150"/>
                    <a:pt x="118" y="111"/>
                    <a:pt x="121" y="77"/>
                  </a:cubicBezTo>
                  <a:cubicBezTo>
                    <a:pt x="123" y="57"/>
                    <a:pt x="133" y="47"/>
                    <a:pt x="142" y="47"/>
                  </a:cubicBezTo>
                  <a:cubicBezTo>
                    <a:pt x="150" y="47"/>
                    <a:pt x="159" y="54"/>
                    <a:pt x="159" y="76"/>
                  </a:cubicBezTo>
                  <a:cubicBezTo>
                    <a:pt x="159" y="115"/>
                    <a:pt x="153" y="153"/>
                    <a:pt x="153" y="153"/>
                  </a:cubicBezTo>
                  <a:close/>
                  <a:moveTo>
                    <a:pt x="219" y="157"/>
                  </a:moveTo>
                  <a:cubicBezTo>
                    <a:pt x="219" y="159"/>
                    <a:pt x="219" y="159"/>
                    <a:pt x="219" y="159"/>
                  </a:cubicBezTo>
                  <a:cubicBezTo>
                    <a:pt x="169" y="156"/>
                    <a:pt x="169" y="156"/>
                    <a:pt x="169" y="156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69" y="154"/>
                    <a:pt x="173" y="106"/>
                    <a:pt x="176" y="72"/>
                  </a:cubicBezTo>
                  <a:cubicBezTo>
                    <a:pt x="177" y="54"/>
                    <a:pt x="190" y="45"/>
                    <a:pt x="201" y="45"/>
                  </a:cubicBezTo>
                  <a:cubicBezTo>
                    <a:pt x="212" y="45"/>
                    <a:pt x="225" y="55"/>
                    <a:pt x="225" y="76"/>
                  </a:cubicBezTo>
                  <a:cubicBezTo>
                    <a:pt x="225" y="116"/>
                    <a:pt x="219" y="157"/>
                    <a:pt x="219" y="157"/>
                  </a:cubicBezTo>
                  <a:close/>
                  <a:moveTo>
                    <a:pt x="305" y="159"/>
                  </a:moveTo>
                  <a:cubicBezTo>
                    <a:pt x="305" y="161"/>
                    <a:pt x="305" y="161"/>
                    <a:pt x="305" y="161"/>
                  </a:cubicBezTo>
                  <a:cubicBezTo>
                    <a:pt x="244" y="161"/>
                    <a:pt x="244" y="161"/>
                    <a:pt x="244" y="161"/>
                  </a:cubicBezTo>
                  <a:cubicBezTo>
                    <a:pt x="244" y="158"/>
                    <a:pt x="244" y="158"/>
                    <a:pt x="244" y="158"/>
                  </a:cubicBezTo>
                  <a:cubicBezTo>
                    <a:pt x="244" y="158"/>
                    <a:pt x="244" y="106"/>
                    <a:pt x="247" y="72"/>
                  </a:cubicBezTo>
                  <a:cubicBezTo>
                    <a:pt x="249" y="54"/>
                    <a:pt x="262" y="46"/>
                    <a:pt x="274" y="46"/>
                  </a:cubicBezTo>
                  <a:cubicBezTo>
                    <a:pt x="289" y="46"/>
                    <a:pt x="304" y="57"/>
                    <a:pt x="304" y="78"/>
                  </a:cubicBezTo>
                  <a:cubicBezTo>
                    <a:pt x="305" y="115"/>
                    <a:pt x="305" y="158"/>
                    <a:pt x="305" y="159"/>
                  </a:cubicBezTo>
                  <a:close/>
                  <a:moveTo>
                    <a:pt x="391" y="161"/>
                  </a:moveTo>
                  <a:cubicBezTo>
                    <a:pt x="391" y="163"/>
                    <a:pt x="391" y="163"/>
                    <a:pt x="391" y="163"/>
                  </a:cubicBezTo>
                  <a:cubicBezTo>
                    <a:pt x="327" y="164"/>
                    <a:pt x="327" y="164"/>
                    <a:pt x="327" y="164"/>
                  </a:cubicBezTo>
                  <a:cubicBezTo>
                    <a:pt x="327" y="162"/>
                    <a:pt x="327" y="162"/>
                    <a:pt x="327" y="162"/>
                  </a:cubicBezTo>
                  <a:cubicBezTo>
                    <a:pt x="327" y="161"/>
                    <a:pt x="327" y="101"/>
                    <a:pt x="330" y="67"/>
                  </a:cubicBezTo>
                  <a:cubicBezTo>
                    <a:pt x="332" y="49"/>
                    <a:pt x="345" y="41"/>
                    <a:pt x="358" y="41"/>
                  </a:cubicBezTo>
                  <a:cubicBezTo>
                    <a:pt x="369" y="41"/>
                    <a:pt x="381" y="47"/>
                    <a:pt x="387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7" y="59"/>
                    <a:pt x="387" y="59"/>
                    <a:pt x="387" y="59"/>
                  </a:cubicBezTo>
                  <a:cubicBezTo>
                    <a:pt x="389" y="64"/>
                    <a:pt x="390" y="69"/>
                    <a:pt x="390" y="74"/>
                  </a:cubicBezTo>
                  <a:cubicBezTo>
                    <a:pt x="391" y="112"/>
                    <a:pt x="391" y="160"/>
                    <a:pt x="391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09">
              <a:extLst>
                <a:ext uri="{FF2B5EF4-FFF2-40B4-BE49-F238E27FC236}">
                  <a16:creationId xmlns:a16="http://schemas.microsoft.com/office/drawing/2014/main" xmlns="" id="{7E1E1642-0D57-4A52-9BDF-841E0588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476" y="4394200"/>
              <a:ext cx="38100" cy="165100"/>
            </a:xfrm>
            <a:custGeom>
              <a:avLst/>
              <a:gdLst>
                <a:gd name="T0" fmla="*/ 10 w 20"/>
                <a:gd name="T1" fmla="*/ 2 h 89"/>
                <a:gd name="T2" fmla="*/ 1 w 20"/>
                <a:gd name="T3" fmla="*/ 44 h 89"/>
                <a:gd name="T4" fmla="*/ 1 w 20"/>
                <a:gd name="T5" fmla="*/ 89 h 89"/>
                <a:gd name="T6" fmla="*/ 14 w 20"/>
                <a:gd name="T7" fmla="*/ 89 h 89"/>
                <a:gd name="T8" fmla="*/ 20 w 20"/>
                <a:gd name="T9" fmla="*/ 11 h 89"/>
                <a:gd name="T10" fmla="*/ 19 w 20"/>
                <a:gd name="T11" fmla="*/ 1 h 89"/>
                <a:gd name="T12" fmla="*/ 10 w 20"/>
                <a:gd name="T13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9">
                  <a:moveTo>
                    <a:pt x="10" y="2"/>
                  </a:moveTo>
                  <a:cubicBezTo>
                    <a:pt x="2" y="7"/>
                    <a:pt x="1" y="28"/>
                    <a:pt x="1" y="44"/>
                  </a:cubicBezTo>
                  <a:cubicBezTo>
                    <a:pt x="0" y="70"/>
                    <a:pt x="1" y="88"/>
                    <a:pt x="1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6" y="80"/>
                    <a:pt x="20" y="45"/>
                    <a:pt x="20" y="11"/>
                  </a:cubicBezTo>
                  <a:cubicBezTo>
                    <a:pt x="20" y="7"/>
                    <a:pt x="19" y="4"/>
                    <a:pt x="19" y="1"/>
                  </a:cubicBezTo>
                  <a:cubicBezTo>
                    <a:pt x="15" y="0"/>
                    <a:pt x="12" y="0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10">
              <a:extLst>
                <a:ext uri="{FF2B5EF4-FFF2-40B4-BE49-F238E27FC236}">
                  <a16:creationId xmlns:a16="http://schemas.microsoft.com/office/drawing/2014/main" xmlns="" id="{F3CEA97A-13AE-433E-9F38-063F1C84B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526" y="4397375"/>
              <a:ext cx="23813" cy="155575"/>
            </a:xfrm>
            <a:custGeom>
              <a:avLst/>
              <a:gdLst>
                <a:gd name="T0" fmla="*/ 8 w 13"/>
                <a:gd name="T1" fmla="*/ 84 h 84"/>
                <a:gd name="T2" fmla="*/ 13 w 13"/>
                <a:gd name="T3" fmla="*/ 9 h 84"/>
                <a:gd name="T4" fmla="*/ 12 w 13"/>
                <a:gd name="T5" fmla="*/ 0 h 84"/>
                <a:gd name="T6" fmla="*/ 0 w 13"/>
                <a:gd name="T7" fmla="*/ 83 h 84"/>
                <a:gd name="T8" fmla="*/ 8 w 13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4">
                  <a:moveTo>
                    <a:pt x="8" y="84"/>
                  </a:moveTo>
                  <a:cubicBezTo>
                    <a:pt x="9" y="75"/>
                    <a:pt x="13" y="42"/>
                    <a:pt x="13" y="9"/>
                  </a:cubicBezTo>
                  <a:cubicBezTo>
                    <a:pt x="13" y="6"/>
                    <a:pt x="13" y="3"/>
                    <a:pt x="12" y="0"/>
                  </a:cubicBezTo>
                  <a:cubicBezTo>
                    <a:pt x="6" y="7"/>
                    <a:pt x="3" y="45"/>
                    <a:pt x="0" y="83"/>
                  </a:cubicBezTo>
                  <a:lnTo>
                    <a:pt x="8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411">
              <a:extLst>
                <a:ext uri="{FF2B5EF4-FFF2-40B4-BE49-F238E27FC236}">
                  <a16:creationId xmlns:a16="http://schemas.microsoft.com/office/drawing/2014/main" xmlns="" id="{1DE268E7-94F5-47F8-8769-03920C2D7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813" y="3956050"/>
              <a:ext cx="668338" cy="204788"/>
            </a:xfrm>
            <a:custGeom>
              <a:avLst/>
              <a:gdLst>
                <a:gd name="T0" fmla="*/ 325 w 363"/>
                <a:gd name="T1" fmla="*/ 18 h 110"/>
                <a:gd name="T2" fmla="*/ 352 w 363"/>
                <a:gd name="T3" fmla="*/ 43 h 110"/>
                <a:gd name="T4" fmla="*/ 363 w 363"/>
                <a:gd name="T5" fmla="*/ 27 h 110"/>
                <a:gd name="T6" fmla="*/ 331 w 363"/>
                <a:gd name="T7" fmla="*/ 0 h 110"/>
                <a:gd name="T8" fmla="*/ 96 w 363"/>
                <a:gd name="T9" fmla="*/ 44 h 110"/>
                <a:gd name="T10" fmla="*/ 95 w 363"/>
                <a:gd name="T11" fmla="*/ 44 h 110"/>
                <a:gd name="T12" fmla="*/ 95 w 363"/>
                <a:gd name="T13" fmla="*/ 44 h 110"/>
                <a:gd name="T14" fmla="*/ 48 w 363"/>
                <a:gd name="T15" fmla="*/ 66 h 110"/>
                <a:gd name="T16" fmla="*/ 39 w 363"/>
                <a:gd name="T17" fmla="*/ 71 h 110"/>
                <a:gd name="T18" fmla="*/ 39 w 363"/>
                <a:gd name="T19" fmla="*/ 71 h 110"/>
                <a:gd name="T20" fmla="*/ 32 w 363"/>
                <a:gd name="T21" fmla="*/ 75 h 110"/>
                <a:gd name="T22" fmla="*/ 32 w 363"/>
                <a:gd name="T23" fmla="*/ 75 h 110"/>
                <a:gd name="T24" fmla="*/ 18 w 363"/>
                <a:gd name="T25" fmla="*/ 85 h 110"/>
                <a:gd name="T26" fmla="*/ 18 w 363"/>
                <a:gd name="T27" fmla="*/ 85 h 110"/>
                <a:gd name="T28" fmla="*/ 14 w 363"/>
                <a:gd name="T29" fmla="*/ 87 h 110"/>
                <a:gd name="T30" fmla="*/ 14 w 363"/>
                <a:gd name="T31" fmla="*/ 89 h 110"/>
                <a:gd name="T32" fmla="*/ 13 w 363"/>
                <a:gd name="T33" fmla="*/ 89 h 110"/>
                <a:gd name="T34" fmla="*/ 0 w 363"/>
                <a:gd name="T35" fmla="*/ 100 h 110"/>
                <a:gd name="T36" fmla="*/ 0 w 363"/>
                <a:gd name="T37" fmla="*/ 110 h 110"/>
                <a:gd name="T38" fmla="*/ 324 w 363"/>
                <a:gd name="T39" fmla="*/ 18 h 110"/>
                <a:gd name="T40" fmla="*/ 325 w 363"/>
                <a:gd name="T41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3" h="110">
                  <a:moveTo>
                    <a:pt x="325" y="18"/>
                  </a:moveTo>
                  <a:cubicBezTo>
                    <a:pt x="352" y="43"/>
                    <a:pt x="352" y="43"/>
                    <a:pt x="352" y="43"/>
                  </a:cubicBezTo>
                  <a:cubicBezTo>
                    <a:pt x="355" y="38"/>
                    <a:pt x="358" y="32"/>
                    <a:pt x="363" y="27"/>
                  </a:cubicBezTo>
                  <a:cubicBezTo>
                    <a:pt x="331" y="0"/>
                    <a:pt x="331" y="0"/>
                    <a:pt x="331" y="0"/>
                  </a:cubicBezTo>
                  <a:cubicBezTo>
                    <a:pt x="223" y="6"/>
                    <a:pt x="147" y="24"/>
                    <a:pt x="96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76" y="51"/>
                    <a:pt x="60" y="59"/>
                    <a:pt x="48" y="66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7" y="72"/>
                    <a:pt x="35" y="74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6"/>
                    <a:pt x="16" y="87"/>
                    <a:pt x="14" y="87"/>
                  </a:cubicBezTo>
                  <a:cubicBezTo>
                    <a:pt x="14" y="88"/>
                    <a:pt x="14" y="89"/>
                    <a:pt x="14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6" y="94"/>
                    <a:pt x="2" y="99"/>
                    <a:pt x="0" y="10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70" y="38"/>
                    <a:pt x="314" y="19"/>
                    <a:pt x="324" y="18"/>
                  </a:cubicBezTo>
                  <a:lnTo>
                    <a:pt x="32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412">
              <a:extLst>
                <a:ext uri="{FF2B5EF4-FFF2-40B4-BE49-F238E27FC236}">
                  <a16:creationId xmlns:a16="http://schemas.microsoft.com/office/drawing/2014/main" xmlns="" id="{4C4A9655-6B0C-4CB0-879A-A036ABDB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3" y="4006850"/>
              <a:ext cx="293688" cy="73025"/>
            </a:xfrm>
            <a:custGeom>
              <a:avLst/>
              <a:gdLst>
                <a:gd name="T0" fmla="*/ 0 w 160"/>
                <a:gd name="T1" fmla="*/ 39 h 39"/>
                <a:gd name="T2" fmla="*/ 160 w 160"/>
                <a:gd name="T3" fmla="*/ 35 h 39"/>
                <a:gd name="T4" fmla="*/ 159 w 160"/>
                <a:gd name="T5" fmla="*/ 28 h 39"/>
                <a:gd name="T6" fmla="*/ 159 w 160"/>
                <a:gd name="T7" fmla="*/ 26 h 39"/>
                <a:gd name="T8" fmla="*/ 159 w 160"/>
                <a:gd name="T9" fmla="*/ 24 h 39"/>
                <a:gd name="T10" fmla="*/ 158 w 160"/>
                <a:gd name="T11" fmla="*/ 17 h 39"/>
                <a:gd name="T12" fmla="*/ 156 w 160"/>
                <a:gd name="T13" fmla="*/ 2 h 39"/>
                <a:gd name="T14" fmla="*/ 156 w 160"/>
                <a:gd name="T15" fmla="*/ 1 h 39"/>
                <a:gd name="T16" fmla="*/ 156 w 160"/>
                <a:gd name="T17" fmla="*/ 0 h 39"/>
                <a:gd name="T18" fmla="*/ 116 w 160"/>
                <a:gd name="T19" fmla="*/ 0 h 39"/>
                <a:gd name="T20" fmla="*/ 19 w 160"/>
                <a:gd name="T21" fmla="*/ 2 h 39"/>
                <a:gd name="T22" fmla="*/ 2 w 160"/>
                <a:gd name="T23" fmla="*/ 32 h 39"/>
                <a:gd name="T24" fmla="*/ 0 w 160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" h="39">
                  <a:moveTo>
                    <a:pt x="0" y="39"/>
                  </a:moveTo>
                  <a:cubicBezTo>
                    <a:pt x="57" y="36"/>
                    <a:pt x="152" y="35"/>
                    <a:pt x="160" y="35"/>
                  </a:cubicBezTo>
                  <a:cubicBezTo>
                    <a:pt x="160" y="31"/>
                    <a:pt x="160" y="30"/>
                    <a:pt x="159" y="28"/>
                  </a:cubicBezTo>
                  <a:cubicBezTo>
                    <a:pt x="159" y="27"/>
                    <a:pt x="159" y="27"/>
                    <a:pt x="159" y="26"/>
                  </a:cubicBezTo>
                  <a:cubicBezTo>
                    <a:pt x="159" y="25"/>
                    <a:pt x="159" y="25"/>
                    <a:pt x="159" y="24"/>
                  </a:cubicBezTo>
                  <a:cubicBezTo>
                    <a:pt x="159" y="22"/>
                    <a:pt x="160" y="19"/>
                    <a:pt x="158" y="17"/>
                  </a:cubicBezTo>
                  <a:cubicBezTo>
                    <a:pt x="154" y="12"/>
                    <a:pt x="155" y="7"/>
                    <a:pt x="156" y="2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1"/>
                    <a:pt x="156" y="0"/>
                    <a:pt x="15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8" y="15"/>
                    <a:pt x="2" y="32"/>
                    <a:pt x="2" y="32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413">
              <a:extLst>
                <a:ext uri="{FF2B5EF4-FFF2-40B4-BE49-F238E27FC236}">
                  <a16:creationId xmlns:a16="http://schemas.microsoft.com/office/drawing/2014/main" xmlns="" id="{2CF33202-1801-497F-B7B8-1757CF4F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1" y="3906838"/>
              <a:ext cx="22225" cy="80963"/>
            </a:xfrm>
            <a:custGeom>
              <a:avLst/>
              <a:gdLst>
                <a:gd name="T0" fmla="*/ 9 w 12"/>
                <a:gd name="T1" fmla="*/ 42 h 44"/>
                <a:gd name="T2" fmla="*/ 12 w 12"/>
                <a:gd name="T3" fmla="*/ 0 h 44"/>
                <a:gd name="T4" fmla="*/ 0 w 12"/>
                <a:gd name="T5" fmla="*/ 44 h 44"/>
                <a:gd name="T6" fmla="*/ 9 w 12"/>
                <a:gd name="T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4">
                  <a:moveTo>
                    <a:pt x="9" y="42"/>
                  </a:moveTo>
                  <a:cubicBezTo>
                    <a:pt x="9" y="36"/>
                    <a:pt x="11" y="16"/>
                    <a:pt x="12" y="0"/>
                  </a:cubicBezTo>
                  <a:cubicBezTo>
                    <a:pt x="5" y="7"/>
                    <a:pt x="0" y="27"/>
                    <a:pt x="0" y="44"/>
                  </a:cubicBezTo>
                  <a:lnTo>
                    <a:pt x="9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14">
              <a:extLst>
                <a:ext uri="{FF2B5EF4-FFF2-40B4-BE49-F238E27FC236}">
                  <a16:creationId xmlns:a16="http://schemas.microsoft.com/office/drawing/2014/main" xmlns="" id="{96D7DB3C-E6B8-47B5-A19C-5AB456F7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1" y="4205288"/>
              <a:ext cx="28575" cy="123825"/>
            </a:xfrm>
            <a:custGeom>
              <a:avLst/>
              <a:gdLst>
                <a:gd name="T0" fmla="*/ 3 w 15"/>
                <a:gd name="T1" fmla="*/ 0 h 66"/>
                <a:gd name="T2" fmla="*/ 0 w 15"/>
                <a:gd name="T3" fmla="*/ 2 h 66"/>
                <a:gd name="T4" fmla="*/ 7 w 15"/>
                <a:gd name="T5" fmla="*/ 37 h 66"/>
                <a:gd name="T6" fmla="*/ 8 w 15"/>
                <a:gd name="T7" fmla="*/ 41 h 66"/>
                <a:gd name="T8" fmla="*/ 11 w 15"/>
                <a:gd name="T9" fmla="*/ 65 h 66"/>
                <a:gd name="T10" fmla="*/ 15 w 15"/>
                <a:gd name="T11" fmla="*/ 66 h 66"/>
                <a:gd name="T12" fmla="*/ 10 w 15"/>
                <a:gd name="T13" fmla="*/ 20 h 66"/>
                <a:gd name="T14" fmla="*/ 3 w 15"/>
                <a:gd name="T1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6">
                  <a:moveTo>
                    <a:pt x="3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3" y="6"/>
                    <a:pt x="5" y="18"/>
                    <a:pt x="7" y="37"/>
                  </a:cubicBezTo>
                  <a:cubicBezTo>
                    <a:pt x="7" y="38"/>
                    <a:pt x="7" y="40"/>
                    <a:pt x="8" y="41"/>
                  </a:cubicBezTo>
                  <a:cubicBezTo>
                    <a:pt x="9" y="49"/>
                    <a:pt x="10" y="61"/>
                    <a:pt x="11" y="65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56"/>
                    <a:pt x="11" y="28"/>
                    <a:pt x="10" y="20"/>
                  </a:cubicBezTo>
                  <a:cubicBezTo>
                    <a:pt x="8" y="6"/>
                    <a:pt x="6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15">
              <a:extLst>
                <a:ext uri="{FF2B5EF4-FFF2-40B4-BE49-F238E27FC236}">
                  <a16:creationId xmlns:a16="http://schemas.microsoft.com/office/drawing/2014/main" xmlns="" id="{D2B8854C-8257-4B3E-A2CB-3E14010D3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338" y="4183063"/>
              <a:ext cx="38100" cy="114300"/>
            </a:xfrm>
            <a:custGeom>
              <a:avLst/>
              <a:gdLst>
                <a:gd name="T0" fmla="*/ 0 w 21"/>
                <a:gd name="T1" fmla="*/ 1 h 61"/>
                <a:gd name="T2" fmla="*/ 0 w 21"/>
                <a:gd name="T3" fmla="*/ 5 h 61"/>
                <a:gd name="T4" fmla="*/ 4 w 21"/>
                <a:gd name="T5" fmla="*/ 61 h 61"/>
                <a:gd name="T6" fmla="*/ 20 w 21"/>
                <a:gd name="T7" fmla="*/ 61 h 61"/>
                <a:gd name="T8" fmla="*/ 20 w 21"/>
                <a:gd name="T9" fmla="*/ 52 h 61"/>
                <a:gd name="T10" fmla="*/ 13 w 21"/>
                <a:gd name="T11" fmla="*/ 4 h 61"/>
                <a:gd name="T12" fmla="*/ 0 w 21"/>
                <a:gd name="T1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1">
                  <a:moveTo>
                    <a:pt x="0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12"/>
                    <a:pt x="3" y="51"/>
                    <a:pt x="4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58"/>
                    <a:pt x="20" y="55"/>
                    <a:pt x="20" y="52"/>
                  </a:cubicBezTo>
                  <a:cubicBezTo>
                    <a:pt x="21" y="36"/>
                    <a:pt x="19" y="16"/>
                    <a:pt x="13" y="4"/>
                  </a:cubicBezTo>
                  <a:cubicBezTo>
                    <a:pt x="11" y="0"/>
                    <a:pt x="6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16">
              <a:extLst>
                <a:ext uri="{FF2B5EF4-FFF2-40B4-BE49-F238E27FC236}">
                  <a16:creationId xmlns:a16="http://schemas.microsoft.com/office/drawing/2014/main" xmlns="" id="{AB5CE416-6F0A-4A32-AD99-4E6A0604D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6" y="4211638"/>
              <a:ext cx="23813" cy="112713"/>
            </a:xfrm>
            <a:custGeom>
              <a:avLst/>
              <a:gdLst>
                <a:gd name="T0" fmla="*/ 13 w 13"/>
                <a:gd name="T1" fmla="*/ 61 h 61"/>
                <a:gd name="T2" fmla="*/ 8 w 13"/>
                <a:gd name="T3" fmla="*/ 7 h 61"/>
                <a:gd name="T4" fmla="*/ 1 w 13"/>
                <a:gd name="T5" fmla="*/ 0 h 61"/>
                <a:gd name="T6" fmla="*/ 0 w 13"/>
                <a:gd name="T7" fmla="*/ 0 h 61"/>
                <a:gd name="T8" fmla="*/ 10 w 13"/>
                <a:gd name="T9" fmla="*/ 61 h 61"/>
                <a:gd name="T10" fmla="*/ 13 w 13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1">
                  <a:moveTo>
                    <a:pt x="13" y="61"/>
                  </a:moveTo>
                  <a:cubicBezTo>
                    <a:pt x="12" y="51"/>
                    <a:pt x="10" y="16"/>
                    <a:pt x="8" y="7"/>
                  </a:cubicBezTo>
                  <a:cubicBezTo>
                    <a:pt x="7" y="2"/>
                    <a:pt x="3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7" y="11"/>
                    <a:pt x="10" y="41"/>
                    <a:pt x="10" y="61"/>
                  </a:cubicBezTo>
                  <a:lnTo>
                    <a:pt x="13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17">
              <a:extLst>
                <a:ext uri="{FF2B5EF4-FFF2-40B4-BE49-F238E27FC236}">
                  <a16:creationId xmlns:a16="http://schemas.microsoft.com/office/drawing/2014/main" xmlns="" id="{81C6B816-5DD0-4C7B-BDFF-03B2952B0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576" y="4198938"/>
              <a:ext cx="15875" cy="87313"/>
            </a:xfrm>
            <a:custGeom>
              <a:avLst/>
              <a:gdLst>
                <a:gd name="T0" fmla="*/ 0 w 8"/>
                <a:gd name="T1" fmla="*/ 9 h 47"/>
                <a:gd name="T2" fmla="*/ 3 w 8"/>
                <a:gd name="T3" fmla="*/ 46 h 47"/>
                <a:gd name="T4" fmla="*/ 8 w 8"/>
                <a:gd name="T5" fmla="*/ 47 h 47"/>
                <a:gd name="T6" fmla="*/ 0 w 8"/>
                <a:gd name="T7" fmla="*/ 0 h 47"/>
                <a:gd name="T8" fmla="*/ 0 w 8"/>
                <a:gd name="T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7">
                  <a:moveTo>
                    <a:pt x="0" y="9"/>
                  </a:moveTo>
                  <a:cubicBezTo>
                    <a:pt x="1" y="20"/>
                    <a:pt x="2" y="40"/>
                    <a:pt x="3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28"/>
                    <a:pt x="5" y="7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18">
              <a:extLst>
                <a:ext uri="{FF2B5EF4-FFF2-40B4-BE49-F238E27FC236}">
                  <a16:creationId xmlns:a16="http://schemas.microsoft.com/office/drawing/2014/main" xmlns="" id="{1270E92C-E25B-480A-8D30-2698F3F24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1" y="4171950"/>
              <a:ext cx="38100" cy="127000"/>
            </a:xfrm>
            <a:custGeom>
              <a:avLst/>
              <a:gdLst>
                <a:gd name="T0" fmla="*/ 6 w 20"/>
                <a:gd name="T1" fmla="*/ 0 h 68"/>
                <a:gd name="T2" fmla="*/ 4 w 20"/>
                <a:gd name="T3" fmla="*/ 2 h 68"/>
                <a:gd name="T4" fmla="*/ 0 w 20"/>
                <a:gd name="T5" fmla="*/ 12 h 68"/>
                <a:gd name="T6" fmla="*/ 4 w 20"/>
                <a:gd name="T7" fmla="*/ 68 h 68"/>
                <a:gd name="T8" fmla="*/ 20 w 20"/>
                <a:gd name="T9" fmla="*/ 68 h 68"/>
                <a:gd name="T10" fmla="*/ 18 w 20"/>
                <a:gd name="T11" fmla="*/ 27 h 68"/>
                <a:gd name="T12" fmla="*/ 6 w 20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8">
                  <a:moveTo>
                    <a:pt x="6" y="0"/>
                  </a:moveTo>
                  <a:cubicBezTo>
                    <a:pt x="5" y="1"/>
                    <a:pt x="4" y="2"/>
                    <a:pt x="4" y="2"/>
                  </a:cubicBezTo>
                  <a:cubicBezTo>
                    <a:pt x="1" y="5"/>
                    <a:pt x="0" y="8"/>
                    <a:pt x="0" y="12"/>
                  </a:cubicBezTo>
                  <a:cubicBezTo>
                    <a:pt x="1" y="19"/>
                    <a:pt x="3" y="58"/>
                    <a:pt x="4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1"/>
                    <a:pt x="19" y="40"/>
                    <a:pt x="18" y="27"/>
                  </a:cubicBezTo>
                  <a:cubicBezTo>
                    <a:pt x="17" y="11"/>
                    <a:pt x="15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19">
              <a:extLst>
                <a:ext uri="{FF2B5EF4-FFF2-40B4-BE49-F238E27FC236}">
                  <a16:creationId xmlns:a16="http://schemas.microsoft.com/office/drawing/2014/main" xmlns="" id="{CC4DF185-1CEA-4FF5-B4B1-2F5D25D63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956050"/>
              <a:ext cx="730250" cy="649288"/>
            </a:xfrm>
            <a:custGeom>
              <a:avLst/>
              <a:gdLst>
                <a:gd name="T0" fmla="*/ 0 w 397"/>
                <a:gd name="T1" fmla="*/ 22 h 349"/>
                <a:gd name="T2" fmla="*/ 42 w 397"/>
                <a:gd name="T3" fmla="*/ 29 h 349"/>
                <a:gd name="T4" fmla="*/ 45 w 397"/>
                <a:gd name="T5" fmla="*/ 52 h 349"/>
                <a:gd name="T6" fmla="*/ 46 w 397"/>
                <a:gd name="T7" fmla="*/ 66 h 349"/>
                <a:gd name="T8" fmla="*/ 55 w 397"/>
                <a:gd name="T9" fmla="*/ 98 h 349"/>
                <a:gd name="T10" fmla="*/ 81 w 397"/>
                <a:gd name="T11" fmla="*/ 120 h 349"/>
                <a:gd name="T12" fmla="*/ 98 w 397"/>
                <a:gd name="T13" fmla="*/ 154 h 349"/>
                <a:gd name="T14" fmla="*/ 129 w 397"/>
                <a:gd name="T15" fmla="*/ 105 h 349"/>
                <a:gd name="T16" fmla="*/ 124 w 397"/>
                <a:gd name="T17" fmla="*/ 177 h 349"/>
                <a:gd name="T18" fmla="*/ 127 w 397"/>
                <a:gd name="T19" fmla="*/ 194 h 349"/>
                <a:gd name="T20" fmla="*/ 124 w 397"/>
                <a:gd name="T21" fmla="*/ 219 h 349"/>
                <a:gd name="T22" fmla="*/ 132 w 397"/>
                <a:gd name="T23" fmla="*/ 236 h 349"/>
                <a:gd name="T24" fmla="*/ 146 w 397"/>
                <a:gd name="T25" fmla="*/ 279 h 349"/>
                <a:gd name="T26" fmla="*/ 163 w 397"/>
                <a:gd name="T27" fmla="*/ 236 h 349"/>
                <a:gd name="T28" fmla="*/ 205 w 397"/>
                <a:gd name="T29" fmla="*/ 329 h 349"/>
                <a:gd name="T30" fmla="*/ 176 w 397"/>
                <a:gd name="T31" fmla="*/ 349 h 349"/>
                <a:gd name="T32" fmla="*/ 103 w 397"/>
                <a:gd name="T33" fmla="*/ 38 h 349"/>
                <a:gd name="T34" fmla="*/ 126 w 397"/>
                <a:gd name="T35" fmla="*/ 39 h 349"/>
                <a:gd name="T36" fmla="*/ 156 w 397"/>
                <a:gd name="T37" fmla="*/ 65 h 349"/>
                <a:gd name="T38" fmla="*/ 188 w 397"/>
                <a:gd name="T39" fmla="*/ 100 h 349"/>
                <a:gd name="T40" fmla="*/ 151 w 397"/>
                <a:gd name="T41" fmla="*/ 99 h 349"/>
                <a:gd name="T42" fmla="*/ 158 w 397"/>
                <a:gd name="T43" fmla="*/ 187 h 349"/>
                <a:gd name="T44" fmla="*/ 159 w 397"/>
                <a:gd name="T45" fmla="*/ 114 h 349"/>
                <a:gd name="T46" fmla="*/ 195 w 397"/>
                <a:gd name="T47" fmla="*/ 185 h 349"/>
                <a:gd name="T48" fmla="*/ 370 w 397"/>
                <a:gd name="T49" fmla="*/ 143 h 349"/>
                <a:gd name="T50" fmla="*/ 356 w 397"/>
                <a:gd name="T51" fmla="*/ 202 h 349"/>
                <a:gd name="T52" fmla="*/ 352 w 397"/>
                <a:gd name="T53" fmla="*/ 134 h 349"/>
                <a:gd name="T54" fmla="*/ 330 w 397"/>
                <a:gd name="T55" fmla="*/ 204 h 349"/>
                <a:gd name="T56" fmla="*/ 333 w 397"/>
                <a:gd name="T57" fmla="*/ 129 h 349"/>
                <a:gd name="T58" fmla="*/ 351 w 397"/>
                <a:gd name="T59" fmla="*/ 202 h 349"/>
                <a:gd name="T60" fmla="*/ 328 w 397"/>
                <a:gd name="T61" fmla="*/ 87 h 349"/>
                <a:gd name="T62" fmla="*/ 342 w 397"/>
                <a:gd name="T63" fmla="*/ 124 h 349"/>
                <a:gd name="T64" fmla="*/ 321 w 397"/>
                <a:gd name="T65" fmla="*/ 91 h 349"/>
                <a:gd name="T66" fmla="*/ 319 w 397"/>
                <a:gd name="T67" fmla="*/ 182 h 349"/>
                <a:gd name="T68" fmla="*/ 290 w 397"/>
                <a:gd name="T69" fmla="*/ 140 h 349"/>
                <a:gd name="T70" fmla="*/ 318 w 397"/>
                <a:gd name="T71" fmla="*/ 141 h 349"/>
                <a:gd name="T72" fmla="*/ 287 w 397"/>
                <a:gd name="T73" fmla="*/ 65 h 349"/>
                <a:gd name="T74" fmla="*/ 253 w 397"/>
                <a:gd name="T75" fmla="*/ 116 h 349"/>
                <a:gd name="T76" fmla="*/ 285 w 397"/>
                <a:gd name="T77" fmla="*/ 186 h 349"/>
                <a:gd name="T78" fmla="*/ 253 w 397"/>
                <a:gd name="T79" fmla="*/ 186 h 349"/>
                <a:gd name="T80" fmla="*/ 219 w 397"/>
                <a:gd name="T81" fmla="*/ 20 h 349"/>
                <a:gd name="T82" fmla="*/ 202 w 397"/>
                <a:gd name="T83" fmla="*/ 16 h 349"/>
                <a:gd name="T84" fmla="*/ 202 w 397"/>
                <a:gd name="T85" fmla="*/ 128 h 349"/>
                <a:gd name="T86" fmla="*/ 241 w 397"/>
                <a:gd name="T87" fmla="*/ 128 h 349"/>
                <a:gd name="T88" fmla="*/ 206 w 397"/>
                <a:gd name="T89" fmla="*/ 189 h 349"/>
                <a:gd name="T90" fmla="*/ 218 w 397"/>
                <a:gd name="T91" fmla="*/ 327 h 349"/>
                <a:gd name="T92" fmla="*/ 235 w 397"/>
                <a:gd name="T93" fmla="*/ 224 h 349"/>
                <a:gd name="T94" fmla="*/ 259 w 397"/>
                <a:gd name="T95" fmla="*/ 327 h 349"/>
                <a:gd name="T96" fmla="*/ 266 w 397"/>
                <a:gd name="T97" fmla="*/ 317 h 349"/>
                <a:gd name="T98" fmla="*/ 279 w 397"/>
                <a:gd name="T99" fmla="*/ 235 h 349"/>
                <a:gd name="T100" fmla="*/ 300 w 397"/>
                <a:gd name="T101" fmla="*/ 317 h 349"/>
                <a:gd name="T102" fmla="*/ 307 w 397"/>
                <a:gd name="T103" fmla="*/ 314 h 349"/>
                <a:gd name="T104" fmla="*/ 315 w 397"/>
                <a:gd name="T105" fmla="*/ 233 h 349"/>
                <a:gd name="T106" fmla="*/ 334 w 397"/>
                <a:gd name="T107" fmla="*/ 315 h 349"/>
                <a:gd name="T108" fmla="*/ 342 w 397"/>
                <a:gd name="T109" fmla="*/ 306 h 349"/>
                <a:gd name="T110" fmla="*/ 350 w 397"/>
                <a:gd name="T111" fmla="*/ 240 h 349"/>
                <a:gd name="T112" fmla="*/ 365 w 397"/>
                <a:gd name="T113" fmla="*/ 307 h 349"/>
                <a:gd name="T114" fmla="*/ 370 w 397"/>
                <a:gd name="T115" fmla="*/ 298 h 349"/>
                <a:gd name="T116" fmla="*/ 376 w 397"/>
                <a:gd name="T117" fmla="*/ 246 h 349"/>
                <a:gd name="T118" fmla="*/ 389 w 397"/>
                <a:gd name="T119" fmla="*/ 30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349">
                  <a:moveTo>
                    <a:pt x="391" y="88"/>
                  </a:moveTo>
                  <a:cubicBezTo>
                    <a:pt x="388" y="83"/>
                    <a:pt x="343" y="0"/>
                    <a:pt x="9" y="0"/>
                  </a:cubicBezTo>
                  <a:cubicBezTo>
                    <a:pt x="5" y="0"/>
                    <a:pt x="2" y="12"/>
                    <a:pt x="0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40" y="22"/>
                    <a:pt x="41" y="22"/>
                  </a:cubicBezTo>
                  <a:cubicBezTo>
                    <a:pt x="42" y="24"/>
                    <a:pt x="42" y="26"/>
                    <a:pt x="42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0" y="35"/>
                    <a:pt x="40" y="38"/>
                    <a:pt x="42" y="41"/>
                  </a:cubicBezTo>
                  <a:cubicBezTo>
                    <a:pt x="45" y="44"/>
                    <a:pt x="45" y="49"/>
                    <a:pt x="45" y="52"/>
                  </a:cubicBezTo>
                  <a:cubicBezTo>
                    <a:pt x="45" y="52"/>
                    <a:pt x="45" y="52"/>
                    <a:pt x="45" y="53"/>
                  </a:cubicBezTo>
                  <a:cubicBezTo>
                    <a:pt x="45" y="53"/>
                    <a:pt x="45" y="54"/>
                    <a:pt x="45" y="54"/>
                  </a:cubicBezTo>
                  <a:cubicBezTo>
                    <a:pt x="46" y="56"/>
                    <a:pt x="46" y="59"/>
                    <a:pt x="46" y="66"/>
                  </a:cubicBezTo>
                  <a:cubicBezTo>
                    <a:pt x="45" y="75"/>
                    <a:pt x="47" y="79"/>
                    <a:pt x="50" y="85"/>
                  </a:cubicBezTo>
                  <a:cubicBezTo>
                    <a:pt x="50" y="87"/>
                    <a:pt x="50" y="87"/>
                    <a:pt x="50" y="87"/>
                  </a:cubicBezTo>
                  <a:cubicBezTo>
                    <a:pt x="51" y="90"/>
                    <a:pt x="53" y="94"/>
                    <a:pt x="55" y="98"/>
                  </a:cubicBezTo>
                  <a:cubicBezTo>
                    <a:pt x="55" y="99"/>
                    <a:pt x="55" y="99"/>
                    <a:pt x="55" y="100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67" y="100"/>
                    <a:pt x="81" y="101"/>
                    <a:pt x="81" y="120"/>
                  </a:cubicBezTo>
                  <a:cubicBezTo>
                    <a:pt x="82" y="135"/>
                    <a:pt x="82" y="151"/>
                    <a:pt x="82" y="158"/>
                  </a:cubicBezTo>
                  <a:cubicBezTo>
                    <a:pt x="99" y="158"/>
                    <a:pt x="99" y="158"/>
                    <a:pt x="99" y="158"/>
                  </a:cubicBezTo>
                  <a:cubicBezTo>
                    <a:pt x="99" y="156"/>
                    <a:pt x="99" y="155"/>
                    <a:pt x="98" y="154"/>
                  </a:cubicBezTo>
                  <a:cubicBezTo>
                    <a:pt x="97" y="137"/>
                    <a:pt x="96" y="116"/>
                    <a:pt x="105" y="106"/>
                  </a:cubicBezTo>
                  <a:cubicBezTo>
                    <a:pt x="109" y="103"/>
                    <a:pt x="113" y="101"/>
                    <a:pt x="119" y="101"/>
                  </a:cubicBezTo>
                  <a:cubicBezTo>
                    <a:pt x="122" y="101"/>
                    <a:pt x="126" y="103"/>
                    <a:pt x="129" y="105"/>
                  </a:cubicBezTo>
                  <a:cubicBezTo>
                    <a:pt x="143" y="121"/>
                    <a:pt x="140" y="172"/>
                    <a:pt x="140" y="174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5" y="180"/>
                    <a:pt x="126" y="184"/>
                    <a:pt x="126" y="186"/>
                  </a:cubicBezTo>
                  <a:cubicBezTo>
                    <a:pt x="127" y="189"/>
                    <a:pt x="127" y="191"/>
                    <a:pt x="127" y="192"/>
                  </a:cubicBezTo>
                  <a:cubicBezTo>
                    <a:pt x="127" y="193"/>
                    <a:pt x="127" y="193"/>
                    <a:pt x="127" y="194"/>
                  </a:cubicBezTo>
                  <a:cubicBezTo>
                    <a:pt x="128" y="198"/>
                    <a:pt x="128" y="201"/>
                    <a:pt x="127" y="203"/>
                  </a:cubicBezTo>
                  <a:cubicBezTo>
                    <a:pt x="126" y="205"/>
                    <a:pt x="123" y="211"/>
                    <a:pt x="123" y="213"/>
                  </a:cubicBezTo>
                  <a:cubicBezTo>
                    <a:pt x="122" y="214"/>
                    <a:pt x="123" y="219"/>
                    <a:pt x="124" y="219"/>
                  </a:cubicBezTo>
                  <a:cubicBezTo>
                    <a:pt x="125" y="220"/>
                    <a:pt x="128" y="225"/>
                    <a:pt x="133" y="234"/>
                  </a:cubicBezTo>
                  <a:cubicBezTo>
                    <a:pt x="133" y="235"/>
                    <a:pt x="133" y="235"/>
                    <a:pt x="133" y="235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5" y="236"/>
                    <a:pt x="137" y="237"/>
                    <a:pt x="139" y="238"/>
                  </a:cubicBezTo>
                  <a:cubicBezTo>
                    <a:pt x="145" y="241"/>
                    <a:pt x="146" y="251"/>
                    <a:pt x="146" y="258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63" y="318"/>
                    <a:pt x="163" y="318"/>
                    <a:pt x="163" y="318"/>
                  </a:cubicBezTo>
                  <a:cubicBezTo>
                    <a:pt x="162" y="314"/>
                    <a:pt x="162" y="310"/>
                    <a:pt x="162" y="306"/>
                  </a:cubicBezTo>
                  <a:cubicBezTo>
                    <a:pt x="159" y="268"/>
                    <a:pt x="157" y="243"/>
                    <a:pt x="163" y="236"/>
                  </a:cubicBezTo>
                  <a:cubicBezTo>
                    <a:pt x="167" y="232"/>
                    <a:pt x="174" y="229"/>
                    <a:pt x="180" y="229"/>
                  </a:cubicBezTo>
                  <a:cubicBezTo>
                    <a:pt x="189" y="229"/>
                    <a:pt x="196" y="234"/>
                    <a:pt x="198" y="242"/>
                  </a:cubicBezTo>
                  <a:cubicBezTo>
                    <a:pt x="201" y="257"/>
                    <a:pt x="204" y="326"/>
                    <a:pt x="205" y="329"/>
                  </a:cubicBezTo>
                  <a:cubicBezTo>
                    <a:pt x="205" y="332"/>
                    <a:pt x="205" y="332"/>
                    <a:pt x="205" y="332"/>
                  </a:cubicBezTo>
                  <a:cubicBezTo>
                    <a:pt x="170" y="333"/>
                    <a:pt x="170" y="333"/>
                    <a:pt x="170" y="333"/>
                  </a:cubicBezTo>
                  <a:cubicBezTo>
                    <a:pt x="176" y="349"/>
                    <a:pt x="176" y="349"/>
                    <a:pt x="176" y="349"/>
                  </a:cubicBezTo>
                  <a:cubicBezTo>
                    <a:pt x="249" y="340"/>
                    <a:pt x="324" y="325"/>
                    <a:pt x="397" y="299"/>
                  </a:cubicBezTo>
                  <a:lnTo>
                    <a:pt x="391" y="88"/>
                  </a:lnTo>
                  <a:close/>
                  <a:moveTo>
                    <a:pt x="103" y="38"/>
                  </a:moveTo>
                  <a:cubicBezTo>
                    <a:pt x="101" y="8"/>
                    <a:pt x="101" y="8"/>
                    <a:pt x="101" y="8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6" y="39"/>
                    <a:pt x="126" y="39"/>
                    <a:pt x="126" y="39"/>
                  </a:cubicBezTo>
                  <a:lnTo>
                    <a:pt x="103" y="38"/>
                  </a:lnTo>
                  <a:close/>
                  <a:moveTo>
                    <a:pt x="151" y="99"/>
                  </a:moveTo>
                  <a:cubicBezTo>
                    <a:pt x="151" y="98"/>
                    <a:pt x="147" y="77"/>
                    <a:pt x="156" y="65"/>
                  </a:cubicBezTo>
                  <a:cubicBezTo>
                    <a:pt x="159" y="61"/>
                    <a:pt x="163" y="59"/>
                    <a:pt x="169" y="58"/>
                  </a:cubicBezTo>
                  <a:cubicBezTo>
                    <a:pt x="174" y="58"/>
                    <a:pt x="179" y="60"/>
                    <a:pt x="182" y="64"/>
                  </a:cubicBezTo>
                  <a:cubicBezTo>
                    <a:pt x="191" y="74"/>
                    <a:pt x="188" y="99"/>
                    <a:pt x="188" y="100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51" y="101"/>
                    <a:pt x="151" y="101"/>
                    <a:pt x="151" y="101"/>
                  </a:cubicBezTo>
                  <a:lnTo>
                    <a:pt x="151" y="99"/>
                  </a:lnTo>
                  <a:close/>
                  <a:moveTo>
                    <a:pt x="195" y="185"/>
                  </a:moveTo>
                  <a:cubicBezTo>
                    <a:pt x="195" y="187"/>
                    <a:pt x="195" y="187"/>
                    <a:pt x="195" y="187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58" y="185"/>
                    <a:pt x="155" y="135"/>
                    <a:pt x="154" y="127"/>
                  </a:cubicBezTo>
                  <a:cubicBezTo>
                    <a:pt x="154" y="122"/>
                    <a:pt x="156" y="117"/>
                    <a:pt x="159" y="114"/>
                  </a:cubicBezTo>
                  <a:cubicBezTo>
                    <a:pt x="163" y="110"/>
                    <a:pt x="168" y="108"/>
                    <a:pt x="173" y="108"/>
                  </a:cubicBezTo>
                  <a:cubicBezTo>
                    <a:pt x="181" y="108"/>
                    <a:pt x="191" y="113"/>
                    <a:pt x="193" y="127"/>
                  </a:cubicBezTo>
                  <a:cubicBezTo>
                    <a:pt x="195" y="151"/>
                    <a:pt x="195" y="185"/>
                    <a:pt x="195" y="185"/>
                  </a:cubicBezTo>
                  <a:close/>
                  <a:moveTo>
                    <a:pt x="352" y="134"/>
                  </a:moveTo>
                  <a:cubicBezTo>
                    <a:pt x="354" y="133"/>
                    <a:pt x="356" y="132"/>
                    <a:pt x="358" y="132"/>
                  </a:cubicBezTo>
                  <a:cubicBezTo>
                    <a:pt x="363" y="132"/>
                    <a:pt x="368" y="136"/>
                    <a:pt x="370" y="143"/>
                  </a:cubicBezTo>
                  <a:cubicBezTo>
                    <a:pt x="372" y="154"/>
                    <a:pt x="375" y="198"/>
                    <a:pt x="375" y="200"/>
                  </a:cubicBezTo>
                  <a:cubicBezTo>
                    <a:pt x="375" y="203"/>
                    <a:pt x="375" y="203"/>
                    <a:pt x="375" y="203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6" y="199"/>
                    <a:pt x="352" y="154"/>
                    <a:pt x="350" y="143"/>
                  </a:cubicBezTo>
                  <a:cubicBezTo>
                    <a:pt x="350" y="138"/>
                    <a:pt x="351" y="136"/>
                    <a:pt x="352" y="134"/>
                  </a:cubicBezTo>
                  <a:close/>
                  <a:moveTo>
                    <a:pt x="351" y="202"/>
                  </a:moveTo>
                  <a:cubicBezTo>
                    <a:pt x="351" y="205"/>
                    <a:pt x="351" y="205"/>
                    <a:pt x="351" y="205"/>
                  </a:cubicBezTo>
                  <a:cubicBezTo>
                    <a:pt x="330" y="204"/>
                    <a:pt x="330" y="204"/>
                    <a:pt x="330" y="204"/>
                  </a:cubicBezTo>
                  <a:cubicBezTo>
                    <a:pt x="330" y="202"/>
                    <a:pt x="330" y="202"/>
                    <a:pt x="330" y="202"/>
                  </a:cubicBezTo>
                  <a:cubicBezTo>
                    <a:pt x="330" y="202"/>
                    <a:pt x="326" y="159"/>
                    <a:pt x="325" y="151"/>
                  </a:cubicBezTo>
                  <a:cubicBezTo>
                    <a:pt x="325" y="145"/>
                    <a:pt x="323" y="130"/>
                    <a:pt x="333" y="129"/>
                  </a:cubicBezTo>
                  <a:cubicBezTo>
                    <a:pt x="333" y="129"/>
                    <a:pt x="334" y="129"/>
                    <a:pt x="334" y="129"/>
                  </a:cubicBezTo>
                  <a:cubicBezTo>
                    <a:pt x="342" y="129"/>
                    <a:pt x="344" y="141"/>
                    <a:pt x="345" y="153"/>
                  </a:cubicBezTo>
                  <a:cubicBezTo>
                    <a:pt x="347" y="163"/>
                    <a:pt x="351" y="202"/>
                    <a:pt x="351" y="202"/>
                  </a:cubicBezTo>
                  <a:close/>
                  <a:moveTo>
                    <a:pt x="321" y="91"/>
                  </a:moveTo>
                  <a:cubicBezTo>
                    <a:pt x="322" y="88"/>
                    <a:pt x="325" y="87"/>
                    <a:pt x="328" y="87"/>
                  </a:cubicBezTo>
                  <a:cubicBezTo>
                    <a:pt x="328" y="87"/>
                    <a:pt x="328" y="87"/>
                    <a:pt x="328" y="87"/>
                  </a:cubicBezTo>
                  <a:cubicBezTo>
                    <a:pt x="332" y="87"/>
                    <a:pt x="334" y="89"/>
                    <a:pt x="336" y="91"/>
                  </a:cubicBezTo>
                  <a:cubicBezTo>
                    <a:pt x="344" y="99"/>
                    <a:pt x="343" y="120"/>
                    <a:pt x="342" y="121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21" y="118"/>
                    <a:pt x="321" y="118"/>
                    <a:pt x="321" y="118"/>
                  </a:cubicBezTo>
                  <a:cubicBezTo>
                    <a:pt x="320" y="116"/>
                    <a:pt x="315" y="98"/>
                    <a:pt x="321" y="91"/>
                  </a:cubicBezTo>
                  <a:close/>
                  <a:moveTo>
                    <a:pt x="318" y="141"/>
                  </a:moveTo>
                  <a:cubicBezTo>
                    <a:pt x="321" y="154"/>
                    <a:pt x="320" y="179"/>
                    <a:pt x="320" y="180"/>
                  </a:cubicBezTo>
                  <a:cubicBezTo>
                    <a:pt x="319" y="182"/>
                    <a:pt x="319" y="182"/>
                    <a:pt x="319" y="182"/>
                  </a:cubicBezTo>
                  <a:cubicBezTo>
                    <a:pt x="293" y="181"/>
                    <a:pt x="293" y="181"/>
                    <a:pt x="293" y="181"/>
                  </a:cubicBezTo>
                  <a:cubicBezTo>
                    <a:pt x="293" y="179"/>
                    <a:pt x="293" y="179"/>
                    <a:pt x="293" y="179"/>
                  </a:cubicBezTo>
                  <a:cubicBezTo>
                    <a:pt x="293" y="179"/>
                    <a:pt x="291" y="153"/>
                    <a:pt x="290" y="140"/>
                  </a:cubicBezTo>
                  <a:cubicBezTo>
                    <a:pt x="289" y="130"/>
                    <a:pt x="291" y="123"/>
                    <a:pt x="294" y="120"/>
                  </a:cubicBezTo>
                  <a:cubicBezTo>
                    <a:pt x="296" y="118"/>
                    <a:pt x="299" y="116"/>
                    <a:pt x="302" y="116"/>
                  </a:cubicBezTo>
                  <a:cubicBezTo>
                    <a:pt x="309" y="116"/>
                    <a:pt x="314" y="125"/>
                    <a:pt x="318" y="141"/>
                  </a:cubicBezTo>
                  <a:close/>
                  <a:moveTo>
                    <a:pt x="302" y="40"/>
                  </a:moveTo>
                  <a:cubicBezTo>
                    <a:pt x="305" y="68"/>
                    <a:pt x="305" y="68"/>
                    <a:pt x="305" y="68"/>
                  </a:cubicBezTo>
                  <a:cubicBezTo>
                    <a:pt x="287" y="65"/>
                    <a:pt x="287" y="65"/>
                    <a:pt x="287" y="65"/>
                  </a:cubicBezTo>
                  <a:cubicBezTo>
                    <a:pt x="283" y="35"/>
                    <a:pt x="283" y="35"/>
                    <a:pt x="283" y="35"/>
                  </a:cubicBezTo>
                  <a:lnTo>
                    <a:pt x="302" y="40"/>
                  </a:lnTo>
                  <a:close/>
                  <a:moveTo>
                    <a:pt x="253" y="116"/>
                  </a:moveTo>
                  <a:cubicBezTo>
                    <a:pt x="255" y="114"/>
                    <a:pt x="259" y="112"/>
                    <a:pt x="262" y="112"/>
                  </a:cubicBezTo>
                  <a:cubicBezTo>
                    <a:pt x="271" y="112"/>
                    <a:pt x="280" y="120"/>
                    <a:pt x="282" y="135"/>
                  </a:cubicBezTo>
                  <a:cubicBezTo>
                    <a:pt x="284" y="159"/>
                    <a:pt x="285" y="186"/>
                    <a:pt x="285" y="186"/>
                  </a:cubicBezTo>
                  <a:cubicBezTo>
                    <a:pt x="285" y="188"/>
                    <a:pt x="285" y="188"/>
                    <a:pt x="285" y="188"/>
                  </a:cubicBezTo>
                  <a:cubicBezTo>
                    <a:pt x="253" y="188"/>
                    <a:pt x="253" y="188"/>
                    <a:pt x="253" y="188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3" y="186"/>
                    <a:pt x="250" y="136"/>
                    <a:pt x="249" y="128"/>
                  </a:cubicBezTo>
                  <a:cubicBezTo>
                    <a:pt x="249" y="122"/>
                    <a:pt x="251" y="118"/>
                    <a:pt x="253" y="116"/>
                  </a:cubicBezTo>
                  <a:close/>
                  <a:moveTo>
                    <a:pt x="219" y="20"/>
                  </a:moveTo>
                  <a:cubicBezTo>
                    <a:pt x="221" y="48"/>
                    <a:pt x="221" y="48"/>
                    <a:pt x="221" y="48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2" y="16"/>
                    <a:pt x="202" y="16"/>
                    <a:pt x="202" y="16"/>
                  </a:cubicBezTo>
                  <a:lnTo>
                    <a:pt x="219" y="20"/>
                  </a:lnTo>
                  <a:close/>
                  <a:moveTo>
                    <a:pt x="206" y="186"/>
                  </a:moveTo>
                  <a:cubicBezTo>
                    <a:pt x="206" y="186"/>
                    <a:pt x="203" y="136"/>
                    <a:pt x="202" y="128"/>
                  </a:cubicBezTo>
                  <a:cubicBezTo>
                    <a:pt x="202" y="123"/>
                    <a:pt x="204" y="118"/>
                    <a:pt x="207" y="115"/>
                  </a:cubicBezTo>
                  <a:cubicBezTo>
                    <a:pt x="211" y="111"/>
                    <a:pt x="216" y="109"/>
                    <a:pt x="222" y="109"/>
                  </a:cubicBezTo>
                  <a:cubicBezTo>
                    <a:pt x="229" y="109"/>
                    <a:pt x="239" y="114"/>
                    <a:pt x="241" y="128"/>
                  </a:cubicBezTo>
                  <a:cubicBezTo>
                    <a:pt x="243" y="152"/>
                    <a:pt x="243" y="186"/>
                    <a:pt x="243" y="186"/>
                  </a:cubicBezTo>
                  <a:cubicBezTo>
                    <a:pt x="243" y="189"/>
                    <a:pt x="243" y="189"/>
                    <a:pt x="243" y="189"/>
                  </a:cubicBezTo>
                  <a:cubicBezTo>
                    <a:pt x="206" y="189"/>
                    <a:pt x="206" y="189"/>
                    <a:pt x="206" y="189"/>
                  </a:cubicBezTo>
                  <a:lnTo>
                    <a:pt x="206" y="186"/>
                  </a:lnTo>
                  <a:close/>
                  <a:moveTo>
                    <a:pt x="218" y="329"/>
                  </a:moveTo>
                  <a:cubicBezTo>
                    <a:pt x="218" y="327"/>
                    <a:pt x="218" y="327"/>
                    <a:pt x="218" y="327"/>
                  </a:cubicBezTo>
                  <a:cubicBezTo>
                    <a:pt x="218" y="319"/>
                    <a:pt x="217" y="310"/>
                    <a:pt x="216" y="301"/>
                  </a:cubicBezTo>
                  <a:cubicBezTo>
                    <a:pt x="213" y="263"/>
                    <a:pt x="212" y="238"/>
                    <a:pt x="218" y="231"/>
                  </a:cubicBezTo>
                  <a:cubicBezTo>
                    <a:pt x="221" y="227"/>
                    <a:pt x="228" y="224"/>
                    <a:pt x="235" y="224"/>
                  </a:cubicBezTo>
                  <a:cubicBezTo>
                    <a:pt x="244" y="224"/>
                    <a:pt x="251" y="229"/>
                    <a:pt x="253" y="238"/>
                  </a:cubicBezTo>
                  <a:cubicBezTo>
                    <a:pt x="256" y="252"/>
                    <a:pt x="259" y="321"/>
                    <a:pt x="259" y="324"/>
                  </a:cubicBezTo>
                  <a:cubicBezTo>
                    <a:pt x="259" y="327"/>
                    <a:pt x="259" y="327"/>
                    <a:pt x="259" y="327"/>
                  </a:cubicBezTo>
                  <a:lnTo>
                    <a:pt x="218" y="329"/>
                  </a:lnTo>
                  <a:close/>
                  <a:moveTo>
                    <a:pt x="266" y="319"/>
                  </a:moveTo>
                  <a:cubicBezTo>
                    <a:pt x="266" y="317"/>
                    <a:pt x="266" y="317"/>
                    <a:pt x="266" y="317"/>
                  </a:cubicBezTo>
                  <a:cubicBezTo>
                    <a:pt x="265" y="311"/>
                    <a:pt x="265" y="304"/>
                    <a:pt x="264" y="297"/>
                  </a:cubicBezTo>
                  <a:cubicBezTo>
                    <a:pt x="262" y="266"/>
                    <a:pt x="261" y="246"/>
                    <a:pt x="265" y="240"/>
                  </a:cubicBezTo>
                  <a:cubicBezTo>
                    <a:pt x="269" y="237"/>
                    <a:pt x="274" y="235"/>
                    <a:pt x="279" y="235"/>
                  </a:cubicBezTo>
                  <a:cubicBezTo>
                    <a:pt x="287" y="235"/>
                    <a:pt x="293" y="239"/>
                    <a:pt x="294" y="245"/>
                  </a:cubicBezTo>
                  <a:cubicBezTo>
                    <a:pt x="297" y="257"/>
                    <a:pt x="299" y="313"/>
                    <a:pt x="299" y="315"/>
                  </a:cubicBezTo>
                  <a:cubicBezTo>
                    <a:pt x="300" y="317"/>
                    <a:pt x="300" y="317"/>
                    <a:pt x="300" y="317"/>
                  </a:cubicBezTo>
                  <a:lnTo>
                    <a:pt x="266" y="319"/>
                  </a:lnTo>
                  <a:close/>
                  <a:moveTo>
                    <a:pt x="307" y="317"/>
                  </a:moveTo>
                  <a:cubicBezTo>
                    <a:pt x="307" y="314"/>
                    <a:pt x="307" y="314"/>
                    <a:pt x="307" y="314"/>
                  </a:cubicBezTo>
                  <a:cubicBezTo>
                    <a:pt x="306" y="308"/>
                    <a:pt x="306" y="301"/>
                    <a:pt x="305" y="294"/>
                  </a:cubicBezTo>
                  <a:cubicBezTo>
                    <a:pt x="303" y="264"/>
                    <a:pt x="302" y="243"/>
                    <a:pt x="307" y="238"/>
                  </a:cubicBezTo>
                  <a:cubicBezTo>
                    <a:pt x="309" y="235"/>
                    <a:pt x="312" y="233"/>
                    <a:pt x="315" y="233"/>
                  </a:cubicBezTo>
                  <a:cubicBezTo>
                    <a:pt x="321" y="233"/>
                    <a:pt x="326" y="239"/>
                    <a:pt x="328" y="247"/>
                  </a:cubicBezTo>
                  <a:cubicBezTo>
                    <a:pt x="330" y="258"/>
                    <a:pt x="333" y="311"/>
                    <a:pt x="333" y="313"/>
                  </a:cubicBezTo>
                  <a:cubicBezTo>
                    <a:pt x="334" y="315"/>
                    <a:pt x="334" y="315"/>
                    <a:pt x="334" y="315"/>
                  </a:cubicBezTo>
                  <a:lnTo>
                    <a:pt x="307" y="317"/>
                  </a:lnTo>
                  <a:close/>
                  <a:moveTo>
                    <a:pt x="343" y="308"/>
                  </a:moveTo>
                  <a:cubicBezTo>
                    <a:pt x="342" y="306"/>
                    <a:pt x="342" y="306"/>
                    <a:pt x="342" y="306"/>
                  </a:cubicBezTo>
                  <a:cubicBezTo>
                    <a:pt x="342" y="301"/>
                    <a:pt x="342" y="295"/>
                    <a:pt x="341" y="289"/>
                  </a:cubicBezTo>
                  <a:cubicBezTo>
                    <a:pt x="339" y="265"/>
                    <a:pt x="338" y="249"/>
                    <a:pt x="342" y="244"/>
                  </a:cubicBezTo>
                  <a:cubicBezTo>
                    <a:pt x="345" y="242"/>
                    <a:pt x="347" y="240"/>
                    <a:pt x="350" y="240"/>
                  </a:cubicBezTo>
                  <a:cubicBezTo>
                    <a:pt x="355" y="240"/>
                    <a:pt x="359" y="245"/>
                    <a:pt x="360" y="252"/>
                  </a:cubicBezTo>
                  <a:cubicBezTo>
                    <a:pt x="362" y="261"/>
                    <a:pt x="365" y="303"/>
                    <a:pt x="365" y="304"/>
                  </a:cubicBezTo>
                  <a:cubicBezTo>
                    <a:pt x="365" y="307"/>
                    <a:pt x="365" y="307"/>
                    <a:pt x="365" y="307"/>
                  </a:cubicBezTo>
                  <a:lnTo>
                    <a:pt x="343" y="308"/>
                  </a:lnTo>
                  <a:close/>
                  <a:moveTo>
                    <a:pt x="370" y="301"/>
                  </a:moveTo>
                  <a:cubicBezTo>
                    <a:pt x="370" y="298"/>
                    <a:pt x="370" y="298"/>
                    <a:pt x="370" y="298"/>
                  </a:cubicBezTo>
                  <a:cubicBezTo>
                    <a:pt x="370" y="295"/>
                    <a:pt x="370" y="290"/>
                    <a:pt x="369" y="285"/>
                  </a:cubicBezTo>
                  <a:cubicBezTo>
                    <a:pt x="368" y="265"/>
                    <a:pt x="367" y="253"/>
                    <a:pt x="370" y="249"/>
                  </a:cubicBezTo>
                  <a:cubicBezTo>
                    <a:pt x="372" y="247"/>
                    <a:pt x="374" y="246"/>
                    <a:pt x="376" y="246"/>
                  </a:cubicBezTo>
                  <a:cubicBezTo>
                    <a:pt x="381" y="246"/>
                    <a:pt x="384" y="249"/>
                    <a:pt x="385" y="255"/>
                  </a:cubicBezTo>
                  <a:cubicBezTo>
                    <a:pt x="387" y="262"/>
                    <a:pt x="389" y="296"/>
                    <a:pt x="389" y="297"/>
                  </a:cubicBezTo>
                  <a:cubicBezTo>
                    <a:pt x="389" y="300"/>
                    <a:pt x="389" y="300"/>
                    <a:pt x="389" y="300"/>
                  </a:cubicBezTo>
                  <a:lnTo>
                    <a:pt x="370" y="3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20">
              <a:extLst>
                <a:ext uri="{FF2B5EF4-FFF2-40B4-BE49-F238E27FC236}">
                  <a16:creationId xmlns:a16="http://schemas.microsoft.com/office/drawing/2014/main" xmlns="" id="{2E671707-B8C7-42DC-88BF-4576039F0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963" y="4191000"/>
              <a:ext cx="22225" cy="107950"/>
            </a:xfrm>
            <a:custGeom>
              <a:avLst/>
              <a:gdLst>
                <a:gd name="T0" fmla="*/ 12 w 12"/>
                <a:gd name="T1" fmla="*/ 58 h 58"/>
                <a:gd name="T2" fmla="*/ 11 w 12"/>
                <a:gd name="T3" fmla="*/ 33 h 58"/>
                <a:gd name="T4" fmla="*/ 11 w 12"/>
                <a:gd name="T5" fmla="*/ 33 h 58"/>
                <a:gd name="T6" fmla="*/ 0 w 12"/>
                <a:gd name="T7" fmla="*/ 0 h 58"/>
                <a:gd name="T8" fmla="*/ 0 w 12"/>
                <a:gd name="T9" fmla="*/ 2 h 58"/>
                <a:gd name="T10" fmla="*/ 4 w 12"/>
                <a:gd name="T11" fmla="*/ 58 h 58"/>
                <a:gd name="T12" fmla="*/ 12 w 12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8">
                  <a:moveTo>
                    <a:pt x="12" y="58"/>
                  </a:moveTo>
                  <a:cubicBezTo>
                    <a:pt x="12" y="53"/>
                    <a:pt x="12" y="4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16"/>
                    <a:pt x="9" y="3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9"/>
                    <a:pt x="3" y="48"/>
                    <a:pt x="4" y="58"/>
                  </a:cubicBezTo>
                  <a:lnTo>
                    <a:pt x="12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21">
              <a:extLst>
                <a:ext uri="{FF2B5EF4-FFF2-40B4-BE49-F238E27FC236}">
                  <a16:creationId xmlns:a16="http://schemas.microsoft.com/office/drawing/2014/main" xmlns="" id="{3D8091D6-A8E6-4E94-BC7B-BE7210868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76" y="4135438"/>
              <a:ext cx="44450" cy="68263"/>
            </a:xfrm>
            <a:custGeom>
              <a:avLst/>
              <a:gdLst>
                <a:gd name="T0" fmla="*/ 5 w 24"/>
                <a:gd name="T1" fmla="*/ 5 h 37"/>
                <a:gd name="T2" fmla="*/ 0 w 24"/>
                <a:gd name="T3" fmla="*/ 18 h 37"/>
                <a:gd name="T4" fmla="*/ 0 w 24"/>
                <a:gd name="T5" fmla="*/ 37 h 37"/>
                <a:gd name="T6" fmla="*/ 24 w 24"/>
                <a:gd name="T7" fmla="*/ 37 h 37"/>
                <a:gd name="T8" fmla="*/ 24 w 24"/>
                <a:gd name="T9" fmla="*/ 7 h 37"/>
                <a:gd name="T10" fmla="*/ 22 w 24"/>
                <a:gd name="T11" fmla="*/ 0 h 37"/>
                <a:gd name="T12" fmla="*/ 5 w 24"/>
                <a:gd name="T13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7">
                  <a:moveTo>
                    <a:pt x="5" y="5"/>
                  </a:moveTo>
                  <a:cubicBezTo>
                    <a:pt x="2" y="8"/>
                    <a:pt x="0" y="12"/>
                    <a:pt x="0" y="1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3" y="2"/>
                    <a:pt x="22" y="0"/>
                  </a:cubicBezTo>
                  <a:cubicBezTo>
                    <a:pt x="15" y="0"/>
                    <a:pt x="9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422">
              <a:extLst>
                <a:ext uri="{FF2B5EF4-FFF2-40B4-BE49-F238E27FC236}">
                  <a16:creationId xmlns:a16="http://schemas.microsoft.com/office/drawing/2014/main" xmlns="" id="{15F9AF65-BC6C-46B8-B90A-85981EAB8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3288" y="3998913"/>
              <a:ext cx="749300" cy="333375"/>
            </a:xfrm>
            <a:custGeom>
              <a:avLst/>
              <a:gdLst>
                <a:gd name="T0" fmla="*/ 365 w 407"/>
                <a:gd name="T1" fmla="*/ 115 h 179"/>
                <a:gd name="T2" fmla="*/ 351 w 407"/>
                <a:gd name="T3" fmla="*/ 35 h 179"/>
                <a:gd name="T4" fmla="*/ 329 w 407"/>
                <a:gd name="T5" fmla="*/ 0 h 179"/>
                <a:gd name="T6" fmla="*/ 4 w 407"/>
                <a:gd name="T7" fmla="*/ 94 h 179"/>
                <a:gd name="T8" fmla="*/ 407 w 407"/>
                <a:gd name="T9" fmla="*/ 142 h 179"/>
                <a:gd name="T10" fmla="*/ 43 w 407"/>
                <a:gd name="T11" fmla="*/ 155 h 179"/>
                <a:gd name="T12" fmla="*/ 22 w 407"/>
                <a:gd name="T13" fmla="*/ 155 h 179"/>
                <a:gd name="T14" fmla="*/ 40 w 407"/>
                <a:gd name="T15" fmla="*/ 92 h 179"/>
                <a:gd name="T16" fmla="*/ 47 w 407"/>
                <a:gd name="T17" fmla="*/ 108 h 179"/>
                <a:gd name="T18" fmla="*/ 43 w 407"/>
                <a:gd name="T19" fmla="*/ 155 h 179"/>
                <a:gd name="T20" fmla="*/ 74 w 407"/>
                <a:gd name="T21" fmla="*/ 146 h 179"/>
                <a:gd name="T22" fmla="*/ 45 w 407"/>
                <a:gd name="T23" fmla="*/ 153 h 179"/>
                <a:gd name="T24" fmla="*/ 53 w 407"/>
                <a:gd name="T25" fmla="*/ 106 h 179"/>
                <a:gd name="T26" fmla="*/ 75 w 407"/>
                <a:gd name="T27" fmla="*/ 80 h 179"/>
                <a:gd name="T28" fmla="*/ 115 w 407"/>
                <a:gd name="T29" fmla="*/ 83 h 179"/>
                <a:gd name="T30" fmla="*/ 111 w 407"/>
                <a:gd name="T31" fmla="*/ 142 h 179"/>
                <a:gd name="T32" fmla="*/ 80 w 407"/>
                <a:gd name="T33" fmla="*/ 143 h 179"/>
                <a:gd name="T34" fmla="*/ 106 w 407"/>
                <a:gd name="T35" fmla="*/ 68 h 179"/>
                <a:gd name="T36" fmla="*/ 115 w 407"/>
                <a:gd name="T37" fmla="*/ 83 h 179"/>
                <a:gd name="T38" fmla="*/ 164 w 407"/>
                <a:gd name="T39" fmla="*/ 134 h 179"/>
                <a:gd name="T40" fmla="*/ 125 w 407"/>
                <a:gd name="T41" fmla="*/ 137 h 179"/>
                <a:gd name="T42" fmla="*/ 153 w 407"/>
                <a:gd name="T43" fmla="*/ 57 h 179"/>
                <a:gd name="T44" fmla="*/ 169 w 407"/>
                <a:gd name="T45" fmla="*/ 75 h 179"/>
                <a:gd name="T46" fmla="*/ 229 w 407"/>
                <a:gd name="T47" fmla="*/ 127 h 179"/>
                <a:gd name="T48" fmla="*/ 183 w 407"/>
                <a:gd name="T49" fmla="*/ 131 h 179"/>
                <a:gd name="T50" fmla="*/ 184 w 407"/>
                <a:gd name="T51" fmla="*/ 70 h 179"/>
                <a:gd name="T52" fmla="*/ 230 w 407"/>
                <a:gd name="T53" fmla="*/ 53 h 179"/>
                <a:gd name="T54" fmla="*/ 229 w 407"/>
                <a:gd name="T55" fmla="*/ 127 h 179"/>
                <a:gd name="T56" fmla="*/ 301 w 407"/>
                <a:gd name="T57" fmla="*/ 125 h 179"/>
                <a:gd name="T58" fmla="*/ 249 w 407"/>
                <a:gd name="T59" fmla="*/ 125 h 179"/>
                <a:gd name="T60" fmla="*/ 284 w 407"/>
                <a:gd name="T61" fmla="*/ 42 h 179"/>
                <a:gd name="T62" fmla="*/ 305 w 407"/>
                <a:gd name="T63" fmla="*/ 6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7" h="179">
                  <a:moveTo>
                    <a:pt x="407" y="115"/>
                  </a:moveTo>
                  <a:cubicBezTo>
                    <a:pt x="365" y="115"/>
                    <a:pt x="365" y="115"/>
                    <a:pt x="365" y="115"/>
                  </a:cubicBezTo>
                  <a:cubicBezTo>
                    <a:pt x="345" y="52"/>
                    <a:pt x="345" y="52"/>
                    <a:pt x="345" y="52"/>
                  </a:cubicBezTo>
                  <a:cubicBezTo>
                    <a:pt x="351" y="35"/>
                    <a:pt x="351" y="35"/>
                    <a:pt x="351" y="35"/>
                  </a:cubicBezTo>
                  <a:cubicBezTo>
                    <a:pt x="351" y="34"/>
                    <a:pt x="352" y="30"/>
                    <a:pt x="355" y="25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10" y="1"/>
                    <a:pt x="66" y="22"/>
                    <a:pt x="5" y="94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69" y="153"/>
                    <a:pt x="309" y="145"/>
                    <a:pt x="407" y="142"/>
                  </a:cubicBezTo>
                  <a:lnTo>
                    <a:pt x="407" y="115"/>
                  </a:lnTo>
                  <a:close/>
                  <a:moveTo>
                    <a:pt x="43" y="155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5"/>
                    <a:pt x="24" y="147"/>
                    <a:pt x="27" y="118"/>
                  </a:cubicBezTo>
                  <a:cubicBezTo>
                    <a:pt x="29" y="102"/>
                    <a:pt x="34" y="92"/>
                    <a:pt x="40" y="92"/>
                  </a:cubicBezTo>
                  <a:cubicBezTo>
                    <a:pt x="42" y="92"/>
                    <a:pt x="43" y="92"/>
                    <a:pt x="44" y="94"/>
                  </a:cubicBezTo>
                  <a:cubicBezTo>
                    <a:pt x="47" y="96"/>
                    <a:pt x="48" y="101"/>
                    <a:pt x="47" y="108"/>
                  </a:cubicBezTo>
                  <a:cubicBezTo>
                    <a:pt x="45" y="128"/>
                    <a:pt x="43" y="153"/>
                    <a:pt x="43" y="153"/>
                  </a:cubicBezTo>
                  <a:lnTo>
                    <a:pt x="43" y="155"/>
                  </a:lnTo>
                  <a:close/>
                  <a:moveTo>
                    <a:pt x="77" y="93"/>
                  </a:moveTo>
                  <a:cubicBezTo>
                    <a:pt x="76" y="113"/>
                    <a:pt x="74" y="145"/>
                    <a:pt x="74" y="146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46" y="149"/>
                    <a:pt x="50" y="136"/>
                    <a:pt x="53" y="106"/>
                  </a:cubicBezTo>
                  <a:cubicBezTo>
                    <a:pt x="55" y="88"/>
                    <a:pt x="63" y="78"/>
                    <a:pt x="69" y="78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77" y="83"/>
                    <a:pt x="78" y="87"/>
                    <a:pt x="77" y="93"/>
                  </a:cubicBezTo>
                  <a:close/>
                  <a:moveTo>
                    <a:pt x="115" y="83"/>
                  </a:moveTo>
                  <a:cubicBezTo>
                    <a:pt x="114" y="102"/>
                    <a:pt x="111" y="140"/>
                    <a:pt x="111" y="140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0" y="142"/>
                    <a:pt x="79" y="127"/>
                    <a:pt x="85" y="97"/>
                  </a:cubicBezTo>
                  <a:cubicBezTo>
                    <a:pt x="89" y="78"/>
                    <a:pt x="98" y="68"/>
                    <a:pt x="106" y="68"/>
                  </a:cubicBezTo>
                  <a:cubicBezTo>
                    <a:pt x="109" y="68"/>
                    <a:pt x="111" y="69"/>
                    <a:pt x="112" y="71"/>
                  </a:cubicBezTo>
                  <a:cubicBezTo>
                    <a:pt x="115" y="73"/>
                    <a:pt x="116" y="78"/>
                    <a:pt x="115" y="83"/>
                  </a:cubicBezTo>
                  <a:close/>
                  <a:moveTo>
                    <a:pt x="164" y="132"/>
                  </a:moveTo>
                  <a:cubicBezTo>
                    <a:pt x="164" y="134"/>
                    <a:pt x="164" y="134"/>
                    <a:pt x="164" y="134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5" y="137"/>
                    <a:pt x="124" y="112"/>
                    <a:pt x="130" y="82"/>
                  </a:cubicBezTo>
                  <a:cubicBezTo>
                    <a:pt x="133" y="65"/>
                    <a:pt x="144" y="57"/>
                    <a:pt x="153" y="57"/>
                  </a:cubicBezTo>
                  <a:cubicBezTo>
                    <a:pt x="158" y="57"/>
                    <a:pt x="162" y="59"/>
                    <a:pt x="165" y="62"/>
                  </a:cubicBezTo>
                  <a:cubicBezTo>
                    <a:pt x="168" y="65"/>
                    <a:pt x="169" y="70"/>
                    <a:pt x="169" y="75"/>
                  </a:cubicBezTo>
                  <a:cubicBezTo>
                    <a:pt x="167" y="94"/>
                    <a:pt x="164" y="132"/>
                    <a:pt x="164" y="132"/>
                  </a:cubicBezTo>
                  <a:close/>
                  <a:moveTo>
                    <a:pt x="229" y="127"/>
                  </a:moveTo>
                  <a:cubicBezTo>
                    <a:pt x="229" y="129"/>
                    <a:pt x="229" y="129"/>
                    <a:pt x="229" y="129"/>
                  </a:cubicBezTo>
                  <a:cubicBezTo>
                    <a:pt x="183" y="131"/>
                    <a:pt x="183" y="131"/>
                    <a:pt x="183" y="131"/>
                  </a:cubicBezTo>
                  <a:cubicBezTo>
                    <a:pt x="183" y="129"/>
                    <a:pt x="183" y="129"/>
                    <a:pt x="183" y="129"/>
                  </a:cubicBezTo>
                  <a:cubicBezTo>
                    <a:pt x="183" y="128"/>
                    <a:pt x="178" y="100"/>
                    <a:pt x="184" y="70"/>
                  </a:cubicBezTo>
                  <a:cubicBezTo>
                    <a:pt x="187" y="53"/>
                    <a:pt x="200" y="46"/>
                    <a:pt x="212" y="46"/>
                  </a:cubicBezTo>
                  <a:cubicBezTo>
                    <a:pt x="219" y="46"/>
                    <a:pt x="226" y="48"/>
                    <a:pt x="230" y="53"/>
                  </a:cubicBezTo>
                  <a:cubicBezTo>
                    <a:pt x="232" y="56"/>
                    <a:pt x="234" y="60"/>
                    <a:pt x="233" y="64"/>
                  </a:cubicBezTo>
                  <a:cubicBezTo>
                    <a:pt x="232" y="84"/>
                    <a:pt x="229" y="127"/>
                    <a:pt x="229" y="127"/>
                  </a:cubicBezTo>
                  <a:close/>
                  <a:moveTo>
                    <a:pt x="301" y="123"/>
                  </a:moveTo>
                  <a:cubicBezTo>
                    <a:pt x="301" y="125"/>
                    <a:pt x="301" y="125"/>
                    <a:pt x="301" y="125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9" y="125"/>
                    <a:pt x="249" y="125"/>
                    <a:pt x="249" y="125"/>
                  </a:cubicBezTo>
                  <a:cubicBezTo>
                    <a:pt x="249" y="125"/>
                    <a:pt x="249" y="95"/>
                    <a:pt x="255" y="66"/>
                  </a:cubicBezTo>
                  <a:cubicBezTo>
                    <a:pt x="258" y="49"/>
                    <a:pt x="272" y="42"/>
                    <a:pt x="284" y="42"/>
                  </a:cubicBezTo>
                  <a:cubicBezTo>
                    <a:pt x="291" y="42"/>
                    <a:pt x="297" y="44"/>
                    <a:pt x="301" y="49"/>
                  </a:cubicBezTo>
                  <a:cubicBezTo>
                    <a:pt x="304" y="52"/>
                    <a:pt x="305" y="56"/>
                    <a:pt x="305" y="60"/>
                  </a:cubicBezTo>
                  <a:cubicBezTo>
                    <a:pt x="303" y="80"/>
                    <a:pt x="301" y="123"/>
                    <a:pt x="301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23">
              <a:extLst>
                <a:ext uri="{FF2B5EF4-FFF2-40B4-BE49-F238E27FC236}">
                  <a16:creationId xmlns:a16="http://schemas.microsoft.com/office/drawing/2014/main" xmlns="" id="{05745517-15CF-4922-B583-B7DE4C84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6" y="4098925"/>
              <a:ext cx="55563" cy="127000"/>
            </a:xfrm>
            <a:custGeom>
              <a:avLst/>
              <a:gdLst>
                <a:gd name="T0" fmla="*/ 14 w 30"/>
                <a:gd name="T1" fmla="*/ 5 h 68"/>
                <a:gd name="T2" fmla="*/ 2 w 30"/>
                <a:gd name="T3" fmla="*/ 68 h 68"/>
                <a:gd name="T4" fmla="*/ 26 w 30"/>
                <a:gd name="T5" fmla="*/ 67 h 68"/>
                <a:gd name="T6" fmla="*/ 30 w 30"/>
                <a:gd name="T7" fmla="*/ 6 h 68"/>
                <a:gd name="T8" fmla="*/ 29 w 30"/>
                <a:gd name="T9" fmla="*/ 1 h 68"/>
                <a:gd name="T10" fmla="*/ 14 w 30"/>
                <a:gd name="T11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68">
                  <a:moveTo>
                    <a:pt x="14" y="5"/>
                  </a:moveTo>
                  <a:cubicBezTo>
                    <a:pt x="5" y="14"/>
                    <a:pt x="0" y="36"/>
                    <a:pt x="2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58"/>
                    <a:pt x="28" y="23"/>
                    <a:pt x="30" y="6"/>
                  </a:cubicBezTo>
                  <a:cubicBezTo>
                    <a:pt x="30" y="4"/>
                    <a:pt x="30" y="2"/>
                    <a:pt x="29" y="1"/>
                  </a:cubicBezTo>
                  <a:cubicBezTo>
                    <a:pt x="23" y="0"/>
                    <a:pt x="18" y="2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24">
              <a:extLst>
                <a:ext uri="{FF2B5EF4-FFF2-40B4-BE49-F238E27FC236}">
                  <a16:creationId xmlns:a16="http://schemas.microsoft.com/office/drawing/2014/main" xmlns="" id="{E0B45573-DCAE-4D26-8FD1-1E62BA2F2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451" y="4146550"/>
              <a:ext cx="15875" cy="96838"/>
            </a:xfrm>
            <a:custGeom>
              <a:avLst/>
              <a:gdLst>
                <a:gd name="T0" fmla="*/ 0 w 9"/>
                <a:gd name="T1" fmla="*/ 52 h 52"/>
                <a:gd name="T2" fmla="*/ 6 w 9"/>
                <a:gd name="T3" fmla="*/ 51 h 52"/>
                <a:gd name="T4" fmla="*/ 9 w 9"/>
                <a:gd name="T5" fmla="*/ 0 h 52"/>
                <a:gd name="T6" fmla="*/ 0 w 9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2">
                  <a:moveTo>
                    <a:pt x="0" y="52"/>
                  </a:moveTo>
                  <a:cubicBezTo>
                    <a:pt x="6" y="51"/>
                    <a:pt x="6" y="51"/>
                    <a:pt x="6" y="51"/>
                  </a:cubicBezTo>
                  <a:cubicBezTo>
                    <a:pt x="6" y="44"/>
                    <a:pt x="8" y="18"/>
                    <a:pt x="9" y="0"/>
                  </a:cubicBezTo>
                  <a:cubicBezTo>
                    <a:pt x="2" y="9"/>
                    <a:pt x="1" y="31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25">
              <a:extLst>
                <a:ext uri="{FF2B5EF4-FFF2-40B4-BE49-F238E27FC236}">
                  <a16:creationId xmlns:a16="http://schemas.microsoft.com/office/drawing/2014/main" xmlns="" id="{CB491851-D3D7-48DA-AA4F-3E49E396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1" y="4110038"/>
              <a:ext cx="42863" cy="122238"/>
            </a:xfrm>
            <a:custGeom>
              <a:avLst/>
              <a:gdLst>
                <a:gd name="T0" fmla="*/ 0 w 23"/>
                <a:gd name="T1" fmla="*/ 65 h 65"/>
                <a:gd name="T2" fmla="*/ 19 w 23"/>
                <a:gd name="T3" fmla="*/ 65 h 65"/>
                <a:gd name="T4" fmla="*/ 23 w 23"/>
                <a:gd name="T5" fmla="*/ 4 h 65"/>
                <a:gd name="T6" fmla="*/ 22 w 23"/>
                <a:gd name="T7" fmla="*/ 0 h 65"/>
                <a:gd name="T8" fmla="*/ 0 w 23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19" y="65"/>
                    <a:pt x="19" y="65"/>
                    <a:pt x="19" y="65"/>
                  </a:cubicBezTo>
                  <a:cubicBezTo>
                    <a:pt x="19" y="56"/>
                    <a:pt x="21" y="21"/>
                    <a:pt x="23" y="4"/>
                  </a:cubicBezTo>
                  <a:cubicBezTo>
                    <a:pt x="23" y="2"/>
                    <a:pt x="23" y="1"/>
                    <a:pt x="22" y="0"/>
                  </a:cubicBezTo>
                  <a:cubicBezTo>
                    <a:pt x="2" y="8"/>
                    <a:pt x="0" y="56"/>
                    <a:pt x="0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26">
              <a:extLst>
                <a:ext uri="{FF2B5EF4-FFF2-40B4-BE49-F238E27FC236}">
                  <a16:creationId xmlns:a16="http://schemas.microsoft.com/office/drawing/2014/main" xmlns="" id="{495F4C1E-C452-4B5F-B6A9-39D0AD149F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2113" y="4217988"/>
              <a:ext cx="425450" cy="409575"/>
            </a:xfrm>
            <a:custGeom>
              <a:avLst/>
              <a:gdLst>
                <a:gd name="T0" fmla="*/ 224 w 231"/>
                <a:gd name="T1" fmla="*/ 193 h 220"/>
                <a:gd name="T2" fmla="*/ 224 w 231"/>
                <a:gd name="T3" fmla="*/ 191 h 220"/>
                <a:gd name="T4" fmla="*/ 203 w 231"/>
                <a:gd name="T5" fmla="*/ 143 h 220"/>
                <a:gd name="T6" fmla="*/ 201 w 231"/>
                <a:gd name="T7" fmla="*/ 139 h 220"/>
                <a:gd name="T8" fmla="*/ 184 w 231"/>
                <a:gd name="T9" fmla="*/ 100 h 220"/>
                <a:gd name="T10" fmla="*/ 188 w 231"/>
                <a:gd name="T11" fmla="*/ 94 h 220"/>
                <a:gd name="T12" fmla="*/ 181 w 231"/>
                <a:gd name="T13" fmla="*/ 82 h 220"/>
                <a:gd name="T14" fmla="*/ 178 w 231"/>
                <a:gd name="T15" fmla="*/ 70 h 220"/>
                <a:gd name="T16" fmla="*/ 182 w 231"/>
                <a:gd name="T17" fmla="*/ 59 h 220"/>
                <a:gd name="T18" fmla="*/ 182 w 231"/>
                <a:gd name="T19" fmla="*/ 54 h 220"/>
                <a:gd name="T20" fmla="*/ 182 w 231"/>
                <a:gd name="T21" fmla="*/ 51 h 220"/>
                <a:gd name="T22" fmla="*/ 181 w 231"/>
                <a:gd name="T23" fmla="*/ 46 h 220"/>
                <a:gd name="T24" fmla="*/ 180 w 231"/>
                <a:gd name="T25" fmla="*/ 31 h 220"/>
                <a:gd name="T26" fmla="*/ 179 w 231"/>
                <a:gd name="T27" fmla="*/ 21 h 220"/>
                <a:gd name="T28" fmla="*/ 133 w 231"/>
                <a:gd name="T29" fmla="*/ 21 h 220"/>
                <a:gd name="T30" fmla="*/ 17 w 231"/>
                <a:gd name="T31" fmla="*/ 21 h 220"/>
                <a:gd name="T32" fmla="*/ 10 w 231"/>
                <a:gd name="T33" fmla="*/ 11 h 220"/>
                <a:gd name="T34" fmla="*/ 3 w 231"/>
                <a:gd name="T35" fmla="*/ 11 h 220"/>
                <a:gd name="T36" fmla="*/ 3 w 231"/>
                <a:gd name="T37" fmla="*/ 3 h 220"/>
                <a:gd name="T38" fmla="*/ 0 w 231"/>
                <a:gd name="T39" fmla="*/ 0 h 220"/>
                <a:gd name="T40" fmla="*/ 0 w 231"/>
                <a:gd name="T41" fmla="*/ 27 h 220"/>
                <a:gd name="T42" fmla="*/ 0 w 231"/>
                <a:gd name="T43" fmla="*/ 29 h 220"/>
                <a:gd name="T44" fmla="*/ 0 w 231"/>
                <a:gd name="T45" fmla="*/ 29 h 220"/>
                <a:gd name="T46" fmla="*/ 0 w 231"/>
                <a:gd name="T47" fmla="*/ 58 h 220"/>
                <a:gd name="T48" fmla="*/ 18 w 231"/>
                <a:gd name="T49" fmla="*/ 104 h 220"/>
                <a:gd name="T50" fmla="*/ 51 w 231"/>
                <a:gd name="T51" fmla="*/ 81 h 220"/>
                <a:gd name="T52" fmla="*/ 84 w 231"/>
                <a:gd name="T53" fmla="*/ 116 h 220"/>
                <a:gd name="T54" fmla="*/ 84 w 231"/>
                <a:gd name="T55" fmla="*/ 209 h 220"/>
                <a:gd name="T56" fmla="*/ 61 w 231"/>
                <a:gd name="T57" fmla="*/ 208 h 220"/>
                <a:gd name="T58" fmla="*/ 59 w 231"/>
                <a:gd name="T59" fmla="*/ 208 h 220"/>
                <a:gd name="T60" fmla="*/ 63 w 231"/>
                <a:gd name="T61" fmla="*/ 220 h 220"/>
                <a:gd name="T62" fmla="*/ 231 w 231"/>
                <a:gd name="T63" fmla="*/ 209 h 220"/>
                <a:gd name="T64" fmla="*/ 224 w 231"/>
                <a:gd name="T65" fmla="*/ 193 h 220"/>
                <a:gd name="T66" fmla="*/ 162 w 231"/>
                <a:gd name="T67" fmla="*/ 207 h 220"/>
                <a:gd name="T68" fmla="*/ 104 w 231"/>
                <a:gd name="T69" fmla="*/ 206 h 220"/>
                <a:gd name="T70" fmla="*/ 104 w 231"/>
                <a:gd name="T71" fmla="*/ 111 h 220"/>
                <a:gd name="T72" fmla="*/ 133 w 231"/>
                <a:gd name="T73" fmla="*/ 80 h 220"/>
                <a:gd name="T74" fmla="*/ 162 w 231"/>
                <a:gd name="T75" fmla="*/ 112 h 220"/>
                <a:gd name="T76" fmla="*/ 162 w 231"/>
                <a:gd name="T77" fmla="*/ 20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1" h="220">
                  <a:moveTo>
                    <a:pt x="224" y="193"/>
                  </a:moveTo>
                  <a:cubicBezTo>
                    <a:pt x="224" y="191"/>
                    <a:pt x="224" y="191"/>
                    <a:pt x="224" y="191"/>
                  </a:cubicBezTo>
                  <a:cubicBezTo>
                    <a:pt x="203" y="143"/>
                    <a:pt x="203" y="143"/>
                    <a:pt x="203" y="143"/>
                  </a:cubicBezTo>
                  <a:cubicBezTo>
                    <a:pt x="201" y="139"/>
                    <a:pt x="201" y="139"/>
                    <a:pt x="201" y="139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5" y="89"/>
                    <a:pt x="181" y="83"/>
                    <a:pt x="181" y="82"/>
                  </a:cubicBezTo>
                  <a:cubicBezTo>
                    <a:pt x="178" y="80"/>
                    <a:pt x="177" y="72"/>
                    <a:pt x="178" y="70"/>
                  </a:cubicBezTo>
                  <a:cubicBezTo>
                    <a:pt x="179" y="69"/>
                    <a:pt x="181" y="62"/>
                    <a:pt x="182" y="59"/>
                  </a:cubicBezTo>
                  <a:cubicBezTo>
                    <a:pt x="183" y="59"/>
                    <a:pt x="183" y="55"/>
                    <a:pt x="182" y="54"/>
                  </a:cubicBezTo>
                  <a:cubicBezTo>
                    <a:pt x="182" y="53"/>
                    <a:pt x="182" y="52"/>
                    <a:pt x="182" y="51"/>
                  </a:cubicBezTo>
                  <a:cubicBezTo>
                    <a:pt x="182" y="50"/>
                    <a:pt x="182" y="48"/>
                    <a:pt x="181" y="46"/>
                  </a:cubicBezTo>
                  <a:cubicBezTo>
                    <a:pt x="180" y="41"/>
                    <a:pt x="179" y="35"/>
                    <a:pt x="180" y="31"/>
                  </a:cubicBezTo>
                  <a:cubicBezTo>
                    <a:pt x="180" y="29"/>
                    <a:pt x="179" y="24"/>
                    <a:pt x="179" y="21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8" y="104"/>
                    <a:pt x="18" y="104"/>
                    <a:pt x="18" y="104"/>
                  </a:cubicBezTo>
                  <a:cubicBezTo>
                    <a:pt x="28" y="84"/>
                    <a:pt x="40" y="81"/>
                    <a:pt x="51" y="81"/>
                  </a:cubicBezTo>
                  <a:cubicBezTo>
                    <a:pt x="62" y="81"/>
                    <a:pt x="84" y="94"/>
                    <a:pt x="84" y="116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59" y="208"/>
                    <a:pt x="59" y="208"/>
                    <a:pt x="59" y="208"/>
                  </a:cubicBezTo>
                  <a:cubicBezTo>
                    <a:pt x="63" y="220"/>
                    <a:pt x="63" y="220"/>
                    <a:pt x="63" y="220"/>
                  </a:cubicBezTo>
                  <a:cubicBezTo>
                    <a:pt x="115" y="219"/>
                    <a:pt x="172" y="216"/>
                    <a:pt x="231" y="209"/>
                  </a:cubicBezTo>
                  <a:cubicBezTo>
                    <a:pt x="224" y="193"/>
                    <a:pt x="224" y="193"/>
                    <a:pt x="224" y="193"/>
                  </a:cubicBezTo>
                  <a:close/>
                  <a:moveTo>
                    <a:pt x="162" y="207"/>
                  </a:moveTo>
                  <a:cubicBezTo>
                    <a:pt x="104" y="206"/>
                    <a:pt x="104" y="206"/>
                    <a:pt x="104" y="206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4" y="96"/>
                    <a:pt x="114" y="80"/>
                    <a:pt x="133" y="80"/>
                  </a:cubicBezTo>
                  <a:cubicBezTo>
                    <a:pt x="151" y="80"/>
                    <a:pt x="162" y="99"/>
                    <a:pt x="162" y="112"/>
                  </a:cubicBezTo>
                  <a:lnTo>
                    <a:pt x="162" y="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27">
              <a:extLst>
                <a:ext uri="{FF2B5EF4-FFF2-40B4-BE49-F238E27FC236}">
                  <a16:creationId xmlns:a16="http://schemas.microsoft.com/office/drawing/2014/main" xmlns="" id="{9F4BB37F-402C-4217-B95E-6A8269FCB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1" y="4159250"/>
              <a:ext cx="74613" cy="65088"/>
            </a:xfrm>
            <a:custGeom>
              <a:avLst/>
              <a:gdLst>
                <a:gd name="T0" fmla="*/ 17 w 41"/>
                <a:gd name="T1" fmla="*/ 2 h 35"/>
                <a:gd name="T2" fmla="*/ 2 w 41"/>
                <a:gd name="T3" fmla="*/ 13 h 35"/>
                <a:gd name="T4" fmla="*/ 1 w 41"/>
                <a:gd name="T5" fmla="*/ 35 h 35"/>
                <a:gd name="T6" fmla="*/ 41 w 41"/>
                <a:gd name="T7" fmla="*/ 35 h 35"/>
                <a:gd name="T8" fmla="*/ 41 w 41"/>
                <a:gd name="T9" fmla="*/ 9 h 35"/>
                <a:gd name="T10" fmla="*/ 17 w 41"/>
                <a:gd name="T1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5">
                  <a:moveTo>
                    <a:pt x="17" y="2"/>
                  </a:moveTo>
                  <a:cubicBezTo>
                    <a:pt x="9" y="4"/>
                    <a:pt x="4" y="9"/>
                    <a:pt x="2" y="13"/>
                  </a:cubicBezTo>
                  <a:cubicBezTo>
                    <a:pt x="0" y="21"/>
                    <a:pt x="1" y="31"/>
                    <a:pt x="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0"/>
                    <a:pt x="41" y="19"/>
                    <a:pt x="41" y="9"/>
                  </a:cubicBezTo>
                  <a:cubicBezTo>
                    <a:pt x="31" y="0"/>
                    <a:pt x="22" y="1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428">
              <a:extLst>
                <a:ext uri="{FF2B5EF4-FFF2-40B4-BE49-F238E27FC236}">
                  <a16:creationId xmlns:a16="http://schemas.microsoft.com/office/drawing/2014/main" xmlns="" id="{2000895C-B543-4901-BB56-FC99E0D3C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7813" y="4079875"/>
              <a:ext cx="357188" cy="169863"/>
            </a:xfrm>
            <a:custGeom>
              <a:avLst/>
              <a:gdLst>
                <a:gd name="T0" fmla="*/ 75 w 194"/>
                <a:gd name="T1" fmla="*/ 81 h 92"/>
                <a:gd name="T2" fmla="*/ 82 w 194"/>
                <a:gd name="T3" fmla="*/ 92 h 92"/>
                <a:gd name="T4" fmla="*/ 194 w 194"/>
                <a:gd name="T5" fmla="*/ 92 h 92"/>
                <a:gd name="T6" fmla="*/ 178 w 194"/>
                <a:gd name="T7" fmla="*/ 48 h 92"/>
                <a:gd name="T8" fmla="*/ 172 w 194"/>
                <a:gd name="T9" fmla="*/ 34 h 92"/>
                <a:gd name="T10" fmla="*/ 168 w 194"/>
                <a:gd name="T11" fmla="*/ 22 h 92"/>
                <a:gd name="T12" fmla="*/ 167 w 194"/>
                <a:gd name="T13" fmla="*/ 21 h 92"/>
                <a:gd name="T14" fmla="*/ 163 w 194"/>
                <a:gd name="T15" fmla="*/ 0 h 92"/>
                <a:gd name="T16" fmla="*/ 1 w 194"/>
                <a:gd name="T17" fmla="*/ 4 h 92"/>
                <a:gd name="T18" fmla="*/ 0 w 194"/>
                <a:gd name="T19" fmla="*/ 9 h 92"/>
                <a:gd name="T20" fmla="*/ 17 w 194"/>
                <a:gd name="T21" fmla="*/ 61 h 92"/>
                <a:gd name="T22" fmla="*/ 17 w 194"/>
                <a:gd name="T23" fmla="*/ 36 h 92"/>
                <a:gd name="T24" fmla="*/ 39 w 194"/>
                <a:gd name="T25" fmla="*/ 17 h 92"/>
                <a:gd name="T26" fmla="*/ 59 w 194"/>
                <a:gd name="T27" fmla="*/ 37 h 92"/>
                <a:gd name="T28" fmla="*/ 59 w 194"/>
                <a:gd name="T29" fmla="*/ 67 h 92"/>
                <a:gd name="T30" fmla="*/ 62 w 194"/>
                <a:gd name="T31" fmla="*/ 67 h 92"/>
                <a:gd name="T32" fmla="*/ 62 w 194"/>
                <a:gd name="T33" fmla="*/ 68 h 92"/>
                <a:gd name="T34" fmla="*/ 70 w 194"/>
                <a:gd name="T35" fmla="*/ 75 h 92"/>
                <a:gd name="T36" fmla="*/ 70 w 194"/>
                <a:gd name="T37" fmla="*/ 81 h 92"/>
                <a:gd name="T38" fmla="*/ 75 w 194"/>
                <a:gd name="T39" fmla="*/ 81 h 92"/>
                <a:gd name="T40" fmla="*/ 81 w 194"/>
                <a:gd name="T41" fmla="*/ 36 h 92"/>
                <a:gd name="T42" fmla="*/ 113 w 194"/>
                <a:gd name="T43" fmla="*/ 10 h 92"/>
                <a:gd name="T44" fmla="*/ 142 w 194"/>
                <a:gd name="T45" fmla="*/ 32 h 92"/>
                <a:gd name="T46" fmla="*/ 143 w 194"/>
                <a:gd name="T47" fmla="*/ 80 h 92"/>
                <a:gd name="T48" fmla="*/ 143 w 194"/>
                <a:gd name="T49" fmla="*/ 82 h 92"/>
                <a:gd name="T50" fmla="*/ 81 w 194"/>
                <a:gd name="T51" fmla="*/ 82 h 92"/>
                <a:gd name="T52" fmla="*/ 81 w 194"/>
                <a:gd name="T53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92">
                  <a:moveTo>
                    <a:pt x="75" y="81"/>
                  </a:moveTo>
                  <a:cubicBezTo>
                    <a:pt x="82" y="92"/>
                    <a:pt x="82" y="92"/>
                    <a:pt x="82" y="92"/>
                  </a:cubicBezTo>
                  <a:cubicBezTo>
                    <a:pt x="194" y="92"/>
                    <a:pt x="194" y="92"/>
                    <a:pt x="194" y="92"/>
                  </a:cubicBezTo>
                  <a:cubicBezTo>
                    <a:pt x="190" y="82"/>
                    <a:pt x="181" y="56"/>
                    <a:pt x="178" y="48"/>
                  </a:cubicBezTo>
                  <a:cubicBezTo>
                    <a:pt x="176" y="43"/>
                    <a:pt x="174" y="38"/>
                    <a:pt x="172" y="34"/>
                  </a:cubicBezTo>
                  <a:cubicBezTo>
                    <a:pt x="171" y="30"/>
                    <a:pt x="169" y="26"/>
                    <a:pt x="168" y="22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5" y="15"/>
                    <a:pt x="163" y="10"/>
                    <a:pt x="163" y="0"/>
                  </a:cubicBezTo>
                  <a:cubicBezTo>
                    <a:pt x="154" y="0"/>
                    <a:pt x="58" y="2"/>
                    <a:pt x="1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21"/>
                    <a:pt x="32" y="17"/>
                    <a:pt x="39" y="17"/>
                  </a:cubicBezTo>
                  <a:cubicBezTo>
                    <a:pt x="47" y="17"/>
                    <a:pt x="59" y="26"/>
                    <a:pt x="59" y="3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0" y="81"/>
                    <a:pt x="70" y="81"/>
                    <a:pt x="70" y="81"/>
                  </a:cubicBezTo>
                  <a:lnTo>
                    <a:pt x="75" y="81"/>
                  </a:lnTo>
                  <a:close/>
                  <a:moveTo>
                    <a:pt x="81" y="36"/>
                  </a:moveTo>
                  <a:cubicBezTo>
                    <a:pt x="81" y="21"/>
                    <a:pt x="97" y="10"/>
                    <a:pt x="113" y="10"/>
                  </a:cubicBezTo>
                  <a:cubicBezTo>
                    <a:pt x="129" y="10"/>
                    <a:pt x="142" y="24"/>
                    <a:pt x="142" y="32"/>
                  </a:cubicBezTo>
                  <a:cubicBezTo>
                    <a:pt x="142" y="40"/>
                    <a:pt x="143" y="80"/>
                    <a:pt x="143" y="80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81" y="82"/>
                    <a:pt x="81" y="82"/>
                    <a:pt x="81" y="82"/>
                  </a:cubicBezTo>
                  <a:lnTo>
                    <a:pt x="8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3" name="unit6-1">
            <a:hlinkClick r:id="" action="ppaction://media"/>
            <a:extLst>
              <a:ext uri="{FF2B5EF4-FFF2-40B4-BE49-F238E27FC236}">
                <a16:creationId xmlns:a16="http://schemas.microsoft.com/office/drawing/2014/main" xmlns="" id="{B7FAA2D5-230C-48D0-96B2-1D812636DC0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63365.75"/>
                </p14:media>
              </p:ext>
            </p:extLst>
          </p:nvPr>
        </p:nvPicPr>
        <p:blipFill>
          <a:blip r:embed="rId6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69913" y="111818"/>
            <a:ext cx="894610" cy="887883"/>
          </a:xfrm>
          <a:prstGeom prst="rect">
            <a:avLst/>
          </a:prstGeom>
          <a:ln>
            <a:noFill/>
          </a:ln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477AD305-2DB1-92DB-5CC5-24BB492A2541}"/>
              </a:ext>
            </a:extLst>
          </p:cNvPr>
          <p:cNvSpPr/>
          <p:nvPr/>
        </p:nvSpPr>
        <p:spPr>
          <a:xfrm>
            <a:off x="5953133" y="4681835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Pages 124 &amp; 125</a:t>
            </a:r>
          </a:p>
        </p:txBody>
      </p:sp>
    </p:spTree>
    <p:extLst>
      <p:ext uri="{BB962C8B-B14F-4D97-AF65-F5344CB8AC3E}">
        <p14:creationId xmlns:p14="http://schemas.microsoft.com/office/powerpoint/2010/main" val="3122838383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صورة 3">
            <a:extLst>
              <a:ext uri="{FF2B5EF4-FFF2-40B4-BE49-F238E27FC236}">
                <a16:creationId xmlns:a16="http://schemas.microsoft.com/office/drawing/2014/main" xmlns="" id="{78C7A271-D161-4108-B19D-162F11308E7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8629" t="24824"/>
          <a:stretch/>
        </p:blipFill>
        <p:spPr>
          <a:xfrm>
            <a:off x="5098681" y="965059"/>
            <a:ext cx="3914996" cy="3751065"/>
          </a:xfrm>
          <a:prstGeom prst="rect">
            <a:avLst/>
          </a:prstGeom>
        </p:spPr>
      </p:pic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27" name="unit6-1">
            <a:hlinkClick r:id="" action="ppaction://media"/>
            <a:extLst>
              <a:ext uri="{FF2B5EF4-FFF2-40B4-BE49-F238E27FC236}">
                <a16:creationId xmlns:a16="http://schemas.microsoft.com/office/drawing/2014/main" xmlns="" id="{0E466BEA-7BE8-49A8-B3FE-67218504E4C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127" end="30948.75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532053" y="80748"/>
            <a:ext cx="809651" cy="803564"/>
          </a:xfrm>
          <a:prstGeom prst="rect">
            <a:avLst/>
          </a:prstGeom>
        </p:spPr>
      </p:pic>
      <p:sp>
        <p:nvSpPr>
          <p:cNvPr id="229" name="TextBox 228">
            <a:extLst>
              <a:ext uri="{FF2B5EF4-FFF2-40B4-BE49-F238E27FC236}">
                <a16:creationId xmlns:a16="http://schemas.microsoft.com/office/drawing/2014/main" xmlns="" id="{1D58CAA9-E552-4286-BF4E-9098BBE130D4}"/>
              </a:ext>
            </a:extLst>
          </p:cNvPr>
          <p:cNvSpPr txBox="1"/>
          <p:nvPr/>
        </p:nvSpPr>
        <p:spPr>
          <a:xfrm>
            <a:off x="568978" y="772412"/>
            <a:ext cx="4347656" cy="954107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 people in England usually do when they wait at bus stops?</a:t>
            </a:r>
          </a:p>
          <a:p>
            <a:r>
              <a:rPr lang="en-US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xmlns="" id="{D1964CA9-6A3B-4E64-8AC8-6330F97CBEBC}"/>
              </a:ext>
            </a:extLst>
          </p:cNvPr>
          <p:cNvSpPr txBox="1"/>
          <p:nvPr/>
        </p:nvSpPr>
        <p:spPr>
          <a:xfrm>
            <a:off x="845812" y="3149721"/>
            <a:ext cx="3277049" cy="954107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the favorite topic of conversation with the British ?</a:t>
            </a:r>
          </a:p>
          <a:p>
            <a:r>
              <a:rPr lang="en-US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228" name="Rectangle 227">
            <a:extLst>
              <a:ext uri="{FF2B5EF4-FFF2-40B4-BE49-F238E27FC236}">
                <a16:creationId xmlns:a16="http://schemas.microsoft.com/office/drawing/2014/main" xmlns="" id="{469EA084-CF10-D1F6-D4A0-EB04FB7775F4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124</a:t>
            </a:r>
          </a:p>
        </p:txBody>
      </p:sp>
    </p:spTree>
    <p:extLst>
      <p:ext uri="{BB962C8B-B14F-4D97-AF65-F5344CB8AC3E}">
        <p14:creationId xmlns:p14="http://schemas.microsoft.com/office/powerpoint/2010/main" val="3401941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7"/>
                </p:tgtEl>
              </p:cMediaNode>
            </p:audio>
          </p:childTnLst>
        </p:cTn>
      </p:par>
    </p:tnLst>
    <p:bldLst>
      <p:bldP spid="229" grpId="0" animBg="1"/>
      <p:bldP spid="23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" name="صورة 3">
            <a:extLst>
              <a:ext uri="{FF2B5EF4-FFF2-40B4-BE49-F238E27FC236}">
                <a16:creationId xmlns:a16="http://schemas.microsoft.com/office/drawing/2014/main" xmlns="" id="{F8FBF6FF-E35C-437C-879D-3854491BE26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9561" r="51811"/>
          <a:stretch/>
        </p:blipFill>
        <p:spPr>
          <a:xfrm>
            <a:off x="5541877" y="1008929"/>
            <a:ext cx="3432006" cy="3896074"/>
          </a:xfrm>
          <a:prstGeom prst="rect">
            <a:avLst/>
          </a:prstGeom>
        </p:spPr>
      </p:pic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102155" y="132675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28" name="unit6-1">
            <a:hlinkClick r:id="" action="ppaction://media"/>
            <a:extLst>
              <a:ext uri="{FF2B5EF4-FFF2-40B4-BE49-F238E27FC236}">
                <a16:creationId xmlns:a16="http://schemas.microsoft.com/office/drawing/2014/main" xmlns="" id="{9F113EDF-1A89-4F7C-BD3F-537F56B010A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5566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984403" y="111243"/>
            <a:ext cx="794432" cy="788459"/>
          </a:xfrm>
          <a:prstGeom prst="rect">
            <a:avLst/>
          </a:prstGeom>
        </p:spPr>
      </p:pic>
      <p:sp>
        <p:nvSpPr>
          <p:cNvPr id="231" name="TextBox 230">
            <a:extLst>
              <a:ext uri="{FF2B5EF4-FFF2-40B4-BE49-F238E27FC236}">
                <a16:creationId xmlns:a16="http://schemas.microsoft.com/office/drawing/2014/main" xmlns="" id="{4453ACDA-1823-43F4-B064-16B846D88889}"/>
              </a:ext>
            </a:extLst>
          </p:cNvPr>
          <p:cNvSpPr txBox="1"/>
          <p:nvPr/>
        </p:nvSpPr>
        <p:spPr>
          <a:xfrm>
            <a:off x="815932" y="1787824"/>
            <a:ext cx="3431354" cy="73866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Name some Mediterranean countries?</a:t>
            </a:r>
          </a:p>
          <a:p>
            <a:endParaRPr lang="en-US" sz="1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xmlns="" id="{E1286323-C1E9-488B-BAE2-6E84206876A9}"/>
              </a:ext>
            </a:extLst>
          </p:cNvPr>
          <p:cNvSpPr txBox="1"/>
          <p:nvPr/>
        </p:nvSpPr>
        <p:spPr>
          <a:xfrm>
            <a:off x="823517" y="3102585"/>
            <a:ext cx="3431354" cy="738664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1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the common custom in Mediterranean countries ?</a:t>
            </a: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xmlns="" id="{1922315E-B49D-093F-13D1-6C64B3191631}"/>
              </a:ext>
            </a:extLst>
          </p:cNvPr>
          <p:cNvSpPr/>
          <p:nvPr/>
        </p:nvSpPr>
        <p:spPr>
          <a:xfrm>
            <a:off x="-882383" y="4610877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124</a:t>
            </a:r>
          </a:p>
        </p:txBody>
      </p:sp>
    </p:spTree>
    <p:extLst>
      <p:ext uri="{BB962C8B-B14F-4D97-AF65-F5344CB8AC3E}">
        <p14:creationId xmlns:p14="http://schemas.microsoft.com/office/powerpoint/2010/main" val="1891848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8"/>
                </p:tgtEl>
              </p:cMediaNode>
            </p:audio>
          </p:childTnLst>
        </p:cTn>
      </p:par>
    </p:tnLst>
    <p:bldLst>
      <p:bldP spid="231" grpId="0" animBg="1"/>
      <p:bldP spid="23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" name="صورة 3">
            <a:extLst>
              <a:ext uri="{FF2B5EF4-FFF2-40B4-BE49-F238E27FC236}">
                <a16:creationId xmlns:a16="http://schemas.microsoft.com/office/drawing/2014/main" xmlns="" id="{31B3AFFF-4FED-4B4A-A1E9-F27BCAC6EB0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2947"/>
          <a:stretch/>
        </p:blipFill>
        <p:spPr>
          <a:xfrm>
            <a:off x="5761560" y="838878"/>
            <a:ext cx="3179945" cy="4145056"/>
          </a:xfrm>
          <a:prstGeom prst="rect">
            <a:avLst/>
          </a:prstGeom>
        </p:spPr>
      </p:pic>
      <p:sp>
        <p:nvSpPr>
          <p:cNvPr id="2" name="Freeform 256">
            <a:extLst>
              <a:ext uri="{FF2B5EF4-FFF2-40B4-BE49-F238E27FC236}">
                <a16:creationId xmlns:a16="http://schemas.microsoft.com/office/drawing/2014/main" xmlns="" id="{3067C325-3FC0-451B-9BCE-0631B924ED4B}"/>
              </a:ext>
            </a:extLst>
          </p:cNvPr>
          <p:cNvSpPr/>
          <p:nvPr/>
        </p:nvSpPr>
        <p:spPr>
          <a:xfrm>
            <a:off x="4724" y="1"/>
            <a:ext cx="6298105" cy="5143499"/>
          </a:xfrm>
          <a:custGeom>
            <a:avLst/>
            <a:gdLst>
              <a:gd name="connsiteX0" fmla="*/ 0 w 5438086"/>
              <a:gd name="connsiteY0" fmla="*/ 0 h 3657600"/>
              <a:gd name="connsiteX1" fmla="*/ 5438086 w 5438086"/>
              <a:gd name="connsiteY1" fmla="*/ 0 h 3657600"/>
              <a:gd name="connsiteX2" fmla="*/ 3316678 w 5438086"/>
              <a:gd name="connsiteY2" fmla="*/ 3657600 h 3657600"/>
              <a:gd name="connsiteX3" fmla="*/ 0 w 5438086"/>
              <a:gd name="connsiteY3" fmla="*/ 3657600 h 3657600"/>
              <a:gd name="connsiteX4" fmla="*/ 0 w 5438086"/>
              <a:gd name="connsiteY4" fmla="*/ 0 h 365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38086" h="3657600">
                <a:moveTo>
                  <a:pt x="0" y="0"/>
                </a:moveTo>
                <a:lnTo>
                  <a:pt x="5438086" y="0"/>
                </a:lnTo>
                <a:lnTo>
                  <a:pt x="3316678" y="3657600"/>
                </a:lnTo>
                <a:lnTo>
                  <a:pt x="0" y="365760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outerShdw blurRad="330200" dist="50800" sx="99000" sy="99000" algn="ctr" rotWithShape="0">
              <a:srgbClr val="000000">
                <a:alpha val="64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>
            <a:norm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8D1B7DB0-D439-4FEF-B1B9-F2B53546469C}"/>
              </a:ext>
            </a:extLst>
          </p:cNvPr>
          <p:cNvGrpSpPr/>
          <p:nvPr/>
        </p:nvGrpSpPr>
        <p:grpSpPr>
          <a:xfrm>
            <a:off x="75433" y="1435406"/>
            <a:ext cx="4814479" cy="2141771"/>
            <a:chOff x="4782995" y="3698539"/>
            <a:chExt cx="13672981" cy="6082568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5B8D2EE-D769-44E6-8A9A-BB4CE86298D1}"/>
                </a:ext>
              </a:extLst>
            </p:cNvPr>
            <p:cNvGrpSpPr/>
            <p:nvPr/>
          </p:nvGrpSpPr>
          <p:grpSpPr>
            <a:xfrm>
              <a:off x="4782995" y="3698539"/>
              <a:ext cx="13672981" cy="6082568"/>
              <a:chOff x="354013" y="731838"/>
              <a:chExt cx="7053262" cy="3136900"/>
            </a:xfrm>
            <a:grpFill/>
          </p:grpSpPr>
          <p:sp>
            <p:nvSpPr>
              <p:cNvPr id="9" name="Freeform 1">
                <a:extLst>
                  <a:ext uri="{FF2B5EF4-FFF2-40B4-BE49-F238E27FC236}">
                    <a16:creationId xmlns:a16="http://schemas.microsoft.com/office/drawing/2014/main" xmlns="" id="{018C7D3F-810E-4BD4-A023-5C4CE64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350" y="3074988"/>
                <a:ext cx="157163" cy="190500"/>
              </a:xfrm>
              <a:custGeom>
                <a:avLst/>
                <a:gdLst>
                  <a:gd name="T0" fmla="*/ 31 w 435"/>
                  <a:gd name="T1" fmla="*/ 464 h 528"/>
                  <a:gd name="T2" fmla="*/ 31 w 435"/>
                  <a:gd name="T3" fmla="*/ 464 h 528"/>
                  <a:gd name="T4" fmla="*/ 31 w 435"/>
                  <a:gd name="T5" fmla="*/ 496 h 528"/>
                  <a:gd name="T6" fmla="*/ 31 w 435"/>
                  <a:gd name="T7" fmla="*/ 496 h 528"/>
                  <a:gd name="T8" fmla="*/ 31 w 435"/>
                  <a:gd name="T9" fmla="*/ 496 h 528"/>
                  <a:gd name="T10" fmla="*/ 31 w 435"/>
                  <a:gd name="T11" fmla="*/ 527 h 528"/>
                  <a:gd name="T12" fmla="*/ 62 w 435"/>
                  <a:gd name="T13" fmla="*/ 527 h 528"/>
                  <a:gd name="T14" fmla="*/ 62 w 435"/>
                  <a:gd name="T15" fmla="*/ 496 h 528"/>
                  <a:gd name="T16" fmla="*/ 93 w 435"/>
                  <a:gd name="T17" fmla="*/ 496 h 528"/>
                  <a:gd name="T18" fmla="*/ 124 w 435"/>
                  <a:gd name="T19" fmla="*/ 496 h 528"/>
                  <a:gd name="T20" fmla="*/ 155 w 435"/>
                  <a:gd name="T21" fmla="*/ 434 h 528"/>
                  <a:gd name="T22" fmla="*/ 155 w 435"/>
                  <a:gd name="T23" fmla="*/ 434 h 528"/>
                  <a:gd name="T24" fmla="*/ 186 w 435"/>
                  <a:gd name="T25" fmla="*/ 434 h 528"/>
                  <a:gd name="T26" fmla="*/ 216 w 435"/>
                  <a:gd name="T27" fmla="*/ 434 h 528"/>
                  <a:gd name="T28" fmla="*/ 216 w 435"/>
                  <a:gd name="T29" fmla="*/ 464 h 528"/>
                  <a:gd name="T30" fmla="*/ 279 w 435"/>
                  <a:gd name="T31" fmla="*/ 434 h 528"/>
                  <a:gd name="T32" fmla="*/ 279 w 435"/>
                  <a:gd name="T33" fmla="*/ 434 h 528"/>
                  <a:gd name="T34" fmla="*/ 279 w 435"/>
                  <a:gd name="T35" fmla="*/ 434 h 528"/>
                  <a:gd name="T36" fmla="*/ 279 w 435"/>
                  <a:gd name="T37" fmla="*/ 403 h 528"/>
                  <a:gd name="T38" fmla="*/ 341 w 435"/>
                  <a:gd name="T39" fmla="*/ 372 h 528"/>
                  <a:gd name="T40" fmla="*/ 341 w 435"/>
                  <a:gd name="T41" fmla="*/ 372 h 528"/>
                  <a:gd name="T42" fmla="*/ 341 w 435"/>
                  <a:gd name="T43" fmla="*/ 372 h 528"/>
                  <a:gd name="T44" fmla="*/ 341 w 435"/>
                  <a:gd name="T45" fmla="*/ 310 h 528"/>
                  <a:gd name="T46" fmla="*/ 372 w 435"/>
                  <a:gd name="T47" fmla="*/ 310 h 528"/>
                  <a:gd name="T48" fmla="*/ 403 w 435"/>
                  <a:gd name="T49" fmla="*/ 279 h 528"/>
                  <a:gd name="T50" fmla="*/ 403 w 435"/>
                  <a:gd name="T51" fmla="*/ 279 h 528"/>
                  <a:gd name="T52" fmla="*/ 403 w 435"/>
                  <a:gd name="T53" fmla="*/ 279 h 528"/>
                  <a:gd name="T54" fmla="*/ 434 w 435"/>
                  <a:gd name="T55" fmla="*/ 248 h 528"/>
                  <a:gd name="T56" fmla="*/ 434 w 435"/>
                  <a:gd name="T57" fmla="*/ 248 h 528"/>
                  <a:gd name="T58" fmla="*/ 434 w 435"/>
                  <a:gd name="T59" fmla="*/ 248 h 528"/>
                  <a:gd name="T60" fmla="*/ 403 w 435"/>
                  <a:gd name="T61" fmla="*/ 216 h 528"/>
                  <a:gd name="T62" fmla="*/ 372 w 435"/>
                  <a:gd name="T63" fmla="*/ 155 h 528"/>
                  <a:gd name="T64" fmla="*/ 341 w 435"/>
                  <a:gd name="T65" fmla="*/ 155 h 528"/>
                  <a:gd name="T66" fmla="*/ 341 w 435"/>
                  <a:gd name="T67" fmla="*/ 124 h 528"/>
                  <a:gd name="T68" fmla="*/ 310 w 435"/>
                  <a:gd name="T69" fmla="*/ 92 h 528"/>
                  <a:gd name="T70" fmla="*/ 279 w 435"/>
                  <a:gd name="T71" fmla="*/ 62 h 528"/>
                  <a:gd name="T72" fmla="*/ 279 w 435"/>
                  <a:gd name="T73" fmla="*/ 31 h 528"/>
                  <a:gd name="T74" fmla="*/ 279 w 435"/>
                  <a:gd name="T75" fmla="*/ 31 h 528"/>
                  <a:gd name="T76" fmla="*/ 279 w 435"/>
                  <a:gd name="T77" fmla="*/ 31 h 528"/>
                  <a:gd name="T78" fmla="*/ 248 w 435"/>
                  <a:gd name="T79" fmla="*/ 0 h 528"/>
                  <a:gd name="T80" fmla="*/ 248 w 435"/>
                  <a:gd name="T81" fmla="*/ 0 h 528"/>
                  <a:gd name="T82" fmla="*/ 216 w 435"/>
                  <a:gd name="T83" fmla="*/ 0 h 528"/>
                  <a:gd name="T84" fmla="*/ 186 w 435"/>
                  <a:gd name="T85" fmla="*/ 31 h 528"/>
                  <a:gd name="T86" fmla="*/ 186 w 435"/>
                  <a:gd name="T87" fmla="*/ 31 h 528"/>
                  <a:gd name="T88" fmla="*/ 186 w 435"/>
                  <a:gd name="T89" fmla="*/ 31 h 528"/>
                  <a:gd name="T90" fmla="*/ 155 w 435"/>
                  <a:gd name="T91" fmla="*/ 31 h 528"/>
                  <a:gd name="T92" fmla="*/ 155 w 435"/>
                  <a:gd name="T93" fmla="*/ 0 h 528"/>
                  <a:gd name="T94" fmla="*/ 155 w 435"/>
                  <a:gd name="T95" fmla="*/ 0 h 528"/>
                  <a:gd name="T96" fmla="*/ 155 w 435"/>
                  <a:gd name="T97" fmla="*/ 0 h 528"/>
                  <a:gd name="T98" fmla="*/ 93 w 435"/>
                  <a:gd name="T99" fmla="*/ 31 h 528"/>
                  <a:gd name="T100" fmla="*/ 62 w 435"/>
                  <a:gd name="T101" fmla="*/ 31 h 528"/>
                  <a:gd name="T102" fmla="*/ 62 w 435"/>
                  <a:gd name="T103" fmla="*/ 248 h 528"/>
                  <a:gd name="T104" fmla="*/ 0 w 435"/>
                  <a:gd name="T105" fmla="*/ 248 h 528"/>
                  <a:gd name="T106" fmla="*/ 0 w 435"/>
                  <a:gd name="T107" fmla="*/ 403 h 528"/>
                  <a:gd name="T108" fmla="*/ 0 w 435"/>
                  <a:gd name="T109" fmla="*/ 403 h 528"/>
                  <a:gd name="T110" fmla="*/ 0 w 435"/>
                  <a:gd name="T111" fmla="*/ 403 h 528"/>
                  <a:gd name="T112" fmla="*/ 31 w 435"/>
                  <a:gd name="T113" fmla="*/ 46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5" h="528">
                    <a:moveTo>
                      <a:pt x="31" y="464"/>
                    </a:moveTo>
                    <a:lnTo>
                      <a:pt x="31" y="464"/>
                    </a:lnTo>
                    <a:cubicBezTo>
                      <a:pt x="31" y="464"/>
                      <a:pt x="31" y="464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31" y="496"/>
                      <a:pt x="31" y="496"/>
                      <a:pt x="31" y="527"/>
                    </a:cubicBezTo>
                    <a:cubicBezTo>
                      <a:pt x="62" y="527"/>
                      <a:pt x="62" y="527"/>
                      <a:pt x="62" y="527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496"/>
                    </a:cubicBezTo>
                    <a:cubicBezTo>
                      <a:pt x="93" y="496"/>
                      <a:pt x="93" y="496"/>
                      <a:pt x="124" y="496"/>
                    </a:cubicBezTo>
                    <a:cubicBezTo>
                      <a:pt x="124" y="434"/>
                      <a:pt x="124" y="434"/>
                      <a:pt x="155" y="434"/>
                    </a:cubicBezTo>
                    <a:lnTo>
                      <a:pt x="155" y="434"/>
                    </a:lnTo>
                    <a:lnTo>
                      <a:pt x="186" y="434"/>
                    </a:lnTo>
                    <a:cubicBezTo>
                      <a:pt x="186" y="434"/>
                      <a:pt x="186" y="434"/>
                      <a:pt x="216" y="434"/>
                    </a:cubicBezTo>
                    <a:cubicBezTo>
                      <a:pt x="216" y="464"/>
                      <a:pt x="216" y="464"/>
                      <a:pt x="216" y="464"/>
                    </a:cubicBezTo>
                    <a:cubicBezTo>
                      <a:pt x="216" y="464"/>
                      <a:pt x="248" y="434"/>
                      <a:pt x="279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cubicBezTo>
                      <a:pt x="279" y="403"/>
                      <a:pt x="279" y="403"/>
                      <a:pt x="279" y="403"/>
                    </a:cubicBez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41" y="340"/>
                      <a:pt x="341" y="340"/>
                      <a:pt x="341" y="310"/>
                    </a:cubicBezTo>
                    <a:cubicBezTo>
                      <a:pt x="372" y="310"/>
                      <a:pt x="372" y="310"/>
                      <a:pt x="372" y="310"/>
                    </a:cubicBezTo>
                    <a:cubicBezTo>
                      <a:pt x="372" y="310"/>
                      <a:pt x="372" y="310"/>
                      <a:pt x="403" y="279"/>
                    </a:cubicBez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248"/>
                      <a:pt x="434" y="248"/>
                      <a:pt x="434" y="248"/>
                    </a:cubicBezTo>
                    <a:lnTo>
                      <a:pt x="434" y="248"/>
                    </a:lnTo>
                    <a:lnTo>
                      <a:pt x="434" y="248"/>
                    </a:lnTo>
                    <a:cubicBezTo>
                      <a:pt x="434" y="248"/>
                      <a:pt x="403" y="248"/>
                      <a:pt x="403" y="216"/>
                    </a:cubicBezTo>
                    <a:cubicBezTo>
                      <a:pt x="372" y="186"/>
                      <a:pt x="372" y="186"/>
                      <a:pt x="372" y="155"/>
                    </a:cubicBezTo>
                    <a:cubicBezTo>
                      <a:pt x="372" y="155"/>
                      <a:pt x="372" y="155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124"/>
                      <a:pt x="310" y="124"/>
                      <a:pt x="310" y="92"/>
                    </a:cubicBezTo>
                    <a:cubicBezTo>
                      <a:pt x="279" y="92"/>
                      <a:pt x="279" y="62"/>
                      <a:pt x="279" y="62"/>
                    </a:cubicBez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16" y="0"/>
                    </a:ln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31"/>
                    </a:cubicBezTo>
                    <a:lnTo>
                      <a:pt x="62" y="31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248"/>
                      <a:pt x="0" y="248"/>
                      <a:pt x="0" y="248"/>
                    </a:cubicBezTo>
                    <a:cubicBezTo>
                      <a:pt x="0" y="403"/>
                      <a:pt x="0" y="403"/>
                      <a:pt x="0" y="403"/>
                    </a:cubicBezTo>
                    <a:lnTo>
                      <a:pt x="0" y="403"/>
                    </a:lnTo>
                    <a:lnTo>
                      <a:pt x="0" y="403"/>
                    </a:lnTo>
                    <a:cubicBezTo>
                      <a:pt x="31" y="434"/>
                      <a:pt x="31" y="434"/>
                      <a:pt x="31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" name="Freeform 2">
                <a:extLst>
                  <a:ext uri="{FF2B5EF4-FFF2-40B4-BE49-F238E27FC236}">
                    <a16:creationId xmlns:a16="http://schemas.microsoft.com/office/drawing/2014/main" xmlns="" id="{696E9EF6-E3D9-4FEC-AEEA-08BD213D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40025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xmlns="" id="{EADC7344-BD28-406E-A8BA-93EA9084B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571750"/>
                <a:ext cx="123825" cy="179388"/>
              </a:xfrm>
              <a:custGeom>
                <a:avLst/>
                <a:gdLst>
                  <a:gd name="T0" fmla="*/ 62 w 342"/>
                  <a:gd name="T1" fmla="*/ 496 h 497"/>
                  <a:gd name="T2" fmla="*/ 93 w 342"/>
                  <a:gd name="T3" fmla="*/ 465 h 497"/>
                  <a:gd name="T4" fmla="*/ 124 w 342"/>
                  <a:gd name="T5" fmla="*/ 465 h 497"/>
                  <a:gd name="T6" fmla="*/ 124 w 342"/>
                  <a:gd name="T7" fmla="*/ 465 h 497"/>
                  <a:gd name="T8" fmla="*/ 124 w 342"/>
                  <a:gd name="T9" fmla="*/ 465 h 497"/>
                  <a:gd name="T10" fmla="*/ 186 w 342"/>
                  <a:gd name="T11" fmla="*/ 465 h 497"/>
                  <a:gd name="T12" fmla="*/ 217 w 342"/>
                  <a:gd name="T13" fmla="*/ 434 h 497"/>
                  <a:gd name="T14" fmla="*/ 217 w 342"/>
                  <a:gd name="T15" fmla="*/ 372 h 497"/>
                  <a:gd name="T16" fmla="*/ 217 w 342"/>
                  <a:gd name="T17" fmla="*/ 310 h 497"/>
                  <a:gd name="T18" fmla="*/ 248 w 342"/>
                  <a:gd name="T19" fmla="*/ 310 h 497"/>
                  <a:gd name="T20" fmla="*/ 248 w 342"/>
                  <a:gd name="T21" fmla="*/ 279 h 497"/>
                  <a:gd name="T22" fmla="*/ 279 w 342"/>
                  <a:gd name="T23" fmla="*/ 248 h 497"/>
                  <a:gd name="T24" fmla="*/ 279 w 342"/>
                  <a:gd name="T25" fmla="*/ 248 h 497"/>
                  <a:gd name="T26" fmla="*/ 310 w 342"/>
                  <a:gd name="T27" fmla="*/ 155 h 497"/>
                  <a:gd name="T28" fmla="*/ 341 w 342"/>
                  <a:gd name="T29" fmla="*/ 31 h 497"/>
                  <a:gd name="T30" fmla="*/ 310 w 342"/>
                  <a:gd name="T31" fmla="*/ 0 h 497"/>
                  <a:gd name="T32" fmla="*/ 279 w 342"/>
                  <a:gd name="T33" fmla="*/ 0 h 497"/>
                  <a:gd name="T34" fmla="*/ 248 w 342"/>
                  <a:gd name="T35" fmla="*/ 93 h 497"/>
                  <a:gd name="T36" fmla="*/ 248 w 342"/>
                  <a:gd name="T37" fmla="*/ 124 h 497"/>
                  <a:gd name="T38" fmla="*/ 186 w 342"/>
                  <a:gd name="T39" fmla="*/ 186 h 497"/>
                  <a:gd name="T40" fmla="*/ 186 w 342"/>
                  <a:gd name="T41" fmla="*/ 124 h 497"/>
                  <a:gd name="T42" fmla="*/ 155 w 342"/>
                  <a:gd name="T43" fmla="*/ 124 h 497"/>
                  <a:gd name="T44" fmla="*/ 155 w 342"/>
                  <a:gd name="T45" fmla="*/ 186 h 497"/>
                  <a:gd name="T46" fmla="*/ 155 w 342"/>
                  <a:gd name="T47" fmla="*/ 186 h 497"/>
                  <a:gd name="T48" fmla="*/ 155 w 342"/>
                  <a:gd name="T49" fmla="*/ 248 h 497"/>
                  <a:gd name="T50" fmla="*/ 155 w 342"/>
                  <a:gd name="T51" fmla="*/ 310 h 497"/>
                  <a:gd name="T52" fmla="*/ 124 w 342"/>
                  <a:gd name="T53" fmla="*/ 403 h 497"/>
                  <a:gd name="T54" fmla="*/ 124 w 342"/>
                  <a:gd name="T55" fmla="*/ 403 h 497"/>
                  <a:gd name="T56" fmla="*/ 93 w 342"/>
                  <a:gd name="T57" fmla="*/ 403 h 497"/>
                  <a:gd name="T58" fmla="*/ 62 w 342"/>
                  <a:gd name="T59" fmla="*/ 403 h 497"/>
                  <a:gd name="T60" fmla="*/ 62 w 342"/>
                  <a:gd name="T61" fmla="*/ 403 h 497"/>
                  <a:gd name="T62" fmla="*/ 31 w 342"/>
                  <a:gd name="T63" fmla="*/ 403 h 497"/>
                  <a:gd name="T64" fmla="*/ 31 w 342"/>
                  <a:gd name="T65" fmla="*/ 434 h 497"/>
                  <a:gd name="T66" fmla="*/ 62 w 342"/>
                  <a:gd name="T67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497">
                    <a:moveTo>
                      <a:pt x="62" y="496"/>
                    </a:moveTo>
                    <a:lnTo>
                      <a:pt x="62" y="496"/>
                    </a:lnTo>
                    <a:cubicBezTo>
                      <a:pt x="62" y="465"/>
                      <a:pt x="62" y="465"/>
                      <a:pt x="62" y="46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93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55" y="465"/>
                      <a:pt x="155" y="465"/>
                      <a:pt x="155" y="465"/>
                    </a:cubicBezTo>
                    <a:lnTo>
                      <a:pt x="186" y="465"/>
                    </a:lnTo>
                    <a:lnTo>
                      <a:pt x="186" y="434"/>
                    </a:lnTo>
                    <a:lnTo>
                      <a:pt x="217" y="434"/>
                    </a:lnTo>
                    <a:lnTo>
                      <a:pt x="217" y="403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1"/>
                      <a:pt x="217" y="341"/>
                      <a:pt x="217" y="310"/>
                    </a:cubicBezTo>
                    <a:cubicBezTo>
                      <a:pt x="248" y="310"/>
                      <a:pt x="248" y="310"/>
                      <a:pt x="248" y="310"/>
                    </a:cubicBezTo>
                    <a:lnTo>
                      <a:pt x="248" y="310"/>
                    </a:lnTo>
                    <a:cubicBezTo>
                      <a:pt x="248" y="310"/>
                      <a:pt x="248" y="310"/>
                      <a:pt x="248" y="279"/>
                    </a:cubicBezTo>
                    <a:lnTo>
                      <a:pt x="248" y="279"/>
                    </a:lnTo>
                    <a:cubicBezTo>
                      <a:pt x="248" y="279"/>
                      <a:pt x="248" y="248"/>
                      <a:pt x="279" y="248"/>
                    </a:cubicBez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48"/>
                    </a:lnTo>
                    <a:lnTo>
                      <a:pt x="279" y="217"/>
                    </a:lnTo>
                    <a:cubicBezTo>
                      <a:pt x="310" y="186"/>
                      <a:pt x="310" y="155"/>
                      <a:pt x="310" y="155"/>
                    </a:cubicBezTo>
                    <a:cubicBezTo>
                      <a:pt x="310" y="93"/>
                      <a:pt x="310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86"/>
                      <a:pt x="186" y="186"/>
                      <a:pt x="186" y="186"/>
                    </a:cubicBez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6" y="124"/>
                      <a:pt x="186" y="124"/>
                      <a:pt x="186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55" y="186"/>
                    </a:cubicBezTo>
                    <a:lnTo>
                      <a:pt x="155" y="186"/>
                    </a:lnTo>
                    <a:lnTo>
                      <a:pt x="155" y="186"/>
                    </a:lnTo>
                    <a:cubicBezTo>
                      <a:pt x="155" y="186"/>
                      <a:pt x="155" y="217"/>
                      <a:pt x="124" y="217"/>
                    </a:cubicBezTo>
                    <a:cubicBezTo>
                      <a:pt x="155" y="217"/>
                      <a:pt x="155" y="248"/>
                      <a:pt x="155" y="248"/>
                    </a:cubicBezTo>
                    <a:cubicBezTo>
                      <a:pt x="155" y="248"/>
                      <a:pt x="155" y="248"/>
                      <a:pt x="155" y="279"/>
                    </a:cubicBezTo>
                    <a:lnTo>
                      <a:pt x="155" y="310"/>
                    </a:lnTo>
                    <a:lnTo>
                      <a:pt x="155" y="341"/>
                    </a:lnTo>
                    <a:cubicBezTo>
                      <a:pt x="155" y="372"/>
                      <a:pt x="124" y="372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93" y="403"/>
                      <a:pt x="93" y="403"/>
                      <a:pt x="93" y="403"/>
                    </a:cubicBezTo>
                    <a:lnTo>
                      <a:pt x="93" y="403"/>
                    </a:lnTo>
                    <a:cubicBezTo>
                      <a:pt x="62" y="403"/>
                      <a:pt x="62" y="403"/>
                      <a:pt x="62" y="403"/>
                    </a:cubicBez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31" y="403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34"/>
                      <a:pt x="31" y="434"/>
                      <a:pt x="31" y="434"/>
                    </a:cubicBezTo>
                    <a:cubicBezTo>
                      <a:pt x="31" y="496"/>
                      <a:pt x="31" y="496"/>
                      <a:pt x="31" y="496"/>
                    </a:cubicBezTo>
                    <a:cubicBezTo>
                      <a:pt x="62" y="465"/>
                      <a:pt x="62" y="465"/>
                      <a:pt x="62" y="465"/>
                    </a:cubicBezTo>
                    <a:lnTo>
                      <a:pt x="62" y="49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" name="Freeform 4">
                <a:extLst>
                  <a:ext uri="{FF2B5EF4-FFF2-40B4-BE49-F238E27FC236}">
                    <a16:creationId xmlns:a16="http://schemas.microsoft.com/office/drawing/2014/main" xmlns="" id="{86DFA2C3-74E0-449E-80DA-B8EA81A2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2616200"/>
                <a:ext cx="11113" cy="1588"/>
              </a:xfrm>
              <a:custGeom>
                <a:avLst/>
                <a:gdLst>
                  <a:gd name="T0" fmla="*/ 32 w 33"/>
                  <a:gd name="T1" fmla="*/ 0 h 1"/>
                  <a:gd name="T2" fmla="*/ 32 w 33"/>
                  <a:gd name="T3" fmla="*/ 0 h 1"/>
                  <a:gd name="T4" fmla="*/ 0 w 33"/>
                  <a:gd name="T5" fmla="*/ 0 h 1"/>
                  <a:gd name="T6" fmla="*/ 0 w 33"/>
                  <a:gd name="T7" fmla="*/ 0 h 1"/>
                  <a:gd name="T8" fmla="*/ 32 w 3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">
                    <a:moveTo>
                      <a:pt x="32" y="0"/>
                    </a:moveTo>
                    <a:lnTo>
                      <a:pt x="32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5">
                <a:extLst>
                  <a:ext uri="{FF2B5EF4-FFF2-40B4-BE49-F238E27FC236}">
                    <a16:creationId xmlns:a16="http://schemas.microsoft.com/office/drawing/2014/main" xmlns="" id="{604EB213-82AA-42E4-AE24-F097594DB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114550"/>
                <a:ext cx="290513" cy="246063"/>
              </a:xfrm>
              <a:custGeom>
                <a:avLst/>
                <a:gdLst>
                  <a:gd name="T0" fmla="*/ 341 w 806"/>
                  <a:gd name="T1" fmla="*/ 588 h 683"/>
                  <a:gd name="T2" fmla="*/ 341 w 806"/>
                  <a:gd name="T3" fmla="*/ 619 h 683"/>
                  <a:gd name="T4" fmla="*/ 403 w 806"/>
                  <a:gd name="T5" fmla="*/ 619 h 683"/>
                  <a:gd name="T6" fmla="*/ 403 w 806"/>
                  <a:gd name="T7" fmla="*/ 619 h 683"/>
                  <a:gd name="T8" fmla="*/ 435 w 806"/>
                  <a:gd name="T9" fmla="*/ 619 h 683"/>
                  <a:gd name="T10" fmla="*/ 465 w 806"/>
                  <a:gd name="T11" fmla="*/ 650 h 683"/>
                  <a:gd name="T12" fmla="*/ 496 w 806"/>
                  <a:gd name="T13" fmla="*/ 619 h 683"/>
                  <a:gd name="T14" fmla="*/ 527 w 806"/>
                  <a:gd name="T15" fmla="*/ 588 h 683"/>
                  <a:gd name="T16" fmla="*/ 619 w 806"/>
                  <a:gd name="T17" fmla="*/ 619 h 683"/>
                  <a:gd name="T18" fmla="*/ 619 w 806"/>
                  <a:gd name="T19" fmla="*/ 619 h 683"/>
                  <a:gd name="T20" fmla="*/ 650 w 806"/>
                  <a:gd name="T21" fmla="*/ 588 h 683"/>
                  <a:gd name="T22" fmla="*/ 681 w 806"/>
                  <a:gd name="T23" fmla="*/ 588 h 683"/>
                  <a:gd name="T24" fmla="*/ 681 w 806"/>
                  <a:gd name="T25" fmla="*/ 558 h 683"/>
                  <a:gd name="T26" fmla="*/ 681 w 806"/>
                  <a:gd name="T27" fmla="*/ 526 h 683"/>
                  <a:gd name="T28" fmla="*/ 743 w 806"/>
                  <a:gd name="T29" fmla="*/ 465 h 683"/>
                  <a:gd name="T30" fmla="*/ 774 w 806"/>
                  <a:gd name="T31" fmla="*/ 403 h 683"/>
                  <a:gd name="T32" fmla="*/ 805 w 806"/>
                  <a:gd name="T33" fmla="*/ 372 h 683"/>
                  <a:gd name="T34" fmla="*/ 805 w 806"/>
                  <a:gd name="T35" fmla="*/ 187 h 683"/>
                  <a:gd name="T36" fmla="*/ 774 w 806"/>
                  <a:gd name="T37" fmla="*/ 155 h 683"/>
                  <a:gd name="T38" fmla="*/ 774 w 806"/>
                  <a:gd name="T39" fmla="*/ 93 h 683"/>
                  <a:gd name="T40" fmla="*/ 774 w 806"/>
                  <a:gd name="T41" fmla="*/ 93 h 683"/>
                  <a:gd name="T42" fmla="*/ 743 w 806"/>
                  <a:gd name="T43" fmla="*/ 63 h 683"/>
                  <a:gd name="T44" fmla="*/ 743 w 806"/>
                  <a:gd name="T45" fmla="*/ 63 h 683"/>
                  <a:gd name="T46" fmla="*/ 681 w 806"/>
                  <a:gd name="T47" fmla="*/ 31 h 683"/>
                  <a:gd name="T48" fmla="*/ 619 w 806"/>
                  <a:gd name="T49" fmla="*/ 0 h 683"/>
                  <a:gd name="T50" fmla="*/ 559 w 806"/>
                  <a:gd name="T51" fmla="*/ 63 h 683"/>
                  <a:gd name="T52" fmla="*/ 341 w 806"/>
                  <a:gd name="T53" fmla="*/ 217 h 683"/>
                  <a:gd name="T54" fmla="*/ 279 w 806"/>
                  <a:gd name="T55" fmla="*/ 279 h 683"/>
                  <a:gd name="T56" fmla="*/ 217 w 806"/>
                  <a:gd name="T57" fmla="*/ 372 h 683"/>
                  <a:gd name="T58" fmla="*/ 217 w 806"/>
                  <a:gd name="T59" fmla="*/ 403 h 683"/>
                  <a:gd name="T60" fmla="*/ 187 w 806"/>
                  <a:gd name="T61" fmla="*/ 496 h 683"/>
                  <a:gd name="T62" fmla="*/ 124 w 806"/>
                  <a:gd name="T63" fmla="*/ 526 h 683"/>
                  <a:gd name="T64" fmla="*/ 63 w 806"/>
                  <a:gd name="T65" fmla="*/ 526 h 683"/>
                  <a:gd name="T66" fmla="*/ 31 w 806"/>
                  <a:gd name="T67" fmla="*/ 526 h 683"/>
                  <a:gd name="T68" fmla="*/ 0 w 806"/>
                  <a:gd name="T69" fmla="*/ 558 h 683"/>
                  <a:gd name="T70" fmla="*/ 0 w 806"/>
                  <a:gd name="T71" fmla="*/ 558 h 683"/>
                  <a:gd name="T72" fmla="*/ 0 w 806"/>
                  <a:gd name="T73" fmla="*/ 588 h 683"/>
                  <a:gd name="T74" fmla="*/ 31 w 806"/>
                  <a:gd name="T75" fmla="*/ 619 h 683"/>
                  <a:gd name="T76" fmla="*/ 31 w 806"/>
                  <a:gd name="T77" fmla="*/ 650 h 683"/>
                  <a:gd name="T78" fmla="*/ 31 w 806"/>
                  <a:gd name="T79" fmla="*/ 650 h 683"/>
                  <a:gd name="T80" fmla="*/ 63 w 806"/>
                  <a:gd name="T81" fmla="*/ 650 h 683"/>
                  <a:gd name="T82" fmla="*/ 93 w 806"/>
                  <a:gd name="T83" fmla="*/ 650 h 683"/>
                  <a:gd name="T84" fmla="*/ 93 w 806"/>
                  <a:gd name="T85" fmla="*/ 682 h 683"/>
                  <a:gd name="T86" fmla="*/ 124 w 806"/>
                  <a:gd name="T87" fmla="*/ 650 h 683"/>
                  <a:gd name="T88" fmla="*/ 155 w 806"/>
                  <a:gd name="T89" fmla="*/ 650 h 683"/>
                  <a:gd name="T90" fmla="*/ 155 w 806"/>
                  <a:gd name="T91" fmla="*/ 650 h 683"/>
                  <a:gd name="T92" fmla="*/ 187 w 806"/>
                  <a:gd name="T93" fmla="*/ 588 h 683"/>
                  <a:gd name="T94" fmla="*/ 248 w 806"/>
                  <a:gd name="T95" fmla="*/ 588 h 683"/>
                  <a:gd name="T96" fmla="*/ 279 w 806"/>
                  <a:gd name="T97" fmla="*/ 588 h 683"/>
                  <a:gd name="T98" fmla="*/ 279 w 806"/>
                  <a:gd name="T99" fmla="*/ 588 h 683"/>
                  <a:gd name="T100" fmla="*/ 311 w 806"/>
                  <a:gd name="T101" fmla="*/ 588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06" h="683">
                    <a:moveTo>
                      <a:pt x="341" y="588"/>
                    </a:moveTo>
                    <a:lnTo>
                      <a:pt x="341" y="588"/>
                    </a:lnTo>
                    <a:lnTo>
                      <a:pt x="341" y="619"/>
                    </a:lnTo>
                    <a:lnTo>
                      <a:pt x="341" y="619"/>
                    </a:lnTo>
                    <a:lnTo>
                      <a:pt x="341" y="619"/>
                    </a:lnTo>
                    <a:cubicBezTo>
                      <a:pt x="372" y="619"/>
                      <a:pt x="372" y="619"/>
                      <a:pt x="403" y="619"/>
                    </a:cubicBezTo>
                    <a:lnTo>
                      <a:pt x="403" y="619"/>
                    </a:lnTo>
                    <a:lnTo>
                      <a:pt x="403" y="619"/>
                    </a:lnTo>
                    <a:cubicBezTo>
                      <a:pt x="403" y="619"/>
                      <a:pt x="403" y="619"/>
                      <a:pt x="435" y="619"/>
                    </a:cubicBezTo>
                    <a:lnTo>
                      <a:pt x="435" y="619"/>
                    </a:lnTo>
                    <a:cubicBezTo>
                      <a:pt x="435" y="650"/>
                      <a:pt x="465" y="650"/>
                      <a:pt x="465" y="650"/>
                    </a:cubicBezTo>
                    <a:lnTo>
                      <a:pt x="465" y="650"/>
                    </a:lnTo>
                    <a:cubicBezTo>
                      <a:pt x="465" y="650"/>
                      <a:pt x="496" y="650"/>
                      <a:pt x="496" y="619"/>
                    </a:cubicBezTo>
                    <a:lnTo>
                      <a:pt x="496" y="619"/>
                    </a:lnTo>
                    <a:cubicBezTo>
                      <a:pt x="496" y="619"/>
                      <a:pt x="496" y="619"/>
                      <a:pt x="527" y="619"/>
                    </a:cubicBezTo>
                    <a:cubicBezTo>
                      <a:pt x="527" y="619"/>
                      <a:pt x="527" y="619"/>
                      <a:pt x="527" y="588"/>
                    </a:cubicBezTo>
                    <a:cubicBezTo>
                      <a:pt x="559" y="588"/>
                      <a:pt x="558" y="588"/>
                      <a:pt x="588" y="588"/>
                    </a:cubicBez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lnTo>
                      <a:pt x="619" y="619"/>
                    </a:lnTo>
                    <a:cubicBezTo>
                      <a:pt x="619" y="619"/>
                      <a:pt x="650" y="619"/>
                      <a:pt x="650" y="588"/>
                    </a:cubicBezTo>
                    <a:lnTo>
                      <a:pt x="681" y="588"/>
                    </a:lnTo>
                    <a:lnTo>
                      <a:pt x="681" y="588"/>
                    </a:lnTo>
                    <a:lnTo>
                      <a:pt x="681" y="558"/>
                    </a:lnTo>
                    <a:lnTo>
                      <a:pt x="681" y="558"/>
                    </a:lnTo>
                    <a:cubicBezTo>
                      <a:pt x="681" y="496"/>
                      <a:pt x="681" y="496"/>
                      <a:pt x="681" y="496"/>
                    </a:cubicBezTo>
                    <a:cubicBezTo>
                      <a:pt x="681" y="526"/>
                      <a:pt x="681" y="526"/>
                      <a:pt x="681" y="526"/>
                    </a:cubicBezTo>
                    <a:cubicBezTo>
                      <a:pt x="681" y="496"/>
                      <a:pt x="712" y="465"/>
                      <a:pt x="743" y="465"/>
                    </a:cubicBezTo>
                    <a:lnTo>
                      <a:pt x="743" y="465"/>
                    </a:lnTo>
                    <a:cubicBezTo>
                      <a:pt x="743" y="435"/>
                      <a:pt x="774" y="435"/>
                      <a:pt x="774" y="435"/>
                    </a:cubicBezTo>
                    <a:lnTo>
                      <a:pt x="774" y="403"/>
                    </a:lnTo>
                    <a:lnTo>
                      <a:pt x="774" y="403"/>
                    </a:lnTo>
                    <a:cubicBezTo>
                      <a:pt x="774" y="403"/>
                      <a:pt x="805" y="403"/>
                      <a:pt x="805" y="372"/>
                    </a:cubicBezTo>
                    <a:cubicBezTo>
                      <a:pt x="805" y="341"/>
                      <a:pt x="805" y="311"/>
                      <a:pt x="805" y="248"/>
                    </a:cubicBezTo>
                    <a:cubicBezTo>
                      <a:pt x="805" y="217"/>
                      <a:pt x="805" y="217"/>
                      <a:pt x="805" y="187"/>
                    </a:cubicBezTo>
                    <a:lnTo>
                      <a:pt x="774" y="155"/>
                    </a:lnTo>
                    <a:lnTo>
                      <a:pt x="774" y="155"/>
                    </a:lnTo>
                    <a:cubicBezTo>
                      <a:pt x="774" y="124"/>
                      <a:pt x="774" y="124"/>
                      <a:pt x="774" y="93"/>
                    </a:cubicBezTo>
                    <a:lnTo>
                      <a:pt x="774" y="93"/>
                    </a:lnTo>
                    <a:lnTo>
                      <a:pt x="774" y="93"/>
                    </a:lnTo>
                    <a:lnTo>
                      <a:pt x="774" y="93"/>
                    </a:lnTo>
                    <a:cubicBezTo>
                      <a:pt x="774" y="93"/>
                      <a:pt x="774" y="93"/>
                      <a:pt x="774" y="63"/>
                    </a:cubicBezTo>
                    <a:cubicBezTo>
                      <a:pt x="743" y="63"/>
                      <a:pt x="743" y="63"/>
                      <a:pt x="743" y="63"/>
                    </a:cubicBezTo>
                    <a:lnTo>
                      <a:pt x="743" y="63"/>
                    </a:lnTo>
                    <a:lnTo>
                      <a:pt x="743" y="63"/>
                    </a:lnTo>
                    <a:cubicBezTo>
                      <a:pt x="712" y="63"/>
                      <a:pt x="712" y="63"/>
                      <a:pt x="712" y="63"/>
                    </a:cubicBezTo>
                    <a:lnTo>
                      <a:pt x="681" y="31"/>
                    </a:lnTo>
                    <a:cubicBezTo>
                      <a:pt x="681" y="31"/>
                      <a:pt x="650" y="31"/>
                      <a:pt x="650" y="0"/>
                    </a:cubicBezTo>
                    <a:lnTo>
                      <a:pt x="619" y="0"/>
                    </a:lnTo>
                    <a:cubicBezTo>
                      <a:pt x="559" y="63"/>
                      <a:pt x="559" y="63"/>
                      <a:pt x="559" y="63"/>
                    </a:cubicBezTo>
                    <a:lnTo>
                      <a:pt x="559" y="63"/>
                    </a:lnTo>
                    <a:cubicBezTo>
                      <a:pt x="527" y="63"/>
                      <a:pt x="403" y="155"/>
                      <a:pt x="403" y="155"/>
                    </a:cubicBezTo>
                    <a:cubicBezTo>
                      <a:pt x="372" y="187"/>
                      <a:pt x="372" y="187"/>
                      <a:pt x="341" y="217"/>
                    </a:cubicBezTo>
                    <a:lnTo>
                      <a:pt x="341" y="217"/>
                    </a:lnTo>
                    <a:cubicBezTo>
                      <a:pt x="311" y="248"/>
                      <a:pt x="279" y="279"/>
                      <a:pt x="279" y="279"/>
                    </a:cubicBezTo>
                    <a:cubicBezTo>
                      <a:pt x="248" y="279"/>
                      <a:pt x="217" y="279"/>
                      <a:pt x="217" y="279"/>
                    </a:cubicBezTo>
                    <a:cubicBezTo>
                      <a:pt x="217" y="311"/>
                      <a:pt x="217" y="341"/>
                      <a:pt x="217" y="372"/>
                    </a:cubicBezTo>
                    <a:lnTo>
                      <a:pt x="217" y="403"/>
                    </a:lnTo>
                    <a:lnTo>
                      <a:pt x="217" y="403"/>
                    </a:lnTo>
                    <a:cubicBezTo>
                      <a:pt x="187" y="465"/>
                      <a:pt x="187" y="496"/>
                      <a:pt x="187" y="496"/>
                    </a:cubicBezTo>
                    <a:lnTo>
                      <a:pt x="187" y="496"/>
                    </a:lnTo>
                    <a:cubicBezTo>
                      <a:pt x="155" y="526"/>
                      <a:pt x="155" y="526"/>
                      <a:pt x="124" y="526"/>
                    </a:cubicBezTo>
                    <a:lnTo>
                      <a:pt x="124" y="526"/>
                    </a:lnTo>
                    <a:cubicBezTo>
                      <a:pt x="124" y="526"/>
                      <a:pt x="124" y="526"/>
                      <a:pt x="93" y="526"/>
                    </a:cubicBezTo>
                    <a:cubicBezTo>
                      <a:pt x="93" y="526"/>
                      <a:pt x="93" y="526"/>
                      <a:pt x="63" y="526"/>
                    </a:cubicBezTo>
                    <a:lnTo>
                      <a:pt x="63" y="526"/>
                    </a:lnTo>
                    <a:lnTo>
                      <a:pt x="31" y="526"/>
                    </a:lnTo>
                    <a:cubicBezTo>
                      <a:pt x="31" y="526"/>
                      <a:pt x="31" y="526"/>
                      <a:pt x="31" y="558"/>
                    </a:cubicBezTo>
                    <a:cubicBezTo>
                      <a:pt x="31" y="558"/>
                      <a:pt x="31" y="558"/>
                      <a:pt x="0" y="558"/>
                    </a:cubicBezTo>
                    <a:lnTo>
                      <a:pt x="0" y="558"/>
                    </a:lnTo>
                    <a:lnTo>
                      <a:pt x="0" y="558"/>
                    </a:lnTo>
                    <a:lnTo>
                      <a:pt x="0" y="588"/>
                    </a:lnTo>
                    <a:lnTo>
                      <a:pt x="0" y="588"/>
                    </a:ln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cubicBezTo>
                      <a:pt x="31" y="619"/>
                      <a:pt x="31" y="619"/>
                      <a:pt x="31" y="650"/>
                    </a:cubicBezTo>
                    <a:lnTo>
                      <a:pt x="31" y="650"/>
                    </a:lnTo>
                    <a:lnTo>
                      <a:pt x="31" y="650"/>
                    </a:lnTo>
                    <a:lnTo>
                      <a:pt x="31" y="650"/>
                    </a:lnTo>
                    <a:cubicBezTo>
                      <a:pt x="63" y="650"/>
                      <a:pt x="63" y="650"/>
                      <a:pt x="63" y="650"/>
                    </a:cubicBezTo>
                    <a:lnTo>
                      <a:pt x="63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50"/>
                      <a:pt x="93" y="650"/>
                      <a:pt x="93" y="682"/>
                    </a:cubicBezTo>
                    <a:lnTo>
                      <a:pt x="93" y="682"/>
                    </a:lnTo>
                    <a:lnTo>
                      <a:pt x="124" y="650"/>
                    </a:lnTo>
                    <a:lnTo>
                      <a:pt x="124" y="650"/>
                    </a:lnTo>
                    <a:lnTo>
                      <a:pt x="124" y="682"/>
                    </a:lnTo>
                    <a:cubicBezTo>
                      <a:pt x="155" y="650"/>
                      <a:pt x="155" y="650"/>
                      <a:pt x="155" y="650"/>
                    </a:cubicBezTo>
                    <a:lnTo>
                      <a:pt x="155" y="650"/>
                    </a:lnTo>
                    <a:lnTo>
                      <a:pt x="155" y="650"/>
                    </a:lnTo>
                    <a:cubicBezTo>
                      <a:pt x="155" y="619"/>
                      <a:pt x="187" y="588"/>
                      <a:pt x="187" y="588"/>
                    </a:cubicBezTo>
                    <a:lnTo>
                      <a:pt x="187" y="588"/>
                    </a:lnTo>
                    <a:cubicBezTo>
                      <a:pt x="217" y="588"/>
                      <a:pt x="217" y="588"/>
                      <a:pt x="248" y="588"/>
                    </a:cubicBezTo>
                    <a:lnTo>
                      <a:pt x="248" y="588"/>
                    </a:lnTo>
                    <a:cubicBezTo>
                      <a:pt x="248" y="588"/>
                      <a:pt x="248" y="588"/>
                      <a:pt x="279" y="588"/>
                    </a:cubicBez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lnTo>
                      <a:pt x="279" y="588"/>
                    </a:lnTo>
                    <a:cubicBezTo>
                      <a:pt x="311" y="588"/>
                      <a:pt x="311" y="588"/>
                      <a:pt x="311" y="588"/>
                    </a:cubicBezTo>
                    <a:cubicBezTo>
                      <a:pt x="311" y="588"/>
                      <a:pt x="311" y="588"/>
                      <a:pt x="341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" name="Freeform 6">
                <a:extLst>
                  <a:ext uri="{FF2B5EF4-FFF2-40B4-BE49-F238E27FC236}">
                    <a16:creationId xmlns:a16="http://schemas.microsoft.com/office/drawing/2014/main" xmlns="" id="{C8AAE625-EFA4-4FBB-9484-7972187D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36763"/>
                <a:ext cx="212725" cy="257175"/>
              </a:xfrm>
              <a:custGeom>
                <a:avLst/>
                <a:gdLst>
                  <a:gd name="T0" fmla="*/ 32 w 590"/>
                  <a:gd name="T1" fmla="*/ 404 h 714"/>
                  <a:gd name="T2" fmla="*/ 32 w 590"/>
                  <a:gd name="T3" fmla="*/ 404 h 714"/>
                  <a:gd name="T4" fmla="*/ 32 w 590"/>
                  <a:gd name="T5" fmla="*/ 434 h 714"/>
                  <a:gd name="T6" fmla="*/ 32 w 590"/>
                  <a:gd name="T7" fmla="*/ 496 h 714"/>
                  <a:gd name="T8" fmla="*/ 62 w 590"/>
                  <a:gd name="T9" fmla="*/ 528 h 714"/>
                  <a:gd name="T10" fmla="*/ 32 w 590"/>
                  <a:gd name="T11" fmla="*/ 620 h 714"/>
                  <a:gd name="T12" fmla="*/ 32 w 590"/>
                  <a:gd name="T13" fmla="*/ 620 h 714"/>
                  <a:gd name="T14" fmla="*/ 62 w 590"/>
                  <a:gd name="T15" fmla="*/ 620 h 714"/>
                  <a:gd name="T16" fmla="*/ 93 w 590"/>
                  <a:gd name="T17" fmla="*/ 620 h 714"/>
                  <a:gd name="T18" fmla="*/ 156 w 590"/>
                  <a:gd name="T19" fmla="*/ 620 h 714"/>
                  <a:gd name="T20" fmla="*/ 156 w 590"/>
                  <a:gd name="T21" fmla="*/ 652 h 714"/>
                  <a:gd name="T22" fmla="*/ 156 w 590"/>
                  <a:gd name="T23" fmla="*/ 652 h 714"/>
                  <a:gd name="T24" fmla="*/ 186 w 590"/>
                  <a:gd name="T25" fmla="*/ 682 h 714"/>
                  <a:gd name="T26" fmla="*/ 248 w 590"/>
                  <a:gd name="T27" fmla="*/ 713 h 714"/>
                  <a:gd name="T28" fmla="*/ 248 w 590"/>
                  <a:gd name="T29" fmla="*/ 682 h 714"/>
                  <a:gd name="T30" fmla="*/ 280 w 590"/>
                  <a:gd name="T31" fmla="*/ 682 h 714"/>
                  <a:gd name="T32" fmla="*/ 280 w 590"/>
                  <a:gd name="T33" fmla="*/ 682 h 714"/>
                  <a:gd name="T34" fmla="*/ 310 w 590"/>
                  <a:gd name="T35" fmla="*/ 682 h 714"/>
                  <a:gd name="T36" fmla="*/ 310 w 590"/>
                  <a:gd name="T37" fmla="*/ 682 h 714"/>
                  <a:gd name="T38" fmla="*/ 310 w 590"/>
                  <a:gd name="T39" fmla="*/ 682 h 714"/>
                  <a:gd name="T40" fmla="*/ 341 w 590"/>
                  <a:gd name="T41" fmla="*/ 682 h 714"/>
                  <a:gd name="T42" fmla="*/ 341 w 590"/>
                  <a:gd name="T43" fmla="*/ 682 h 714"/>
                  <a:gd name="T44" fmla="*/ 372 w 590"/>
                  <a:gd name="T45" fmla="*/ 682 h 714"/>
                  <a:gd name="T46" fmla="*/ 372 w 590"/>
                  <a:gd name="T47" fmla="*/ 682 h 714"/>
                  <a:gd name="T48" fmla="*/ 372 w 590"/>
                  <a:gd name="T49" fmla="*/ 682 h 714"/>
                  <a:gd name="T50" fmla="*/ 372 w 590"/>
                  <a:gd name="T51" fmla="*/ 682 h 714"/>
                  <a:gd name="T52" fmla="*/ 404 w 590"/>
                  <a:gd name="T53" fmla="*/ 682 h 714"/>
                  <a:gd name="T54" fmla="*/ 404 w 590"/>
                  <a:gd name="T55" fmla="*/ 682 h 714"/>
                  <a:gd name="T56" fmla="*/ 404 w 590"/>
                  <a:gd name="T57" fmla="*/ 682 h 714"/>
                  <a:gd name="T58" fmla="*/ 434 w 590"/>
                  <a:gd name="T59" fmla="*/ 682 h 714"/>
                  <a:gd name="T60" fmla="*/ 434 w 590"/>
                  <a:gd name="T61" fmla="*/ 682 h 714"/>
                  <a:gd name="T62" fmla="*/ 434 w 590"/>
                  <a:gd name="T63" fmla="*/ 682 h 714"/>
                  <a:gd name="T64" fmla="*/ 434 w 590"/>
                  <a:gd name="T65" fmla="*/ 682 h 714"/>
                  <a:gd name="T66" fmla="*/ 434 w 590"/>
                  <a:gd name="T67" fmla="*/ 682 h 714"/>
                  <a:gd name="T68" fmla="*/ 589 w 590"/>
                  <a:gd name="T69" fmla="*/ 682 h 714"/>
                  <a:gd name="T70" fmla="*/ 589 w 590"/>
                  <a:gd name="T71" fmla="*/ 682 h 714"/>
                  <a:gd name="T72" fmla="*/ 589 w 590"/>
                  <a:gd name="T73" fmla="*/ 652 h 714"/>
                  <a:gd name="T74" fmla="*/ 528 w 590"/>
                  <a:gd name="T75" fmla="*/ 63 h 714"/>
                  <a:gd name="T76" fmla="*/ 558 w 590"/>
                  <a:gd name="T77" fmla="*/ 63 h 714"/>
                  <a:gd name="T78" fmla="*/ 465 w 590"/>
                  <a:gd name="T79" fmla="*/ 0 h 714"/>
                  <a:gd name="T80" fmla="*/ 465 w 590"/>
                  <a:gd name="T81" fmla="*/ 63 h 714"/>
                  <a:gd name="T82" fmla="*/ 280 w 590"/>
                  <a:gd name="T83" fmla="*/ 63 h 714"/>
                  <a:gd name="T84" fmla="*/ 280 w 590"/>
                  <a:gd name="T85" fmla="*/ 217 h 714"/>
                  <a:gd name="T86" fmla="*/ 248 w 590"/>
                  <a:gd name="T87" fmla="*/ 217 h 714"/>
                  <a:gd name="T88" fmla="*/ 248 w 590"/>
                  <a:gd name="T89" fmla="*/ 248 h 714"/>
                  <a:gd name="T90" fmla="*/ 217 w 590"/>
                  <a:gd name="T91" fmla="*/ 248 h 714"/>
                  <a:gd name="T92" fmla="*/ 217 w 590"/>
                  <a:gd name="T93" fmla="*/ 280 h 714"/>
                  <a:gd name="T94" fmla="*/ 217 w 590"/>
                  <a:gd name="T95" fmla="*/ 310 h 714"/>
                  <a:gd name="T96" fmla="*/ 217 w 590"/>
                  <a:gd name="T97" fmla="*/ 310 h 714"/>
                  <a:gd name="T98" fmla="*/ 217 w 590"/>
                  <a:gd name="T99" fmla="*/ 341 h 714"/>
                  <a:gd name="T100" fmla="*/ 217 w 590"/>
                  <a:gd name="T101" fmla="*/ 341 h 714"/>
                  <a:gd name="T102" fmla="*/ 217 w 590"/>
                  <a:gd name="T103" fmla="*/ 372 h 714"/>
                  <a:gd name="T104" fmla="*/ 0 w 590"/>
                  <a:gd name="T105" fmla="*/ 372 h 714"/>
                  <a:gd name="T106" fmla="*/ 32 w 590"/>
                  <a:gd name="T107" fmla="*/ 404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0" h="714">
                    <a:moveTo>
                      <a:pt x="32" y="404"/>
                    </a:moveTo>
                    <a:lnTo>
                      <a:pt x="32" y="404"/>
                    </a:lnTo>
                    <a:cubicBezTo>
                      <a:pt x="32" y="404"/>
                      <a:pt x="32" y="404"/>
                      <a:pt x="32" y="434"/>
                    </a:cubicBezTo>
                    <a:cubicBezTo>
                      <a:pt x="32" y="434"/>
                      <a:pt x="32" y="465"/>
                      <a:pt x="32" y="496"/>
                    </a:cubicBezTo>
                    <a:cubicBezTo>
                      <a:pt x="32" y="496"/>
                      <a:pt x="32" y="528"/>
                      <a:pt x="62" y="528"/>
                    </a:cubicBezTo>
                    <a:cubicBezTo>
                      <a:pt x="62" y="589"/>
                      <a:pt x="32" y="589"/>
                      <a:pt x="32" y="620"/>
                    </a:cubicBezTo>
                    <a:lnTo>
                      <a:pt x="32" y="620"/>
                    </a:lnTo>
                    <a:cubicBezTo>
                      <a:pt x="62" y="620"/>
                      <a:pt x="62" y="620"/>
                      <a:pt x="62" y="620"/>
                    </a:cubicBezTo>
                    <a:cubicBezTo>
                      <a:pt x="93" y="620"/>
                      <a:pt x="93" y="620"/>
                      <a:pt x="93" y="620"/>
                    </a:cubicBezTo>
                    <a:cubicBezTo>
                      <a:pt x="124" y="620"/>
                      <a:pt x="124" y="620"/>
                      <a:pt x="156" y="620"/>
                    </a:cubicBezTo>
                    <a:cubicBezTo>
                      <a:pt x="156" y="652"/>
                      <a:pt x="156" y="652"/>
                      <a:pt x="156" y="652"/>
                    </a:cubicBezTo>
                    <a:lnTo>
                      <a:pt x="156" y="652"/>
                    </a:lnTo>
                    <a:cubicBezTo>
                      <a:pt x="186" y="652"/>
                      <a:pt x="186" y="652"/>
                      <a:pt x="186" y="682"/>
                    </a:cubicBezTo>
                    <a:cubicBezTo>
                      <a:pt x="186" y="682"/>
                      <a:pt x="217" y="713"/>
                      <a:pt x="248" y="713"/>
                    </a:cubicBezTo>
                    <a:cubicBezTo>
                      <a:pt x="248" y="713"/>
                      <a:pt x="248" y="713"/>
                      <a:pt x="248" y="682"/>
                    </a:cubicBezTo>
                    <a:lnTo>
                      <a:pt x="280" y="682"/>
                    </a:lnTo>
                    <a:lnTo>
                      <a:pt x="28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10" y="682"/>
                    </a:lnTo>
                    <a:lnTo>
                      <a:pt x="341" y="682"/>
                    </a:lnTo>
                    <a:lnTo>
                      <a:pt x="341" y="682"/>
                    </a:lnTo>
                    <a:cubicBezTo>
                      <a:pt x="341" y="682"/>
                      <a:pt x="341" y="682"/>
                      <a:pt x="372" y="682"/>
                    </a:cubicBezTo>
                    <a:lnTo>
                      <a:pt x="372" y="682"/>
                    </a:lnTo>
                    <a:lnTo>
                      <a:pt x="372" y="682"/>
                    </a:lnTo>
                    <a:lnTo>
                      <a:pt x="372" y="682"/>
                    </a:lnTo>
                    <a:cubicBezTo>
                      <a:pt x="372" y="682"/>
                      <a:pt x="372" y="682"/>
                      <a:pt x="404" y="682"/>
                    </a:cubicBezTo>
                    <a:lnTo>
                      <a:pt x="404" y="682"/>
                    </a:lnTo>
                    <a:lnTo>
                      <a:pt x="40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lnTo>
                      <a:pt x="434" y="682"/>
                    </a:lnTo>
                    <a:cubicBezTo>
                      <a:pt x="589" y="682"/>
                      <a:pt x="589" y="682"/>
                      <a:pt x="589" y="682"/>
                    </a:cubicBezTo>
                    <a:lnTo>
                      <a:pt x="589" y="682"/>
                    </a:lnTo>
                    <a:cubicBezTo>
                      <a:pt x="589" y="652"/>
                      <a:pt x="589" y="652"/>
                      <a:pt x="589" y="652"/>
                    </a:cubicBezTo>
                    <a:cubicBezTo>
                      <a:pt x="528" y="63"/>
                      <a:pt x="528" y="63"/>
                      <a:pt x="528" y="63"/>
                    </a:cubicBezTo>
                    <a:cubicBezTo>
                      <a:pt x="558" y="63"/>
                      <a:pt x="558" y="63"/>
                      <a:pt x="558" y="63"/>
                    </a:cubicBezTo>
                    <a:cubicBezTo>
                      <a:pt x="465" y="0"/>
                      <a:pt x="465" y="0"/>
                      <a:pt x="465" y="0"/>
                    </a:cubicBezTo>
                    <a:cubicBezTo>
                      <a:pt x="465" y="63"/>
                      <a:pt x="465" y="63"/>
                      <a:pt x="465" y="63"/>
                    </a:cubicBezTo>
                    <a:cubicBezTo>
                      <a:pt x="280" y="63"/>
                      <a:pt x="280" y="63"/>
                      <a:pt x="280" y="63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48" y="217"/>
                      <a:pt x="248" y="217"/>
                      <a:pt x="248" y="248"/>
                    </a:cubicBezTo>
                    <a:cubicBezTo>
                      <a:pt x="217" y="248"/>
                      <a:pt x="217" y="248"/>
                      <a:pt x="217" y="248"/>
                    </a:cubicBezTo>
                    <a:lnTo>
                      <a:pt x="217" y="280"/>
                    </a:lnTo>
                    <a:lnTo>
                      <a:pt x="217" y="310"/>
                    </a:lnTo>
                    <a:lnTo>
                      <a:pt x="217" y="310"/>
                    </a:lnTo>
                    <a:cubicBezTo>
                      <a:pt x="217" y="341"/>
                      <a:pt x="217" y="341"/>
                      <a:pt x="217" y="341"/>
                    </a:cubicBezTo>
                    <a:lnTo>
                      <a:pt x="217" y="341"/>
                    </a:lnTo>
                    <a:cubicBezTo>
                      <a:pt x="217" y="372"/>
                      <a:pt x="217" y="372"/>
                      <a:pt x="217" y="372"/>
                    </a:cubicBezTo>
                    <a:cubicBezTo>
                      <a:pt x="0" y="372"/>
                      <a:pt x="0" y="372"/>
                      <a:pt x="0" y="372"/>
                    </a:cubicBezTo>
                    <a:cubicBezTo>
                      <a:pt x="32" y="372"/>
                      <a:pt x="32" y="372"/>
                      <a:pt x="32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xmlns="" id="{82C0DAED-A079-4271-B972-7F8D47B1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938" y="2382838"/>
                <a:ext cx="33337" cy="112712"/>
              </a:xfrm>
              <a:custGeom>
                <a:avLst/>
                <a:gdLst>
                  <a:gd name="T0" fmla="*/ 62 w 94"/>
                  <a:gd name="T1" fmla="*/ 124 h 312"/>
                  <a:gd name="T2" fmla="*/ 62 w 94"/>
                  <a:gd name="T3" fmla="*/ 124 h 312"/>
                  <a:gd name="T4" fmla="*/ 93 w 94"/>
                  <a:gd name="T5" fmla="*/ 93 h 312"/>
                  <a:gd name="T6" fmla="*/ 93 w 94"/>
                  <a:gd name="T7" fmla="*/ 63 h 312"/>
                  <a:gd name="T8" fmla="*/ 93 w 94"/>
                  <a:gd name="T9" fmla="*/ 63 h 312"/>
                  <a:gd name="T10" fmla="*/ 93 w 94"/>
                  <a:gd name="T11" fmla="*/ 63 h 312"/>
                  <a:gd name="T12" fmla="*/ 93 w 94"/>
                  <a:gd name="T13" fmla="*/ 31 h 312"/>
                  <a:gd name="T14" fmla="*/ 93 w 94"/>
                  <a:gd name="T15" fmla="*/ 0 h 312"/>
                  <a:gd name="T16" fmla="*/ 93 w 94"/>
                  <a:gd name="T17" fmla="*/ 0 h 312"/>
                  <a:gd name="T18" fmla="*/ 93 w 94"/>
                  <a:gd name="T19" fmla="*/ 0 h 312"/>
                  <a:gd name="T20" fmla="*/ 93 w 94"/>
                  <a:gd name="T21" fmla="*/ 0 h 312"/>
                  <a:gd name="T22" fmla="*/ 93 w 94"/>
                  <a:gd name="T23" fmla="*/ 0 h 312"/>
                  <a:gd name="T24" fmla="*/ 93 w 94"/>
                  <a:gd name="T25" fmla="*/ 0 h 312"/>
                  <a:gd name="T26" fmla="*/ 62 w 94"/>
                  <a:gd name="T27" fmla="*/ 0 h 312"/>
                  <a:gd name="T28" fmla="*/ 62 w 94"/>
                  <a:gd name="T29" fmla="*/ 31 h 312"/>
                  <a:gd name="T30" fmla="*/ 0 w 94"/>
                  <a:gd name="T31" fmla="*/ 31 h 312"/>
                  <a:gd name="T32" fmla="*/ 0 w 94"/>
                  <a:gd name="T33" fmla="*/ 63 h 312"/>
                  <a:gd name="T34" fmla="*/ 0 w 94"/>
                  <a:gd name="T35" fmla="*/ 63 h 312"/>
                  <a:gd name="T36" fmla="*/ 0 w 94"/>
                  <a:gd name="T37" fmla="*/ 63 h 312"/>
                  <a:gd name="T38" fmla="*/ 0 w 94"/>
                  <a:gd name="T39" fmla="*/ 93 h 312"/>
                  <a:gd name="T40" fmla="*/ 32 w 94"/>
                  <a:gd name="T41" fmla="*/ 93 h 312"/>
                  <a:gd name="T42" fmla="*/ 32 w 94"/>
                  <a:gd name="T43" fmla="*/ 93 h 312"/>
                  <a:gd name="T44" fmla="*/ 32 w 94"/>
                  <a:gd name="T45" fmla="*/ 124 h 312"/>
                  <a:gd name="T46" fmla="*/ 32 w 94"/>
                  <a:gd name="T47" fmla="*/ 187 h 312"/>
                  <a:gd name="T48" fmla="*/ 32 w 94"/>
                  <a:gd name="T49" fmla="*/ 187 h 312"/>
                  <a:gd name="T50" fmla="*/ 32 w 94"/>
                  <a:gd name="T51" fmla="*/ 187 h 312"/>
                  <a:gd name="T52" fmla="*/ 32 w 94"/>
                  <a:gd name="T53" fmla="*/ 248 h 312"/>
                  <a:gd name="T54" fmla="*/ 32 w 94"/>
                  <a:gd name="T55" fmla="*/ 311 h 312"/>
                  <a:gd name="T56" fmla="*/ 32 w 94"/>
                  <a:gd name="T57" fmla="*/ 311 h 312"/>
                  <a:gd name="T58" fmla="*/ 32 w 94"/>
                  <a:gd name="T59" fmla="*/ 311 h 312"/>
                  <a:gd name="T60" fmla="*/ 62 w 94"/>
                  <a:gd name="T61" fmla="*/ 311 h 312"/>
                  <a:gd name="T62" fmla="*/ 62 w 94"/>
                  <a:gd name="T63" fmla="*/ 279 h 312"/>
                  <a:gd name="T64" fmla="*/ 62 w 94"/>
                  <a:gd name="T65" fmla="*/ 279 h 312"/>
                  <a:gd name="T66" fmla="*/ 62 w 94"/>
                  <a:gd name="T67" fmla="*/ 217 h 312"/>
                  <a:gd name="T68" fmla="*/ 62 w 94"/>
                  <a:gd name="T69" fmla="*/ 187 h 312"/>
                  <a:gd name="T70" fmla="*/ 62 w 94"/>
                  <a:gd name="T71" fmla="*/ 155 h 312"/>
                  <a:gd name="T72" fmla="*/ 62 w 94"/>
                  <a:gd name="T73" fmla="*/ 155 h 312"/>
                  <a:gd name="T74" fmla="*/ 62 w 94"/>
                  <a:gd name="T75" fmla="*/ 155 h 312"/>
                  <a:gd name="T76" fmla="*/ 62 w 94"/>
                  <a:gd name="T77" fmla="*/ 12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312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93" y="124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93"/>
                    </a:ln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32" y="124"/>
                    </a:lnTo>
                    <a:cubicBezTo>
                      <a:pt x="32" y="124"/>
                      <a:pt x="32" y="155"/>
                      <a:pt x="32" y="187"/>
                    </a:cubicBezTo>
                    <a:lnTo>
                      <a:pt x="32" y="187"/>
                    </a:lnTo>
                    <a:lnTo>
                      <a:pt x="32" y="187"/>
                    </a:lnTo>
                    <a:cubicBezTo>
                      <a:pt x="32" y="187"/>
                      <a:pt x="32" y="217"/>
                      <a:pt x="32" y="248"/>
                    </a:cubicBezTo>
                    <a:cubicBezTo>
                      <a:pt x="32" y="279"/>
                      <a:pt x="32" y="279"/>
                      <a:pt x="32" y="311"/>
                    </a:cubicBezTo>
                    <a:lnTo>
                      <a:pt x="32" y="311"/>
                    </a:lnTo>
                    <a:lnTo>
                      <a:pt x="32" y="311"/>
                    </a:lnTo>
                    <a:lnTo>
                      <a:pt x="62" y="311"/>
                    </a:lnTo>
                    <a:cubicBezTo>
                      <a:pt x="62" y="311"/>
                      <a:pt x="62" y="311"/>
                      <a:pt x="62" y="279"/>
                    </a:cubicBezTo>
                    <a:lnTo>
                      <a:pt x="62" y="279"/>
                    </a:lnTo>
                    <a:cubicBezTo>
                      <a:pt x="62" y="248"/>
                      <a:pt x="62" y="248"/>
                      <a:pt x="62" y="217"/>
                    </a:cubicBezTo>
                    <a:cubicBezTo>
                      <a:pt x="62" y="187"/>
                      <a:pt x="62" y="187"/>
                      <a:pt x="62" y="187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24"/>
                      <a:pt x="62" y="124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" name="Freeform 8">
                <a:extLst>
                  <a:ext uri="{FF2B5EF4-FFF2-40B4-BE49-F238E27FC236}">
                    <a16:creationId xmlns:a16="http://schemas.microsoft.com/office/drawing/2014/main" xmlns="" id="{7781CF00-5EAF-4794-9EC3-5944F4A7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2081213"/>
                <a:ext cx="301625" cy="323850"/>
              </a:xfrm>
              <a:custGeom>
                <a:avLst/>
                <a:gdLst>
                  <a:gd name="T0" fmla="*/ 185 w 837"/>
                  <a:gd name="T1" fmla="*/ 836 h 900"/>
                  <a:gd name="T2" fmla="*/ 185 w 837"/>
                  <a:gd name="T3" fmla="*/ 867 h 900"/>
                  <a:gd name="T4" fmla="*/ 185 w 837"/>
                  <a:gd name="T5" fmla="*/ 867 h 900"/>
                  <a:gd name="T6" fmla="*/ 216 w 837"/>
                  <a:gd name="T7" fmla="*/ 899 h 900"/>
                  <a:gd name="T8" fmla="*/ 248 w 837"/>
                  <a:gd name="T9" fmla="*/ 899 h 900"/>
                  <a:gd name="T10" fmla="*/ 248 w 837"/>
                  <a:gd name="T11" fmla="*/ 899 h 900"/>
                  <a:gd name="T12" fmla="*/ 278 w 837"/>
                  <a:gd name="T13" fmla="*/ 867 h 900"/>
                  <a:gd name="T14" fmla="*/ 309 w 837"/>
                  <a:gd name="T15" fmla="*/ 867 h 900"/>
                  <a:gd name="T16" fmla="*/ 309 w 837"/>
                  <a:gd name="T17" fmla="*/ 867 h 900"/>
                  <a:gd name="T18" fmla="*/ 309 w 837"/>
                  <a:gd name="T19" fmla="*/ 867 h 900"/>
                  <a:gd name="T20" fmla="*/ 309 w 837"/>
                  <a:gd name="T21" fmla="*/ 836 h 900"/>
                  <a:gd name="T22" fmla="*/ 309 w 837"/>
                  <a:gd name="T23" fmla="*/ 836 h 900"/>
                  <a:gd name="T24" fmla="*/ 309 w 837"/>
                  <a:gd name="T25" fmla="*/ 836 h 900"/>
                  <a:gd name="T26" fmla="*/ 371 w 837"/>
                  <a:gd name="T27" fmla="*/ 775 h 900"/>
                  <a:gd name="T28" fmla="*/ 371 w 837"/>
                  <a:gd name="T29" fmla="*/ 743 h 900"/>
                  <a:gd name="T30" fmla="*/ 402 w 837"/>
                  <a:gd name="T31" fmla="*/ 712 h 900"/>
                  <a:gd name="T32" fmla="*/ 433 w 837"/>
                  <a:gd name="T33" fmla="*/ 712 h 900"/>
                  <a:gd name="T34" fmla="*/ 464 w 837"/>
                  <a:gd name="T35" fmla="*/ 681 h 900"/>
                  <a:gd name="T36" fmla="*/ 464 w 837"/>
                  <a:gd name="T37" fmla="*/ 681 h 900"/>
                  <a:gd name="T38" fmla="*/ 464 w 837"/>
                  <a:gd name="T39" fmla="*/ 651 h 900"/>
                  <a:gd name="T40" fmla="*/ 496 w 837"/>
                  <a:gd name="T41" fmla="*/ 651 h 900"/>
                  <a:gd name="T42" fmla="*/ 526 w 837"/>
                  <a:gd name="T43" fmla="*/ 619 h 900"/>
                  <a:gd name="T44" fmla="*/ 557 w 837"/>
                  <a:gd name="T45" fmla="*/ 619 h 900"/>
                  <a:gd name="T46" fmla="*/ 650 w 837"/>
                  <a:gd name="T47" fmla="*/ 589 h 900"/>
                  <a:gd name="T48" fmla="*/ 650 w 837"/>
                  <a:gd name="T49" fmla="*/ 589 h 900"/>
                  <a:gd name="T50" fmla="*/ 681 w 837"/>
                  <a:gd name="T51" fmla="*/ 589 h 900"/>
                  <a:gd name="T52" fmla="*/ 712 w 837"/>
                  <a:gd name="T53" fmla="*/ 558 h 900"/>
                  <a:gd name="T54" fmla="*/ 744 w 837"/>
                  <a:gd name="T55" fmla="*/ 558 h 900"/>
                  <a:gd name="T56" fmla="*/ 805 w 837"/>
                  <a:gd name="T57" fmla="*/ 558 h 900"/>
                  <a:gd name="T58" fmla="*/ 836 w 837"/>
                  <a:gd name="T59" fmla="*/ 558 h 900"/>
                  <a:gd name="T60" fmla="*/ 836 w 837"/>
                  <a:gd name="T61" fmla="*/ 496 h 900"/>
                  <a:gd name="T62" fmla="*/ 836 w 837"/>
                  <a:gd name="T63" fmla="*/ 465 h 900"/>
                  <a:gd name="T64" fmla="*/ 805 w 837"/>
                  <a:gd name="T65" fmla="*/ 404 h 900"/>
                  <a:gd name="T66" fmla="*/ 774 w 837"/>
                  <a:gd name="T67" fmla="*/ 372 h 900"/>
                  <a:gd name="T68" fmla="*/ 774 w 837"/>
                  <a:gd name="T69" fmla="*/ 341 h 900"/>
                  <a:gd name="T70" fmla="*/ 744 w 837"/>
                  <a:gd name="T71" fmla="*/ 310 h 900"/>
                  <a:gd name="T72" fmla="*/ 681 w 837"/>
                  <a:gd name="T73" fmla="*/ 248 h 900"/>
                  <a:gd name="T74" fmla="*/ 309 w 837"/>
                  <a:gd name="T75" fmla="*/ 0 h 900"/>
                  <a:gd name="T76" fmla="*/ 371 w 837"/>
                  <a:gd name="T77" fmla="*/ 528 h 900"/>
                  <a:gd name="T78" fmla="*/ 154 w 837"/>
                  <a:gd name="T79" fmla="*/ 619 h 900"/>
                  <a:gd name="T80" fmla="*/ 154 w 837"/>
                  <a:gd name="T81" fmla="*/ 619 h 900"/>
                  <a:gd name="T82" fmla="*/ 92 w 837"/>
                  <a:gd name="T83" fmla="*/ 619 h 900"/>
                  <a:gd name="T84" fmla="*/ 61 w 837"/>
                  <a:gd name="T85" fmla="*/ 619 h 900"/>
                  <a:gd name="T86" fmla="*/ 30 w 837"/>
                  <a:gd name="T87" fmla="*/ 651 h 900"/>
                  <a:gd name="T88" fmla="*/ 0 w 837"/>
                  <a:gd name="T89" fmla="*/ 619 h 900"/>
                  <a:gd name="T90" fmla="*/ 0 w 837"/>
                  <a:gd name="T91" fmla="*/ 681 h 900"/>
                  <a:gd name="T92" fmla="*/ 0 w 837"/>
                  <a:gd name="T93" fmla="*/ 712 h 900"/>
                  <a:gd name="T94" fmla="*/ 0 w 837"/>
                  <a:gd name="T95" fmla="*/ 712 h 900"/>
                  <a:gd name="T96" fmla="*/ 30 w 837"/>
                  <a:gd name="T97" fmla="*/ 775 h 900"/>
                  <a:gd name="T98" fmla="*/ 30 w 837"/>
                  <a:gd name="T99" fmla="*/ 775 h 900"/>
                  <a:gd name="T100" fmla="*/ 30 w 837"/>
                  <a:gd name="T101" fmla="*/ 775 h 900"/>
                  <a:gd name="T102" fmla="*/ 30 w 837"/>
                  <a:gd name="T103" fmla="*/ 775 h 900"/>
                  <a:gd name="T104" fmla="*/ 30 w 837"/>
                  <a:gd name="T105" fmla="*/ 775 h 900"/>
                  <a:gd name="T106" fmla="*/ 61 w 837"/>
                  <a:gd name="T107" fmla="*/ 775 h 900"/>
                  <a:gd name="T108" fmla="*/ 92 w 837"/>
                  <a:gd name="T109" fmla="*/ 775 h 900"/>
                  <a:gd name="T110" fmla="*/ 92 w 837"/>
                  <a:gd name="T111" fmla="*/ 775 h 900"/>
                  <a:gd name="T112" fmla="*/ 124 w 837"/>
                  <a:gd name="T113" fmla="*/ 775 h 900"/>
                  <a:gd name="T114" fmla="*/ 124 w 837"/>
                  <a:gd name="T115" fmla="*/ 743 h 900"/>
                  <a:gd name="T116" fmla="*/ 154 w 837"/>
                  <a:gd name="T117" fmla="*/ 805 h 900"/>
                  <a:gd name="T118" fmla="*/ 154 w 837"/>
                  <a:gd name="T119" fmla="*/ 805 h 900"/>
                  <a:gd name="T120" fmla="*/ 185 w 837"/>
                  <a:gd name="T121" fmla="*/ 805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37" h="900">
                    <a:moveTo>
                      <a:pt x="185" y="836"/>
                    </a:moveTo>
                    <a:lnTo>
                      <a:pt x="185" y="836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67"/>
                    </a:lnTo>
                    <a:lnTo>
                      <a:pt x="185" y="899"/>
                    </a:lnTo>
                    <a:cubicBezTo>
                      <a:pt x="216" y="899"/>
                      <a:pt x="216" y="899"/>
                      <a:pt x="216" y="899"/>
                    </a:cubicBez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lnTo>
                      <a:pt x="248" y="899"/>
                    </a:lnTo>
                    <a:cubicBezTo>
                      <a:pt x="248" y="899"/>
                      <a:pt x="248" y="899"/>
                      <a:pt x="248" y="867"/>
                    </a:cubicBezTo>
                    <a:cubicBezTo>
                      <a:pt x="278" y="867"/>
                      <a:pt x="278" y="867"/>
                      <a:pt x="278" y="867"/>
                    </a:cubicBezTo>
                    <a:lnTo>
                      <a:pt x="278" y="867"/>
                    </a:lnTo>
                    <a:cubicBezTo>
                      <a:pt x="309" y="867"/>
                      <a:pt x="309" y="867"/>
                      <a:pt x="309" y="867"/>
                    </a:cubicBez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67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lnTo>
                      <a:pt x="309" y="836"/>
                    </a:lnTo>
                    <a:cubicBezTo>
                      <a:pt x="309" y="805"/>
                      <a:pt x="309" y="805"/>
                      <a:pt x="340" y="775"/>
                    </a:cubicBezTo>
                    <a:lnTo>
                      <a:pt x="371" y="775"/>
                    </a:lnTo>
                    <a:lnTo>
                      <a:pt x="371" y="775"/>
                    </a:lnTo>
                    <a:cubicBezTo>
                      <a:pt x="371" y="775"/>
                      <a:pt x="371" y="775"/>
                      <a:pt x="371" y="743"/>
                    </a:cubicBezTo>
                    <a:cubicBezTo>
                      <a:pt x="371" y="743"/>
                      <a:pt x="371" y="712"/>
                      <a:pt x="402" y="712"/>
                    </a:cubicBezTo>
                    <a:lnTo>
                      <a:pt x="402" y="712"/>
                    </a:lnTo>
                    <a:cubicBezTo>
                      <a:pt x="402" y="681"/>
                      <a:pt x="402" y="681"/>
                      <a:pt x="402" y="681"/>
                    </a:cubicBezTo>
                    <a:cubicBezTo>
                      <a:pt x="433" y="712"/>
                      <a:pt x="433" y="712"/>
                      <a:pt x="433" y="712"/>
                    </a:cubicBezTo>
                    <a:cubicBezTo>
                      <a:pt x="433" y="681"/>
                      <a:pt x="464" y="681"/>
                      <a:pt x="464" y="681"/>
                    </a:cubicBez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81"/>
                    </a:lnTo>
                    <a:lnTo>
                      <a:pt x="464" y="651"/>
                    </a:lnTo>
                    <a:cubicBezTo>
                      <a:pt x="496" y="651"/>
                      <a:pt x="496" y="651"/>
                      <a:pt x="496" y="651"/>
                    </a:cubicBezTo>
                    <a:lnTo>
                      <a:pt x="496" y="651"/>
                    </a:lnTo>
                    <a:cubicBezTo>
                      <a:pt x="496" y="619"/>
                      <a:pt x="496" y="619"/>
                      <a:pt x="496" y="619"/>
                    </a:cubicBezTo>
                    <a:cubicBezTo>
                      <a:pt x="526" y="619"/>
                      <a:pt x="526" y="619"/>
                      <a:pt x="526" y="619"/>
                    </a:cubicBezTo>
                    <a:cubicBezTo>
                      <a:pt x="526" y="619"/>
                      <a:pt x="526" y="619"/>
                      <a:pt x="557" y="619"/>
                    </a:cubicBezTo>
                    <a:lnTo>
                      <a:pt x="557" y="619"/>
                    </a:lnTo>
                    <a:cubicBezTo>
                      <a:pt x="588" y="589"/>
                      <a:pt x="588" y="589"/>
                      <a:pt x="620" y="589"/>
                    </a:cubicBezTo>
                    <a:cubicBezTo>
                      <a:pt x="620" y="589"/>
                      <a:pt x="620" y="589"/>
                      <a:pt x="650" y="589"/>
                    </a:cubicBezTo>
                    <a:lnTo>
                      <a:pt x="650" y="589"/>
                    </a:lnTo>
                    <a:lnTo>
                      <a:pt x="650" y="589"/>
                    </a:lnTo>
                    <a:cubicBezTo>
                      <a:pt x="650" y="589"/>
                      <a:pt x="650" y="589"/>
                      <a:pt x="681" y="589"/>
                    </a:cubicBezTo>
                    <a:lnTo>
                      <a:pt x="681" y="589"/>
                    </a:lnTo>
                    <a:cubicBezTo>
                      <a:pt x="681" y="589"/>
                      <a:pt x="681" y="589"/>
                      <a:pt x="712" y="558"/>
                    </a:cubicBezTo>
                    <a:lnTo>
                      <a:pt x="712" y="558"/>
                    </a:lnTo>
                    <a:lnTo>
                      <a:pt x="744" y="558"/>
                    </a:lnTo>
                    <a:lnTo>
                      <a:pt x="744" y="558"/>
                    </a:lnTo>
                    <a:lnTo>
                      <a:pt x="774" y="558"/>
                    </a:lnTo>
                    <a:cubicBezTo>
                      <a:pt x="805" y="558"/>
                      <a:pt x="805" y="558"/>
                      <a:pt x="805" y="558"/>
                    </a:cubicBezTo>
                    <a:lnTo>
                      <a:pt x="805" y="558"/>
                    </a:lnTo>
                    <a:lnTo>
                      <a:pt x="836" y="558"/>
                    </a:lnTo>
                    <a:lnTo>
                      <a:pt x="836" y="558"/>
                    </a:lnTo>
                    <a:cubicBezTo>
                      <a:pt x="836" y="558"/>
                      <a:pt x="836" y="528"/>
                      <a:pt x="836" y="496"/>
                    </a:cubicBezTo>
                    <a:lnTo>
                      <a:pt x="836" y="496"/>
                    </a:lnTo>
                    <a:cubicBezTo>
                      <a:pt x="836" y="465"/>
                      <a:pt x="836" y="465"/>
                      <a:pt x="836" y="465"/>
                    </a:cubicBezTo>
                    <a:cubicBezTo>
                      <a:pt x="836" y="434"/>
                      <a:pt x="836" y="404"/>
                      <a:pt x="836" y="404"/>
                    </a:cubicBezTo>
                    <a:lnTo>
                      <a:pt x="805" y="404"/>
                    </a:lnTo>
                    <a:lnTo>
                      <a:pt x="805" y="404"/>
                    </a:lnTo>
                    <a:cubicBezTo>
                      <a:pt x="774" y="372"/>
                      <a:pt x="774" y="372"/>
                      <a:pt x="774" y="372"/>
                    </a:cubicBezTo>
                    <a:cubicBezTo>
                      <a:pt x="774" y="341"/>
                      <a:pt x="774" y="341"/>
                      <a:pt x="774" y="341"/>
                    </a:cubicBezTo>
                    <a:lnTo>
                      <a:pt x="774" y="341"/>
                    </a:lnTo>
                    <a:cubicBezTo>
                      <a:pt x="774" y="341"/>
                      <a:pt x="774" y="310"/>
                      <a:pt x="744" y="310"/>
                    </a:cubicBezTo>
                    <a:lnTo>
                      <a:pt x="744" y="310"/>
                    </a:lnTo>
                    <a:cubicBezTo>
                      <a:pt x="681" y="248"/>
                      <a:pt x="681" y="248"/>
                      <a:pt x="681" y="248"/>
                    </a:cubicBezTo>
                    <a:lnTo>
                      <a:pt x="681" y="248"/>
                    </a:lnTo>
                    <a:cubicBezTo>
                      <a:pt x="340" y="0"/>
                      <a:pt x="340" y="0"/>
                      <a:pt x="340" y="0"/>
                    </a:cubicBezTo>
                    <a:cubicBezTo>
                      <a:pt x="309" y="0"/>
                      <a:pt x="309" y="0"/>
                      <a:pt x="309" y="0"/>
                    </a:cubicBezTo>
                    <a:cubicBezTo>
                      <a:pt x="340" y="496"/>
                      <a:pt x="340" y="496"/>
                      <a:pt x="340" y="496"/>
                    </a:cubicBezTo>
                    <a:cubicBezTo>
                      <a:pt x="371" y="528"/>
                      <a:pt x="371" y="528"/>
                      <a:pt x="371" y="528"/>
                    </a:cubicBezTo>
                    <a:cubicBezTo>
                      <a:pt x="340" y="619"/>
                      <a:pt x="340" y="619"/>
                      <a:pt x="340" y="619"/>
                    </a:cubicBezTo>
                    <a:cubicBezTo>
                      <a:pt x="154" y="619"/>
                      <a:pt x="154" y="619"/>
                      <a:pt x="154" y="619"/>
                    </a:cubicBezTo>
                    <a:lnTo>
                      <a:pt x="154" y="619"/>
                    </a:lnTo>
                    <a:lnTo>
                      <a:pt x="154" y="619"/>
                    </a:lnTo>
                    <a:cubicBezTo>
                      <a:pt x="124" y="619"/>
                      <a:pt x="124" y="619"/>
                      <a:pt x="124" y="619"/>
                    </a:cubicBezTo>
                    <a:lnTo>
                      <a:pt x="92" y="619"/>
                    </a:lnTo>
                    <a:lnTo>
                      <a:pt x="92" y="619"/>
                    </a:lnTo>
                    <a:lnTo>
                      <a:pt x="61" y="619"/>
                    </a:lnTo>
                    <a:lnTo>
                      <a:pt x="61" y="619"/>
                    </a:lnTo>
                    <a:cubicBezTo>
                      <a:pt x="61" y="651"/>
                      <a:pt x="61" y="651"/>
                      <a:pt x="30" y="651"/>
                    </a:cubicBezTo>
                    <a:lnTo>
                      <a:pt x="30" y="651"/>
                    </a:lnTo>
                    <a:lnTo>
                      <a:pt x="0" y="619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1"/>
                    </a:lnTo>
                    <a:lnTo>
                      <a:pt x="0" y="681"/>
                    </a:lnTo>
                    <a:cubicBezTo>
                      <a:pt x="0" y="712"/>
                      <a:pt x="0" y="712"/>
                      <a:pt x="0" y="712"/>
                    </a:cubicBezTo>
                    <a:lnTo>
                      <a:pt x="0" y="712"/>
                    </a:lnTo>
                    <a:lnTo>
                      <a:pt x="0" y="712"/>
                    </a:lnTo>
                    <a:cubicBezTo>
                      <a:pt x="0" y="712"/>
                      <a:pt x="30" y="712"/>
                      <a:pt x="30" y="743"/>
                    </a:cubicBezTo>
                    <a:cubicBezTo>
                      <a:pt x="30" y="743"/>
                      <a:pt x="30" y="743"/>
                      <a:pt x="30" y="775"/>
                    </a:cubicBez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lnTo>
                      <a:pt x="30" y="775"/>
                    </a:lnTo>
                    <a:cubicBezTo>
                      <a:pt x="61" y="775"/>
                      <a:pt x="61" y="775"/>
                      <a:pt x="61" y="775"/>
                    </a:cubicBezTo>
                    <a:lnTo>
                      <a:pt x="61" y="775"/>
                    </a:lnTo>
                    <a:cubicBezTo>
                      <a:pt x="61" y="775"/>
                      <a:pt x="61" y="775"/>
                      <a:pt x="92" y="775"/>
                    </a:cubicBezTo>
                    <a:lnTo>
                      <a:pt x="92" y="775"/>
                    </a:lnTo>
                    <a:lnTo>
                      <a:pt x="92" y="775"/>
                    </a:lnTo>
                    <a:lnTo>
                      <a:pt x="92" y="775"/>
                    </a:lnTo>
                    <a:lnTo>
                      <a:pt x="124" y="775"/>
                    </a:lnTo>
                    <a:lnTo>
                      <a:pt x="124" y="775"/>
                    </a:lnTo>
                    <a:cubicBezTo>
                      <a:pt x="124" y="743"/>
                      <a:pt x="124" y="743"/>
                      <a:pt x="124" y="743"/>
                    </a:cubicBezTo>
                    <a:lnTo>
                      <a:pt x="124" y="743"/>
                    </a:lnTo>
                    <a:cubicBezTo>
                      <a:pt x="154" y="743"/>
                      <a:pt x="154" y="743"/>
                      <a:pt x="154" y="775"/>
                    </a:cubicBezTo>
                    <a:cubicBezTo>
                      <a:pt x="154" y="775"/>
                      <a:pt x="154" y="775"/>
                      <a:pt x="154" y="805"/>
                    </a:cubicBezTo>
                    <a:lnTo>
                      <a:pt x="154" y="805"/>
                    </a:lnTo>
                    <a:lnTo>
                      <a:pt x="154" y="805"/>
                    </a:lnTo>
                    <a:lnTo>
                      <a:pt x="154" y="805"/>
                    </a:lnTo>
                    <a:cubicBezTo>
                      <a:pt x="154" y="805"/>
                      <a:pt x="154" y="805"/>
                      <a:pt x="185" y="805"/>
                    </a:cubicBezTo>
                    <a:lnTo>
                      <a:pt x="185" y="8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" name="Freeform 9">
                <a:extLst>
                  <a:ext uri="{FF2B5EF4-FFF2-40B4-BE49-F238E27FC236}">
                    <a16:creationId xmlns:a16="http://schemas.microsoft.com/office/drawing/2014/main" xmlns="" id="{1A7C5A4B-F74D-4B17-B66E-4EE13573B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70100"/>
                <a:ext cx="66675" cy="44450"/>
              </a:xfrm>
              <a:custGeom>
                <a:avLst/>
                <a:gdLst>
                  <a:gd name="T0" fmla="*/ 186 w 187"/>
                  <a:gd name="T1" fmla="*/ 0 h 125"/>
                  <a:gd name="T2" fmla="*/ 186 w 187"/>
                  <a:gd name="T3" fmla="*/ 0 h 125"/>
                  <a:gd name="T4" fmla="*/ 186 w 187"/>
                  <a:gd name="T5" fmla="*/ 0 h 125"/>
                  <a:gd name="T6" fmla="*/ 154 w 187"/>
                  <a:gd name="T7" fmla="*/ 31 h 125"/>
                  <a:gd name="T8" fmla="*/ 124 w 187"/>
                  <a:gd name="T9" fmla="*/ 93 h 125"/>
                  <a:gd name="T10" fmla="*/ 93 w 187"/>
                  <a:gd name="T11" fmla="*/ 63 h 125"/>
                  <a:gd name="T12" fmla="*/ 93 w 187"/>
                  <a:gd name="T13" fmla="*/ 63 h 125"/>
                  <a:gd name="T14" fmla="*/ 93 w 187"/>
                  <a:gd name="T15" fmla="*/ 63 h 125"/>
                  <a:gd name="T16" fmla="*/ 93 w 187"/>
                  <a:gd name="T17" fmla="*/ 93 h 125"/>
                  <a:gd name="T18" fmla="*/ 93 w 187"/>
                  <a:gd name="T19" fmla="*/ 93 h 125"/>
                  <a:gd name="T20" fmla="*/ 62 w 187"/>
                  <a:gd name="T21" fmla="*/ 93 h 125"/>
                  <a:gd name="T22" fmla="*/ 62 w 187"/>
                  <a:gd name="T23" fmla="*/ 93 h 125"/>
                  <a:gd name="T24" fmla="*/ 30 w 187"/>
                  <a:gd name="T25" fmla="*/ 93 h 125"/>
                  <a:gd name="T26" fmla="*/ 30 w 187"/>
                  <a:gd name="T27" fmla="*/ 93 h 125"/>
                  <a:gd name="T28" fmla="*/ 30 w 187"/>
                  <a:gd name="T29" fmla="*/ 93 h 125"/>
                  <a:gd name="T30" fmla="*/ 0 w 187"/>
                  <a:gd name="T31" fmla="*/ 93 h 125"/>
                  <a:gd name="T32" fmla="*/ 0 w 187"/>
                  <a:gd name="T33" fmla="*/ 124 h 125"/>
                  <a:gd name="T34" fmla="*/ 0 w 187"/>
                  <a:gd name="T35" fmla="*/ 124 h 125"/>
                  <a:gd name="T36" fmla="*/ 62 w 187"/>
                  <a:gd name="T37" fmla="*/ 124 h 125"/>
                  <a:gd name="T38" fmla="*/ 93 w 187"/>
                  <a:gd name="T39" fmla="*/ 124 h 125"/>
                  <a:gd name="T40" fmla="*/ 124 w 187"/>
                  <a:gd name="T41" fmla="*/ 124 h 125"/>
                  <a:gd name="T42" fmla="*/ 154 w 187"/>
                  <a:gd name="T43" fmla="*/ 93 h 125"/>
                  <a:gd name="T44" fmla="*/ 154 w 187"/>
                  <a:gd name="T45" fmla="*/ 93 h 125"/>
                  <a:gd name="T46" fmla="*/ 154 w 187"/>
                  <a:gd name="T47" fmla="*/ 63 h 125"/>
                  <a:gd name="T48" fmla="*/ 154 w 187"/>
                  <a:gd name="T49" fmla="*/ 63 h 125"/>
                  <a:gd name="T50" fmla="*/ 186 w 187"/>
                  <a:gd name="T51" fmla="*/ 31 h 125"/>
                  <a:gd name="T52" fmla="*/ 186 w 187"/>
                  <a:gd name="T53" fmla="*/ 31 h 125"/>
                  <a:gd name="T54" fmla="*/ 186 w 187"/>
                  <a:gd name="T55" fmla="*/ 31 h 125"/>
                  <a:gd name="T56" fmla="*/ 186 w 187"/>
                  <a:gd name="T57" fmla="*/ 31 h 125"/>
                  <a:gd name="T58" fmla="*/ 186 w 187"/>
                  <a:gd name="T5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7" h="125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63"/>
                      <a:pt x="124" y="93"/>
                      <a:pt x="124" y="93"/>
                    </a:cubicBezTo>
                    <a:cubicBezTo>
                      <a:pt x="124" y="93"/>
                      <a:pt x="93" y="9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30" y="93"/>
                      <a:pt x="30" y="93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30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124" y="124"/>
                    </a:lnTo>
                    <a:cubicBezTo>
                      <a:pt x="124" y="124"/>
                      <a:pt x="124" y="93"/>
                      <a:pt x="154" y="93"/>
                    </a:cubicBezTo>
                    <a:lnTo>
                      <a:pt x="154" y="93"/>
                    </a:lnTo>
                    <a:cubicBezTo>
                      <a:pt x="154" y="63"/>
                      <a:pt x="154" y="63"/>
                      <a:pt x="154" y="63"/>
                    </a:cubicBezTo>
                    <a:lnTo>
                      <a:pt x="154" y="63"/>
                    </a:lnTo>
                    <a:cubicBezTo>
                      <a:pt x="154" y="63"/>
                      <a:pt x="154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" name="Freeform 10">
                <a:extLst>
                  <a:ext uri="{FF2B5EF4-FFF2-40B4-BE49-F238E27FC236}">
                    <a16:creationId xmlns:a16="http://schemas.microsoft.com/office/drawing/2014/main" xmlns="" id="{19B8B638-0081-4EEA-9677-CDDC50A5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863" y="1925638"/>
                <a:ext cx="401637" cy="334962"/>
              </a:xfrm>
              <a:custGeom>
                <a:avLst/>
                <a:gdLst>
                  <a:gd name="T0" fmla="*/ 465 w 1116"/>
                  <a:gd name="T1" fmla="*/ 867 h 930"/>
                  <a:gd name="T2" fmla="*/ 527 w 1116"/>
                  <a:gd name="T3" fmla="*/ 867 h 930"/>
                  <a:gd name="T4" fmla="*/ 589 w 1116"/>
                  <a:gd name="T5" fmla="*/ 898 h 930"/>
                  <a:gd name="T6" fmla="*/ 651 w 1116"/>
                  <a:gd name="T7" fmla="*/ 929 h 930"/>
                  <a:gd name="T8" fmla="*/ 713 w 1116"/>
                  <a:gd name="T9" fmla="*/ 867 h 930"/>
                  <a:gd name="T10" fmla="*/ 806 w 1116"/>
                  <a:gd name="T11" fmla="*/ 805 h 930"/>
                  <a:gd name="T12" fmla="*/ 837 w 1116"/>
                  <a:gd name="T13" fmla="*/ 805 h 930"/>
                  <a:gd name="T14" fmla="*/ 930 w 1116"/>
                  <a:gd name="T15" fmla="*/ 774 h 930"/>
                  <a:gd name="T16" fmla="*/ 930 w 1116"/>
                  <a:gd name="T17" fmla="*/ 774 h 930"/>
                  <a:gd name="T18" fmla="*/ 1023 w 1116"/>
                  <a:gd name="T19" fmla="*/ 743 h 930"/>
                  <a:gd name="T20" fmla="*/ 1115 w 1116"/>
                  <a:gd name="T21" fmla="*/ 589 h 930"/>
                  <a:gd name="T22" fmla="*/ 1023 w 1116"/>
                  <a:gd name="T23" fmla="*/ 589 h 930"/>
                  <a:gd name="T24" fmla="*/ 899 w 1116"/>
                  <a:gd name="T25" fmla="*/ 526 h 930"/>
                  <a:gd name="T26" fmla="*/ 899 w 1116"/>
                  <a:gd name="T27" fmla="*/ 495 h 930"/>
                  <a:gd name="T28" fmla="*/ 899 w 1116"/>
                  <a:gd name="T29" fmla="*/ 465 h 930"/>
                  <a:gd name="T30" fmla="*/ 867 w 1116"/>
                  <a:gd name="T31" fmla="*/ 465 h 930"/>
                  <a:gd name="T32" fmla="*/ 806 w 1116"/>
                  <a:gd name="T33" fmla="*/ 372 h 930"/>
                  <a:gd name="T34" fmla="*/ 806 w 1116"/>
                  <a:gd name="T35" fmla="*/ 309 h 930"/>
                  <a:gd name="T36" fmla="*/ 775 w 1116"/>
                  <a:gd name="T37" fmla="*/ 278 h 930"/>
                  <a:gd name="T38" fmla="*/ 713 w 1116"/>
                  <a:gd name="T39" fmla="*/ 217 h 930"/>
                  <a:gd name="T40" fmla="*/ 682 w 1116"/>
                  <a:gd name="T41" fmla="*/ 185 h 930"/>
                  <a:gd name="T42" fmla="*/ 651 w 1116"/>
                  <a:gd name="T43" fmla="*/ 185 h 930"/>
                  <a:gd name="T44" fmla="*/ 651 w 1116"/>
                  <a:gd name="T45" fmla="*/ 185 h 930"/>
                  <a:gd name="T46" fmla="*/ 527 w 1116"/>
                  <a:gd name="T47" fmla="*/ 185 h 930"/>
                  <a:gd name="T48" fmla="*/ 403 w 1116"/>
                  <a:gd name="T49" fmla="*/ 61 h 930"/>
                  <a:gd name="T50" fmla="*/ 371 w 1116"/>
                  <a:gd name="T51" fmla="*/ 30 h 930"/>
                  <a:gd name="T52" fmla="*/ 310 w 1116"/>
                  <a:gd name="T53" fmla="*/ 30 h 930"/>
                  <a:gd name="T54" fmla="*/ 278 w 1116"/>
                  <a:gd name="T55" fmla="*/ 0 h 930"/>
                  <a:gd name="T56" fmla="*/ 217 w 1116"/>
                  <a:gd name="T57" fmla="*/ 30 h 930"/>
                  <a:gd name="T58" fmla="*/ 186 w 1116"/>
                  <a:gd name="T59" fmla="*/ 0 h 930"/>
                  <a:gd name="T60" fmla="*/ 186 w 1116"/>
                  <a:gd name="T61" fmla="*/ 30 h 930"/>
                  <a:gd name="T62" fmla="*/ 186 w 1116"/>
                  <a:gd name="T63" fmla="*/ 30 h 930"/>
                  <a:gd name="T64" fmla="*/ 124 w 1116"/>
                  <a:gd name="T65" fmla="*/ 124 h 930"/>
                  <a:gd name="T66" fmla="*/ 93 w 1116"/>
                  <a:gd name="T67" fmla="*/ 124 h 930"/>
                  <a:gd name="T68" fmla="*/ 31 w 1116"/>
                  <a:gd name="T69" fmla="*/ 185 h 930"/>
                  <a:gd name="T70" fmla="*/ 31 w 1116"/>
                  <a:gd name="T71" fmla="*/ 154 h 930"/>
                  <a:gd name="T72" fmla="*/ 31 w 1116"/>
                  <a:gd name="T73" fmla="*/ 217 h 930"/>
                  <a:gd name="T74" fmla="*/ 124 w 1116"/>
                  <a:gd name="T75" fmla="*/ 372 h 930"/>
                  <a:gd name="T76" fmla="*/ 155 w 1116"/>
                  <a:gd name="T77" fmla="*/ 465 h 930"/>
                  <a:gd name="T78" fmla="*/ 217 w 1116"/>
                  <a:gd name="T79" fmla="*/ 526 h 930"/>
                  <a:gd name="T80" fmla="*/ 248 w 1116"/>
                  <a:gd name="T81" fmla="*/ 589 h 930"/>
                  <a:gd name="T82" fmla="*/ 371 w 1116"/>
                  <a:gd name="T83" fmla="*/ 805 h 930"/>
                  <a:gd name="T84" fmla="*/ 434 w 1116"/>
                  <a:gd name="T85" fmla="*/ 898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6" h="930">
                    <a:moveTo>
                      <a:pt x="465" y="867"/>
                    </a:moveTo>
                    <a:lnTo>
                      <a:pt x="465" y="867"/>
                    </a:lnTo>
                    <a:lnTo>
                      <a:pt x="465" y="867"/>
                    </a:lnTo>
                    <a:cubicBezTo>
                      <a:pt x="495" y="867"/>
                      <a:pt x="495" y="867"/>
                      <a:pt x="495" y="867"/>
                    </a:cubicBezTo>
                    <a:lnTo>
                      <a:pt x="495" y="867"/>
                    </a:lnTo>
                    <a:cubicBezTo>
                      <a:pt x="527" y="867"/>
                      <a:pt x="527" y="867"/>
                      <a:pt x="527" y="867"/>
                    </a:cubicBezTo>
                    <a:lnTo>
                      <a:pt x="527" y="867"/>
                    </a:lnTo>
                    <a:cubicBezTo>
                      <a:pt x="558" y="867"/>
                      <a:pt x="558" y="867"/>
                      <a:pt x="558" y="898"/>
                    </a:cubicBezTo>
                    <a:cubicBezTo>
                      <a:pt x="589" y="898"/>
                      <a:pt x="589" y="898"/>
                      <a:pt x="589" y="898"/>
                    </a:cubicBezTo>
                    <a:cubicBezTo>
                      <a:pt x="619" y="898"/>
                      <a:pt x="619" y="929"/>
                      <a:pt x="651" y="929"/>
                    </a:cubicBezTo>
                    <a:lnTo>
                      <a:pt x="651" y="929"/>
                    </a:lnTo>
                    <a:lnTo>
                      <a:pt x="651" y="929"/>
                    </a:lnTo>
                    <a:lnTo>
                      <a:pt x="651" y="929"/>
                    </a:lnTo>
                    <a:cubicBezTo>
                      <a:pt x="651" y="898"/>
                      <a:pt x="651" y="898"/>
                      <a:pt x="651" y="898"/>
                    </a:cubicBezTo>
                    <a:cubicBezTo>
                      <a:pt x="682" y="898"/>
                      <a:pt x="682" y="867"/>
                      <a:pt x="713" y="867"/>
                    </a:cubicBezTo>
                    <a:lnTo>
                      <a:pt x="743" y="837"/>
                    </a:lnTo>
                    <a:cubicBezTo>
                      <a:pt x="775" y="805"/>
                      <a:pt x="775" y="805"/>
                      <a:pt x="775" y="805"/>
                    </a:cubicBezTo>
                    <a:cubicBezTo>
                      <a:pt x="775" y="805"/>
                      <a:pt x="775" y="805"/>
                      <a:pt x="806" y="805"/>
                    </a:cubicBezTo>
                    <a:lnTo>
                      <a:pt x="806" y="805"/>
                    </a:lnTo>
                    <a:lnTo>
                      <a:pt x="806" y="805"/>
                    </a:lnTo>
                    <a:lnTo>
                      <a:pt x="837" y="805"/>
                    </a:lnTo>
                    <a:cubicBezTo>
                      <a:pt x="837" y="805"/>
                      <a:pt x="867" y="805"/>
                      <a:pt x="867" y="774"/>
                    </a:cubicBezTo>
                    <a:cubicBezTo>
                      <a:pt x="867" y="774"/>
                      <a:pt x="899" y="774"/>
                      <a:pt x="930" y="774"/>
                    </a:cubicBez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lnTo>
                      <a:pt x="930" y="774"/>
                    </a:lnTo>
                    <a:cubicBezTo>
                      <a:pt x="930" y="774"/>
                      <a:pt x="961" y="774"/>
                      <a:pt x="961" y="743"/>
                    </a:cubicBezTo>
                    <a:cubicBezTo>
                      <a:pt x="991" y="743"/>
                      <a:pt x="1023" y="743"/>
                      <a:pt x="1023" y="743"/>
                    </a:cubicBezTo>
                    <a:cubicBezTo>
                      <a:pt x="1023" y="713"/>
                      <a:pt x="1054" y="713"/>
                      <a:pt x="1085" y="713"/>
                    </a:cubicBezTo>
                    <a:cubicBezTo>
                      <a:pt x="1115" y="589"/>
                      <a:pt x="1115" y="589"/>
                      <a:pt x="1115" y="589"/>
                    </a:cubicBezTo>
                    <a:lnTo>
                      <a:pt x="1115" y="589"/>
                    </a:lnTo>
                    <a:cubicBezTo>
                      <a:pt x="1115" y="589"/>
                      <a:pt x="1115" y="589"/>
                      <a:pt x="1085" y="589"/>
                    </a:cubicBezTo>
                    <a:cubicBezTo>
                      <a:pt x="1085" y="589"/>
                      <a:pt x="1054" y="589"/>
                      <a:pt x="1023" y="589"/>
                    </a:cubicBezTo>
                    <a:lnTo>
                      <a:pt x="1023" y="589"/>
                    </a:lnTo>
                    <a:cubicBezTo>
                      <a:pt x="991" y="589"/>
                      <a:pt x="961" y="589"/>
                      <a:pt x="961" y="589"/>
                    </a:cubicBezTo>
                    <a:lnTo>
                      <a:pt x="961" y="589"/>
                    </a:lnTo>
                    <a:cubicBezTo>
                      <a:pt x="930" y="589"/>
                      <a:pt x="930" y="557"/>
                      <a:pt x="899" y="526"/>
                    </a:cubicBezTo>
                    <a:lnTo>
                      <a:pt x="899" y="526"/>
                    </a:lnTo>
                    <a:lnTo>
                      <a:pt x="899" y="526"/>
                    </a:lnTo>
                    <a:cubicBezTo>
                      <a:pt x="899" y="495"/>
                      <a:pt x="899" y="495"/>
                      <a:pt x="899" y="495"/>
                    </a:cubicBezTo>
                    <a:lnTo>
                      <a:pt x="899" y="495"/>
                    </a:lnTo>
                    <a:lnTo>
                      <a:pt x="899" y="495"/>
                    </a:lnTo>
                    <a:cubicBezTo>
                      <a:pt x="899" y="495"/>
                      <a:pt x="899" y="495"/>
                      <a:pt x="899" y="465"/>
                    </a:cubicBezTo>
                    <a:lnTo>
                      <a:pt x="899" y="465"/>
                    </a:lnTo>
                    <a:cubicBezTo>
                      <a:pt x="899" y="465"/>
                      <a:pt x="899" y="465"/>
                      <a:pt x="899" y="433"/>
                    </a:cubicBezTo>
                    <a:lnTo>
                      <a:pt x="867" y="465"/>
                    </a:lnTo>
                    <a:lnTo>
                      <a:pt x="867" y="465"/>
                    </a:lnTo>
                    <a:cubicBezTo>
                      <a:pt x="867" y="465"/>
                      <a:pt x="867" y="433"/>
                      <a:pt x="837" y="402"/>
                    </a:cubicBezTo>
                    <a:lnTo>
                      <a:pt x="806" y="372"/>
                    </a:lnTo>
                    <a:cubicBezTo>
                      <a:pt x="806" y="372"/>
                      <a:pt x="806" y="372"/>
                      <a:pt x="806" y="341"/>
                    </a:cubicBez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806" y="278"/>
                      <a:pt x="775" y="278"/>
                      <a:pt x="775" y="278"/>
                    </a:cubicBezTo>
                    <a:cubicBezTo>
                      <a:pt x="775" y="278"/>
                      <a:pt x="743" y="248"/>
                      <a:pt x="743" y="217"/>
                    </a:cubicBezTo>
                    <a:cubicBezTo>
                      <a:pt x="713" y="217"/>
                      <a:pt x="713" y="217"/>
                      <a:pt x="713" y="217"/>
                    </a:cubicBezTo>
                    <a:lnTo>
                      <a:pt x="713" y="217"/>
                    </a:lnTo>
                    <a:lnTo>
                      <a:pt x="713" y="217"/>
                    </a:lnTo>
                    <a:cubicBezTo>
                      <a:pt x="682" y="217"/>
                      <a:pt x="682" y="217"/>
                      <a:pt x="682" y="185"/>
                    </a:cubicBezTo>
                    <a:lnTo>
                      <a:pt x="682" y="185"/>
                    </a:lnTo>
                    <a:cubicBezTo>
                      <a:pt x="651" y="185"/>
                      <a:pt x="651" y="185"/>
                      <a:pt x="651" y="185"/>
                    </a:cubicBez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lnTo>
                      <a:pt x="651" y="185"/>
                    </a:lnTo>
                    <a:cubicBezTo>
                      <a:pt x="619" y="185"/>
                      <a:pt x="619" y="185"/>
                      <a:pt x="619" y="185"/>
                    </a:cubicBezTo>
                    <a:lnTo>
                      <a:pt x="619" y="185"/>
                    </a:lnTo>
                    <a:cubicBezTo>
                      <a:pt x="589" y="185"/>
                      <a:pt x="558" y="185"/>
                      <a:pt x="527" y="185"/>
                    </a:cubicBezTo>
                    <a:cubicBezTo>
                      <a:pt x="495" y="154"/>
                      <a:pt x="465" y="124"/>
                      <a:pt x="465" y="93"/>
                    </a:cubicBezTo>
                    <a:cubicBezTo>
                      <a:pt x="434" y="93"/>
                      <a:pt x="434" y="93"/>
                      <a:pt x="434" y="93"/>
                    </a:cubicBezTo>
                    <a:lnTo>
                      <a:pt x="403" y="61"/>
                    </a:lnTo>
                    <a:lnTo>
                      <a:pt x="371" y="30"/>
                    </a:lnTo>
                    <a:lnTo>
                      <a:pt x="371" y="30"/>
                    </a:lnTo>
                    <a:lnTo>
                      <a:pt x="371" y="30"/>
                    </a:lnTo>
                    <a:cubicBezTo>
                      <a:pt x="371" y="30"/>
                      <a:pt x="371" y="30"/>
                      <a:pt x="341" y="30"/>
                    </a:cubicBezTo>
                    <a:lnTo>
                      <a:pt x="341" y="30"/>
                    </a:lnTo>
                    <a:cubicBezTo>
                      <a:pt x="341" y="30"/>
                      <a:pt x="341" y="30"/>
                      <a:pt x="310" y="30"/>
                    </a:cubicBezTo>
                    <a:cubicBezTo>
                      <a:pt x="310" y="30"/>
                      <a:pt x="310" y="30"/>
                      <a:pt x="310" y="0"/>
                    </a:cubicBezTo>
                    <a:cubicBezTo>
                      <a:pt x="310" y="0"/>
                      <a:pt x="310" y="0"/>
                      <a:pt x="278" y="0"/>
                    </a:cubicBezTo>
                    <a:lnTo>
                      <a:pt x="278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cubicBezTo>
                      <a:pt x="217" y="30"/>
                      <a:pt x="217" y="30"/>
                      <a:pt x="217" y="30"/>
                    </a:cubicBez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86" y="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61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55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54"/>
                      <a:pt x="93" y="15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54"/>
                    </a:lnTo>
                    <a:lnTo>
                      <a:pt x="0" y="154"/>
                    </a:lnTo>
                    <a:cubicBezTo>
                      <a:pt x="0" y="185"/>
                      <a:pt x="0" y="185"/>
                      <a:pt x="0" y="185"/>
                    </a:cubicBezTo>
                    <a:cubicBezTo>
                      <a:pt x="31" y="185"/>
                      <a:pt x="31" y="217"/>
                      <a:pt x="31" y="217"/>
                    </a:cubicBezTo>
                    <a:cubicBezTo>
                      <a:pt x="62" y="248"/>
                      <a:pt x="62" y="278"/>
                      <a:pt x="93" y="309"/>
                    </a:cubicBezTo>
                    <a:cubicBezTo>
                      <a:pt x="93" y="341"/>
                      <a:pt x="93" y="341"/>
                      <a:pt x="93" y="341"/>
                    </a:cubicBezTo>
                    <a:cubicBezTo>
                      <a:pt x="93" y="341"/>
                      <a:pt x="124" y="341"/>
                      <a:pt x="124" y="372"/>
                    </a:cubicBezTo>
                    <a:cubicBezTo>
                      <a:pt x="124" y="372"/>
                      <a:pt x="155" y="402"/>
                      <a:pt x="155" y="433"/>
                    </a:cubicBezTo>
                    <a:lnTo>
                      <a:pt x="155" y="433"/>
                    </a:lnTo>
                    <a:cubicBezTo>
                      <a:pt x="155" y="433"/>
                      <a:pt x="155" y="433"/>
                      <a:pt x="155" y="465"/>
                    </a:cubicBezTo>
                    <a:cubicBezTo>
                      <a:pt x="186" y="465"/>
                      <a:pt x="186" y="465"/>
                      <a:pt x="186" y="465"/>
                    </a:cubicBezTo>
                    <a:cubicBezTo>
                      <a:pt x="186" y="465"/>
                      <a:pt x="217" y="465"/>
                      <a:pt x="217" y="495"/>
                    </a:cubicBezTo>
                    <a:cubicBezTo>
                      <a:pt x="217" y="495"/>
                      <a:pt x="217" y="495"/>
                      <a:pt x="217" y="526"/>
                    </a:cubicBezTo>
                    <a:cubicBezTo>
                      <a:pt x="248" y="526"/>
                      <a:pt x="248" y="526"/>
                      <a:pt x="248" y="526"/>
                    </a:cubicBezTo>
                    <a:cubicBezTo>
                      <a:pt x="248" y="557"/>
                      <a:pt x="248" y="589"/>
                      <a:pt x="248" y="589"/>
                    </a:cubicBezTo>
                    <a:lnTo>
                      <a:pt x="248" y="589"/>
                    </a:lnTo>
                    <a:cubicBezTo>
                      <a:pt x="248" y="619"/>
                      <a:pt x="248" y="650"/>
                      <a:pt x="248" y="650"/>
                    </a:cubicBezTo>
                    <a:cubicBezTo>
                      <a:pt x="278" y="681"/>
                      <a:pt x="310" y="713"/>
                      <a:pt x="310" y="713"/>
                    </a:cubicBezTo>
                    <a:cubicBezTo>
                      <a:pt x="341" y="713"/>
                      <a:pt x="341" y="743"/>
                      <a:pt x="371" y="805"/>
                    </a:cubicBezTo>
                    <a:cubicBezTo>
                      <a:pt x="371" y="837"/>
                      <a:pt x="371" y="837"/>
                      <a:pt x="403" y="867"/>
                    </a:cubicBezTo>
                    <a:cubicBezTo>
                      <a:pt x="403" y="867"/>
                      <a:pt x="434" y="867"/>
                      <a:pt x="434" y="898"/>
                    </a:cubicBezTo>
                    <a:lnTo>
                      <a:pt x="434" y="898"/>
                    </a:lnTo>
                    <a:cubicBezTo>
                      <a:pt x="434" y="867"/>
                      <a:pt x="434" y="867"/>
                      <a:pt x="465" y="86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" name="Freeform 11">
                <a:extLst>
                  <a:ext uri="{FF2B5EF4-FFF2-40B4-BE49-F238E27FC236}">
                    <a16:creationId xmlns:a16="http://schemas.microsoft.com/office/drawing/2014/main" xmlns="" id="{5D87890F-3C40-4B8E-8CF2-C4E6B20F1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638" y="2327275"/>
                <a:ext cx="257175" cy="234950"/>
              </a:xfrm>
              <a:custGeom>
                <a:avLst/>
                <a:gdLst>
                  <a:gd name="T0" fmla="*/ 465 w 714"/>
                  <a:gd name="T1" fmla="*/ 218 h 652"/>
                  <a:gd name="T2" fmla="*/ 403 w 714"/>
                  <a:gd name="T3" fmla="*/ 186 h 652"/>
                  <a:gd name="T4" fmla="*/ 403 w 714"/>
                  <a:gd name="T5" fmla="*/ 155 h 652"/>
                  <a:gd name="T6" fmla="*/ 433 w 714"/>
                  <a:gd name="T7" fmla="*/ 94 h 652"/>
                  <a:gd name="T8" fmla="*/ 403 w 714"/>
                  <a:gd name="T9" fmla="*/ 62 h 652"/>
                  <a:gd name="T10" fmla="*/ 372 w 714"/>
                  <a:gd name="T11" fmla="*/ 31 h 652"/>
                  <a:gd name="T12" fmla="*/ 310 w 714"/>
                  <a:gd name="T13" fmla="*/ 0 h 652"/>
                  <a:gd name="T14" fmla="*/ 248 w 714"/>
                  <a:gd name="T15" fmla="*/ 0 h 652"/>
                  <a:gd name="T16" fmla="*/ 248 w 714"/>
                  <a:gd name="T17" fmla="*/ 0 h 652"/>
                  <a:gd name="T18" fmla="*/ 217 w 714"/>
                  <a:gd name="T19" fmla="*/ 0 h 652"/>
                  <a:gd name="T20" fmla="*/ 217 w 714"/>
                  <a:gd name="T21" fmla="*/ 0 h 652"/>
                  <a:gd name="T22" fmla="*/ 217 w 714"/>
                  <a:gd name="T23" fmla="*/ 31 h 652"/>
                  <a:gd name="T24" fmla="*/ 186 w 714"/>
                  <a:gd name="T25" fmla="*/ 0 h 652"/>
                  <a:gd name="T26" fmla="*/ 155 w 714"/>
                  <a:gd name="T27" fmla="*/ 31 h 652"/>
                  <a:gd name="T28" fmla="*/ 155 w 714"/>
                  <a:gd name="T29" fmla="*/ 62 h 652"/>
                  <a:gd name="T30" fmla="*/ 155 w 714"/>
                  <a:gd name="T31" fmla="*/ 94 h 652"/>
                  <a:gd name="T32" fmla="*/ 124 w 714"/>
                  <a:gd name="T33" fmla="*/ 124 h 652"/>
                  <a:gd name="T34" fmla="*/ 124 w 714"/>
                  <a:gd name="T35" fmla="*/ 124 h 652"/>
                  <a:gd name="T36" fmla="*/ 93 w 714"/>
                  <a:gd name="T37" fmla="*/ 155 h 652"/>
                  <a:gd name="T38" fmla="*/ 93 w 714"/>
                  <a:gd name="T39" fmla="*/ 218 h 652"/>
                  <a:gd name="T40" fmla="*/ 62 w 714"/>
                  <a:gd name="T41" fmla="*/ 248 h 652"/>
                  <a:gd name="T42" fmla="*/ 62 w 714"/>
                  <a:gd name="T43" fmla="*/ 248 h 652"/>
                  <a:gd name="T44" fmla="*/ 62 w 714"/>
                  <a:gd name="T45" fmla="*/ 248 h 652"/>
                  <a:gd name="T46" fmla="*/ 31 w 714"/>
                  <a:gd name="T47" fmla="*/ 279 h 652"/>
                  <a:gd name="T48" fmla="*/ 31 w 714"/>
                  <a:gd name="T49" fmla="*/ 279 h 652"/>
                  <a:gd name="T50" fmla="*/ 31 w 714"/>
                  <a:gd name="T51" fmla="*/ 310 h 652"/>
                  <a:gd name="T52" fmla="*/ 31 w 714"/>
                  <a:gd name="T53" fmla="*/ 372 h 652"/>
                  <a:gd name="T54" fmla="*/ 0 w 714"/>
                  <a:gd name="T55" fmla="*/ 372 h 652"/>
                  <a:gd name="T56" fmla="*/ 31 w 714"/>
                  <a:gd name="T57" fmla="*/ 403 h 652"/>
                  <a:gd name="T58" fmla="*/ 62 w 714"/>
                  <a:gd name="T59" fmla="*/ 496 h 652"/>
                  <a:gd name="T60" fmla="*/ 93 w 714"/>
                  <a:gd name="T61" fmla="*/ 527 h 652"/>
                  <a:gd name="T62" fmla="*/ 93 w 714"/>
                  <a:gd name="T63" fmla="*/ 527 h 652"/>
                  <a:gd name="T64" fmla="*/ 124 w 714"/>
                  <a:gd name="T65" fmla="*/ 558 h 652"/>
                  <a:gd name="T66" fmla="*/ 124 w 714"/>
                  <a:gd name="T67" fmla="*/ 589 h 652"/>
                  <a:gd name="T68" fmla="*/ 124 w 714"/>
                  <a:gd name="T69" fmla="*/ 589 h 652"/>
                  <a:gd name="T70" fmla="*/ 217 w 714"/>
                  <a:gd name="T71" fmla="*/ 620 h 652"/>
                  <a:gd name="T72" fmla="*/ 248 w 714"/>
                  <a:gd name="T73" fmla="*/ 651 h 652"/>
                  <a:gd name="T74" fmla="*/ 310 w 714"/>
                  <a:gd name="T75" fmla="*/ 651 h 652"/>
                  <a:gd name="T76" fmla="*/ 340 w 714"/>
                  <a:gd name="T77" fmla="*/ 620 h 652"/>
                  <a:gd name="T78" fmla="*/ 372 w 714"/>
                  <a:gd name="T79" fmla="*/ 589 h 652"/>
                  <a:gd name="T80" fmla="*/ 403 w 714"/>
                  <a:gd name="T81" fmla="*/ 620 h 652"/>
                  <a:gd name="T82" fmla="*/ 403 w 714"/>
                  <a:gd name="T83" fmla="*/ 620 h 652"/>
                  <a:gd name="T84" fmla="*/ 433 w 714"/>
                  <a:gd name="T85" fmla="*/ 589 h 652"/>
                  <a:gd name="T86" fmla="*/ 465 w 714"/>
                  <a:gd name="T87" fmla="*/ 589 h 652"/>
                  <a:gd name="T88" fmla="*/ 496 w 714"/>
                  <a:gd name="T89" fmla="*/ 589 h 652"/>
                  <a:gd name="T90" fmla="*/ 557 w 714"/>
                  <a:gd name="T91" fmla="*/ 558 h 652"/>
                  <a:gd name="T92" fmla="*/ 620 w 714"/>
                  <a:gd name="T93" fmla="*/ 558 h 652"/>
                  <a:gd name="T94" fmla="*/ 681 w 714"/>
                  <a:gd name="T95" fmla="*/ 403 h 652"/>
                  <a:gd name="T96" fmla="*/ 589 w 714"/>
                  <a:gd name="T97" fmla="*/ 372 h 652"/>
                  <a:gd name="T98" fmla="*/ 527 w 714"/>
                  <a:gd name="T99" fmla="*/ 34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652">
                    <a:moveTo>
                      <a:pt x="465" y="218"/>
                    </a:moveTo>
                    <a:lnTo>
                      <a:pt x="465" y="218"/>
                    </a:lnTo>
                    <a:cubicBezTo>
                      <a:pt x="465" y="218"/>
                      <a:pt x="465" y="218"/>
                      <a:pt x="433" y="218"/>
                    </a:cubicBezTo>
                    <a:cubicBezTo>
                      <a:pt x="433" y="218"/>
                      <a:pt x="403" y="218"/>
                      <a:pt x="403" y="186"/>
                    </a:cubicBezTo>
                    <a:lnTo>
                      <a:pt x="403" y="186"/>
                    </a:lnTo>
                    <a:lnTo>
                      <a:pt x="403" y="155"/>
                    </a:lnTo>
                    <a:lnTo>
                      <a:pt x="403" y="124"/>
                    </a:lnTo>
                    <a:cubicBezTo>
                      <a:pt x="433" y="124"/>
                      <a:pt x="433" y="124"/>
                      <a:pt x="433" y="94"/>
                    </a:cubicBezTo>
                    <a:lnTo>
                      <a:pt x="433" y="94"/>
                    </a:lnTo>
                    <a:cubicBezTo>
                      <a:pt x="433" y="94"/>
                      <a:pt x="433" y="94"/>
                      <a:pt x="403" y="62"/>
                    </a:cubicBez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cubicBezTo>
                      <a:pt x="340" y="0"/>
                      <a:pt x="310" y="0"/>
                      <a:pt x="310" y="0"/>
                    </a:cubicBez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cubicBezTo>
                      <a:pt x="186" y="0"/>
                      <a:pt x="186" y="0"/>
                      <a:pt x="155" y="0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93" y="124"/>
                    </a:lnTo>
                    <a:cubicBezTo>
                      <a:pt x="93" y="124"/>
                      <a:pt x="93" y="124"/>
                      <a:pt x="93" y="155"/>
                    </a:cubicBezTo>
                    <a:lnTo>
                      <a:pt x="93" y="218"/>
                    </a:lnTo>
                    <a:lnTo>
                      <a:pt x="93" y="218"/>
                    </a:lnTo>
                    <a:cubicBezTo>
                      <a:pt x="62" y="248"/>
                      <a:pt x="62" y="248"/>
                      <a:pt x="62" y="248"/>
                    </a:cubicBez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62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42"/>
                    </a:lnTo>
                    <a:cubicBezTo>
                      <a:pt x="31" y="342"/>
                      <a:pt x="31" y="342"/>
                      <a:pt x="31" y="372"/>
                    </a:cubicBezTo>
                    <a:cubicBezTo>
                      <a:pt x="31" y="372"/>
                      <a:pt x="31" y="403"/>
                      <a:pt x="0" y="372"/>
                    </a:cubicBezTo>
                    <a:lnTo>
                      <a:pt x="0" y="372"/>
                    </a:lnTo>
                    <a:cubicBezTo>
                      <a:pt x="0" y="403"/>
                      <a:pt x="0" y="403"/>
                      <a:pt x="0" y="403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34"/>
                      <a:pt x="62" y="434"/>
                      <a:pt x="62" y="434"/>
                    </a:cubicBezTo>
                    <a:cubicBezTo>
                      <a:pt x="62" y="466"/>
                      <a:pt x="62" y="466"/>
                      <a:pt x="62" y="496"/>
                    </a:cubicBezTo>
                    <a:lnTo>
                      <a:pt x="62" y="496"/>
                    </a:lnTo>
                    <a:cubicBezTo>
                      <a:pt x="93" y="496"/>
                      <a:pt x="93" y="496"/>
                      <a:pt x="93" y="527"/>
                    </a:cubicBezTo>
                    <a:lnTo>
                      <a:pt x="93" y="527"/>
                    </a:lnTo>
                    <a:lnTo>
                      <a:pt x="93" y="527"/>
                    </a:lnTo>
                    <a:lnTo>
                      <a:pt x="93" y="527"/>
                    </a:lnTo>
                    <a:cubicBezTo>
                      <a:pt x="124" y="527"/>
                      <a:pt x="124" y="558"/>
                      <a:pt x="124" y="558"/>
                    </a:cubicBezTo>
                    <a:lnTo>
                      <a:pt x="124" y="558"/>
                    </a:lnTo>
                    <a:lnTo>
                      <a:pt x="124" y="589"/>
                    </a:lnTo>
                    <a:lnTo>
                      <a:pt x="124" y="589"/>
                    </a:lnTo>
                    <a:lnTo>
                      <a:pt x="124" y="589"/>
                    </a:lnTo>
                    <a:cubicBezTo>
                      <a:pt x="155" y="589"/>
                      <a:pt x="186" y="589"/>
                      <a:pt x="186" y="589"/>
                    </a:cubicBezTo>
                    <a:cubicBezTo>
                      <a:pt x="186" y="620"/>
                      <a:pt x="217" y="620"/>
                      <a:pt x="217" y="620"/>
                    </a:cubicBezTo>
                    <a:lnTo>
                      <a:pt x="217" y="620"/>
                    </a:lnTo>
                    <a:cubicBezTo>
                      <a:pt x="217" y="651"/>
                      <a:pt x="248" y="651"/>
                      <a:pt x="248" y="651"/>
                    </a:cubicBezTo>
                    <a:cubicBezTo>
                      <a:pt x="248" y="651"/>
                      <a:pt x="248" y="651"/>
                      <a:pt x="279" y="651"/>
                    </a:cubicBezTo>
                    <a:lnTo>
                      <a:pt x="310" y="651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40" y="620"/>
                    </a:lnTo>
                    <a:lnTo>
                      <a:pt x="340" y="620"/>
                    </a:lnTo>
                    <a:cubicBezTo>
                      <a:pt x="372" y="589"/>
                      <a:pt x="372" y="589"/>
                      <a:pt x="372" y="589"/>
                    </a:cubicBezTo>
                    <a:lnTo>
                      <a:pt x="372" y="589"/>
                    </a:lnTo>
                    <a:cubicBezTo>
                      <a:pt x="403" y="589"/>
                      <a:pt x="403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3" y="620"/>
                    </a:lnTo>
                    <a:cubicBezTo>
                      <a:pt x="433" y="589"/>
                      <a:pt x="433" y="589"/>
                      <a:pt x="433" y="589"/>
                    </a:cubicBezTo>
                    <a:cubicBezTo>
                      <a:pt x="465" y="589"/>
                      <a:pt x="465" y="589"/>
                      <a:pt x="465" y="589"/>
                    </a:cubicBezTo>
                    <a:lnTo>
                      <a:pt x="465" y="589"/>
                    </a:lnTo>
                    <a:lnTo>
                      <a:pt x="465" y="589"/>
                    </a:ln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cubicBezTo>
                      <a:pt x="496" y="558"/>
                      <a:pt x="527" y="558"/>
                      <a:pt x="557" y="558"/>
                    </a:cubicBezTo>
                    <a:lnTo>
                      <a:pt x="557" y="558"/>
                    </a:lnTo>
                    <a:cubicBezTo>
                      <a:pt x="557" y="558"/>
                      <a:pt x="589" y="558"/>
                      <a:pt x="620" y="558"/>
                    </a:cubicBezTo>
                    <a:cubicBezTo>
                      <a:pt x="713" y="403"/>
                      <a:pt x="713" y="403"/>
                      <a:pt x="713" y="403"/>
                    </a:cubicBezTo>
                    <a:lnTo>
                      <a:pt x="681" y="403"/>
                    </a:lnTo>
                    <a:cubicBezTo>
                      <a:pt x="651" y="403"/>
                      <a:pt x="620" y="372"/>
                      <a:pt x="620" y="372"/>
                    </a:cubicBezTo>
                    <a:lnTo>
                      <a:pt x="589" y="372"/>
                    </a:lnTo>
                    <a:cubicBezTo>
                      <a:pt x="557" y="372"/>
                      <a:pt x="557" y="372"/>
                      <a:pt x="527" y="342"/>
                    </a:cubicBezTo>
                    <a:lnTo>
                      <a:pt x="527" y="342"/>
                    </a:lnTo>
                    <a:cubicBezTo>
                      <a:pt x="496" y="310"/>
                      <a:pt x="465" y="248"/>
                      <a:pt x="465" y="21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xmlns="" id="{18C4F6E2-D62C-40F3-A731-B9D8CAAC3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038" y="2851150"/>
                <a:ext cx="88900" cy="134938"/>
              </a:xfrm>
              <a:custGeom>
                <a:avLst/>
                <a:gdLst>
                  <a:gd name="T0" fmla="*/ 217 w 249"/>
                  <a:gd name="T1" fmla="*/ 62 h 373"/>
                  <a:gd name="T2" fmla="*/ 217 w 249"/>
                  <a:gd name="T3" fmla="*/ 62 h 373"/>
                  <a:gd name="T4" fmla="*/ 217 w 249"/>
                  <a:gd name="T5" fmla="*/ 62 h 373"/>
                  <a:gd name="T6" fmla="*/ 186 w 249"/>
                  <a:gd name="T7" fmla="*/ 62 h 373"/>
                  <a:gd name="T8" fmla="*/ 155 w 249"/>
                  <a:gd name="T9" fmla="*/ 31 h 373"/>
                  <a:gd name="T10" fmla="*/ 155 w 249"/>
                  <a:gd name="T11" fmla="*/ 31 h 373"/>
                  <a:gd name="T12" fmla="*/ 124 w 249"/>
                  <a:gd name="T13" fmla="*/ 0 h 373"/>
                  <a:gd name="T14" fmla="*/ 124 w 249"/>
                  <a:gd name="T15" fmla="*/ 0 h 373"/>
                  <a:gd name="T16" fmla="*/ 93 w 249"/>
                  <a:gd name="T17" fmla="*/ 0 h 373"/>
                  <a:gd name="T18" fmla="*/ 93 w 249"/>
                  <a:gd name="T19" fmla="*/ 0 h 373"/>
                  <a:gd name="T20" fmla="*/ 93 w 249"/>
                  <a:gd name="T21" fmla="*/ 0 h 373"/>
                  <a:gd name="T22" fmla="*/ 93 w 249"/>
                  <a:gd name="T23" fmla="*/ 0 h 373"/>
                  <a:gd name="T24" fmla="*/ 93 w 249"/>
                  <a:gd name="T25" fmla="*/ 0 h 373"/>
                  <a:gd name="T26" fmla="*/ 93 w 249"/>
                  <a:gd name="T27" fmla="*/ 0 h 373"/>
                  <a:gd name="T28" fmla="*/ 62 w 249"/>
                  <a:gd name="T29" fmla="*/ 0 h 373"/>
                  <a:gd name="T30" fmla="*/ 31 w 249"/>
                  <a:gd name="T31" fmla="*/ 0 h 373"/>
                  <a:gd name="T32" fmla="*/ 31 w 249"/>
                  <a:gd name="T33" fmla="*/ 0 h 373"/>
                  <a:gd name="T34" fmla="*/ 31 w 249"/>
                  <a:gd name="T35" fmla="*/ 31 h 373"/>
                  <a:gd name="T36" fmla="*/ 0 w 249"/>
                  <a:gd name="T37" fmla="*/ 62 h 373"/>
                  <a:gd name="T38" fmla="*/ 0 w 249"/>
                  <a:gd name="T39" fmla="*/ 62 h 373"/>
                  <a:gd name="T40" fmla="*/ 0 w 249"/>
                  <a:gd name="T41" fmla="*/ 93 h 373"/>
                  <a:gd name="T42" fmla="*/ 0 w 249"/>
                  <a:gd name="T43" fmla="*/ 93 h 373"/>
                  <a:gd name="T44" fmla="*/ 0 w 249"/>
                  <a:gd name="T45" fmla="*/ 124 h 373"/>
                  <a:gd name="T46" fmla="*/ 0 w 249"/>
                  <a:gd name="T47" fmla="*/ 155 h 373"/>
                  <a:gd name="T48" fmla="*/ 0 w 249"/>
                  <a:gd name="T49" fmla="*/ 186 h 373"/>
                  <a:gd name="T50" fmla="*/ 0 w 249"/>
                  <a:gd name="T51" fmla="*/ 186 h 373"/>
                  <a:gd name="T52" fmla="*/ 31 w 249"/>
                  <a:gd name="T53" fmla="*/ 217 h 373"/>
                  <a:gd name="T54" fmla="*/ 31 w 249"/>
                  <a:gd name="T55" fmla="*/ 217 h 373"/>
                  <a:gd name="T56" fmla="*/ 31 w 249"/>
                  <a:gd name="T57" fmla="*/ 217 h 373"/>
                  <a:gd name="T58" fmla="*/ 31 w 249"/>
                  <a:gd name="T59" fmla="*/ 186 h 373"/>
                  <a:gd name="T60" fmla="*/ 93 w 249"/>
                  <a:gd name="T61" fmla="*/ 186 h 373"/>
                  <a:gd name="T62" fmla="*/ 93 w 249"/>
                  <a:gd name="T63" fmla="*/ 372 h 373"/>
                  <a:gd name="T64" fmla="*/ 93 w 249"/>
                  <a:gd name="T65" fmla="*/ 372 h 373"/>
                  <a:gd name="T66" fmla="*/ 186 w 249"/>
                  <a:gd name="T67" fmla="*/ 341 h 373"/>
                  <a:gd name="T68" fmla="*/ 186 w 249"/>
                  <a:gd name="T69" fmla="*/ 310 h 373"/>
                  <a:gd name="T70" fmla="*/ 186 w 249"/>
                  <a:gd name="T71" fmla="*/ 310 h 373"/>
                  <a:gd name="T72" fmla="*/ 186 w 249"/>
                  <a:gd name="T73" fmla="*/ 310 h 373"/>
                  <a:gd name="T74" fmla="*/ 186 w 249"/>
                  <a:gd name="T75" fmla="*/ 279 h 373"/>
                  <a:gd name="T76" fmla="*/ 217 w 249"/>
                  <a:gd name="T77" fmla="*/ 279 h 373"/>
                  <a:gd name="T78" fmla="*/ 217 w 249"/>
                  <a:gd name="T79" fmla="*/ 247 h 373"/>
                  <a:gd name="T80" fmla="*/ 217 w 249"/>
                  <a:gd name="T81" fmla="*/ 247 h 373"/>
                  <a:gd name="T82" fmla="*/ 217 w 249"/>
                  <a:gd name="T83" fmla="*/ 247 h 373"/>
                  <a:gd name="T84" fmla="*/ 217 w 249"/>
                  <a:gd name="T85" fmla="*/ 217 h 373"/>
                  <a:gd name="T86" fmla="*/ 217 w 249"/>
                  <a:gd name="T87" fmla="*/ 217 h 373"/>
                  <a:gd name="T88" fmla="*/ 217 w 249"/>
                  <a:gd name="T89" fmla="*/ 186 h 373"/>
                  <a:gd name="T90" fmla="*/ 217 w 249"/>
                  <a:gd name="T91" fmla="*/ 155 h 373"/>
                  <a:gd name="T92" fmla="*/ 217 w 249"/>
                  <a:gd name="T93" fmla="*/ 124 h 373"/>
                  <a:gd name="T94" fmla="*/ 217 w 249"/>
                  <a:gd name="T95" fmla="*/ 124 h 373"/>
                  <a:gd name="T96" fmla="*/ 248 w 249"/>
                  <a:gd name="T97" fmla="*/ 124 h 373"/>
                  <a:gd name="T98" fmla="*/ 217 w 249"/>
                  <a:gd name="T99" fmla="*/ 93 h 373"/>
                  <a:gd name="T100" fmla="*/ 217 w 249"/>
                  <a:gd name="T101" fmla="*/ 6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373">
                    <a:moveTo>
                      <a:pt x="217" y="62"/>
                    </a:moveTo>
                    <a:lnTo>
                      <a:pt x="217" y="62"/>
                    </a:lnTo>
                    <a:lnTo>
                      <a:pt x="217" y="62"/>
                    </a:ln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0" y="62"/>
                    </a:cubicBezTo>
                    <a:lnTo>
                      <a:pt x="0" y="62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55"/>
                      <a:pt x="0" y="155"/>
                      <a:pt x="0" y="155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186"/>
                      <a:pt x="31" y="186"/>
                      <a:pt x="31" y="186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372"/>
                      <a:pt x="93" y="372"/>
                      <a:pt x="93" y="372"/>
                    </a:cubicBezTo>
                    <a:lnTo>
                      <a:pt x="93" y="372"/>
                    </a:lnTo>
                    <a:cubicBezTo>
                      <a:pt x="93" y="372"/>
                      <a:pt x="155" y="341"/>
                      <a:pt x="186" y="341"/>
                    </a:cubicBezTo>
                    <a:cubicBezTo>
                      <a:pt x="186" y="341"/>
                      <a:pt x="186" y="341"/>
                      <a:pt x="186" y="310"/>
                    </a:cubicBezTo>
                    <a:lnTo>
                      <a:pt x="186" y="310"/>
                    </a:lnTo>
                    <a:lnTo>
                      <a:pt x="186" y="310"/>
                    </a:lnTo>
                    <a:lnTo>
                      <a:pt x="186" y="279"/>
                    </a:lnTo>
                    <a:cubicBezTo>
                      <a:pt x="217" y="279"/>
                      <a:pt x="217" y="279"/>
                      <a:pt x="217" y="279"/>
                    </a:cubicBezTo>
                    <a:cubicBezTo>
                      <a:pt x="217" y="279"/>
                      <a:pt x="217" y="279"/>
                      <a:pt x="217" y="247"/>
                    </a:cubicBezTo>
                    <a:lnTo>
                      <a:pt x="217" y="247"/>
                    </a:lnTo>
                    <a:lnTo>
                      <a:pt x="217" y="247"/>
                    </a:lnTo>
                    <a:lnTo>
                      <a:pt x="217" y="217"/>
                    </a:lnTo>
                    <a:lnTo>
                      <a:pt x="217" y="217"/>
                    </a:lnTo>
                    <a:cubicBezTo>
                      <a:pt x="217" y="217"/>
                      <a:pt x="217" y="217"/>
                      <a:pt x="217" y="186"/>
                    </a:cubicBez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248" y="124"/>
                    </a:cubicBezTo>
                    <a:cubicBezTo>
                      <a:pt x="217" y="93"/>
                      <a:pt x="217" y="93"/>
                      <a:pt x="217" y="93"/>
                    </a:cubicBezTo>
                    <a:lnTo>
                      <a:pt x="217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xmlns="" id="{886FCDCD-26E7-43B8-9AAB-C0765F2F3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917825"/>
                <a:ext cx="146050" cy="134938"/>
              </a:xfrm>
              <a:custGeom>
                <a:avLst/>
                <a:gdLst>
                  <a:gd name="T0" fmla="*/ 372 w 404"/>
                  <a:gd name="T1" fmla="*/ 155 h 373"/>
                  <a:gd name="T2" fmla="*/ 372 w 404"/>
                  <a:gd name="T3" fmla="*/ 155 h 373"/>
                  <a:gd name="T4" fmla="*/ 310 w 404"/>
                  <a:gd name="T5" fmla="*/ 124 h 373"/>
                  <a:gd name="T6" fmla="*/ 310 w 404"/>
                  <a:gd name="T7" fmla="*/ 93 h 373"/>
                  <a:gd name="T8" fmla="*/ 310 w 404"/>
                  <a:gd name="T9" fmla="*/ 93 h 373"/>
                  <a:gd name="T10" fmla="*/ 217 w 404"/>
                  <a:gd name="T11" fmla="*/ 61 h 373"/>
                  <a:gd name="T12" fmla="*/ 217 w 404"/>
                  <a:gd name="T13" fmla="*/ 61 h 373"/>
                  <a:gd name="T14" fmla="*/ 124 w 404"/>
                  <a:gd name="T15" fmla="*/ 31 h 373"/>
                  <a:gd name="T16" fmla="*/ 124 w 404"/>
                  <a:gd name="T17" fmla="*/ 0 h 373"/>
                  <a:gd name="T18" fmla="*/ 92 w 404"/>
                  <a:gd name="T19" fmla="*/ 31 h 373"/>
                  <a:gd name="T20" fmla="*/ 92 w 404"/>
                  <a:gd name="T21" fmla="*/ 124 h 373"/>
                  <a:gd name="T22" fmla="*/ 0 w 404"/>
                  <a:gd name="T23" fmla="*/ 278 h 373"/>
                  <a:gd name="T24" fmla="*/ 0 w 404"/>
                  <a:gd name="T25" fmla="*/ 310 h 373"/>
                  <a:gd name="T26" fmla="*/ 31 w 404"/>
                  <a:gd name="T27" fmla="*/ 341 h 373"/>
                  <a:gd name="T28" fmla="*/ 92 w 404"/>
                  <a:gd name="T29" fmla="*/ 341 h 373"/>
                  <a:gd name="T30" fmla="*/ 124 w 404"/>
                  <a:gd name="T31" fmla="*/ 341 h 373"/>
                  <a:gd name="T32" fmla="*/ 124 w 404"/>
                  <a:gd name="T33" fmla="*/ 341 h 373"/>
                  <a:gd name="T34" fmla="*/ 124 w 404"/>
                  <a:gd name="T35" fmla="*/ 341 h 373"/>
                  <a:gd name="T36" fmla="*/ 155 w 404"/>
                  <a:gd name="T37" fmla="*/ 372 h 373"/>
                  <a:gd name="T38" fmla="*/ 155 w 404"/>
                  <a:gd name="T39" fmla="*/ 372 h 373"/>
                  <a:gd name="T40" fmla="*/ 186 w 404"/>
                  <a:gd name="T41" fmla="*/ 372 h 373"/>
                  <a:gd name="T42" fmla="*/ 186 w 404"/>
                  <a:gd name="T43" fmla="*/ 372 h 373"/>
                  <a:gd name="T44" fmla="*/ 217 w 404"/>
                  <a:gd name="T45" fmla="*/ 372 h 373"/>
                  <a:gd name="T46" fmla="*/ 217 w 404"/>
                  <a:gd name="T47" fmla="*/ 372 h 373"/>
                  <a:gd name="T48" fmla="*/ 248 w 404"/>
                  <a:gd name="T49" fmla="*/ 372 h 373"/>
                  <a:gd name="T50" fmla="*/ 248 w 404"/>
                  <a:gd name="T51" fmla="*/ 372 h 373"/>
                  <a:gd name="T52" fmla="*/ 279 w 404"/>
                  <a:gd name="T53" fmla="*/ 310 h 373"/>
                  <a:gd name="T54" fmla="*/ 310 w 404"/>
                  <a:gd name="T55" fmla="*/ 278 h 373"/>
                  <a:gd name="T56" fmla="*/ 372 w 404"/>
                  <a:gd name="T57" fmla="*/ 217 h 373"/>
                  <a:gd name="T58" fmla="*/ 403 w 404"/>
                  <a:gd name="T59" fmla="*/ 248 h 373"/>
                  <a:gd name="T60" fmla="*/ 403 w 404"/>
                  <a:gd name="T61" fmla="*/ 217 h 373"/>
                  <a:gd name="T62" fmla="*/ 403 w 404"/>
                  <a:gd name="T63" fmla="*/ 186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4" h="373">
                    <a:moveTo>
                      <a:pt x="372" y="155"/>
                    </a:move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lnTo>
                      <a:pt x="372" y="155"/>
                    </a:lnTo>
                    <a:cubicBezTo>
                      <a:pt x="341" y="155"/>
                      <a:pt x="341" y="124"/>
                      <a:pt x="310" y="124"/>
                    </a:cubicBezTo>
                    <a:lnTo>
                      <a:pt x="310" y="124"/>
                    </a:lnTo>
                    <a:cubicBezTo>
                      <a:pt x="310" y="93"/>
                      <a:pt x="310" y="93"/>
                      <a:pt x="310" y="93"/>
                    </a:cubicBezTo>
                    <a:lnTo>
                      <a:pt x="310" y="93"/>
                    </a:lnTo>
                    <a:lnTo>
                      <a:pt x="310" y="93"/>
                    </a:lnTo>
                    <a:cubicBezTo>
                      <a:pt x="279" y="61"/>
                      <a:pt x="248" y="61"/>
                      <a:pt x="248" y="6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217" y="61"/>
                    </a:lnTo>
                    <a:cubicBezTo>
                      <a:pt x="186" y="61"/>
                      <a:pt x="186" y="61"/>
                      <a:pt x="186" y="61"/>
                    </a:cubicBezTo>
                    <a:cubicBezTo>
                      <a:pt x="155" y="6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31"/>
                    </a:lnTo>
                    <a:cubicBezTo>
                      <a:pt x="92" y="124"/>
                      <a:pt x="92" y="124"/>
                      <a:pt x="9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8"/>
                      <a:pt x="0" y="278"/>
                      <a:pt x="0" y="310"/>
                    </a:cubicBezTo>
                    <a:lnTo>
                      <a:pt x="0" y="310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62" y="341"/>
                      <a:pt x="92" y="341"/>
                      <a:pt x="92" y="341"/>
                    </a:cubicBezTo>
                    <a:lnTo>
                      <a:pt x="92" y="341"/>
                    </a:lnTo>
                    <a:cubicBezTo>
                      <a:pt x="92" y="341"/>
                      <a:pt x="92" y="341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24" y="341"/>
                      <a:pt x="124" y="341"/>
                      <a:pt x="155" y="341"/>
                    </a:cubicBez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lnTo>
                      <a:pt x="155" y="372"/>
                    </a:lnTo>
                    <a:lnTo>
                      <a:pt x="155" y="372"/>
                    </a:lnTo>
                    <a:lnTo>
                      <a:pt x="186" y="372"/>
                    </a:lnTo>
                    <a:lnTo>
                      <a:pt x="186" y="372"/>
                    </a:ln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48" y="372"/>
                    </a:cubicBezTo>
                    <a:lnTo>
                      <a:pt x="24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41"/>
                      <a:pt x="248" y="341"/>
                      <a:pt x="279" y="310"/>
                    </a:cubicBezTo>
                    <a:lnTo>
                      <a:pt x="310" y="310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cubicBezTo>
                      <a:pt x="372" y="217"/>
                      <a:pt x="372" y="217"/>
                      <a:pt x="403" y="248"/>
                    </a:cubicBezTo>
                    <a:cubicBezTo>
                      <a:pt x="403" y="248"/>
                      <a:pt x="403" y="248"/>
                      <a:pt x="403" y="217"/>
                    </a:cubicBezTo>
                    <a:lnTo>
                      <a:pt x="403" y="217"/>
                    </a:ln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372" y="155"/>
                      <a:pt x="372" y="155"/>
                      <a:pt x="37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xmlns="" id="{C7BEEE46-018D-49FC-BA3B-9AFC0B331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750" y="2549525"/>
                <a:ext cx="134938" cy="190500"/>
              </a:xfrm>
              <a:custGeom>
                <a:avLst/>
                <a:gdLst>
                  <a:gd name="T0" fmla="*/ 341 w 373"/>
                  <a:gd name="T1" fmla="*/ 341 h 528"/>
                  <a:gd name="T2" fmla="*/ 341 w 373"/>
                  <a:gd name="T3" fmla="*/ 341 h 528"/>
                  <a:gd name="T4" fmla="*/ 341 w 373"/>
                  <a:gd name="T5" fmla="*/ 341 h 528"/>
                  <a:gd name="T6" fmla="*/ 341 w 373"/>
                  <a:gd name="T7" fmla="*/ 341 h 528"/>
                  <a:gd name="T8" fmla="*/ 341 w 373"/>
                  <a:gd name="T9" fmla="*/ 155 h 528"/>
                  <a:gd name="T10" fmla="*/ 341 w 373"/>
                  <a:gd name="T11" fmla="*/ 124 h 528"/>
                  <a:gd name="T12" fmla="*/ 372 w 373"/>
                  <a:gd name="T13" fmla="*/ 62 h 528"/>
                  <a:gd name="T14" fmla="*/ 372 w 373"/>
                  <a:gd name="T15" fmla="*/ 62 h 528"/>
                  <a:gd name="T16" fmla="*/ 372 w 373"/>
                  <a:gd name="T17" fmla="*/ 62 h 528"/>
                  <a:gd name="T18" fmla="*/ 372 w 373"/>
                  <a:gd name="T19" fmla="*/ 62 h 528"/>
                  <a:gd name="T20" fmla="*/ 372 w 373"/>
                  <a:gd name="T21" fmla="*/ 62 h 528"/>
                  <a:gd name="T22" fmla="*/ 372 w 373"/>
                  <a:gd name="T23" fmla="*/ 62 h 528"/>
                  <a:gd name="T24" fmla="*/ 341 w 373"/>
                  <a:gd name="T25" fmla="*/ 31 h 528"/>
                  <a:gd name="T26" fmla="*/ 341 w 373"/>
                  <a:gd name="T27" fmla="*/ 31 h 528"/>
                  <a:gd name="T28" fmla="*/ 341 w 373"/>
                  <a:gd name="T29" fmla="*/ 62 h 528"/>
                  <a:gd name="T30" fmla="*/ 309 w 373"/>
                  <a:gd name="T31" fmla="*/ 93 h 528"/>
                  <a:gd name="T32" fmla="*/ 279 w 373"/>
                  <a:gd name="T33" fmla="*/ 93 h 528"/>
                  <a:gd name="T34" fmla="*/ 186 w 373"/>
                  <a:gd name="T35" fmla="*/ 93 h 528"/>
                  <a:gd name="T36" fmla="*/ 186 w 373"/>
                  <a:gd name="T37" fmla="*/ 93 h 528"/>
                  <a:gd name="T38" fmla="*/ 155 w 373"/>
                  <a:gd name="T39" fmla="*/ 62 h 528"/>
                  <a:gd name="T40" fmla="*/ 155 w 373"/>
                  <a:gd name="T41" fmla="*/ 62 h 528"/>
                  <a:gd name="T42" fmla="*/ 124 w 373"/>
                  <a:gd name="T43" fmla="*/ 31 h 528"/>
                  <a:gd name="T44" fmla="*/ 93 w 373"/>
                  <a:gd name="T45" fmla="*/ 31 h 528"/>
                  <a:gd name="T46" fmla="*/ 93 w 373"/>
                  <a:gd name="T47" fmla="*/ 31 h 528"/>
                  <a:gd name="T48" fmla="*/ 93 w 373"/>
                  <a:gd name="T49" fmla="*/ 31 h 528"/>
                  <a:gd name="T50" fmla="*/ 93 w 373"/>
                  <a:gd name="T51" fmla="*/ 31 h 528"/>
                  <a:gd name="T52" fmla="*/ 93 w 373"/>
                  <a:gd name="T53" fmla="*/ 62 h 528"/>
                  <a:gd name="T54" fmla="*/ 62 w 373"/>
                  <a:gd name="T55" fmla="*/ 0 h 528"/>
                  <a:gd name="T56" fmla="*/ 62 w 373"/>
                  <a:gd name="T57" fmla="*/ 0 h 528"/>
                  <a:gd name="T58" fmla="*/ 62 w 373"/>
                  <a:gd name="T59" fmla="*/ 0 h 528"/>
                  <a:gd name="T60" fmla="*/ 31 w 373"/>
                  <a:gd name="T61" fmla="*/ 0 h 528"/>
                  <a:gd name="T62" fmla="*/ 0 w 373"/>
                  <a:gd name="T63" fmla="*/ 0 h 528"/>
                  <a:gd name="T64" fmla="*/ 0 w 373"/>
                  <a:gd name="T65" fmla="*/ 0 h 528"/>
                  <a:gd name="T66" fmla="*/ 0 w 373"/>
                  <a:gd name="T67" fmla="*/ 0 h 528"/>
                  <a:gd name="T68" fmla="*/ 31 w 373"/>
                  <a:gd name="T69" fmla="*/ 31 h 528"/>
                  <a:gd name="T70" fmla="*/ 31 w 373"/>
                  <a:gd name="T71" fmla="*/ 31 h 528"/>
                  <a:gd name="T72" fmla="*/ 31 w 373"/>
                  <a:gd name="T73" fmla="*/ 62 h 528"/>
                  <a:gd name="T74" fmla="*/ 31 w 373"/>
                  <a:gd name="T75" fmla="*/ 93 h 528"/>
                  <a:gd name="T76" fmla="*/ 31 w 373"/>
                  <a:gd name="T77" fmla="*/ 93 h 528"/>
                  <a:gd name="T78" fmla="*/ 62 w 373"/>
                  <a:gd name="T79" fmla="*/ 155 h 528"/>
                  <a:gd name="T80" fmla="*/ 62 w 373"/>
                  <a:gd name="T81" fmla="*/ 155 h 528"/>
                  <a:gd name="T82" fmla="*/ 62 w 373"/>
                  <a:gd name="T83" fmla="*/ 186 h 528"/>
                  <a:gd name="T84" fmla="*/ 62 w 373"/>
                  <a:gd name="T85" fmla="*/ 186 h 528"/>
                  <a:gd name="T86" fmla="*/ 31 w 373"/>
                  <a:gd name="T87" fmla="*/ 217 h 528"/>
                  <a:gd name="T88" fmla="*/ 31 w 373"/>
                  <a:gd name="T89" fmla="*/ 248 h 528"/>
                  <a:gd name="T90" fmla="*/ 0 w 373"/>
                  <a:gd name="T91" fmla="*/ 279 h 528"/>
                  <a:gd name="T92" fmla="*/ 0 w 373"/>
                  <a:gd name="T93" fmla="*/ 341 h 528"/>
                  <a:gd name="T94" fmla="*/ 217 w 373"/>
                  <a:gd name="T95" fmla="*/ 465 h 528"/>
                  <a:gd name="T96" fmla="*/ 217 w 373"/>
                  <a:gd name="T97" fmla="*/ 496 h 528"/>
                  <a:gd name="T98" fmla="*/ 248 w 373"/>
                  <a:gd name="T99" fmla="*/ 527 h 528"/>
                  <a:gd name="T100" fmla="*/ 279 w 373"/>
                  <a:gd name="T101" fmla="*/ 527 h 528"/>
                  <a:gd name="T102" fmla="*/ 279 w 373"/>
                  <a:gd name="T103" fmla="*/ 465 h 528"/>
                  <a:gd name="T104" fmla="*/ 309 w 373"/>
                  <a:gd name="T105" fmla="*/ 465 h 528"/>
                  <a:gd name="T106" fmla="*/ 309 w 373"/>
                  <a:gd name="T107" fmla="*/ 465 h 528"/>
                  <a:gd name="T108" fmla="*/ 309 w 373"/>
                  <a:gd name="T109" fmla="*/ 465 h 528"/>
                  <a:gd name="T110" fmla="*/ 341 w 373"/>
                  <a:gd name="T111" fmla="*/ 434 h 528"/>
                  <a:gd name="T112" fmla="*/ 341 w 373"/>
                  <a:gd name="T113" fmla="*/ 434 h 528"/>
                  <a:gd name="T114" fmla="*/ 372 w 373"/>
                  <a:gd name="T115" fmla="*/ 403 h 528"/>
                  <a:gd name="T116" fmla="*/ 372 w 373"/>
                  <a:gd name="T117" fmla="*/ 372 h 528"/>
                  <a:gd name="T118" fmla="*/ 372 w 373"/>
                  <a:gd name="T119" fmla="*/ 372 h 528"/>
                  <a:gd name="T120" fmla="*/ 341 w 373"/>
                  <a:gd name="T121" fmla="*/ 341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528">
                    <a:moveTo>
                      <a:pt x="341" y="341"/>
                    </a:move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cubicBezTo>
                      <a:pt x="341" y="341"/>
                      <a:pt x="341" y="217"/>
                      <a:pt x="341" y="155"/>
                    </a:cubicBez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41" y="93"/>
                      <a:pt x="341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31"/>
                    </a:cubicBez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cubicBezTo>
                      <a:pt x="309" y="93"/>
                      <a:pt x="309" y="93"/>
                      <a:pt x="309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48" y="93"/>
                      <a:pt x="217" y="93"/>
                      <a:pt x="186" y="93"/>
                    </a:cubicBezTo>
                    <a:lnTo>
                      <a:pt x="186" y="93"/>
                    </a:lnTo>
                    <a:cubicBezTo>
                      <a:pt x="186" y="93"/>
                      <a:pt x="186" y="62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31" y="31"/>
                      <a:pt x="31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31" y="93"/>
                    </a:lnTo>
                    <a:lnTo>
                      <a:pt x="62" y="155"/>
                    </a:ln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lnTo>
                      <a:pt x="62" y="186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248"/>
                    </a:cubicBezTo>
                    <a:cubicBezTo>
                      <a:pt x="0" y="248"/>
                      <a:pt x="0" y="248"/>
                      <a:pt x="0" y="279"/>
                    </a:cubicBezTo>
                    <a:cubicBezTo>
                      <a:pt x="0" y="279"/>
                      <a:pt x="0" y="310"/>
                      <a:pt x="0" y="341"/>
                    </a:cubicBez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96"/>
                      <a:pt x="217" y="496"/>
                      <a:pt x="217" y="496"/>
                    </a:cubicBezTo>
                    <a:cubicBezTo>
                      <a:pt x="248" y="527"/>
                      <a:pt x="248" y="527"/>
                      <a:pt x="248" y="527"/>
                    </a:cubicBez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496"/>
                      <a:pt x="279" y="496"/>
                      <a:pt x="279" y="465"/>
                    </a:cubicBezTo>
                    <a:cubicBezTo>
                      <a:pt x="279" y="465"/>
                      <a:pt x="279" y="465"/>
                      <a:pt x="309" y="465"/>
                    </a:cubicBezTo>
                    <a:lnTo>
                      <a:pt x="309" y="465"/>
                    </a:lnTo>
                    <a:lnTo>
                      <a:pt x="309" y="465"/>
                    </a:lnTo>
                    <a:cubicBezTo>
                      <a:pt x="309" y="434"/>
                      <a:pt x="309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72" y="403"/>
                    </a:cubicBezTo>
                    <a:cubicBezTo>
                      <a:pt x="372" y="372"/>
                      <a:pt x="372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1" y="372"/>
                      <a:pt x="341" y="3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xmlns="" id="{B37AE920-17F5-4BB9-9BD6-9FF612394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1475" y="3017838"/>
                <a:ext cx="134938" cy="134937"/>
              </a:xfrm>
              <a:custGeom>
                <a:avLst/>
                <a:gdLst>
                  <a:gd name="T0" fmla="*/ 341 w 373"/>
                  <a:gd name="T1" fmla="*/ 218 h 373"/>
                  <a:gd name="T2" fmla="*/ 341 w 373"/>
                  <a:gd name="T3" fmla="*/ 187 h 373"/>
                  <a:gd name="T4" fmla="*/ 372 w 373"/>
                  <a:gd name="T5" fmla="*/ 156 h 373"/>
                  <a:gd name="T6" fmla="*/ 372 w 373"/>
                  <a:gd name="T7" fmla="*/ 156 h 373"/>
                  <a:gd name="T8" fmla="*/ 341 w 373"/>
                  <a:gd name="T9" fmla="*/ 94 h 373"/>
                  <a:gd name="T10" fmla="*/ 341 w 373"/>
                  <a:gd name="T11" fmla="*/ 63 h 373"/>
                  <a:gd name="T12" fmla="*/ 279 w 373"/>
                  <a:gd name="T13" fmla="*/ 32 h 373"/>
                  <a:gd name="T14" fmla="*/ 248 w 373"/>
                  <a:gd name="T15" fmla="*/ 32 h 373"/>
                  <a:gd name="T16" fmla="*/ 248 w 373"/>
                  <a:gd name="T17" fmla="*/ 32 h 373"/>
                  <a:gd name="T18" fmla="*/ 248 w 373"/>
                  <a:gd name="T19" fmla="*/ 32 h 373"/>
                  <a:gd name="T20" fmla="*/ 217 w 373"/>
                  <a:gd name="T21" fmla="*/ 0 h 373"/>
                  <a:gd name="T22" fmla="*/ 186 w 373"/>
                  <a:gd name="T23" fmla="*/ 0 h 373"/>
                  <a:gd name="T24" fmla="*/ 155 w 373"/>
                  <a:gd name="T25" fmla="*/ 63 h 373"/>
                  <a:gd name="T26" fmla="*/ 124 w 373"/>
                  <a:gd name="T27" fmla="*/ 94 h 373"/>
                  <a:gd name="T28" fmla="*/ 93 w 373"/>
                  <a:gd name="T29" fmla="*/ 124 h 373"/>
                  <a:gd name="T30" fmla="*/ 62 w 373"/>
                  <a:gd name="T31" fmla="*/ 156 h 373"/>
                  <a:gd name="T32" fmla="*/ 62 w 373"/>
                  <a:gd name="T33" fmla="*/ 156 h 373"/>
                  <a:gd name="T34" fmla="*/ 31 w 373"/>
                  <a:gd name="T35" fmla="*/ 156 h 373"/>
                  <a:gd name="T36" fmla="*/ 0 w 373"/>
                  <a:gd name="T37" fmla="*/ 156 h 373"/>
                  <a:gd name="T38" fmla="*/ 0 w 373"/>
                  <a:gd name="T39" fmla="*/ 187 h 373"/>
                  <a:gd name="T40" fmla="*/ 31 w 373"/>
                  <a:gd name="T41" fmla="*/ 187 h 373"/>
                  <a:gd name="T42" fmla="*/ 62 w 373"/>
                  <a:gd name="T43" fmla="*/ 218 h 373"/>
                  <a:gd name="T44" fmla="*/ 93 w 373"/>
                  <a:gd name="T45" fmla="*/ 280 h 373"/>
                  <a:gd name="T46" fmla="*/ 124 w 373"/>
                  <a:gd name="T47" fmla="*/ 342 h 373"/>
                  <a:gd name="T48" fmla="*/ 124 w 373"/>
                  <a:gd name="T49" fmla="*/ 342 h 373"/>
                  <a:gd name="T50" fmla="*/ 155 w 373"/>
                  <a:gd name="T51" fmla="*/ 342 h 373"/>
                  <a:gd name="T52" fmla="*/ 186 w 373"/>
                  <a:gd name="T53" fmla="*/ 372 h 373"/>
                  <a:gd name="T54" fmla="*/ 217 w 373"/>
                  <a:gd name="T55" fmla="*/ 372 h 373"/>
                  <a:gd name="T56" fmla="*/ 217 w 373"/>
                  <a:gd name="T57" fmla="*/ 372 h 373"/>
                  <a:gd name="T58" fmla="*/ 248 w 373"/>
                  <a:gd name="T59" fmla="*/ 372 h 373"/>
                  <a:gd name="T60" fmla="*/ 279 w 373"/>
                  <a:gd name="T61" fmla="*/ 372 h 373"/>
                  <a:gd name="T62" fmla="*/ 279 w 373"/>
                  <a:gd name="T63" fmla="*/ 372 h 373"/>
                  <a:gd name="T64" fmla="*/ 341 w 373"/>
                  <a:gd name="T65" fmla="*/ 342 h 373"/>
                  <a:gd name="T66" fmla="*/ 341 w 373"/>
                  <a:gd name="T67" fmla="*/ 311 h 373"/>
                  <a:gd name="T68" fmla="*/ 341 w 373"/>
                  <a:gd name="T69" fmla="*/ 248 h 373"/>
                  <a:gd name="T70" fmla="*/ 341 w 373"/>
                  <a:gd name="T71" fmla="*/ 21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373">
                    <a:moveTo>
                      <a:pt x="341" y="218"/>
                    </a:moveTo>
                    <a:lnTo>
                      <a:pt x="341" y="218"/>
                    </a:lnTo>
                    <a:lnTo>
                      <a:pt x="341" y="187"/>
                    </a:lnTo>
                    <a:lnTo>
                      <a:pt x="341" y="187"/>
                    </a:lnTo>
                    <a:lnTo>
                      <a:pt x="341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1" y="124"/>
                      <a:pt x="341" y="124"/>
                      <a:pt x="341" y="94"/>
                    </a:cubicBezTo>
                    <a:lnTo>
                      <a:pt x="341" y="94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41" y="63"/>
                      <a:pt x="310" y="63"/>
                    </a:cubicBezTo>
                    <a:cubicBezTo>
                      <a:pt x="310" y="63"/>
                      <a:pt x="310" y="32"/>
                      <a:pt x="279" y="32"/>
                    </a:cubicBezTo>
                    <a:lnTo>
                      <a:pt x="279" y="32"/>
                    </a:lnTo>
                    <a:cubicBezTo>
                      <a:pt x="279" y="32"/>
                      <a:pt x="279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32"/>
                    </a:lnTo>
                    <a:cubicBezTo>
                      <a:pt x="186" y="32"/>
                      <a:pt x="186" y="63"/>
                      <a:pt x="155" y="63"/>
                    </a:cubicBezTo>
                    <a:lnTo>
                      <a:pt x="155" y="63"/>
                    </a:lnTo>
                    <a:lnTo>
                      <a:pt x="124" y="94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124"/>
                      <a:pt x="93" y="156"/>
                      <a:pt x="62" y="156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31" y="156"/>
                      <a:pt x="31" y="156"/>
                      <a:pt x="31" y="156"/>
                    </a:cubicBezTo>
                    <a:lnTo>
                      <a:pt x="31" y="156"/>
                    </a:lnTo>
                    <a:lnTo>
                      <a:pt x="31" y="156"/>
                    </a:ln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56"/>
                      <a:pt x="0" y="156"/>
                      <a:pt x="0" y="187"/>
                    </a:cubicBezTo>
                    <a:lnTo>
                      <a:pt x="0" y="187"/>
                    </a:lnTo>
                    <a:cubicBezTo>
                      <a:pt x="0" y="187"/>
                      <a:pt x="0" y="187"/>
                      <a:pt x="31" y="187"/>
                    </a:cubicBezTo>
                    <a:cubicBezTo>
                      <a:pt x="31" y="218"/>
                      <a:pt x="31" y="218"/>
                      <a:pt x="31" y="218"/>
                    </a:cubicBezTo>
                    <a:lnTo>
                      <a:pt x="62" y="218"/>
                    </a:lnTo>
                    <a:cubicBezTo>
                      <a:pt x="62" y="218"/>
                      <a:pt x="93" y="248"/>
                      <a:pt x="93" y="280"/>
                    </a:cubicBezTo>
                    <a:lnTo>
                      <a:pt x="93" y="280"/>
                    </a:lnTo>
                    <a:cubicBezTo>
                      <a:pt x="124" y="280"/>
                      <a:pt x="124" y="311"/>
                      <a:pt x="124" y="311"/>
                    </a:cubicBez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lnTo>
                      <a:pt x="124" y="342"/>
                    </a:lnTo>
                    <a:cubicBezTo>
                      <a:pt x="155" y="342"/>
                      <a:pt x="155" y="342"/>
                      <a:pt x="155" y="342"/>
                    </a:cubicBezTo>
                    <a:cubicBezTo>
                      <a:pt x="186" y="342"/>
                      <a:pt x="186" y="342"/>
                      <a:pt x="186" y="342"/>
                    </a:cubicBezTo>
                    <a:cubicBezTo>
                      <a:pt x="186" y="372"/>
                      <a:pt x="186" y="372"/>
                      <a:pt x="186" y="372"/>
                    </a:cubicBezTo>
                    <a:lnTo>
                      <a:pt x="186" y="372"/>
                    </a:lnTo>
                    <a:cubicBezTo>
                      <a:pt x="186" y="372"/>
                      <a:pt x="186" y="372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310" y="342"/>
                      <a:pt x="310" y="342"/>
                      <a:pt x="341" y="342"/>
                    </a:cubicBezTo>
                    <a:lnTo>
                      <a:pt x="341" y="342"/>
                    </a:lnTo>
                    <a:cubicBezTo>
                      <a:pt x="341" y="311"/>
                      <a:pt x="341" y="311"/>
                      <a:pt x="341" y="311"/>
                    </a:cubicBezTo>
                    <a:lnTo>
                      <a:pt x="341" y="311"/>
                    </a:lnTo>
                    <a:cubicBezTo>
                      <a:pt x="341" y="280"/>
                      <a:pt x="341" y="280"/>
                      <a:pt x="341" y="248"/>
                    </a:cubicBezTo>
                    <a:lnTo>
                      <a:pt x="372" y="248"/>
                    </a:lnTo>
                    <a:lnTo>
                      <a:pt x="341" y="21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xmlns="" id="{61C8799E-D4D7-4257-B0C1-142D6166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525" y="2884488"/>
                <a:ext cx="44450" cy="133350"/>
              </a:xfrm>
              <a:custGeom>
                <a:avLst/>
                <a:gdLst>
                  <a:gd name="T0" fmla="*/ 31 w 125"/>
                  <a:gd name="T1" fmla="*/ 186 h 372"/>
                  <a:gd name="T2" fmla="*/ 31 w 125"/>
                  <a:gd name="T3" fmla="*/ 186 h 372"/>
                  <a:gd name="T4" fmla="*/ 31 w 125"/>
                  <a:gd name="T5" fmla="*/ 154 h 372"/>
                  <a:gd name="T6" fmla="*/ 31 w 125"/>
                  <a:gd name="T7" fmla="*/ 154 h 372"/>
                  <a:gd name="T8" fmla="*/ 31 w 125"/>
                  <a:gd name="T9" fmla="*/ 154 h 372"/>
                  <a:gd name="T10" fmla="*/ 31 w 125"/>
                  <a:gd name="T11" fmla="*/ 154 h 372"/>
                  <a:gd name="T12" fmla="*/ 31 w 125"/>
                  <a:gd name="T13" fmla="*/ 124 h 372"/>
                  <a:gd name="T14" fmla="*/ 62 w 125"/>
                  <a:gd name="T15" fmla="*/ 93 h 372"/>
                  <a:gd name="T16" fmla="*/ 62 w 125"/>
                  <a:gd name="T17" fmla="*/ 93 h 372"/>
                  <a:gd name="T18" fmla="*/ 62 w 125"/>
                  <a:gd name="T19" fmla="*/ 93 h 372"/>
                  <a:gd name="T20" fmla="*/ 62 w 125"/>
                  <a:gd name="T21" fmla="*/ 31 h 372"/>
                  <a:gd name="T22" fmla="*/ 31 w 125"/>
                  <a:gd name="T23" fmla="*/ 0 h 372"/>
                  <a:gd name="T24" fmla="*/ 31 w 125"/>
                  <a:gd name="T25" fmla="*/ 0 h 372"/>
                  <a:gd name="T26" fmla="*/ 31 w 125"/>
                  <a:gd name="T27" fmla="*/ 0 h 372"/>
                  <a:gd name="T28" fmla="*/ 31 w 125"/>
                  <a:gd name="T29" fmla="*/ 0 h 372"/>
                  <a:gd name="T30" fmla="*/ 31 w 125"/>
                  <a:gd name="T31" fmla="*/ 31 h 372"/>
                  <a:gd name="T32" fmla="*/ 31 w 125"/>
                  <a:gd name="T33" fmla="*/ 62 h 372"/>
                  <a:gd name="T34" fmla="*/ 31 w 125"/>
                  <a:gd name="T35" fmla="*/ 62 h 372"/>
                  <a:gd name="T36" fmla="*/ 31 w 125"/>
                  <a:gd name="T37" fmla="*/ 93 h 372"/>
                  <a:gd name="T38" fmla="*/ 31 w 125"/>
                  <a:gd name="T39" fmla="*/ 124 h 372"/>
                  <a:gd name="T40" fmla="*/ 0 w 125"/>
                  <a:gd name="T41" fmla="*/ 186 h 372"/>
                  <a:gd name="T42" fmla="*/ 0 w 125"/>
                  <a:gd name="T43" fmla="*/ 186 h 372"/>
                  <a:gd name="T44" fmla="*/ 0 w 125"/>
                  <a:gd name="T45" fmla="*/ 186 h 372"/>
                  <a:gd name="T46" fmla="*/ 0 w 125"/>
                  <a:gd name="T47" fmla="*/ 186 h 372"/>
                  <a:gd name="T48" fmla="*/ 0 w 125"/>
                  <a:gd name="T49" fmla="*/ 186 h 372"/>
                  <a:gd name="T50" fmla="*/ 0 w 125"/>
                  <a:gd name="T51" fmla="*/ 186 h 372"/>
                  <a:gd name="T52" fmla="*/ 0 w 125"/>
                  <a:gd name="T53" fmla="*/ 217 h 372"/>
                  <a:gd name="T54" fmla="*/ 0 w 125"/>
                  <a:gd name="T55" fmla="*/ 217 h 372"/>
                  <a:gd name="T56" fmla="*/ 31 w 125"/>
                  <a:gd name="T57" fmla="*/ 248 h 372"/>
                  <a:gd name="T58" fmla="*/ 31 w 125"/>
                  <a:gd name="T59" fmla="*/ 248 h 372"/>
                  <a:gd name="T60" fmla="*/ 31 w 125"/>
                  <a:gd name="T61" fmla="*/ 248 h 372"/>
                  <a:gd name="T62" fmla="*/ 31 w 125"/>
                  <a:gd name="T63" fmla="*/ 248 h 372"/>
                  <a:gd name="T64" fmla="*/ 62 w 125"/>
                  <a:gd name="T65" fmla="*/ 248 h 372"/>
                  <a:gd name="T66" fmla="*/ 62 w 125"/>
                  <a:gd name="T67" fmla="*/ 248 h 372"/>
                  <a:gd name="T68" fmla="*/ 93 w 125"/>
                  <a:gd name="T69" fmla="*/ 279 h 372"/>
                  <a:gd name="T70" fmla="*/ 93 w 125"/>
                  <a:gd name="T71" fmla="*/ 310 h 372"/>
                  <a:gd name="T72" fmla="*/ 93 w 125"/>
                  <a:gd name="T73" fmla="*/ 310 h 372"/>
                  <a:gd name="T74" fmla="*/ 93 w 125"/>
                  <a:gd name="T75" fmla="*/ 310 h 372"/>
                  <a:gd name="T76" fmla="*/ 93 w 125"/>
                  <a:gd name="T77" fmla="*/ 371 h 372"/>
                  <a:gd name="T78" fmla="*/ 93 w 125"/>
                  <a:gd name="T79" fmla="*/ 371 h 372"/>
                  <a:gd name="T80" fmla="*/ 93 w 125"/>
                  <a:gd name="T81" fmla="*/ 371 h 372"/>
                  <a:gd name="T82" fmla="*/ 93 w 125"/>
                  <a:gd name="T83" fmla="*/ 371 h 372"/>
                  <a:gd name="T84" fmla="*/ 93 w 125"/>
                  <a:gd name="T85" fmla="*/ 371 h 372"/>
                  <a:gd name="T86" fmla="*/ 124 w 125"/>
                  <a:gd name="T87" fmla="*/ 371 h 372"/>
                  <a:gd name="T88" fmla="*/ 124 w 125"/>
                  <a:gd name="T89" fmla="*/ 371 h 372"/>
                  <a:gd name="T90" fmla="*/ 124 w 125"/>
                  <a:gd name="T91" fmla="*/ 341 h 372"/>
                  <a:gd name="T92" fmla="*/ 124 w 125"/>
                  <a:gd name="T93" fmla="*/ 341 h 372"/>
                  <a:gd name="T94" fmla="*/ 124 w 125"/>
                  <a:gd name="T95" fmla="*/ 310 h 372"/>
                  <a:gd name="T96" fmla="*/ 124 w 125"/>
                  <a:gd name="T97" fmla="*/ 279 h 372"/>
                  <a:gd name="T98" fmla="*/ 124 w 125"/>
                  <a:gd name="T99" fmla="*/ 279 h 372"/>
                  <a:gd name="T100" fmla="*/ 93 w 125"/>
                  <a:gd name="T101" fmla="*/ 279 h 372"/>
                  <a:gd name="T102" fmla="*/ 62 w 125"/>
                  <a:gd name="T103" fmla="*/ 248 h 372"/>
                  <a:gd name="T104" fmla="*/ 62 w 125"/>
                  <a:gd name="T105" fmla="*/ 217 h 372"/>
                  <a:gd name="T106" fmla="*/ 62 w 125"/>
                  <a:gd name="T107" fmla="*/ 217 h 372"/>
                  <a:gd name="T108" fmla="*/ 31 w 125"/>
                  <a:gd name="T109" fmla="*/ 18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5" h="372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86"/>
                      <a:pt x="31" y="186"/>
                      <a:pt x="31" y="154"/>
                    </a:cubicBezTo>
                    <a:lnTo>
                      <a:pt x="31" y="154"/>
                    </a:lnTo>
                    <a:lnTo>
                      <a:pt x="31" y="154"/>
                    </a:lnTo>
                    <a:lnTo>
                      <a:pt x="31" y="154"/>
                    </a:lnTo>
                    <a:cubicBezTo>
                      <a:pt x="31" y="154"/>
                      <a:pt x="31" y="154"/>
                      <a:pt x="31" y="124"/>
                    </a:cubicBezTo>
                    <a:cubicBezTo>
                      <a:pt x="31" y="124"/>
                      <a:pt x="31" y="124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62"/>
                      <a:pt x="62" y="31"/>
                      <a:pt x="62" y="31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93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48"/>
                      <a:pt x="31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48"/>
                      <a:pt x="93" y="248"/>
                      <a:pt x="93" y="279"/>
                    </a:cubicBezTo>
                    <a:lnTo>
                      <a:pt x="93" y="310"/>
                    </a:lnTo>
                    <a:lnTo>
                      <a:pt x="93" y="310"/>
                    </a:lnTo>
                    <a:lnTo>
                      <a:pt x="93" y="310"/>
                    </a:lnTo>
                    <a:cubicBezTo>
                      <a:pt x="93" y="341"/>
                      <a:pt x="93" y="341"/>
                      <a:pt x="93" y="371"/>
                    </a:cubicBez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lnTo>
                      <a:pt x="93" y="371"/>
                    </a:lnTo>
                    <a:cubicBezTo>
                      <a:pt x="93" y="371"/>
                      <a:pt x="93" y="371"/>
                      <a:pt x="124" y="371"/>
                    </a:cubicBezTo>
                    <a:lnTo>
                      <a:pt x="124" y="371"/>
                    </a:lnTo>
                    <a:lnTo>
                      <a:pt x="124" y="341"/>
                    </a:lnTo>
                    <a:lnTo>
                      <a:pt x="124" y="341"/>
                    </a:lnTo>
                    <a:lnTo>
                      <a:pt x="124" y="310"/>
                    </a:lnTo>
                    <a:cubicBezTo>
                      <a:pt x="124" y="310"/>
                      <a:pt x="124" y="310"/>
                      <a:pt x="124" y="279"/>
                    </a:cubicBezTo>
                    <a:lnTo>
                      <a:pt x="124" y="279"/>
                    </a:lnTo>
                    <a:cubicBezTo>
                      <a:pt x="93" y="279"/>
                      <a:pt x="93" y="279"/>
                      <a:pt x="93" y="279"/>
                    </a:cubicBezTo>
                    <a:cubicBezTo>
                      <a:pt x="93" y="248"/>
                      <a:pt x="93" y="248"/>
                      <a:pt x="62" y="248"/>
                    </a:cubicBezTo>
                    <a:cubicBezTo>
                      <a:pt x="62" y="217"/>
                      <a:pt x="62" y="217"/>
                      <a:pt x="62" y="217"/>
                    </a:cubicBezTo>
                    <a:lnTo>
                      <a:pt x="62" y="217"/>
                    </a:lnTo>
                    <a:cubicBezTo>
                      <a:pt x="62" y="217"/>
                      <a:pt x="31" y="217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xmlns="" id="{0AF8516A-167D-4637-A0C1-6E2A8302A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2025650"/>
                <a:ext cx="146050" cy="123825"/>
              </a:xfrm>
              <a:custGeom>
                <a:avLst/>
                <a:gdLst>
                  <a:gd name="T0" fmla="*/ 217 w 405"/>
                  <a:gd name="T1" fmla="*/ 217 h 342"/>
                  <a:gd name="T2" fmla="*/ 217 w 405"/>
                  <a:gd name="T3" fmla="*/ 217 h 342"/>
                  <a:gd name="T4" fmla="*/ 217 w 405"/>
                  <a:gd name="T5" fmla="*/ 31 h 342"/>
                  <a:gd name="T6" fmla="*/ 404 w 405"/>
                  <a:gd name="T7" fmla="*/ 31 h 342"/>
                  <a:gd name="T8" fmla="*/ 404 w 405"/>
                  <a:gd name="T9" fmla="*/ 0 h 342"/>
                  <a:gd name="T10" fmla="*/ 217 w 405"/>
                  <a:gd name="T11" fmla="*/ 0 h 342"/>
                  <a:gd name="T12" fmla="*/ 186 w 405"/>
                  <a:gd name="T13" fmla="*/ 31 h 342"/>
                  <a:gd name="T14" fmla="*/ 156 w 405"/>
                  <a:gd name="T15" fmla="*/ 63 h 342"/>
                  <a:gd name="T16" fmla="*/ 124 w 405"/>
                  <a:gd name="T17" fmla="*/ 94 h 342"/>
                  <a:gd name="T18" fmla="*/ 124 w 405"/>
                  <a:gd name="T19" fmla="*/ 94 h 342"/>
                  <a:gd name="T20" fmla="*/ 124 w 405"/>
                  <a:gd name="T21" fmla="*/ 155 h 342"/>
                  <a:gd name="T22" fmla="*/ 124 w 405"/>
                  <a:gd name="T23" fmla="*/ 155 h 342"/>
                  <a:gd name="T24" fmla="*/ 93 w 405"/>
                  <a:gd name="T25" fmla="*/ 187 h 342"/>
                  <a:gd name="T26" fmla="*/ 62 w 405"/>
                  <a:gd name="T27" fmla="*/ 217 h 342"/>
                  <a:gd name="T28" fmla="*/ 62 w 405"/>
                  <a:gd name="T29" fmla="*/ 217 h 342"/>
                  <a:gd name="T30" fmla="*/ 32 w 405"/>
                  <a:gd name="T31" fmla="*/ 248 h 342"/>
                  <a:gd name="T32" fmla="*/ 32 w 405"/>
                  <a:gd name="T33" fmla="*/ 311 h 342"/>
                  <a:gd name="T34" fmla="*/ 0 w 405"/>
                  <a:gd name="T35" fmla="*/ 311 h 342"/>
                  <a:gd name="T36" fmla="*/ 0 w 405"/>
                  <a:gd name="T37" fmla="*/ 341 h 342"/>
                  <a:gd name="T38" fmla="*/ 0 w 405"/>
                  <a:gd name="T39" fmla="*/ 341 h 342"/>
                  <a:gd name="T40" fmla="*/ 156 w 405"/>
                  <a:gd name="T41" fmla="*/ 341 h 342"/>
                  <a:gd name="T42" fmla="*/ 156 w 405"/>
                  <a:gd name="T43" fmla="*/ 341 h 342"/>
                  <a:gd name="T44" fmla="*/ 156 w 405"/>
                  <a:gd name="T45" fmla="*/ 311 h 342"/>
                  <a:gd name="T46" fmla="*/ 186 w 405"/>
                  <a:gd name="T47" fmla="*/ 248 h 342"/>
                  <a:gd name="T48" fmla="*/ 217 w 405"/>
                  <a:gd name="T49" fmla="*/ 217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5" h="342">
                    <a:moveTo>
                      <a:pt x="217" y="217"/>
                    </a:moveTo>
                    <a:lnTo>
                      <a:pt x="217" y="217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404" y="31"/>
                      <a:pt x="404" y="31"/>
                      <a:pt x="404" y="31"/>
                    </a:cubicBezTo>
                    <a:cubicBezTo>
                      <a:pt x="404" y="0"/>
                      <a:pt x="404" y="0"/>
                      <a:pt x="404" y="0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186" y="0"/>
                      <a:pt x="186" y="31"/>
                    </a:cubicBezTo>
                    <a:cubicBezTo>
                      <a:pt x="186" y="31"/>
                      <a:pt x="186" y="63"/>
                      <a:pt x="156" y="63"/>
                    </a:cubicBezTo>
                    <a:lnTo>
                      <a:pt x="124" y="94"/>
                    </a:lnTo>
                    <a:lnTo>
                      <a:pt x="124" y="94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87"/>
                      <a:pt x="93" y="187"/>
                    </a:cubicBezTo>
                    <a:cubicBezTo>
                      <a:pt x="93" y="18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311"/>
                    </a:cubicBezTo>
                    <a:lnTo>
                      <a:pt x="0" y="311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41"/>
                    </a:lnTo>
                    <a:cubicBezTo>
                      <a:pt x="156" y="341"/>
                      <a:pt x="156" y="341"/>
                      <a:pt x="156" y="341"/>
                    </a:cubicBezTo>
                    <a:lnTo>
                      <a:pt x="156" y="341"/>
                    </a:lnTo>
                    <a:lnTo>
                      <a:pt x="156" y="311"/>
                    </a:lnTo>
                    <a:cubicBezTo>
                      <a:pt x="156" y="279"/>
                      <a:pt x="156" y="279"/>
                      <a:pt x="186" y="248"/>
                    </a:cubicBezTo>
                    <a:cubicBezTo>
                      <a:pt x="186" y="217"/>
                      <a:pt x="217" y="217"/>
                      <a:pt x="217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xmlns="" id="{874929A2-6F5F-4567-90DB-15D919029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1801813"/>
                <a:ext cx="390525" cy="401637"/>
              </a:xfrm>
              <a:custGeom>
                <a:avLst/>
                <a:gdLst>
                  <a:gd name="T0" fmla="*/ 0 w 1085"/>
                  <a:gd name="T1" fmla="*/ 590 h 1117"/>
                  <a:gd name="T2" fmla="*/ 559 w 1085"/>
                  <a:gd name="T3" fmla="*/ 1023 h 1117"/>
                  <a:gd name="T4" fmla="*/ 559 w 1085"/>
                  <a:gd name="T5" fmla="*/ 1023 h 1117"/>
                  <a:gd name="T6" fmla="*/ 651 w 1085"/>
                  <a:gd name="T7" fmla="*/ 1085 h 1117"/>
                  <a:gd name="T8" fmla="*/ 651 w 1085"/>
                  <a:gd name="T9" fmla="*/ 1085 h 1117"/>
                  <a:gd name="T10" fmla="*/ 744 w 1085"/>
                  <a:gd name="T11" fmla="*/ 1085 h 1117"/>
                  <a:gd name="T12" fmla="*/ 868 w 1085"/>
                  <a:gd name="T13" fmla="*/ 992 h 1117"/>
                  <a:gd name="T14" fmla="*/ 1055 w 1085"/>
                  <a:gd name="T15" fmla="*/ 868 h 1117"/>
                  <a:gd name="T16" fmla="*/ 1084 w 1085"/>
                  <a:gd name="T17" fmla="*/ 837 h 1117"/>
                  <a:gd name="T18" fmla="*/ 992 w 1085"/>
                  <a:gd name="T19" fmla="*/ 775 h 1117"/>
                  <a:gd name="T20" fmla="*/ 992 w 1085"/>
                  <a:gd name="T21" fmla="*/ 744 h 1117"/>
                  <a:gd name="T22" fmla="*/ 961 w 1085"/>
                  <a:gd name="T23" fmla="*/ 714 h 1117"/>
                  <a:gd name="T24" fmla="*/ 931 w 1085"/>
                  <a:gd name="T25" fmla="*/ 683 h 1117"/>
                  <a:gd name="T26" fmla="*/ 961 w 1085"/>
                  <a:gd name="T27" fmla="*/ 651 h 1117"/>
                  <a:gd name="T28" fmla="*/ 961 w 1085"/>
                  <a:gd name="T29" fmla="*/ 590 h 1117"/>
                  <a:gd name="T30" fmla="*/ 961 w 1085"/>
                  <a:gd name="T31" fmla="*/ 496 h 1117"/>
                  <a:gd name="T32" fmla="*/ 961 w 1085"/>
                  <a:gd name="T33" fmla="*/ 466 h 1117"/>
                  <a:gd name="T34" fmla="*/ 931 w 1085"/>
                  <a:gd name="T35" fmla="*/ 435 h 1117"/>
                  <a:gd name="T36" fmla="*/ 931 w 1085"/>
                  <a:gd name="T37" fmla="*/ 372 h 1117"/>
                  <a:gd name="T38" fmla="*/ 899 w 1085"/>
                  <a:gd name="T39" fmla="*/ 311 h 1117"/>
                  <a:gd name="T40" fmla="*/ 899 w 1085"/>
                  <a:gd name="T41" fmla="*/ 279 h 1117"/>
                  <a:gd name="T42" fmla="*/ 837 w 1085"/>
                  <a:gd name="T43" fmla="*/ 218 h 1117"/>
                  <a:gd name="T44" fmla="*/ 837 w 1085"/>
                  <a:gd name="T45" fmla="*/ 187 h 1117"/>
                  <a:gd name="T46" fmla="*/ 868 w 1085"/>
                  <a:gd name="T47" fmla="*/ 124 h 1117"/>
                  <a:gd name="T48" fmla="*/ 899 w 1085"/>
                  <a:gd name="T49" fmla="*/ 94 h 1117"/>
                  <a:gd name="T50" fmla="*/ 899 w 1085"/>
                  <a:gd name="T51" fmla="*/ 31 h 1117"/>
                  <a:gd name="T52" fmla="*/ 868 w 1085"/>
                  <a:gd name="T53" fmla="*/ 0 h 1117"/>
                  <a:gd name="T54" fmla="*/ 868 w 1085"/>
                  <a:gd name="T55" fmla="*/ 0 h 1117"/>
                  <a:gd name="T56" fmla="*/ 775 w 1085"/>
                  <a:gd name="T57" fmla="*/ 31 h 1117"/>
                  <a:gd name="T58" fmla="*/ 713 w 1085"/>
                  <a:gd name="T59" fmla="*/ 0 h 1117"/>
                  <a:gd name="T60" fmla="*/ 683 w 1085"/>
                  <a:gd name="T61" fmla="*/ 0 h 1117"/>
                  <a:gd name="T62" fmla="*/ 620 w 1085"/>
                  <a:gd name="T63" fmla="*/ 31 h 1117"/>
                  <a:gd name="T64" fmla="*/ 527 w 1085"/>
                  <a:gd name="T65" fmla="*/ 31 h 1117"/>
                  <a:gd name="T66" fmla="*/ 403 w 1085"/>
                  <a:gd name="T67" fmla="*/ 94 h 1117"/>
                  <a:gd name="T68" fmla="*/ 372 w 1085"/>
                  <a:gd name="T69" fmla="*/ 124 h 1117"/>
                  <a:gd name="T70" fmla="*/ 372 w 1085"/>
                  <a:gd name="T71" fmla="*/ 187 h 1117"/>
                  <a:gd name="T72" fmla="*/ 403 w 1085"/>
                  <a:gd name="T73" fmla="*/ 311 h 1117"/>
                  <a:gd name="T74" fmla="*/ 372 w 1085"/>
                  <a:gd name="T75" fmla="*/ 342 h 1117"/>
                  <a:gd name="T76" fmla="*/ 311 w 1085"/>
                  <a:gd name="T77" fmla="*/ 342 h 1117"/>
                  <a:gd name="T78" fmla="*/ 279 w 1085"/>
                  <a:gd name="T79" fmla="*/ 372 h 1117"/>
                  <a:gd name="T80" fmla="*/ 248 w 1085"/>
                  <a:gd name="T81" fmla="*/ 372 h 1117"/>
                  <a:gd name="T82" fmla="*/ 217 w 1085"/>
                  <a:gd name="T83" fmla="*/ 435 h 1117"/>
                  <a:gd name="T84" fmla="*/ 186 w 1085"/>
                  <a:gd name="T85" fmla="*/ 435 h 1117"/>
                  <a:gd name="T86" fmla="*/ 124 w 1085"/>
                  <a:gd name="T87" fmla="*/ 466 h 1117"/>
                  <a:gd name="T88" fmla="*/ 93 w 1085"/>
                  <a:gd name="T89" fmla="*/ 496 h 1117"/>
                  <a:gd name="T90" fmla="*/ 63 w 1085"/>
                  <a:gd name="T91" fmla="*/ 496 h 1117"/>
                  <a:gd name="T92" fmla="*/ 31 w 1085"/>
                  <a:gd name="T93" fmla="*/ 496 h 1117"/>
                  <a:gd name="T94" fmla="*/ 0 w 1085"/>
                  <a:gd name="T95" fmla="*/ 559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85" h="1117">
                    <a:moveTo>
                      <a:pt x="0" y="590"/>
                    </a:moveTo>
                    <a:lnTo>
                      <a:pt x="0" y="590"/>
                    </a:lnTo>
                    <a:lnTo>
                      <a:pt x="0" y="590"/>
                    </a:lnTo>
                    <a:cubicBezTo>
                      <a:pt x="527" y="992"/>
                      <a:pt x="527" y="992"/>
                      <a:pt x="527" y="992"/>
                    </a:cubicBezTo>
                    <a:lnTo>
                      <a:pt x="527" y="992"/>
                    </a:lnTo>
                    <a:cubicBezTo>
                      <a:pt x="559" y="1023"/>
                      <a:pt x="559" y="1023"/>
                      <a:pt x="559" y="1023"/>
                    </a:cubicBezTo>
                    <a:lnTo>
                      <a:pt x="559" y="1023"/>
                    </a:lnTo>
                    <a:lnTo>
                      <a:pt x="559" y="1023"/>
                    </a:lnTo>
                    <a:lnTo>
                      <a:pt x="559" y="1023"/>
                    </a:lnTo>
                    <a:cubicBezTo>
                      <a:pt x="589" y="1023"/>
                      <a:pt x="589" y="1023"/>
                      <a:pt x="589" y="1055"/>
                    </a:cubicBezTo>
                    <a:cubicBezTo>
                      <a:pt x="620" y="1055"/>
                      <a:pt x="620" y="1055"/>
                      <a:pt x="620" y="1055"/>
                    </a:cubicBezTo>
                    <a:cubicBezTo>
                      <a:pt x="651" y="1055"/>
                      <a:pt x="651" y="1085"/>
                      <a:pt x="651" y="1085"/>
                    </a:cubicBezTo>
                    <a:cubicBezTo>
                      <a:pt x="651" y="1116"/>
                      <a:pt x="651" y="1116"/>
                      <a:pt x="651" y="1116"/>
                    </a:cubicBezTo>
                    <a:lnTo>
                      <a:pt x="651" y="1116"/>
                    </a:lnTo>
                    <a:cubicBezTo>
                      <a:pt x="651" y="1085"/>
                      <a:pt x="651" y="1085"/>
                      <a:pt x="651" y="1085"/>
                    </a:cubicBezTo>
                    <a:cubicBezTo>
                      <a:pt x="683" y="1085"/>
                      <a:pt x="683" y="1085"/>
                      <a:pt x="683" y="1085"/>
                    </a:cubicBezTo>
                    <a:cubicBezTo>
                      <a:pt x="683" y="1085"/>
                      <a:pt x="683" y="1085"/>
                      <a:pt x="713" y="1085"/>
                    </a:cubicBezTo>
                    <a:cubicBezTo>
                      <a:pt x="744" y="1085"/>
                      <a:pt x="744" y="1085"/>
                      <a:pt x="744" y="1085"/>
                    </a:cubicBezTo>
                    <a:cubicBezTo>
                      <a:pt x="775" y="1085"/>
                      <a:pt x="775" y="1055"/>
                      <a:pt x="807" y="1055"/>
                    </a:cubicBezTo>
                    <a:lnTo>
                      <a:pt x="807" y="1055"/>
                    </a:lnTo>
                    <a:cubicBezTo>
                      <a:pt x="837" y="1023"/>
                      <a:pt x="837" y="992"/>
                      <a:pt x="868" y="992"/>
                    </a:cubicBezTo>
                    <a:cubicBezTo>
                      <a:pt x="899" y="961"/>
                      <a:pt x="961" y="899"/>
                      <a:pt x="1023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68"/>
                    </a:lnTo>
                    <a:lnTo>
                      <a:pt x="1055" y="868"/>
                    </a:lnTo>
                    <a:cubicBezTo>
                      <a:pt x="1084" y="837"/>
                      <a:pt x="1084" y="837"/>
                      <a:pt x="1084" y="837"/>
                    </a:cubicBezTo>
                    <a:lnTo>
                      <a:pt x="1084" y="837"/>
                    </a:lnTo>
                    <a:cubicBezTo>
                      <a:pt x="1054" y="807"/>
                      <a:pt x="1055" y="807"/>
                      <a:pt x="1055" y="807"/>
                    </a:cubicBezTo>
                    <a:lnTo>
                      <a:pt x="1023" y="807"/>
                    </a:lnTo>
                    <a:cubicBezTo>
                      <a:pt x="992" y="807"/>
                      <a:pt x="992" y="775"/>
                      <a:pt x="992" y="775"/>
                    </a:cubicBezTo>
                    <a:lnTo>
                      <a:pt x="992" y="775"/>
                    </a:lnTo>
                    <a:cubicBezTo>
                      <a:pt x="992" y="775"/>
                      <a:pt x="992" y="775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61" y="714"/>
                    </a:lnTo>
                    <a:lnTo>
                      <a:pt x="931" y="683"/>
                    </a:lnTo>
                    <a:lnTo>
                      <a:pt x="931" y="683"/>
                    </a:lnTo>
                    <a:lnTo>
                      <a:pt x="961" y="651"/>
                    </a:lnTo>
                    <a:lnTo>
                      <a:pt x="961" y="651"/>
                    </a:lnTo>
                    <a:lnTo>
                      <a:pt x="961" y="651"/>
                    </a:lnTo>
                    <a:cubicBezTo>
                      <a:pt x="961" y="620"/>
                      <a:pt x="961" y="620"/>
                      <a:pt x="961" y="620"/>
                    </a:cubicBezTo>
                    <a:lnTo>
                      <a:pt x="961" y="590"/>
                    </a:lnTo>
                    <a:lnTo>
                      <a:pt x="961" y="590"/>
                    </a:lnTo>
                    <a:lnTo>
                      <a:pt x="961" y="559"/>
                    </a:lnTo>
                    <a:cubicBezTo>
                      <a:pt x="961" y="559"/>
                      <a:pt x="961" y="559"/>
                      <a:pt x="961" y="527"/>
                    </a:cubicBezTo>
                    <a:lnTo>
                      <a:pt x="961" y="496"/>
                    </a:lnTo>
                    <a:cubicBezTo>
                      <a:pt x="961" y="496"/>
                      <a:pt x="961" y="496"/>
                      <a:pt x="961" y="466"/>
                    </a:cubicBezTo>
                    <a:lnTo>
                      <a:pt x="961" y="466"/>
                    </a:lnTo>
                    <a:lnTo>
                      <a:pt x="961" y="466"/>
                    </a:lnTo>
                    <a:cubicBezTo>
                      <a:pt x="961" y="466"/>
                      <a:pt x="931" y="466"/>
                      <a:pt x="931" y="435"/>
                    </a:cubicBezTo>
                    <a:lnTo>
                      <a:pt x="931" y="435"/>
                    </a:lnTo>
                    <a:lnTo>
                      <a:pt x="931" y="435"/>
                    </a:lnTo>
                    <a:cubicBezTo>
                      <a:pt x="931" y="435"/>
                      <a:pt x="931" y="403"/>
                      <a:pt x="961" y="403"/>
                    </a:cubicBezTo>
                    <a:cubicBezTo>
                      <a:pt x="931" y="403"/>
                      <a:pt x="931" y="372"/>
                      <a:pt x="931" y="372"/>
                    </a:cubicBezTo>
                    <a:lnTo>
                      <a:pt x="931" y="372"/>
                    </a:lnTo>
                    <a:cubicBezTo>
                      <a:pt x="931" y="342"/>
                      <a:pt x="931" y="342"/>
                      <a:pt x="931" y="342"/>
                    </a:cubicBezTo>
                    <a:cubicBezTo>
                      <a:pt x="931" y="311"/>
                      <a:pt x="931" y="311"/>
                      <a:pt x="931" y="311"/>
                    </a:cubicBezTo>
                    <a:cubicBezTo>
                      <a:pt x="931" y="311"/>
                      <a:pt x="931" y="311"/>
                      <a:pt x="899" y="311"/>
                    </a:cubicBezTo>
                    <a:cubicBezTo>
                      <a:pt x="899" y="311"/>
                      <a:pt x="899" y="311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48"/>
                      <a:pt x="868" y="248"/>
                      <a:pt x="837" y="218"/>
                    </a:cubicBezTo>
                    <a:lnTo>
                      <a:pt x="837" y="218"/>
                    </a:lnTo>
                    <a:lnTo>
                      <a:pt x="837" y="218"/>
                    </a:lnTo>
                    <a:lnTo>
                      <a:pt x="837" y="187"/>
                    </a:lnTo>
                    <a:lnTo>
                      <a:pt x="837" y="187"/>
                    </a:lnTo>
                    <a:lnTo>
                      <a:pt x="837" y="187"/>
                    </a:lnTo>
                    <a:cubicBezTo>
                      <a:pt x="837" y="155"/>
                      <a:pt x="837" y="155"/>
                      <a:pt x="868" y="124"/>
                    </a:cubicBezTo>
                    <a:lnTo>
                      <a:pt x="868" y="124"/>
                    </a:lnTo>
                    <a:cubicBezTo>
                      <a:pt x="868" y="124"/>
                      <a:pt x="868" y="124"/>
                      <a:pt x="899" y="94"/>
                    </a:cubicBezTo>
                    <a:lnTo>
                      <a:pt x="899" y="94"/>
                    </a:lnTo>
                    <a:lnTo>
                      <a:pt x="899" y="94"/>
                    </a:lnTo>
                    <a:lnTo>
                      <a:pt x="899" y="63"/>
                    </a:lnTo>
                    <a:lnTo>
                      <a:pt x="899" y="63"/>
                    </a:lnTo>
                    <a:lnTo>
                      <a:pt x="899" y="31"/>
                    </a:lnTo>
                    <a:lnTo>
                      <a:pt x="899" y="31"/>
                    </a:lnTo>
                    <a:cubicBezTo>
                      <a:pt x="899" y="31"/>
                      <a:pt x="899" y="31"/>
                      <a:pt x="899" y="0"/>
                    </a:cubicBez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07" y="0"/>
                      <a:pt x="807" y="0"/>
                      <a:pt x="807" y="0"/>
                    </a:cubicBezTo>
                    <a:lnTo>
                      <a:pt x="807" y="0"/>
                    </a:lnTo>
                    <a:lnTo>
                      <a:pt x="775" y="31"/>
                    </a:lnTo>
                    <a:cubicBezTo>
                      <a:pt x="744" y="31"/>
                      <a:pt x="744" y="31"/>
                      <a:pt x="744" y="31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cubicBezTo>
                      <a:pt x="683" y="0"/>
                      <a:pt x="683" y="0"/>
                      <a:pt x="683" y="0"/>
                    </a:cubicBezTo>
                    <a:lnTo>
                      <a:pt x="683" y="0"/>
                    </a:lnTo>
                    <a:cubicBezTo>
                      <a:pt x="683" y="0"/>
                      <a:pt x="683" y="0"/>
                      <a:pt x="651" y="0"/>
                    </a:cubicBezTo>
                    <a:lnTo>
                      <a:pt x="620" y="31"/>
                    </a:lnTo>
                    <a:cubicBezTo>
                      <a:pt x="589" y="31"/>
                      <a:pt x="58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7" y="31"/>
                    </a:cubicBezTo>
                    <a:lnTo>
                      <a:pt x="496" y="63"/>
                    </a:lnTo>
                    <a:cubicBezTo>
                      <a:pt x="496" y="63"/>
                      <a:pt x="496" y="63"/>
                      <a:pt x="465" y="63"/>
                    </a:cubicBezTo>
                    <a:cubicBezTo>
                      <a:pt x="465" y="94"/>
                      <a:pt x="435" y="94"/>
                      <a:pt x="403" y="94"/>
                    </a:cubicBezTo>
                    <a:lnTo>
                      <a:pt x="403" y="94"/>
                    </a:lnTo>
                    <a:cubicBezTo>
                      <a:pt x="403" y="94"/>
                      <a:pt x="403" y="94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72" y="155"/>
                      <a:pt x="372" y="155"/>
                      <a:pt x="372" y="187"/>
                    </a:cubicBezTo>
                    <a:lnTo>
                      <a:pt x="372" y="187"/>
                    </a:lnTo>
                    <a:cubicBezTo>
                      <a:pt x="372" y="187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79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372" y="311"/>
                      <a:pt x="372" y="342"/>
                    </a:cubicBezTo>
                    <a:lnTo>
                      <a:pt x="372" y="342"/>
                    </a:lnTo>
                    <a:cubicBezTo>
                      <a:pt x="372" y="342"/>
                      <a:pt x="372" y="342"/>
                      <a:pt x="341" y="342"/>
                    </a:cubicBezTo>
                    <a:cubicBezTo>
                      <a:pt x="341" y="342"/>
                      <a:pt x="341" y="342"/>
                      <a:pt x="311" y="342"/>
                    </a:cubicBezTo>
                    <a:lnTo>
                      <a:pt x="311" y="34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lnTo>
                      <a:pt x="279" y="372"/>
                    </a:lnTo>
                    <a:cubicBezTo>
                      <a:pt x="279" y="372"/>
                      <a:pt x="279" y="372"/>
                      <a:pt x="248" y="372"/>
                    </a:cubicBezTo>
                    <a:cubicBezTo>
                      <a:pt x="248" y="403"/>
                      <a:pt x="248" y="403"/>
                      <a:pt x="248" y="403"/>
                    </a:cubicBezTo>
                    <a:cubicBezTo>
                      <a:pt x="248" y="403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cubicBezTo>
                      <a:pt x="186" y="435"/>
                      <a:pt x="186" y="435"/>
                      <a:pt x="186" y="435"/>
                    </a:cubicBezTo>
                    <a:lnTo>
                      <a:pt x="186" y="435"/>
                    </a:lnTo>
                    <a:lnTo>
                      <a:pt x="186" y="435"/>
                    </a:lnTo>
                    <a:cubicBezTo>
                      <a:pt x="186" y="466"/>
                      <a:pt x="155" y="466"/>
                      <a:pt x="155" y="466"/>
                    </a:cubicBezTo>
                    <a:cubicBezTo>
                      <a:pt x="124" y="466"/>
                      <a:pt x="124" y="466"/>
                      <a:pt x="124" y="466"/>
                    </a:cubicBezTo>
                    <a:lnTo>
                      <a:pt x="124" y="466"/>
                    </a:lnTo>
                    <a:lnTo>
                      <a:pt x="124" y="466"/>
                    </a:lnTo>
                    <a:lnTo>
                      <a:pt x="93" y="496"/>
                    </a:lnTo>
                    <a:cubicBezTo>
                      <a:pt x="93" y="496"/>
                      <a:pt x="93" y="496"/>
                      <a:pt x="63" y="496"/>
                    </a:cubicBezTo>
                    <a:lnTo>
                      <a:pt x="63" y="496"/>
                    </a:lnTo>
                    <a:lnTo>
                      <a:pt x="63" y="496"/>
                    </a:lnTo>
                    <a:cubicBezTo>
                      <a:pt x="31" y="496"/>
                      <a:pt x="31" y="496"/>
                      <a:pt x="31" y="496"/>
                    </a:cubicBezTo>
                    <a:lnTo>
                      <a:pt x="31" y="496"/>
                    </a:lnTo>
                    <a:lnTo>
                      <a:pt x="31" y="496"/>
                    </a:lnTo>
                    <a:cubicBezTo>
                      <a:pt x="0" y="527"/>
                      <a:pt x="0" y="527"/>
                      <a:pt x="0" y="527"/>
                    </a:cubicBezTo>
                    <a:lnTo>
                      <a:pt x="0" y="527"/>
                    </a:lnTo>
                    <a:cubicBezTo>
                      <a:pt x="0" y="559"/>
                      <a:pt x="0" y="559"/>
                      <a:pt x="0" y="559"/>
                    </a:cubicBezTo>
                    <a:lnTo>
                      <a:pt x="0" y="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xmlns="" id="{028B2ACB-9C69-4E95-8DB4-8550F37F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427288"/>
                <a:ext cx="133350" cy="168275"/>
              </a:xfrm>
              <a:custGeom>
                <a:avLst/>
                <a:gdLst>
                  <a:gd name="T0" fmla="*/ 0 w 372"/>
                  <a:gd name="T1" fmla="*/ 310 h 466"/>
                  <a:gd name="T2" fmla="*/ 62 w 372"/>
                  <a:gd name="T3" fmla="*/ 372 h 466"/>
                  <a:gd name="T4" fmla="*/ 62 w 372"/>
                  <a:gd name="T5" fmla="*/ 465 h 466"/>
                  <a:gd name="T6" fmla="*/ 123 w 372"/>
                  <a:gd name="T7" fmla="*/ 434 h 466"/>
                  <a:gd name="T8" fmla="*/ 154 w 372"/>
                  <a:gd name="T9" fmla="*/ 434 h 466"/>
                  <a:gd name="T10" fmla="*/ 216 w 372"/>
                  <a:gd name="T11" fmla="*/ 465 h 466"/>
                  <a:gd name="T12" fmla="*/ 216 w 372"/>
                  <a:gd name="T13" fmla="*/ 465 h 466"/>
                  <a:gd name="T14" fmla="*/ 371 w 372"/>
                  <a:gd name="T15" fmla="*/ 465 h 466"/>
                  <a:gd name="T16" fmla="*/ 371 w 372"/>
                  <a:gd name="T17" fmla="*/ 434 h 466"/>
                  <a:gd name="T18" fmla="*/ 340 w 372"/>
                  <a:gd name="T19" fmla="*/ 434 h 466"/>
                  <a:gd name="T20" fmla="*/ 340 w 372"/>
                  <a:gd name="T21" fmla="*/ 434 h 466"/>
                  <a:gd name="T22" fmla="*/ 309 w 372"/>
                  <a:gd name="T23" fmla="*/ 372 h 466"/>
                  <a:gd name="T24" fmla="*/ 278 w 372"/>
                  <a:gd name="T25" fmla="*/ 341 h 466"/>
                  <a:gd name="T26" fmla="*/ 278 w 372"/>
                  <a:gd name="T27" fmla="*/ 279 h 466"/>
                  <a:gd name="T28" fmla="*/ 278 w 372"/>
                  <a:gd name="T29" fmla="*/ 279 h 466"/>
                  <a:gd name="T30" fmla="*/ 278 w 372"/>
                  <a:gd name="T31" fmla="*/ 248 h 466"/>
                  <a:gd name="T32" fmla="*/ 278 w 372"/>
                  <a:gd name="T33" fmla="*/ 187 h 466"/>
                  <a:gd name="T34" fmla="*/ 309 w 372"/>
                  <a:gd name="T35" fmla="*/ 155 h 466"/>
                  <a:gd name="T36" fmla="*/ 309 w 372"/>
                  <a:gd name="T37" fmla="*/ 93 h 466"/>
                  <a:gd name="T38" fmla="*/ 247 w 372"/>
                  <a:gd name="T39" fmla="*/ 31 h 466"/>
                  <a:gd name="T40" fmla="*/ 216 w 372"/>
                  <a:gd name="T41" fmla="*/ 31 h 466"/>
                  <a:gd name="T42" fmla="*/ 247 w 372"/>
                  <a:gd name="T43" fmla="*/ 0 h 466"/>
                  <a:gd name="T44" fmla="*/ 247 w 372"/>
                  <a:gd name="T45" fmla="*/ 0 h 466"/>
                  <a:gd name="T46" fmla="*/ 216 w 372"/>
                  <a:gd name="T47" fmla="*/ 31 h 466"/>
                  <a:gd name="T48" fmla="*/ 216 w 372"/>
                  <a:gd name="T49" fmla="*/ 93 h 466"/>
                  <a:gd name="T50" fmla="*/ 185 w 372"/>
                  <a:gd name="T51" fmla="*/ 124 h 466"/>
                  <a:gd name="T52" fmla="*/ 154 w 372"/>
                  <a:gd name="T53" fmla="*/ 187 h 466"/>
                  <a:gd name="T54" fmla="*/ 154 w 372"/>
                  <a:gd name="T55" fmla="*/ 187 h 466"/>
                  <a:gd name="T56" fmla="*/ 123 w 372"/>
                  <a:gd name="T57" fmla="*/ 217 h 466"/>
                  <a:gd name="T58" fmla="*/ 94 w 372"/>
                  <a:gd name="T59" fmla="*/ 217 h 466"/>
                  <a:gd name="T60" fmla="*/ 62 w 372"/>
                  <a:gd name="T61" fmla="*/ 217 h 466"/>
                  <a:gd name="T62" fmla="*/ 0 w 372"/>
                  <a:gd name="T63" fmla="*/ 248 h 466"/>
                  <a:gd name="T64" fmla="*/ 0 w 372"/>
                  <a:gd name="T65" fmla="*/ 27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2" h="466">
                    <a:moveTo>
                      <a:pt x="0" y="310"/>
                    </a:moveTo>
                    <a:lnTo>
                      <a:pt x="0" y="310"/>
                    </a:lnTo>
                    <a:lnTo>
                      <a:pt x="31" y="310"/>
                    </a:lnTo>
                    <a:cubicBezTo>
                      <a:pt x="62" y="341"/>
                      <a:pt x="62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34"/>
                      <a:pt x="62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123" y="434"/>
                      <a:pt x="123" y="434"/>
                      <a:pt x="123" y="434"/>
                    </a:cubicBezTo>
                    <a:cubicBezTo>
                      <a:pt x="154" y="434"/>
                      <a:pt x="154" y="434"/>
                      <a:pt x="154" y="434"/>
                    </a:cubicBezTo>
                    <a:lnTo>
                      <a:pt x="154" y="434"/>
                    </a:lnTo>
                    <a:cubicBezTo>
                      <a:pt x="154" y="434"/>
                      <a:pt x="185" y="434"/>
                      <a:pt x="216" y="465"/>
                    </a:cubicBezTo>
                    <a:lnTo>
                      <a:pt x="216" y="465"/>
                    </a:lnTo>
                    <a:lnTo>
                      <a:pt x="216" y="465"/>
                    </a:lnTo>
                    <a:lnTo>
                      <a:pt x="216" y="465"/>
                    </a:lnTo>
                    <a:cubicBezTo>
                      <a:pt x="340" y="465"/>
                      <a:pt x="340" y="465"/>
                      <a:pt x="340" y="465"/>
                    </a:cubicBezTo>
                    <a:cubicBezTo>
                      <a:pt x="340" y="465"/>
                      <a:pt x="340" y="465"/>
                      <a:pt x="371" y="465"/>
                    </a:cubicBezTo>
                    <a:lnTo>
                      <a:pt x="371" y="465"/>
                    </a:lnTo>
                    <a:lnTo>
                      <a:pt x="371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0" y="434"/>
                    </a:lnTo>
                    <a:cubicBezTo>
                      <a:pt x="340" y="403"/>
                      <a:pt x="309" y="403"/>
                      <a:pt x="309" y="403"/>
                    </a:cubicBezTo>
                    <a:lnTo>
                      <a:pt x="309" y="372"/>
                    </a:lnTo>
                    <a:cubicBezTo>
                      <a:pt x="309" y="341"/>
                      <a:pt x="309" y="341"/>
                      <a:pt x="309" y="341"/>
                    </a:cubicBezTo>
                    <a:lnTo>
                      <a:pt x="278" y="341"/>
                    </a:lnTo>
                    <a:cubicBezTo>
                      <a:pt x="278" y="310"/>
                      <a:pt x="278" y="310"/>
                      <a:pt x="278" y="310"/>
                    </a:cubicBezTo>
                    <a:cubicBezTo>
                      <a:pt x="278" y="310"/>
                      <a:pt x="278" y="310"/>
                      <a:pt x="278" y="279"/>
                    </a:cubicBezTo>
                    <a:lnTo>
                      <a:pt x="278" y="279"/>
                    </a:lnTo>
                    <a:lnTo>
                      <a:pt x="278" y="279"/>
                    </a:lnTo>
                    <a:cubicBezTo>
                      <a:pt x="278" y="248"/>
                      <a:pt x="278" y="248"/>
                      <a:pt x="278" y="248"/>
                    </a:cubicBezTo>
                    <a:lnTo>
                      <a:pt x="278" y="248"/>
                    </a:lnTo>
                    <a:lnTo>
                      <a:pt x="278" y="248"/>
                    </a:lnTo>
                    <a:cubicBezTo>
                      <a:pt x="278" y="21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309" y="155"/>
                    </a:lnTo>
                    <a:lnTo>
                      <a:pt x="309" y="124"/>
                    </a:lnTo>
                    <a:cubicBezTo>
                      <a:pt x="309" y="93"/>
                      <a:pt x="309" y="93"/>
                      <a:pt x="309" y="93"/>
                    </a:cubicBezTo>
                    <a:cubicBezTo>
                      <a:pt x="309" y="63"/>
                      <a:pt x="278" y="63"/>
                      <a:pt x="278" y="63"/>
                    </a:cubicBezTo>
                    <a:cubicBezTo>
                      <a:pt x="278" y="63"/>
                      <a:pt x="278" y="63"/>
                      <a:pt x="247" y="31"/>
                    </a:cubicBezTo>
                    <a:lnTo>
                      <a:pt x="247" y="31"/>
                    </a:lnTo>
                    <a:cubicBezTo>
                      <a:pt x="216" y="31"/>
                      <a:pt x="216" y="31"/>
                      <a:pt x="216" y="31"/>
                    </a:cubicBezTo>
                    <a:cubicBezTo>
                      <a:pt x="247" y="31"/>
                      <a:pt x="247" y="31"/>
                      <a:pt x="247" y="31"/>
                    </a:cubicBezTo>
                    <a:cubicBezTo>
                      <a:pt x="247" y="0"/>
                      <a:pt x="247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47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63"/>
                    </a:cubicBezTo>
                    <a:cubicBezTo>
                      <a:pt x="216" y="63"/>
                      <a:pt x="216" y="63"/>
                      <a:pt x="216" y="93"/>
                    </a:cubicBezTo>
                    <a:lnTo>
                      <a:pt x="185" y="93"/>
                    </a:lnTo>
                    <a:lnTo>
                      <a:pt x="185" y="124"/>
                    </a:lnTo>
                    <a:cubicBezTo>
                      <a:pt x="185" y="155"/>
                      <a:pt x="154" y="187"/>
                      <a:pt x="154" y="187"/>
                    </a:cubicBezTo>
                    <a:lnTo>
                      <a:pt x="154" y="187"/>
                    </a:lnTo>
                    <a:lnTo>
                      <a:pt x="154" y="187"/>
                    </a:lnTo>
                    <a:lnTo>
                      <a:pt x="154" y="187"/>
                    </a:lnTo>
                    <a:cubicBezTo>
                      <a:pt x="154" y="187"/>
                      <a:pt x="154" y="217"/>
                      <a:pt x="123" y="217"/>
                    </a:cubicBezTo>
                    <a:lnTo>
                      <a:pt x="123" y="217"/>
                    </a:lnTo>
                    <a:cubicBezTo>
                      <a:pt x="93" y="217"/>
                      <a:pt x="94" y="217"/>
                      <a:pt x="94" y="217"/>
                    </a:cubicBezTo>
                    <a:lnTo>
                      <a:pt x="94" y="217"/>
                    </a:lnTo>
                    <a:lnTo>
                      <a:pt x="94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31" y="217"/>
                      <a:pt x="0" y="248"/>
                      <a:pt x="0" y="248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310"/>
                      <a:pt x="0" y="310"/>
                      <a:pt x="0" y="31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xmlns="" id="{2F447539-36E2-4930-A2BF-AFAFEF6FB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684463"/>
                <a:ext cx="190500" cy="223837"/>
              </a:xfrm>
              <a:custGeom>
                <a:avLst/>
                <a:gdLst>
                  <a:gd name="T0" fmla="*/ 465 w 528"/>
                  <a:gd name="T1" fmla="*/ 310 h 621"/>
                  <a:gd name="T2" fmla="*/ 465 w 528"/>
                  <a:gd name="T3" fmla="*/ 248 h 621"/>
                  <a:gd name="T4" fmla="*/ 465 w 528"/>
                  <a:gd name="T5" fmla="*/ 217 h 621"/>
                  <a:gd name="T6" fmla="*/ 403 w 528"/>
                  <a:gd name="T7" fmla="*/ 124 h 621"/>
                  <a:gd name="T8" fmla="*/ 62 w 528"/>
                  <a:gd name="T9" fmla="*/ 0 h 621"/>
                  <a:gd name="T10" fmla="*/ 62 w 528"/>
                  <a:gd name="T11" fmla="*/ 62 h 621"/>
                  <a:gd name="T12" fmla="*/ 62 w 528"/>
                  <a:gd name="T13" fmla="*/ 93 h 621"/>
                  <a:gd name="T14" fmla="*/ 62 w 528"/>
                  <a:gd name="T15" fmla="*/ 124 h 621"/>
                  <a:gd name="T16" fmla="*/ 62 w 528"/>
                  <a:gd name="T17" fmla="*/ 155 h 621"/>
                  <a:gd name="T18" fmla="*/ 31 w 528"/>
                  <a:gd name="T19" fmla="*/ 155 h 621"/>
                  <a:gd name="T20" fmla="*/ 31 w 528"/>
                  <a:gd name="T21" fmla="*/ 186 h 621"/>
                  <a:gd name="T22" fmla="*/ 0 w 528"/>
                  <a:gd name="T23" fmla="*/ 217 h 621"/>
                  <a:gd name="T24" fmla="*/ 0 w 528"/>
                  <a:gd name="T25" fmla="*/ 248 h 621"/>
                  <a:gd name="T26" fmla="*/ 0 w 528"/>
                  <a:gd name="T27" fmla="*/ 279 h 621"/>
                  <a:gd name="T28" fmla="*/ 31 w 528"/>
                  <a:gd name="T29" fmla="*/ 341 h 621"/>
                  <a:gd name="T30" fmla="*/ 62 w 528"/>
                  <a:gd name="T31" fmla="*/ 403 h 621"/>
                  <a:gd name="T32" fmla="*/ 62 w 528"/>
                  <a:gd name="T33" fmla="*/ 434 h 621"/>
                  <a:gd name="T34" fmla="*/ 124 w 528"/>
                  <a:gd name="T35" fmla="*/ 465 h 621"/>
                  <a:gd name="T36" fmla="*/ 186 w 528"/>
                  <a:gd name="T37" fmla="*/ 496 h 621"/>
                  <a:gd name="T38" fmla="*/ 186 w 528"/>
                  <a:gd name="T39" fmla="*/ 496 h 621"/>
                  <a:gd name="T40" fmla="*/ 217 w 528"/>
                  <a:gd name="T41" fmla="*/ 496 h 621"/>
                  <a:gd name="T42" fmla="*/ 217 w 528"/>
                  <a:gd name="T43" fmla="*/ 496 h 621"/>
                  <a:gd name="T44" fmla="*/ 248 w 528"/>
                  <a:gd name="T45" fmla="*/ 496 h 621"/>
                  <a:gd name="T46" fmla="*/ 248 w 528"/>
                  <a:gd name="T47" fmla="*/ 496 h 621"/>
                  <a:gd name="T48" fmla="*/ 248 w 528"/>
                  <a:gd name="T49" fmla="*/ 496 h 621"/>
                  <a:gd name="T50" fmla="*/ 279 w 528"/>
                  <a:gd name="T51" fmla="*/ 527 h 621"/>
                  <a:gd name="T52" fmla="*/ 279 w 528"/>
                  <a:gd name="T53" fmla="*/ 558 h 621"/>
                  <a:gd name="T54" fmla="*/ 279 w 528"/>
                  <a:gd name="T55" fmla="*/ 620 h 621"/>
                  <a:gd name="T56" fmla="*/ 279 w 528"/>
                  <a:gd name="T57" fmla="*/ 620 h 621"/>
                  <a:gd name="T58" fmla="*/ 310 w 528"/>
                  <a:gd name="T59" fmla="*/ 620 h 621"/>
                  <a:gd name="T60" fmla="*/ 341 w 528"/>
                  <a:gd name="T61" fmla="*/ 620 h 621"/>
                  <a:gd name="T62" fmla="*/ 372 w 528"/>
                  <a:gd name="T63" fmla="*/ 620 h 621"/>
                  <a:gd name="T64" fmla="*/ 403 w 528"/>
                  <a:gd name="T65" fmla="*/ 620 h 621"/>
                  <a:gd name="T66" fmla="*/ 434 w 528"/>
                  <a:gd name="T67" fmla="*/ 589 h 621"/>
                  <a:gd name="T68" fmla="*/ 465 w 528"/>
                  <a:gd name="T69" fmla="*/ 589 h 621"/>
                  <a:gd name="T70" fmla="*/ 496 w 528"/>
                  <a:gd name="T71" fmla="*/ 589 h 621"/>
                  <a:gd name="T72" fmla="*/ 496 w 528"/>
                  <a:gd name="T73" fmla="*/ 589 h 621"/>
                  <a:gd name="T74" fmla="*/ 496 w 528"/>
                  <a:gd name="T75" fmla="*/ 589 h 621"/>
                  <a:gd name="T76" fmla="*/ 527 w 528"/>
                  <a:gd name="T77" fmla="*/ 589 h 621"/>
                  <a:gd name="T78" fmla="*/ 527 w 528"/>
                  <a:gd name="T79" fmla="*/ 589 h 621"/>
                  <a:gd name="T80" fmla="*/ 527 w 528"/>
                  <a:gd name="T81" fmla="*/ 589 h 621"/>
                  <a:gd name="T82" fmla="*/ 496 w 528"/>
                  <a:gd name="T83" fmla="*/ 527 h 621"/>
                  <a:gd name="T84" fmla="*/ 496 w 528"/>
                  <a:gd name="T85" fmla="*/ 496 h 621"/>
                  <a:gd name="T86" fmla="*/ 496 w 528"/>
                  <a:gd name="T87" fmla="*/ 403 h 621"/>
                  <a:gd name="T88" fmla="*/ 465 w 528"/>
                  <a:gd name="T89" fmla="*/ 34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8" h="621">
                    <a:moveTo>
                      <a:pt x="465" y="310"/>
                    </a:moveTo>
                    <a:lnTo>
                      <a:pt x="465" y="310"/>
                    </a:lnTo>
                    <a:cubicBezTo>
                      <a:pt x="465" y="310"/>
                      <a:pt x="465" y="279"/>
                      <a:pt x="465" y="248"/>
                    </a:cubicBezTo>
                    <a:lnTo>
                      <a:pt x="465" y="248"/>
                    </a:ln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24"/>
                      <a:pt x="403" y="124"/>
                      <a:pt x="403" y="124"/>
                    </a:cubicBezTo>
                    <a:cubicBezTo>
                      <a:pt x="217" y="0"/>
                      <a:pt x="217" y="0"/>
                      <a:pt x="217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31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62" y="93"/>
                    </a:cubicBez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9"/>
                      <a:pt x="0" y="279"/>
                      <a:pt x="0" y="310"/>
                    </a:cubicBezTo>
                    <a:cubicBezTo>
                      <a:pt x="0" y="310"/>
                      <a:pt x="31" y="310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cubicBezTo>
                      <a:pt x="62" y="372"/>
                      <a:pt x="62" y="403"/>
                      <a:pt x="62" y="403"/>
                    </a:cubicBez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cubicBezTo>
                      <a:pt x="93" y="434"/>
                      <a:pt x="93" y="434"/>
                      <a:pt x="124" y="465"/>
                    </a:cubicBezTo>
                    <a:lnTo>
                      <a:pt x="124" y="465"/>
                    </a:lnTo>
                    <a:cubicBezTo>
                      <a:pt x="124" y="465"/>
                      <a:pt x="124" y="465"/>
                      <a:pt x="155" y="465"/>
                    </a:cubicBezTo>
                    <a:cubicBezTo>
                      <a:pt x="155" y="465"/>
                      <a:pt x="155" y="465"/>
                      <a:pt x="186" y="496"/>
                    </a:cubicBezTo>
                    <a:lnTo>
                      <a:pt x="186" y="496"/>
                    </a:lnTo>
                    <a:lnTo>
                      <a:pt x="186" y="496"/>
                    </a:lnTo>
                    <a:lnTo>
                      <a:pt x="186" y="496"/>
                    </a:lnTo>
                    <a:cubicBezTo>
                      <a:pt x="186" y="496"/>
                      <a:pt x="186" y="496"/>
                      <a:pt x="217" y="496"/>
                    </a:cubicBezTo>
                    <a:lnTo>
                      <a:pt x="217" y="496"/>
                    </a:lnTo>
                    <a:lnTo>
                      <a:pt x="217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lnTo>
                      <a:pt x="248" y="496"/>
                    </a:lnTo>
                    <a:cubicBezTo>
                      <a:pt x="248" y="496"/>
                      <a:pt x="279" y="496"/>
                      <a:pt x="279" y="527"/>
                    </a:cubicBez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27"/>
                      <a:pt x="279" y="527"/>
                      <a:pt x="279" y="558"/>
                    </a:cubicBezTo>
                    <a:lnTo>
                      <a:pt x="279" y="589"/>
                    </a:lnTo>
                    <a:cubicBezTo>
                      <a:pt x="279" y="589"/>
                      <a:pt x="279" y="589"/>
                      <a:pt x="279" y="620"/>
                    </a:cubicBezTo>
                    <a:lnTo>
                      <a:pt x="279" y="620"/>
                    </a:lnTo>
                    <a:lnTo>
                      <a:pt x="279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1" y="620"/>
                      <a:pt x="341" y="620"/>
                      <a:pt x="341" y="620"/>
                    </a:cubicBezTo>
                    <a:cubicBezTo>
                      <a:pt x="341" y="620"/>
                      <a:pt x="341" y="620"/>
                      <a:pt x="372" y="620"/>
                    </a:cubicBezTo>
                    <a:lnTo>
                      <a:pt x="372" y="620"/>
                    </a:lnTo>
                    <a:cubicBezTo>
                      <a:pt x="372" y="620"/>
                      <a:pt x="372" y="620"/>
                      <a:pt x="403" y="620"/>
                    </a:cubicBezTo>
                    <a:lnTo>
                      <a:pt x="403" y="620"/>
                    </a:lnTo>
                    <a:lnTo>
                      <a:pt x="403" y="620"/>
                    </a:lnTo>
                    <a:lnTo>
                      <a:pt x="434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65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527" y="589"/>
                      <a:pt x="527" y="589"/>
                      <a:pt x="527" y="589"/>
                    </a:cubicBez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58"/>
                    </a:lnTo>
                    <a:lnTo>
                      <a:pt x="496" y="527"/>
                    </a:lnTo>
                    <a:lnTo>
                      <a:pt x="496" y="527"/>
                    </a:lnTo>
                    <a:cubicBezTo>
                      <a:pt x="496" y="496"/>
                      <a:pt x="496" y="496"/>
                      <a:pt x="496" y="496"/>
                    </a:cubicBezTo>
                    <a:cubicBezTo>
                      <a:pt x="496" y="465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372"/>
                    </a:lnTo>
                    <a:cubicBezTo>
                      <a:pt x="496" y="341"/>
                      <a:pt x="496" y="341"/>
                      <a:pt x="465" y="341"/>
                    </a:cubicBezTo>
                    <a:lnTo>
                      <a:pt x="465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xmlns="" id="{810A16CD-BAB6-4783-B7A6-076945D6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795588"/>
                <a:ext cx="234950" cy="257175"/>
              </a:xfrm>
              <a:custGeom>
                <a:avLst/>
                <a:gdLst>
                  <a:gd name="T0" fmla="*/ 31 w 652"/>
                  <a:gd name="T1" fmla="*/ 682 h 714"/>
                  <a:gd name="T2" fmla="*/ 31 w 652"/>
                  <a:gd name="T3" fmla="*/ 682 h 714"/>
                  <a:gd name="T4" fmla="*/ 62 w 652"/>
                  <a:gd name="T5" fmla="*/ 651 h 714"/>
                  <a:gd name="T6" fmla="*/ 93 w 652"/>
                  <a:gd name="T7" fmla="*/ 651 h 714"/>
                  <a:gd name="T8" fmla="*/ 124 w 652"/>
                  <a:gd name="T9" fmla="*/ 682 h 714"/>
                  <a:gd name="T10" fmla="*/ 279 w 652"/>
                  <a:gd name="T11" fmla="*/ 682 h 714"/>
                  <a:gd name="T12" fmla="*/ 279 w 652"/>
                  <a:gd name="T13" fmla="*/ 682 h 714"/>
                  <a:gd name="T14" fmla="*/ 372 w 652"/>
                  <a:gd name="T15" fmla="*/ 682 h 714"/>
                  <a:gd name="T16" fmla="*/ 496 w 652"/>
                  <a:gd name="T17" fmla="*/ 713 h 714"/>
                  <a:gd name="T18" fmla="*/ 589 w 652"/>
                  <a:gd name="T19" fmla="*/ 713 h 714"/>
                  <a:gd name="T20" fmla="*/ 527 w 652"/>
                  <a:gd name="T21" fmla="*/ 651 h 714"/>
                  <a:gd name="T22" fmla="*/ 527 w 652"/>
                  <a:gd name="T23" fmla="*/ 651 h 714"/>
                  <a:gd name="T24" fmla="*/ 651 w 652"/>
                  <a:gd name="T25" fmla="*/ 402 h 714"/>
                  <a:gd name="T26" fmla="*/ 589 w 652"/>
                  <a:gd name="T27" fmla="*/ 341 h 714"/>
                  <a:gd name="T28" fmla="*/ 589 w 652"/>
                  <a:gd name="T29" fmla="*/ 341 h 714"/>
                  <a:gd name="T30" fmla="*/ 527 w 652"/>
                  <a:gd name="T31" fmla="*/ 310 h 714"/>
                  <a:gd name="T32" fmla="*/ 527 w 652"/>
                  <a:gd name="T33" fmla="*/ 248 h 714"/>
                  <a:gd name="T34" fmla="*/ 527 w 652"/>
                  <a:gd name="T35" fmla="*/ 248 h 714"/>
                  <a:gd name="T36" fmla="*/ 527 w 652"/>
                  <a:gd name="T37" fmla="*/ 248 h 714"/>
                  <a:gd name="T38" fmla="*/ 527 w 652"/>
                  <a:gd name="T39" fmla="*/ 186 h 714"/>
                  <a:gd name="T40" fmla="*/ 527 w 652"/>
                  <a:gd name="T41" fmla="*/ 124 h 714"/>
                  <a:gd name="T42" fmla="*/ 527 w 652"/>
                  <a:gd name="T43" fmla="*/ 93 h 714"/>
                  <a:gd name="T44" fmla="*/ 434 w 652"/>
                  <a:gd name="T45" fmla="*/ 93 h 714"/>
                  <a:gd name="T46" fmla="*/ 434 w 652"/>
                  <a:gd name="T47" fmla="*/ 62 h 714"/>
                  <a:gd name="T48" fmla="*/ 434 w 652"/>
                  <a:gd name="T49" fmla="*/ 124 h 714"/>
                  <a:gd name="T50" fmla="*/ 403 w 652"/>
                  <a:gd name="T51" fmla="*/ 155 h 714"/>
                  <a:gd name="T52" fmla="*/ 372 w 652"/>
                  <a:gd name="T53" fmla="*/ 124 h 714"/>
                  <a:gd name="T54" fmla="*/ 341 w 652"/>
                  <a:gd name="T55" fmla="*/ 155 h 714"/>
                  <a:gd name="T56" fmla="*/ 279 w 652"/>
                  <a:gd name="T57" fmla="*/ 155 h 714"/>
                  <a:gd name="T58" fmla="*/ 279 w 652"/>
                  <a:gd name="T59" fmla="*/ 93 h 714"/>
                  <a:gd name="T60" fmla="*/ 248 w 652"/>
                  <a:gd name="T61" fmla="*/ 62 h 714"/>
                  <a:gd name="T62" fmla="*/ 31 w 652"/>
                  <a:gd name="T63" fmla="*/ 0 h 714"/>
                  <a:gd name="T64" fmla="*/ 93 w 652"/>
                  <a:gd name="T65" fmla="*/ 155 h 714"/>
                  <a:gd name="T66" fmla="*/ 93 w 652"/>
                  <a:gd name="T67" fmla="*/ 186 h 714"/>
                  <a:gd name="T68" fmla="*/ 124 w 652"/>
                  <a:gd name="T69" fmla="*/ 279 h 714"/>
                  <a:gd name="T70" fmla="*/ 124 w 652"/>
                  <a:gd name="T71" fmla="*/ 372 h 714"/>
                  <a:gd name="T72" fmla="*/ 93 w 652"/>
                  <a:gd name="T73" fmla="*/ 434 h 714"/>
                  <a:gd name="T74" fmla="*/ 31 w 652"/>
                  <a:gd name="T75" fmla="*/ 465 h 714"/>
                  <a:gd name="T76" fmla="*/ 0 w 652"/>
                  <a:gd name="T77" fmla="*/ 619 h 714"/>
                  <a:gd name="T78" fmla="*/ 0 w 652"/>
                  <a:gd name="T79" fmla="*/ 682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52" h="714">
                    <a:moveTo>
                      <a:pt x="31" y="682"/>
                    </a:moveTo>
                    <a:lnTo>
                      <a:pt x="31" y="682"/>
                    </a:lnTo>
                    <a:lnTo>
                      <a:pt x="31" y="682"/>
                    </a:lnTo>
                    <a:lnTo>
                      <a:pt x="31" y="682"/>
                    </a:lnTo>
                    <a:cubicBezTo>
                      <a:pt x="31" y="682"/>
                      <a:pt x="31" y="682"/>
                      <a:pt x="31" y="651"/>
                    </a:cubicBezTo>
                    <a:lnTo>
                      <a:pt x="62" y="651"/>
                    </a:lnTo>
                    <a:lnTo>
                      <a:pt x="93" y="651"/>
                    </a:lnTo>
                    <a:lnTo>
                      <a:pt x="93" y="651"/>
                    </a:lnTo>
                    <a:lnTo>
                      <a:pt x="93" y="651"/>
                    </a:lnTo>
                    <a:cubicBezTo>
                      <a:pt x="93" y="682"/>
                      <a:pt x="124" y="682"/>
                      <a:pt x="124" y="682"/>
                    </a:cubicBezTo>
                    <a:cubicBezTo>
                      <a:pt x="124" y="682"/>
                      <a:pt x="124" y="682"/>
                      <a:pt x="155" y="682"/>
                    </a:cubicBezTo>
                    <a:cubicBezTo>
                      <a:pt x="155" y="682"/>
                      <a:pt x="248" y="682"/>
                      <a:pt x="279" y="682"/>
                    </a:cubicBezTo>
                    <a:lnTo>
                      <a:pt x="279" y="682"/>
                    </a:lnTo>
                    <a:lnTo>
                      <a:pt x="279" y="682"/>
                    </a:lnTo>
                    <a:cubicBezTo>
                      <a:pt x="310" y="682"/>
                      <a:pt x="341" y="682"/>
                      <a:pt x="341" y="682"/>
                    </a:cubicBezTo>
                    <a:cubicBezTo>
                      <a:pt x="372" y="682"/>
                      <a:pt x="372" y="682"/>
                      <a:pt x="372" y="682"/>
                    </a:cubicBezTo>
                    <a:cubicBezTo>
                      <a:pt x="372" y="713"/>
                      <a:pt x="372" y="713"/>
                      <a:pt x="372" y="713"/>
                    </a:cubicBezTo>
                    <a:cubicBezTo>
                      <a:pt x="496" y="713"/>
                      <a:pt x="496" y="713"/>
                      <a:pt x="496" y="713"/>
                    </a:cubicBezTo>
                    <a:cubicBezTo>
                      <a:pt x="496" y="713"/>
                      <a:pt x="496" y="713"/>
                      <a:pt x="527" y="713"/>
                    </a:cubicBezTo>
                    <a:cubicBezTo>
                      <a:pt x="527" y="713"/>
                      <a:pt x="558" y="713"/>
                      <a:pt x="589" y="713"/>
                    </a:cubicBezTo>
                    <a:cubicBezTo>
                      <a:pt x="558" y="713"/>
                      <a:pt x="558" y="682"/>
                      <a:pt x="558" y="682"/>
                    </a:cubicBezTo>
                    <a:lnTo>
                      <a:pt x="527" y="651"/>
                    </a:lnTo>
                    <a:lnTo>
                      <a:pt x="527" y="651"/>
                    </a:lnTo>
                    <a:lnTo>
                      <a:pt x="527" y="651"/>
                    </a:lnTo>
                    <a:cubicBezTo>
                      <a:pt x="527" y="402"/>
                      <a:pt x="527" y="402"/>
                      <a:pt x="527" y="402"/>
                    </a:cubicBezTo>
                    <a:cubicBezTo>
                      <a:pt x="651" y="402"/>
                      <a:pt x="651" y="402"/>
                      <a:pt x="651" y="402"/>
                    </a:cubicBezTo>
                    <a:cubicBezTo>
                      <a:pt x="651" y="341"/>
                      <a:pt x="651" y="341"/>
                      <a:pt x="651" y="341"/>
                    </a:cubicBezTo>
                    <a:cubicBezTo>
                      <a:pt x="620" y="341"/>
                      <a:pt x="589" y="341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558" y="341"/>
                      <a:pt x="558" y="341"/>
                      <a:pt x="558" y="310"/>
                    </a:cubicBezTo>
                    <a:cubicBezTo>
                      <a:pt x="527" y="310"/>
                      <a:pt x="527" y="310"/>
                      <a:pt x="527" y="310"/>
                    </a:cubicBezTo>
                    <a:cubicBezTo>
                      <a:pt x="527" y="310"/>
                      <a:pt x="527" y="310"/>
                      <a:pt x="527" y="279"/>
                    </a:cubicBezTo>
                    <a:cubicBezTo>
                      <a:pt x="527" y="279"/>
                      <a:pt x="527" y="279"/>
                      <a:pt x="527" y="248"/>
                    </a:cubicBez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27" y="186"/>
                      <a:pt x="527" y="186"/>
                      <a:pt x="527" y="186"/>
                    </a:cubicBezTo>
                    <a:lnTo>
                      <a:pt x="527" y="155"/>
                    </a:lnTo>
                    <a:cubicBezTo>
                      <a:pt x="527" y="124"/>
                      <a:pt x="527" y="124"/>
                      <a:pt x="527" y="124"/>
                    </a:cubicBezTo>
                    <a:lnTo>
                      <a:pt x="527" y="124"/>
                    </a:lnTo>
                    <a:lnTo>
                      <a:pt x="527" y="93"/>
                    </a:lnTo>
                    <a:lnTo>
                      <a:pt x="527" y="93"/>
                    </a:lnTo>
                    <a:cubicBezTo>
                      <a:pt x="434" y="93"/>
                      <a:pt x="434" y="93"/>
                      <a:pt x="434" y="93"/>
                    </a:cubicBezTo>
                    <a:cubicBezTo>
                      <a:pt x="434" y="62"/>
                      <a:pt x="434" y="62"/>
                      <a:pt x="434" y="62"/>
                    </a:cubicBezTo>
                    <a:lnTo>
                      <a:pt x="434" y="62"/>
                    </a:lnTo>
                    <a:cubicBezTo>
                      <a:pt x="434" y="93"/>
                      <a:pt x="434" y="93"/>
                      <a:pt x="434" y="124"/>
                    </a:cubicBezTo>
                    <a:lnTo>
                      <a:pt x="434" y="124"/>
                    </a:lnTo>
                    <a:lnTo>
                      <a:pt x="434" y="124"/>
                    </a:lnTo>
                    <a:cubicBezTo>
                      <a:pt x="434" y="124"/>
                      <a:pt x="434" y="155"/>
                      <a:pt x="403" y="155"/>
                    </a:cubicBezTo>
                    <a:cubicBezTo>
                      <a:pt x="403" y="155"/>
                      <a:pt x="372" y="155"/>
                      <a:pt x="372" y="124"/>
                    </a:cubicBezTo>
                    <a:lnTo>
                      <a:pt x="372" y="124"/>
                    </a:lnTo>
                    <a:lnTo>
                      <a:pt x="372" y="124"/>
                    </a:lnTo>
                    <a:cubicBezTo>
                      <a:pt x="341" y="124"/>
                      <a:pt x="341" y="155"/>
                      <a:pt x="341" y="155"/>
                    </a:cubicBezTo>
                    <a:cubicBezTo>
                      <a:pt x="310" y="155"/>
                      <a:pt x="310" y="155"/>
                      <a:pt x="310" y="155"/>
                    </a:cubicBezTo>
                    <a:cubicBezTo>
                      <a:pt x="310" y="155"/>
                      <a:pt x="310" y="155"/>
                      <a:pt x="279" y="155"/>
                    </a:cubicBezTo>
                    <a:cubicBezTo>
                      <a:pt x="279" y="124"/>
                      <a:pt x="279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cubicBezTo>
                      <a:pt x="248" y="62"/>
                      <a:pt x="248" y="62"/>
                      <a:pt x="248" y="62"/>
                    </a:cubicBezTo>
                    <a:cubicBezTo>
                      <a:pt x="248" y="62"/>
                      <a:pt x="248" y="31"/>
                      <a:pt x="21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62" y="31"/>
                      <a:pt x="93" y="93"/>
                      <a:pt x="93" y="93"/>
                    </a:cubicBezTo>
                    <a:cubicBezTo>
                      <a:pt x="93" y="124"/>
                      <a:pt x="93" y="124"/>
                      <a:pt x="93" y="155"/>
                    </a:cubicBezTo>
                    <a:lnTo>
                      <a:pt x="93" y="155"/>
                    </a:lnTo>
                    <a:lnTo>
                      <a:pt x="93" y="186"/>
                    </a:lnTo>
                    <a:cubicBezTo>
                      <a:pt x="93" y="217"/>
                      <a:pt x="93" y="248"/>
                      <a:pt x="93" y="248"/>
                    </a:cubicBezTo>
                    <a:cubicBezTo>
                      <a:pt x="124" y="248"/>
                      <a:pt x="124" y="279"/>
                      <a:pt x="124" y="279"/>
                    </a:cubicBezTo>
                    <a:cubicBezTo>
                      <a:pt x="124" y="279"/>
                      <a:pt x="124" y="310"/>
                      <a:pt x="124" y="341"/>
                    </a:cubicBez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93" y="402"/>
                      <a:pt x="93" y="434"/>
                    </a:cubicBezTo>
                    <a:lnTo>
                      <a:pt x="93" y="434"/>
                    </a:lnTo>
                    <a:cubicBezTo>
                      <a:pt x="93" y="434"/>
                      <a:pt x="62" y="434"/>
                      <a:pt x="62" y="465"/>
                    </a:cubicBezTo>
                    <a:cubicBezTo>
                      <a:pt x="62" y="465"/>
                      <a:pt x="62" y="465"/>
                      <a:pt x="31" y="465"/>
                    </a:cubicBezTo>
                    <a:cubicBezTo>
                      <a:pt x="31" y="496"/>
                      <a:pt x="31" y="527"/>
                      <a:pt x="31" y="558"/>
                    </a:cubicBezTo>
                    <a:cubicBezTo>
                      <a:pt x="31" y="589"/>
                      <a:pt x="31" y="619"/>
                      <a:pt x="0" y="619"/>
                    </a:cubicBezTo>
                    <a:lnTo>
                      <a:pt x="0" y="619"/>
                    </a:lnTo>
                    <a:cubicBezTo>
                      <a:pt x="0" y="619"/>
                      <a:pt x="0" y="651"/>
                      <a:pt x="0" y="682"/>
                    </a:cubicBezTo>
                    <a:lnTo>
                      <a:pt x="31" y="68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xmlns="" id="{09DB062A-551D-4392-8CCF-FACB83E21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14550"/>
                <a:ext cx="190500" cy="346075"/>
              </a:xfrm>
              <a:custGeom>
                <a:avLst/>
                <a:gdLst>
                  <a:gd name="T0" fmla="*/ 93 w 528"/>
                  <a:gd name="T1" fmla="*/ 898 h 961"/>
                  <a:gd name="T2" fmla="*/ 124 w 528"/>
                  <a:gd name="T3" fmla="*/ 960 h 961"/>
                  <a:gd name="T4" fmla="*/ 155 w 528"/>
                  <a:gd name="T5" fmla="*/ 960 h 961"/>
                  <a:gd name="T6" fmla="*/ 186 w 528"/>
                  <a:gd name="T7" fmla="*/ 960 h 961"/>
                  <a:gd name="T8" fmla="*/ 186 w 528"/>
                  <a:gd name="T9" fmla="*/ 960 h 961"/>
                  <a:gd name="T10" fmla="*/ 217 w 528"/>
                  <a:gd name="T11" fmla="*/ 930 h 961"/>
                  <a:gd name="T12" fmla="*/ 248 w 528"/>
                  <a:gd name="T13" fmla="*/ 930 h 961"/>
                  <a:gd name="T14" fmla="*/ 248 w 528"/>
                  <a:gd name="T15" fmla="*/ 930 h 961"/>
                  <a:gd name="T16" fmla="*/ 279 w 528"/>
                  <a:gd name="T17" fmla="*/ 930 h 961"/>
                  <a:gd name="T18" fmla="*/ 279 w 528"/>
                  <a:gd name="T19" fmla="*/ 930 h 961"/>
                  <a:gd name="T20" fmla="*/ 279 w 528"/>
                  <a:gd name="T21" fmla="*/ 898 h 961"/>
                  <a:gd name="T22" fmla="*/ 310 w 528"/>
                  <a:gd name="T23" fmla="*/ 867 h 961"/>
                  <a:gd name="T24" fmla="*/ 310 w 528"/>
                  <a:gd name="T25" fmla="*/ 867 h 961"/>
                  <a:gd name="T26" fmla="*/ 341 w 528"/>
                  <a:gd name="T27" fmla="*/ 867 h 961"/>
                  <a:gd name="T28" fmla="*/ 372 w 528"/>
                  <a:gd name="T29" fmla="*/ 867 h 961"/>
                  <a:gd name="T30" fmla="*/ 403 w 528"/>
                  <a:gd name="T31" fmla="*/ 836 h 961"/>
                  <a:gd name="T32" fmla="*/ 434 w 528"/>
                  <a:gd name="T33" fmla="*/ 806 h 961"/>
                  <a:gd name="T34" fmla="*/ 434 w 528"/>
                  <a:gd name="T35" fmla="*/ 774 h 961"/>
                  <a:gd name="T36" fmla="*/ 465 w 528"/>
                  <a:gd name="T37" fmla="*/ 743 h 961"/>
                  <a:gd name="T38" fmla="*/ 465 w 528"/>
                  <a:gd name="T39" fmla="*/ 712 h 961"/>
                  <a:gd name="T40" fmla="*/ 465 w 528"/>
                  <a:gd name="T41" fmla="*/ 712 h 961"/>
                  <a:gd name="T42" fmla="*/ 434 w 528"/>
                  <a:gd name="T43" fmla="*/ 650 h 961"/>
                  <a:gd name="T44" fmla="*/ 434 w 528"/>
                  <a:gd name="T45" fmla="*/ 619 h 961"/>
                  <a:gd name="T46" fmla="*/ 465 w 528"/>
                  <a:gd name="T47" fmla="*/ 558 h 961"/>
                  <a:gd name="T48" fmla="*/ 465 w 528"/>
                  <a:gd name="T49" fmla="*/ 558 h 961"/>
                  <a:gd name="T50" fmla="*/ 496 w 528"/>
                  <a:gd name="T51" fmla="*/ 496 h 961"/>
                  <a:gd name="T52" fmla="*/ 496 w 528"/>
                  <a:gd name="T53" fmla="*/ 496 h 961"/>
                  <a:gd name="T54" fmla="*/ 527 w 528"/>
                  <a:gd name="T55" fmla="*/ 465 h 961"/>
                  <a:gd name="T56" fmla="*/ 124 w 528"/>
                  <a:gd name="T57" fmla="*/ 0 h 961"/>
                  <a:gd name="T58" fmla="*/ 93 w 528"/>
                  <a:gd name="T59" fmla="*/ 31 h 961"/>
                  <a:gd name="T60" fmla="*/ 93 w 528"/>
                  <a:gd name="T61" fmla="*/ 93 h 961"/>
                  <a:gd name="T62" fmla="*/ 124 w 528"/>
                  <a:gd name="T63" fmla="*/ 155 h 961"/>
                  <a:gd name="T64" fmla="*/ 155 w 528"/>
                  <a:gd name="T65" fmla="*/ 187 h 961"/>
                  <a:gd name="T66" fmla="*/ 124 w 528"/>
                  <a:gd name="T67" fmla="*/ 248 h 961"/>
                  <a:gd name="T68" fmla="*/ 124 w 528"/>
                  <a:gd name="T69" fmla="*/ 435 h 961"/>
                  <a:gd name="T70" fmla="*/ 93 w 528"/>
                  <a:gd name="T71" fmla="*/ 465 h 961"/>
                  <a:gd name="T72" fmla="*/ 62 w 528"/>
                  <a:gd name="T73" fmla="*/ 496 h 961"/>
                  <a:gd name="T74" fmla="*/ 31 w 528"/>
                  <a:gd name="T75" fmla="*/ 526 h 961"/>
                  <a:gd name="T76" fmla="*/ 31 w 528"/>
                  <a:gd name="T77" fmla="*/ 588 h 961"/>
                  <a:gd name="T78" fmla="*/ 31 w 528"/>
                  <a:gd name="T79" fmla="*/ 619 h 961"/>
                  <a:gd name="T80" fmla="*/ 31 w 528"/>
                  <a:gd name="T81" fmla="*/ 619 h 961"/>
                  <a:gd name="T82" fmla="*/ 31 w 528"/>
                  <a:gd name="T83" fmla="*/ 619 h 961"/>
                  <a:gd name="T84" fmla="*/ 62 w 528"/>
                  <a:gd name="T85" fmla="*/ 619 h 961"/>
                  <a:gd name="T86" fmla="*/ 62 w 528"/>
                  <a:gd name="T87" fmla="*/ 650 h 961"/>
                  <a:gd name="T88" fmla="*/ 93 w 528"/>
                  <a:gd name="T89" fmla="*/ 712 h 961"/>
                  <a:gd name="T90" fmla="*/ 93 w 528"/>
                  <a:gd name="T91" fmla="*/ 806 h 961"/>
                  <a:gd name="T92" fmla="*/ 124 w 528"/>
                  <a:gd name="T93" fmla="*/ 867 h 961"/>
                  <a:gd name="T94" fmla="*/ 93 w 528"/>
                  <a:gd name="T95" fmla="*/ 898 h 961"/>
                  <a:gd name="T96" fmla="*/ 93 w 528"/>
                  <a:gd name="T97" fmla="*/ 898 h 961"/>
                  <a:gd name="T98" fmla="*/ 62 w 528"/>
                  <a:gd name="T99" fmla="*/ 898 h 961"/>
                  <a:gd name="T100" fmla="*/ 62 w 528"/>
                  <a:gd name="T101" fmla="*/ 898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8" h="961">
                    <a:moveTo>
                      <a:pt x="93" y="898"/>
                    </a:moveTo>
                    <a:lnTo>
                      <a:pt x="93" y="898"/>
                    </a:lnTo>
                    <a:lnTo>
                      <a:pt x="93" y="898"/>
                    </a:lnTo>
                    <a:cubicBezTo>
                      <a:pt x="124" y="960"/>
                      <a:pt x="124" y="960"/>
                      <a:pt x="124" y="960"/>
                    </a:cubicBezTo>
                    <a:lnTo>
                      <a:pt x="124" y="960"/>
                    </a:lnTo>
                    <a:cubicBezTo>
                      <a:pt x="124" y="960"/>
                      <a:pt x="124" y="960"/>
                      <a:pt x="155" y="960"/>
                    </a:cubicBezTo>
                    <a:lnTo>
                      <a:pt x="155" y="960"/>
                    </a:lnTo>
                    <a:cubicBezTo>
                      <a:pt x="186" y="960"/>
                      <a:pt x="186" y="960"/>
                      <a:pt x="186" y="960"/>
                    </a:cubicBezTo>
                    <a:lnTo>
                      <a:pt x="186" y="960"/>
                    </a:lnTo>
                    <a:lnTo>
                      <a:pt x="186" y="960"/>
                    </a:lnTo>
                    <a:lnTo>
                      <a:pt x="186" y="96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30"/>
                      <a:pt x="217" y="930"/>
                      <a:pt x="248" y="930"/>
                    </a:cubicBezTo>
                    <a:lnTo>
                      <a:pt x="248" y="930"/>
                    </a:lnTo>
                    <a:lnTo>
                      <a:pt x="248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lnTo>
                      <a:pt x="279" y="930"/>
                    </a:lnTo>
                    <a:cubicBezTo>
                      <a:pt x="279" y="898"/>
                      <a:pt x="279" y="898"/>
                      <a:pt x="279" y="898"/>
                    </a:cubicBezTo>
                    <a:lnTo>
                      <a:pt x="279" y="898"/>
                    </a:lnTo>
                    <a:cubicBezTo>
                      <a:pt x="279" y="867"/>
                      <a:pt x="310" y="867"/>
                      <a:pt x="310" y="867"/>
                    </a:cubicBezTo>
                    <a:lnTo>
                      <a:pt x="310" y="867"/>
                    </a:lnTo>
                    <a:lnTo>
                      <a:pt x="310" y="867"/>
                    </a:lnTo>
                    <a:lnTo>
                      <a:pt x="310" y="867"/>
                    </a:lnTo>
                    <a:lnTo>
                      <a:pt x="341" y="867"/>
                    </a:lnTo>
                    <a:lnTo>
                      <a:pt x="341" y="867"/>
                    </a:lnTo>
                    <a:cubicBezTo>
                      <a:pt x="341" y="867"/>
                      <a:pt x="341" y="867"/>
                      <a:pt x="372" y="867"/>
                    </a:cubicBezTo>
                    <a:lnTo>
                      <a:pt x="372" y="867"/>
                    </a:lnTo>
                    <a:cubicBezTo>
                      <a:pt x="372" y="867"/>
                      <a:pt x="372" y="836"/>
                      <a:pt x="403" y="836"/>
                    </a:cubicBezTo>
                    <a:lnTo>
                      <a:pt x="403" y="806"/>
                    </a:lnTo>
                    <a:cubicBezTo>
                      <a:pt x="403" y="806"/>
                      <a:pt x="403" y="806"/>
                      <a:pt x="434" y="806"/>
                    </a:cubicBezTo>
                    <a:lnTo>
                      <a:pt x="434" y="806"/>
                    </a:lnTo>
                    <a:cubicBezTo>
                      <a:pt x="434" y="774"/>
                      <a:pt x="434" y="774"/>
                      <a:pt x="434" y="774"/>
                    </a:cubicBezTo>
                    <a:cubicBezTo>
                      <a:pt x="465" y="743"/>
                      <a:pt x="465" y="743"/>
                      <a:pt x="465" y="743"/>
                    </a:cubicBezTo>
                    <a:lnTo>
                      <a:pt x="465" y="743"/>
                    </a:lnTo>
                    <a:cubicBezTo>
                      <a:pt x="465" y="743"/>
                      <a:pt x="465" y="743"/>
                      <a:pt x="465" y="712"/>
                    </a:cubicBezTo>
                    <a:lnTo>
                      <a:pt x="465" y="712"/>
                    </a:lnTo>
                    <a:lnTo>
                      <a:pt x="465" y="712"/>
                    </a:lnTo>
                    <a:lnTo>
                      <a:pt x="465" y="712"/>
                    </a:lnTo>
                    <a:cubicBezTo>
                      <a:pt x="434" y="712"/>
                      <a:pt x="434" y="682"/>
                      <a:pt x="434" y="682"/>
                    </a:cubicBezTo>
                    <a:cubicBezTo>
                      <a:pt x="434" y="682"/>
                      <a:pt x="434" y="682"/>
                      <a:pt x="434" y="650"/>
                    </a:cubicBezTo>
                    <a:lnTo>
                      <a:pt x="434" y="619"/>
                    </a:lnTo>
                    <a:lnTo>
                      <a:pt x="434" y="619"/>
                    </a:lnTo>
                    <a:cubicBezTo>
                      <a:pt x="434" y="588"/>
                      <a:pt x="434" y="588"/>
                      <a:pt x="434" y="588"/>
                    </a:cubicBezTo>
                    <a:lnTo>
                      <a:pt x="465" y="558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26"/>
                      <a:pt x="465" y="526"/>
                      <a:pt x="496" y="526"/>
                    </a:cubicBezTo>
                    <a:lnTo>
                      <a:pt x="496" y="496"/>
                    </a:lnTo>
                    <a:lnTo>
                      <a:pt x="496" y="496"/>
                    </a:lnTo>
                    <a:lnTo>
                      <a:pt x="496" y="496"/>
                    </a:lnTo>
                    <a:cubicBezTo>
                      <a:pt x="496" y="465"/>
                      <a:pt x="496" y="465"/>
                      <a:pt x="496" y="465"/>
                    </a:cubicBezTo>
                    <a:cubicBezTo>
                      <a:pt x="527" y="465"/>
                      <a:pt x="527" y="465"/>
                      <a:pt x="527" y="465"/>
                    </a:cubicBezTo>
                    <a:cubicBezTo>
                      <a:pt x="527" y="248"/>
                      <a:pt x="527" y="248"/>
                      <a:pt x="527" y="248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93"/>
                      <a:pt x="93" y="93"/>
                    </a:cubicBezTo>
                    <a:lnTo>
                      <a:pt x="93" y="93"/>
                    </a:ln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124"/>
                      <a:pt x="124" y="124"/>
                      <a:pt x="124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87"/>
                      <a:pt x="155" y="187"/>
                      <a:pt x="155" y="187"/>
                    </a:cubicBezTo>
                    <a:lnTo>
                      <a:pt x="155" y="187"/>
                    </a:lnTo>
                    <a:cubicBezTo>
                      <a:pt x="155" y="187"/>
                      <a:pt x="124" y="217"/>
                      <a:pt x="124" y="248"/>
                    </a:cubicBezTo>
                    <a:cubicBezTo>
                      <a:pt x="124" y="311"/>
                      <a:pt x="124" y="341"/>
                      <a:pt x="124" y="372"/>
                    </a:cubicBezTo>
                    <a:cubicBezTo>
                      <a:pt x="124" y="403"/>
                      <a:pt x="124" y="435"/>
                      <a:pt x="124" y="435"/>
                    </a:cubicBezTo>
                    <a:cubicBezTo>
                      <a:pt x="93" y="435"/>
                      <a:pt x="93" y="435"/>
                      <a:pt x="93" y="435"/>
                    </a:cubicBezTo>
                    <a:cubicBezTo>
                      <a:pt x="93" y="465"/>
                      <a:pt x="93" y="465"/>
                      <a:pt x="93" y="465"/>
                    </a:cubicBezTo>
                    <a:lnTo>
                      <a:pt x="62" y="496"/>
                    </a:lnTo>
                    <a:lnTo>
                      <a:pt x="62" y="496"/>
                    </a:lnTo>
                    <a:cubicBezTo>
                      <a:pt x="31" y="526"/>
                      <a:pt x="31" y="526"/>
                      <a:pt x="31" y="526"/>
                    </a:cubicBezTo>
                    <a:lnTo>
                      <a:pt x="31" y="526"/>
                    </a:lnTo>
                    <a:cubicBezTo>
                      <a:pt x="31" y="558"/>
                      <a:pt x="31" y="558"/>
                      <a:pt x="0" y="588"/>
                    </a:cubicBezTo>
                    <a:lnTo>
                      <a:pt x="31" y="588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31" y="619"/>
                    </a:lnTo>
                    <a:lnTo>
                      <a:pt x="62" y="619"/>
                    </a:lnTo>
                    <a:lnTo>
                      <a:pt x="62" y="619"/>
                    </a:lnTo>
                    <a:lnTo>
                      <a:pt x="62" y="650"/>
                    </a:lnTo>
                    <a:cubicBezTo>
                      <a:pt x="93" y="650"/>
                      <a:pt x="93" y="650"/>
                      <a:pt x="93" y="650"/>
                    </a:cubicBezTo>
                    <a:cubicBezTo>
                      <a:pt x="93" y="682"/>
                      <a:pt x="93" y="682"/>
                      <a:pt x="93" y="712"/>
                    </a:cubicBezTo>
                    <a:lnTo>
                      <a:pt x="93" y="712"/>
                    </a:lnTo>
                    <a:cubicBezTo>
                      <a:pt x="93" y="712"/>
                      <a:pt x="93" y="774"/>
                      <a:pt x="93" y="806"/>
                    </a:cubicBezTo>
                    <a:cubicBezTo>
                      <a:pt x="124" y="836"/>
                      <a:pt x="124" y="836"/>
                      <a:pt x="124" y="836"/>
                    </a:cubicBez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67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93" y="898"/>
                    </a:lnTo>
                    <a:lnTo>
                      <a:pt x="62" y="898"/>
                    </a:lnTo>
                    <a:lnTo>
                      <a:pt x="62" y="898"/>
                    </a:lnTo>
                    <a:lnTo>
                      <a:pt x="62" y="898"/>
                    </a:lnTo>
                    <a:cubicBezTo>
                      <a:pt x="93" y="898"/>
                      <a:pt x="93" y="898"/>
                      <a:pt x="93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xmlns="" id="{42C8862C-B33E-496D-89D7-582C80131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316163"/>
                <a:ext cx="146050" cy="100012"/>
              </a:xfrm>
              <a:custGeom>
                <a:avLst/>
                <a:gdLst>
                  <a:gd name="T0" fmla="*/ 31 w 405"/>
                  <a:gd name="T1" fmla="*/ 278 h 279"/>
                  <a:gd name="T2" fmla="*/ 31 w 405"/>
                  <a:gd name="T3" fmla="*/ 278 h 279"/>
                  <a:gd name="T4" fmla="*/ 62 w 405"/>
                  <a:gd name="T5" fmla="*/ 278 h 279"/>
                  <a:gd name="T6" fmla="*/ 93 w 405"/>
                  <a:gd name="T7" fmla="*/ 278 h 279"/>
                  <a:gd name="T8" fmla="*/ 93 w 405"/>
                  <a:gd name="T9" fmla="*/ 278 h 279"/>
                  <a:gd name="T10" fmla="*/ 124 w 405"/>
                  <a:gd name="T11" fmla="*/ 278 h 279"/>
                  <a:gd name="T12" fmla="*/ 93 w 405"/>
                  <a:gd name="T13" fmla="*/ 248 h 279"/>
                  <a:gd name="T14" fmla="*/ 93 w 405"/>
                  <a:gd name="T15" fmla="*/ 248 h 279"/>
                  <a:gd name="T16" fmla="*/ 124 w 405"/>
                  <a:gd name="T17" fmla="*/ 216 h 279"/>
                  <a:gd name="T18" fmla="*/ 124 w 405"/>
                  <a:gd name="T19" fmla="*/ 216 h 279"/>
                  <a:gd name="T20" fmla="*/ 124 w 405"/>
                  <a:gd name="T21" fmla="*/ 216 h 279"/>
                  <a:gd name="T22" fmla="*/ 156 w 405"/>
                  <a:gd name="T23" fmla="*/ 185 h 279"/>
                  <a:gd name="T24" fmla="*/ 156 w 405"/>
                  <a:gd name="T25" fmla="*/ 185 h 279"/>
                  <a:gd name="T26" fmla="*/ 186 w 405"/>
                  <a:gd name="T27" fmla="*/ 185 h 279"/>
                  <a:gd name="T28" fmla="*/ 186 w 405"/>
                  <a:gd name="T29" fmla="*/ 185 h 279"/>
                  <a:gd name="T30" fmla="*/ 248 w 405"/>
                  <a:gd name="T31" fmla="*/ 185 h 279"/>
                  <a:gd name="T32" fmla="*/ 248 w 405"/>
                  <a:gd name="T33" fmla="*/ 185 h 279"/>
                  <a:gd name="T34" fmla="*/ 280 w 405"/>
                  <a:gd name="T35" fmla="*/ 185 h 279"/>
                  <a:gd name="T36" fmla="*/ 280 w 405"/>
                  <a:gd name="T37" fmla="*/ 185 h 279"/>
                  <a:gd name="T38" fmla="*/ 280 w 405"/>
                  <a:gd name="T39" fmla="*/ 185 h 279"/>
                  <a:gd name="T40" fmla="*/ 310 w 405"/>
                  <a:gd name="T41" fmla="*/ 185 h 279"/>
                  <a:gd name="T42" fmla="*/ 310 w 405"/>
                  <a:gd name="T43" fmla="*/ 185 h 279"/>
                  <a:gd name="T44" fmla="*/ 341 w 405"/>
                  <a:gd name="T45" fmla="*/ 185 h 279"/>
                  <a:gd name="T46" fmla="*/ 341 w 405"/>
                  <a:gd name="T47" fmla="*/ 185 h 279"/>
                  <a:gd name="T48" fmla="*/ 404 w 405"/>
                  <a:gd name="T49" fmla="*/ 154 h 279"/>
                  <a:gd name="T50" fmla="*/ 404 w 405"/>
                  <a:gd name="T51" fmla="*/ 154 h 279"/>
                  <a:gd name="T52" fmla="*/ 404 w 405"/>
                  <a:gd name="T53" fmla="*/ 154 h 279"/>
                  <a:gd name="T54" fmla="*/ 404 w 405"/>
                  <a:gd name="T55" fmla="*/ 154 h 279"/>
                  <a:gd name="T56" fmla="*/ 372 w 405"/>
                  <a:gd name="T57" fmla="*/ 154 h 279"/>
                  <a:gd name="T58" fmla="*/ 372 w 405"/>
                  <a:gd name="T59" fmla="*/ 154 h 279"/>
                  <a:gd name="T60" fmla="*/ 372 w 405"/>
                  <a:gd name="T61" fmla="*/ 154 h 279"/>
                  <a:gd name="T62" fmla="*/ 372 w 405"/>
                  <a:gd name="T63" fmla="*/ 124 h 279"/>
                  <a:gd name="T64" fmla="*/ 341 w 405"/>
                  <a:gd name="T65" fmla="*/ 124 h 279"/>
                  <a:gd name="T66" fmla="*/ 341 w 405"/>
                  <a:gd name="T67" fmla="*/ 124 h 279"/>
                  <a:gd name="T68" fmla="*/ 341 w 405"/>
                  <a:gd name="T69" fmla="*/ 92 h 279"/>
                  <a:gd name="T70" fmla="*/ 341 w 405"/>
                  <a:gd name="T71" fmla="*/ 92 h 279"/>
                  <a:gd name="T72" fmla="*/ 310 w 405"/>
                  <a:gd name="T73" fmla="*/ 30 h 279"/>
                  <a:gd name="T74" fmla="*/ 280 w 405"/>
                  <a:gd name="T75" fmla="*/ 0 h 279"/>
                  <a:gd name="T76" fmla="*/ 280 w 405"/>
                  <a:gd name="T77" fmla="*/ 0 h 279"/>
                  <a:gd name="T78" fmla="*/ 217 w 405"/>
                  <a:gd name="T79" fmla="*/ 0 h 279"/>
                  <a:gd name="T80" fmla="*/ 217 w 405"/>
                  <a:gd name="T81" fmla="*/ 30 h 279"/>
                  <a:gd name="T82" fmla="*/ 217 w 405"/>
                  <a:gd name="T83" fmla="*/ 30 h 279"/>
                  <a:gd name="T84" fmla="*/ 217 w 405"/>
                  <a:gd name="T85" fmla="*/ 61 h 279"/>
                  <a:gd name="T86" fmla="*/ 186 w 405"/>
                  <a:gd name="T87" fmla="*/ 61 h 279"/>
                  <a:gd name="T88" fmla="*/ 156 w 405"/>
                  <a:gd name="T89" fmla="*/ 61 h 279"/>
                  <a:gd name="T90" fmla="*/ 156 w 405"/>
                  <a:gd name="T91" fmla="*/ 92 h 279"/>
                  <a:gd name="T92" fmla="*/ 156 w 405"/>
                  <a:gd name="T93" fmla="*/ 92 h 279"/>
                  <a:gd name="T94" fmla="*/ 156 w 405"/>
                  <a:gd name="T95" fmla="*/ 92 h 279"/>
                  <a:gd name="T96" fmla="*/ 93 w 405"/>
                  <a:gd name="T97" fmla="*/ 124 h 279"/>
                  <a:gd name="T98" fmla="*/ 93 w 405"/>
                  <a:gd name="T99" fmla="*/ 124 h 279"/>
                  <a:gd name="T100" fmla="*/ 93 w 405"/>
                  <a:gd name="T101" fmla="*/ 124 h 279"/>
                  <a:gd name="T102" fmla="*/ 62 w 405"/>
                  <a:gd name="T103" fmla="*/ 124 h 279"/>
                  <a:gd name="T104" fmla="*/ 62 w 405"/>
                  <a:gd name="T105" fmla="*/ 154 h 279"/>
                  <a:gd name="T106" fmla="*/ 62 w 405"/>
                  <a:gd name="T107" fmla="*/ 154 h 279"/>
                  <a:gd name="T108" fmla="*/ 31 w 405"/>
                  <a:gd name="T109" fmla="*/ 185 h 279"/>
                  <a:gd name="T110" fmla="*/ 31 w 405"/>
                  <a:gd name="T111" fmla="*/ 185 h 279"/>
                  <a:gd name="T112" fmla="*/ 31 w 405"/>
                  <a:gd name="T113" fmla="*/ 185 h 279"/>
                  <a:gd name="T114" fmla="*/ 31 w 405"/>
                  <a:gd name="T115" fmla="*/ 185 h 279"/>
                  <a:gd name="T116" fmla="*/ 31 w 405"/>
                  <a:gd name="T117" fmla="*/ 185 h 279"/>
                  <a:gd name="T118" fmla="*/ 31 w 405"/>
                  <a:gd name="T119" fmla="*/ 216 h 279"/>
                  <a:gd name="T120" fmla="*/ 0 w 405"/>
                  <a:gd name="T121" fmla="*/ 248 h 279"/>
                  <a:gd name="T122" fmla="*/ 31 w 405"/>
                  <a:gd name="T12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5" h="279">
                    <a:moveTo>
                      <a:pt x="31" y="278"/>
                    </a:moveTo>
                    <a:lnTo>
                      <a:pt x="31" y="278"/>
                    </a:lnTo>
                    <a:cubicBezTo>
                      <a:pt x="62" y="278"/>
                      <a:pt x="62" y="278"/>
                      <a:pt x="62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124" y="278"/>
                    </a:lnTo>
                    <a:lnTo>
                      <a:pt x="93" y="248"/>
                    </a:lnTo>
                    <a:lnTo>
                      <a:pt x="93" y="248"/>
                    </a:lnTo>
                    <a:cubicBezTo>
                      <a:pt x="93" y="248"/>
                      <a:pt x="124" y="248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185"/>
                      <a:pt x="156" y="185"/>
                      <a:pt x="156" y="185"/>
                    </a:cubicBezTo>
                    <a:lnTo>
                      <a:pt x="156" y="185"/>
                    </a:ln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217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80" y="185"/>
                      <a:pt x="280" y="185"/>
                      <a:pt x="280" y="185"/>
                    </a:cubicBezTo>
                    <a:lnTo>
                      <a:pt x="280" y="185"/>
                    </a:lnTo>
                    <a:lnTo>
                      <a:pt x="280" y="185"/>
                    </a:lnTo>
                    <a:lnTo>
                      <a:pt x="310" y="185"/>
                    </a:lnTo>
                    <a:lnTo>
                      <a:pt x="310" y="185"/>
                    </a:lnTo>
                    <a:lnTo>
                      <a:pt x="341" y="185"/>
                    </a:lnTo>
                    <a:lnTo>
                      <a:pt x="341" y="185"/>
                    </a:lnTo>
                    <a:cubicBezTo>
                      <a:pt x="404" y="154"/>
                      <a:pt x="404" y="154"/>
                      <a:pt x="404" y="154"/>
                    </a:cubicBezTo>
                    <a:lnTo>
                      <a:pt x="404" y="154"/>
                    </a:lnTo>
                    <a:lnTo>
                      <a:pt x="404" y="154"/>
                    </a:lnTo>
                    <a:lnTo>
                      <a:pt x="404" y="154"/>
                    </a:lnTo>
                    <a:cubicBezTo>
                      <a:pt x="372" y="154"/>
                      <a:pt x="372" y="154"/>
                      <a:pt x="372" y="154"/>
                    </a:cubicBezTo>
                    <a:lnTo>
                      <a:pt x="372" y="154"/>
                    </a:lnTo>
                    <a:lnTo>
                      <a:pt x="372" y="154"/>
                    </a:lnTo>
                    <a:lnTo>
                      <a:pt x="372" y="124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92"/>
                      <a:pt x="341" y="92"/>
                      <a:pt x="341" y="92"/>
                    </a:cubicBezTo>
                    <a:lnTo>
                      <a:pt x="341" y="92"/>
                    </a:lnTo>
                    <a:cubicBezTo>
                      <a:pt x="310" y="61"/>
                      <a:pt x="310" y="61"/>
                      <a:pt x="310" y="30"/>
                    </a:cubicBezTo>
                    <a:cubicBezTo>
                      <a:pt x="310" y="30"/>
                      <a:pt x="280" y="30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248" y="0"/>
                      <a:pt x="217" y="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17" y="61"/>
                      <a:pt x="217" y="61"/>
                      <a:pt x="217" y="61"/>
                    </a:cubicBezTo>
                    <a:cubicBezTo>
                      <a:pt x="186" y="61"/>
                      <a:pt x="186" y="61"/>
                      <a:pt x="186" y="61"/>
                    </a:cubicBezTo>
                    <a:cubicBezTo>
                      <a:pt x="156" y="61"/>
                      <a:pt x="156" y="61"/>
                      <a:pt x="156" y="61"/>
                    </a:cubicBezTo>
                    <a:lnTo>
                      <a:pt x="156" y="92"/>
                    </a:lnTo>
                    <a:lnTo>
                      <a:pt x="156" y="92"/>
                    </a:lnTo>
                    <a:lnTo>
                      <a:pt x="156" y="92"/>
                    </a:lnTo>
                    <a:cubicBezTo>
                      <a:pt x="124" y="92"/>
                      <a:pt x="124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85"/>
                      <a:pt x="62" y="185"/>
                      <a:pt x="31" y="185"/>
                    </a:cubicBez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0" y="248"/>
                    </a:cubicBezTo>
                    <a:cubicBezTo>
                      <a:pt x="31" y="248"/>
                      <a:pt x="31" y="278"/>
                      <a:pt x="31" y="27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xmlns="" id="{2A89DD32-70EA-4292-B9A5-EBC2D33E9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2405063"/>
                <a:ext cx="223838" cy="166687"/>
              </a:xfrm>
              <a:custGeom>
                <a:avLst/>
                <a:gdLst>
                  <a:gd name="T0" fmla="*/ 93 w 621"/>
                  <a:gd name="T1" fmla="*/ 464 h 465"/>
                  <a:gd name="T2" fmla="*/ 93 w 621"/>
                  <a:gd name="T3" fmla="*/ 433 h 465"/>
                  <a:gd name="T4" fmla="*/ 186 w 621"/>
                  <a:gd name="T5" fmla="*/ 433 h 465"/>
                  <a:gd name="T6" fmla="*/ 186 w 621"/>
                  <a:gd name="T7" fmla="*/ 433 h 465"/>
                  <a:gd name="T8" fmla="*/ 217 w 621"/>
                  <a:gd name="T9" fmla="*/ 371 h 465"/>
                  <a:gd name="T10" fmla="*/ 217 w 621"/>
                  <a:gd name="T11" fmla="*/ 340 h 465"/>
                  <a:gd name="T12" fmla="*/ 248 w 621"/>
                  <a:gd name="T13" fmla="*/ 340 h 465"/>
                  <a:gd name="T14" fmla="*/ 279 w 621"/>
                  <a:gd name="T15" fmla="*/ 309 h 465"/>
                  <a:gd name="T16" fmla="*/ 341 w 621"/>
                  <a:gd name="T17" fmla="*/ 371 h 465"/>
                  <a:gd name="T18" fmla="*/ 341 w 621"/>
                  <a:gd name="T19" fmla="*/ 371 h 465"/>
                  <a:gd name="T20" fmla="*/ 372 w 621"/>
                  <a:gd name="T21" fmla="*/ 371 h 465"/>
                  <a:gd name="T22" fmla="*/ 403 w 621"/>
                  <a:gd name="T23" fmla="*/ 371 h 465"/>
                  <a:gd name="T24" fmla="*/ 403 w 621"/>
                  <a:gd name="T25" fmla="*/ 371 h 465"/>
                  <a:gd name="T26" fmla="*/ 434 w 621"/>
                  <a:gd name="T27" fmla="*/ 340 h 465"/>
                  <a:gd name="T28" fmla="*/ 434 w 621"/>
                  <a:gd name="T29" fmla="*/ 340 h 465"/>
                  <a:gd name="T30" fmla="*/ 465 w 621"/>
                  <a:gd name="T31" fmla="*/ 371 h 465"/>
                  <a:gd name="T32" fmla="*/ 526 w 621"/>
                  <a:gd name="T33" fmla="*/ 340 h 465"/>
                  <a:gd name="T34" fmla="*/ 558 w 621"/>
                  <a:gd name="T35" fmla="*/ 340 h 465"/>
                  <a:gd name="T36" fmla="*/ 558 w 621"/>
                  <a:gd name="T37" fmla="*/ 340 h 465"/>
                  <a:gd name="T38" fmla="*/ 589 w 621"/>
                  <a:gd name="T39" fmla="*/ 309 h 465"/>
                  <a:gd name="T40" fmla="*/ 589 w 621"/>
                  <a:gd name="T41" fmla="*/ 309 h 465"/>
                  <a:gd name="T42" fmla="*/ 620 w 621"/>
                  <a:gd name="T43" fmla="*/ 278 h 465"/>
                  <a:gd name="T44" fmla="*/ 620 w 621"/>
                  <a:gd name="T45" fmla="*/ 278 h 465"/>
                  <a:gd name="T46" fmla="*/ 620 w 621"/>
                  <a:gd name="T47" fmla="*/ 248 h 465"/>
                  <a:gd name="T48" fmla="*/ 589 w 621"/>
                  <a:gd name="T49" fmla="*/ 248 h 465"/>
                  <a:gd name="T50" fmla="*/ 589 w 621"/>
                  <a:gd name="T51" fmla="*/ 248 h 465"/>
                  <a:gd name="T52" fmla="*/ 558 w 621"/>
                  <a:gd name="T53" fmla="*/ 248 h 465"/>
                  <a:gd name="T54" fmla="*/ 558 w 621"/>
                  <a:gd name="T55" fmla="*/ 185 h 465"/>
                  <a:gd name="T56" fmla="*/ 496 w 621"/>
                  <a:gd name="T57" fmla="*/ 154 h 465"/>
                  <a:gd name="T58" fmla="*/ 465 w 621"/>
                  <a:gd name="T59" fmla="*/ 154 h 465"/>
                  <a:gd name="T60" fmla="*/ 465 w 621"/>
                  <a:gd name="T61" fmla="*/ 92 h 465"/>
                  <a:gd name="T62" fmla="*/ 465 w 621"/>
                  <a:gd name="T63" fmla="*/ 92 h 465"/>
                  <a:gd name="T64" fmla="*/ 465 w 621"/>
                  <a:gd name="T65" fmla="*/ 30 h 465"/>
                  <a:gd name="T66" fmla="*/ 434 w 621"/>
                  <a:gd name="T67" fmla="*/ 30 h 465"/>
                  <a:gd name="T68" fmla="*/ 434 w 621"/>
                  <a:gd name="T69" fmla="*/ 0 h 465"/>
                  <a:gd name="T70" fmla="*/ 372 w 621"/>
                  <a:gd name="T71" fmla="*/ 61 h 465"/>
                  <a:gd name="T72" fmla="*/ 341 w 621"/>
                  <a:gd name="T73" fmla="*/ 124 h 465"/>
                  <a:gd name="T74" fmla="*/ 310 w 621"/>
                  <a:gd name="T75" fmla="*/ 124 h 465"/>
                  <a:gd name="T76" fmla="*/ 248 w 621"/>
                  <a:gd name="T77" fmla="*/ 124 h 465"/>
                  <a:gd name="T78" fmla="*/ 248 w 621"/>
                  <a:gd name="T79" fmla="*/ 185 h 465"/>
                  <a:gd name="T80" fmla="*/ 217 w 621"/>
                  <a:gd name="T81" fmla="*/ 185 h 465"/>
                  <a:gd name="T82" fmla="*/ 217 w 621"/>
                  <a:gd name="T83" fmla="*/ 185 h 465"/>
                  <a:gd name="T84" fmla="*/ 186 w 621"/>
                  <a:gd name="T85" fmla="*/ 185 h 465"/>
                  <a:gd name="T86" fmla="*/ 155 w 621"/>
                  <a:gd name="T87" fmla="*/ 185 h 465"/>
                  <a:gd name="T88" fmla="*/ 124 w 621"/>
                  <a:gd name="T89" fmla="*/ 216 h 465"/>
                  <a:gd name="T90" fmla="*/ 93 w 621"/>
                  <a:gd name="T91" fmla="*/ 216 h 465"/>
                  <a:gd name="T92" fmla="*/ 93 w 621"/>
                  <a:gd name="T93" fmla="*/ 216 h 465"/>
                  <a:gd name="T94" fmla="*/ 62 w 621"/>
                  <a:gd name="T95" fmla="*/ 216 h 465"/>
                  <a:gd name="T96" fmla="*/ 62 w 621"/>
                  <a:gd name="T97" fmla="*/ 216 h 465"/>
                  <a:gd name="T98" fmla="*/ 31 w 621"/>
                  <a:gd name="T99" fmla="*/ 278 h 465"/>
                  <a:gd name="T100" fmla="*/ 0 w 621"/>
                  <a:gd name="T101" fmla="*/ 309 h 465"/>
                  <a:gd name="T102" fmla="*/ 0 w 621"/>
                  <a:gd name="T103" fmla="*/ 340 h 465"/>
                  <a:gd name="T104" fmla="*/ 0 w 621"/>
                  <a:gd name="T105" fmla="*/ 340 h 465"/>
                  <a:gd name="T106" fmla="*/ 31 w 621"/>
                  <a:gd name="T107" fmla="*/ 402 h 465"/>
                  <a:gd name="T108" fmla="*/ 31 w 621"/>
                  <a:gd name="T109" fmla="*/ 402 h 465"/>
                  <a:gd name="T110" fmla="*/ 31 w 621"/>
                  <a:gd name="T111" fmla="*/ 433 h 465"/>
                  <a:gd name="T112" fmla="*/ 62 w 621"/>
                  <a:gd name="T113" fmla="*/ 433 h 465"/>
                  <a:gd name="T114" fmla="*/ 62 w 621"/>
                  <a:gd name="T115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1" h="465">
                    <a:moveTo>
                      <a:pt x="93" y="464"/>
                    </a:moveTo>
                    <a:lnTo>
                      <a:pt x="93" y="464"/>
                    </a:lnTo>
                    <a:cubicBezTo>
                      <a:pt x="93" y="433"/>
                      <a:pt x="93" y="433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402"/>
                      <a:pt x="155" y="402"/>
                    </a:cubicBezTo>
                    <a:cubicBezTo>
                      <a:pt x="155" y="402"/>
                      <a:pt x="155" y="433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02"/>
                      <a:pt x="186" y="371"/>
                      <a:pt x="217" y="371"/>
                    </a:cubicBezTo>
                    <a:cubicBezTo>
                      <a:pt x="217" y="371"/>
                      <a:pt x="217" y="371"/>
                      <a:pt x="217" y="340"/>
                    </a:cubicBezTo>
                    <a:lnTo>
                      <a:pt x="217" y="340"/>
                    </a:lnTo>
                    <a:cubicBezTo>
                      <a:pt x="217" y="340"/>
                      <a:pt x="217" y="340"/>
                      <a:pt x="248" y="340"/>
                    </a:cubicBezTo>
                    <a:lnTo>
                      <a:pt x="248" y="340"/>
                    </a:lnTo>
                    <a:cubicBezTo>
                      <a:pt x="248" y="340"/>
                      <a:pt x="248" y="309"/>
                      <a:pt x="279" y="309"/>
                    </a:cubicBez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310" y="309"/>
                      <a:pt x="310" y="340"/>
                      <a:pt x="341" y="371"/>
                    </a:cubicBezTo>
                    <a:lnTo>
                      <a:pt x="341" y="371"/>
                    </a:lnTo>
                    <a:lnTo>
                      <a:pt x="341" y="371"/>
                    </a:lnTo>
                    <a:cubicBezTo>
                      <a:pt x="341" y="371"/>
                      <a:pt x="341" y="371"/>
                      <a:pt x="372" y="371"/>
                    </a:cubicBezTo>
                    <a:lnTo>
                      <a:pt x="372" y="371"/>
                    </a:lnTo>
                    <a:cubicBezTo>
                      <a:pt x="403" y="371"/>
                      <a:pt x="403" y="402"/>
                      <a:pt x="403" y="402"/>
                    </a:cubicBezTo>
                    <a:cubicBezTo>
                      <a:pt x="403" y="371"/>
                      <a:pt x="403" y="371"/>
                      <a:pt x="403" y="371"/>
                    </a:cubicBezTo>
                    <a:lnTo>
                      <a:pt x="403" y="371"/>
                    </a:lnTo>
                    <a:lnTo>
                      <a:pt x="403" y="371"/>
                    </a:lnTo>
                    <a:cubicBezTo>
                      <a:pt x="434" y="371"/>
                      <a:pt x="434" y="340"/>
                      <a:pt x="434" y="340"/>
                    </a:cubicBezTo>
                    <a:lnTo>
                      <a:pt x="434" y="340"/>
                    </a:lnTo>
                    <a:lnTo>
                      <a:pt x="434" y="340"/>
                    </a:lnTo>
                    <a:lnTo>
                      <a:pt x="434" y="340"/>
                    </a:lnTo>
                    <a:cubicBezTo>
                      <a:pt x="465" y="340"/>
                      <a:pt x="465" y="340"/>
                      <a:pt x="465" y="340"/>
                    </a:cubicBezTo>
                    <a:cubicBezTo>
                      <a:pt x="465" y="371"/>
                      <a:pt x="465" y="371"/>
                      <a:pt x="465" y="371"/>
                    </a:cubicBezTo>
                    <a:cubicBezTo>
                      <a:pt x="465" y="340"/>
                      <a:pt x="496" y="340"/>
                      <a:pt x="496" y="340"/>
                    </a:cubicBezTo>
                    <a:lnTo>
                      <a:pt x="526" y="340"/>
                    </a:lnTo>
                    <a:lnTo>
                      <a:pt x="526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lnTo>
                      <a:pt x="558" y="340"/>
                    </a:lnTo>
                    <a:cubicBezTo>
                      <a:pt x="558" y="309"/>
                      <a:pt x="589" y="309"/>
                      <a:pt x="589" y="309"/>
                    </a:cubicBezTo>
                    <a:lnTo>
                      <a:pt x="589" y="309"/>
                    </a:lnTo>
                    <a:lnTo>
                      <a:pt x="589" y="309"/>
                    </a:lnTo>
                    <a:cubicBezTo>
                      <a:pt x="620" y="309"/>
                      <a:pt x="620" y="309"/>
                      <a:pt x="620" y="309"/>
                    </a:cubicBezTo>
                    <a:cubicBezTo>
                      <a:pt x="620" y="309"/>
                      <a:pt x="620" y="309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cubicBezTo>
                      <a:pt x="620" y="278"/>
                      <a:pt x="620" y="278"/>
                      <a:pt x="620" y="248"/>
                    </a:cubicBezTo>
                    <a:lnTo>
                      <a:pt x="620" y="248"/>
                    </a:lnTo>
                    <a:lnTo>
                      <a:pt x="620" y="248"/>
                    </a:lnTo>
                    <a:cubicBezTo>
                      <a:pt x="620" y="248"/>
                      <a:pt x="620" y="248"/>
                      <a:pt x="589" y="248"/>
                    </a:cubicBezTo>
                    <a:lnTo>
                      <a:pt x="589" y="248"/>
                    </a:lnTo>
                    <a:lnTo>
                      <a:pt x="589" y="248"/>
                    </a:lnTo>
                    <a:lnTo>
                      <a:pt x="589" y="248"/>
                    </a:lnTo>
                    <a:cubicBezTo>
                      <a:pt x="589" y="248"/>
                      <a:pt x="589" y="248"/>
                      <a:pt x="558" y="248"/>
                    </a:cubicBezTo>
                    <a:cubicBezTo>
                      <a:pt x="558" y="216"/>
                      <a:pt x="558" y="216"/>
                      <a:pt x="558" y="185"/>
                    </a:cubicBezTo>
                    <a:lnTo>
                      <a:pt x="558" y="185"/>
                    </a:lnTo>
                    <a:cubicBezTo>
                      <a:pt x="526" y="185"/>
                      <a:pt x="526" y="185"/>
                      <a:pt x="526" y="185"/>
                    </a:cubicBezTo>
                    <a:cubicBezTo>
                      <a:pt x="496" y="185"/>
                      <a:pt x="496" y="154"/>
                      <a:pt x="496" y="154"/>
                    </a:cubicBezTo>
                    <a:lnTo>
                      <a:pt x="496" y="154"/>
                    </a:lnTo>
                    <a:cubicBezTo>
                      <a:pt x="465" y="154"/>
                      <a:pt x="465" y="154"/>
                      <a:pt x="465" y="154"/>
                    </a:cubicBez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2"/>
                      <a:pt x="465" y="92"/>
                      <a:pt x="465" y="92"/>
                    </a:cubicBezTo>
                    <a:lnTo>
                      <a:pt x="465" y="92"/>
                    </a:lnTo>
                    <a:lnTo>
                      <a:pt x="465" y="92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65" y="30"/>
                    </a:cubicBezTo>
                    <a:lnTo>
                      <a:pt x="465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372" y="61"/>
                    </a:cubicBezTo>
                    <a:lnTo>
                      <a:pt x="372" y="61"/>
                    </a:lnTo>
                    <a:cubicBezTo>
                      <a:pt x="372" y="92"/>
                      <a:pt x="341" y="92"/>
                      <a:pt x="341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279" y="124"/>
                      <a:pt x="279" y="124"/>
                      <a:pt x="279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54"/>
                      <a:pt x="248" y="154"/>
                      <a:pt x="248" y="185"/>
                    </a:cubicBezTo>
                    <a:cubicBezTo>
                      <a:pt x="248" y="185"/>
                      <a:pt x="248" y="185"/>
                      <a:pt x="217" y="185"/>
                    </a:cubicBez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217" y="185"/>
                    </a:lnTo>
                    <a:lnTo>
                      <a:pt x="186" y="185"/>
                    </a:lnTo>
                    <a:lnTo>
                      <a:pt x="186" y="185"/>
                    </a:lnTo>
                    <a:lnTo>
                      <a:pt x="155" y="185"/>
                    </a:lnTo>
                    <a:cubicBezTo>
                      <a:pt x="155" y="216"/>
                      <a:pt x="155" y="216"/>
                      <a:pt x="124" y="216"/>
                    </a:cubicBezTo>
                    <a:lnTo>
                      <a:pt x="124" y="216"/>
                    </a:lnTo>
                    <a:lnTo>
                      <a:pt x="124" y="216"/>
                    </a:lnTo>
                    <a:cubicBezTo>
                      <a:pt x="124" y="216"/>
                      <a:pt x="124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2" y="216"/>
                    </a:lnTo>
                    <a:cubicBezTo>
                      <a:pt x="62" y="248"/>
                      <a:pt x="31" y="248"/>
                      <a:pt x="31" y="248"/>
                    </a:cubicBezTo>
                    <a:cubicBezTo>
                      <a:pt x="31" y="278"/>
                      <a:pt x="31" y="278"/>
                      <a:pt x="31" y="278"/>
                    </a:cubicBezTo>
                    <a:lnTo>
                      <a:pt x="0" y="278"/>
                    </a:lnTo>
                    <a:lnTo>
                      <a:pt x="0" y="309"/>
                    </a:lnTo>
                    <a:cubicBezTo>
                      <a:pt x="0" y="309"/>
                      <a:pt x="0" y="309"/>
                      <a:pt x="0" y="340"/>
                    </a:cubicBez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40"/>
                    </a:lnTo>
                    <a:cubicBezTo>
                      <a:pt x="31" y="371"/>
                      <a:pt x="31" y="402"/>
                      <a:pt x="31" y="402"/>
                    </a:cubicBezTo>
                    <a:lnTo>
                      <a:pt x="31" y="402"/>
                    </a:lnTo>
                    <a:lnTo>
                      <a:pt x="31" y="402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62" y="433"/>
                    </a:lnTo>
                    <a:lnTo>
                      <a:pt x="62" y="433"/>
                    </a:lnTo>
                    <a:lnTo>
                      <a:pt x="62" y="433"/>
                    </a:lnTo>
                    <a:cubicBezTo>
                      <a:pt x="62" y="464"/>
                      <a:pt x="62" y="464"/>
                      <a:pt x="62" y="464"/>
                    </a:cubicBezTo>
                    <a:cubicBezTo>
                      <a:pt x="62" y="464"/>
                      <a:pt x="62" y="464"/>
                      <a:pt x="93" y="46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3" name="Freeform 25">
                <a:extLst>
                  <a:ext uri="{FF2B5EF4-FFF2-40B4-BE49-F238E27FC236}">
                    <a16:creationId xmlns:a16="http://schemas.microsoft.com/office/drawing/2014/main" xmlns="" id="{A3F63948-7B7E-486A-BC12-B249B995C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2538413"/>
                <a:ext cx="357188" cy="390525"/>
              </a:xfrm>
              <a:custGeom>
                <a:avLst/>
                <a:gdLst>
                  <a:gd name="T0" fmla="*/ 868 w 993"/>
                  <a:gd name="T1" fmla="*/ 682 h 1086"/>
                  <a:gd name="T2" fmla="*/ 868 w 993"/>
                  <a:gd name="T3" fmla="*/ 620 h 1086"/>
                  <a:gd name="T4" fmla="*/ 868 w 993"/>
                  <a:gd name="T5" fmla="*/ 589 h 1086"/>
                  <a:gd name="T6" fmla="*/ 868 w 993"/>
                  <a:gd name="T7" fmla="*/ 527 h 1086"/>
                  <a:gd name="T8" fmla="*/ 868 w 993"/>
                  <a:gd name="T9" fmla="*/ 496 h 1086"/>
                  <a:gd name="T10" fmla="*/ 868 w 993"/>
                  <a:gd name="T11" fmla="*/ 496 h 1086"/>
                  <a:gd name="T12" fmla="*/ 868 w 993"/>
                  <a:gd name="T13" fmla="*/ 434 h 1086"/>
                  <a:gd name="T14" fmla="*/ 868 w 993"/>
                  <a:gd name="T15" fmla="*/ 403 h 1086"/>
                  <a:gd name="T16" fmla="*/ 899 w 993"/>
                  <a:gd name="T17" fmla="*/ 372 h 1086"/>
                  <a:gd name="T18" fmla="*/ 961 w 993"/>
                  <a:gd name="T19" fmla="*/ 186 h 1086"/>
                  <a:gd name="T20" fmla="*/ 961 w 993"/>
                  <a:gd name="T21" fmla="*/ 124 h 1086"/>
                  <a:gd name="T22" fmla="*/ 868 w 993"/>
                  <a:gd name="T23" fmla="*/ 62 h 1086"/>
                  <a:gd name="T24" fmla="*/ 837 w 993"/>
                  <a:gd name="T25" fmla="*/ 62 h 1086"/>
                  <a:gd name="T26" fmla="*/ 744 w 993"/>
                  <a:gd name="T27" fmla="*/ 0 h 1086"/>
                  <a:gd name="T28" fmla="*/ 651 w 993"/>
                  <a:gd name="T29" fmla="*/ 31 h 1086"/>
                  <a:gd name="T30" fmla="*/ 619 w 993"/>
                  <a:gd name="T31" fmla="*/ 31 h 1086"/>
                  <a:gd name="T32" fmla="*/ 527 w 993"/>
                  <a:gd name="T33" fmla="*/ 62 h 1086"/>
                  <a:gd name="T34" fmla="*/ 434 w 993"/>
                  <a:gd name="T35" fmla="*/ 62 h 1086"/>
                  <a:gd name="T36" fmla="*/ 372 w 993"/>
                  <a:gd name="T37" fmla="*/ 31 h 1086"/>
                  <a:gd name="T38" fmla="*/ 341 w 993"/>
                  <a:gd name="T39" fmla="*/ 31 h 1086"/>
                  <a:gd name="T40" fmla="*/ 341 w 993"/>
                  <a:gd name="T41" fmla="*/ 62 h 1086"/>
                  <a:gd name="T42" fmla="*/ 310 w 993"/>
                  <a:gd name="T43" fmla="*/ 155 h 1086"/>
                  <a:gd name="T44" fmla="*/ 248 w 993"/>
                  <a:gd name="T45" fmla="*/ 372 h 1086"/>
                  <a:gd name="T46" fmla="*/ 217 w 993"/>
                  <a:gd name="T47" fmla="*/ 403 h 1086"/>
                  <a:gd name="T48" fmla="*/ 186 w 993"/>
                  <a:gd name="T49" fmla="*/ 496 h 1086"/>
                  <a:gd name="T50" fmla="*/ 124 w 993"/>
                  <a:gd name="T51" fmla="*/ 620 h 1086"/>
                  <a:gd name="T52" fmla="*/ 93 w 993"/>
                  <a:gd name="T53" fmla="*/ 651 h 1086"/>
                  <a:gd name="T54" fmla="*/ 62 w 993"/>
                  <a:gd name="T55" fmla="*/ 620 h 1086"/>
                  <a:gd name="T56" fmla="*/ 31 w 993"/>
                  <a:gd name="T57" fmla="*/ 651 h 1086"/>
                  <a:gd name="T58" fmla="*/ 0 w 993"/>
                  <a:gd name="T59" fmla="*/ 651 h 1086"/>
                  <a:gd name="T60" fmla="*/ 217 w 993"/>
                  <a:gd name="T61" fmla="*/ 744 h 1086"/>
                  <a:gd name="T62" fmla="*/ 310 w 993"/>
                  <a:gd name="T63" fmla="*/ 806 h 1086"/>
                  <a:gd name="T64" fmla="*/ 341 w 993"/>
                  <a:gd name="T65" fmla="*/ 775 h 1086"/>
                  <a:gd name="T66" fmla="*/ 434 w 993"/>
                  <a:gd name="T67" fmla="*/ 744 h 1086"/>
                  <a:gd name="T68" fmla="*/ 496 w 993"/>
                  <a:gd name="T69" fmla="*/ 806 h 1086"/>
                  <a:gd name="T70" fmla="*/ 496 w 993"/>
                  <a:gd name="T71" fmla="*/ 930 h 1086"/>
                  <a:gd name="T72" fmla="*/ 527 w 993"/>
                  <a:gd name="T73" fmla="*/ 961 h 1086"/>
                  <a:gd name="T74" fmla="*/ 589 w 993"/>
                  <a:gd name="T75" fmla="*/ 992 h 1086"/>
                  <a:gd name="T76" fmla="*/ 589 w 993"/>
                  <a:gd name="T77" fmla="*/ 992 h 1086"/>
                  <a:gd name="T78" fmla="*/ 619 w 993"/>
                  <a:gd name="T79" fmla="*/ 992 h 1086"/>
                  <a:gd name="T80" fmla="*/ 651 w 993"/>
                  <a:gd name="T81" fmla="*/ 992 h 1086"/>
                  <a:gd name="T82" fmla="*/ 713 w 993"/>
                  <a:gd name="T83" fmla="*/ 1054 h 1086"/>
                  <a:gd name="T84" fmla="*/ 775 w 993"/>
                  <a:gd name="T85" fmla="*/ 1023 h 1086"/>
                  <a:gd name="T86" fmla="*/ 806 w 993"/>
                  <a:gd name="T87" fmla="*/ 1054 h 1086"/>
                  <a:gd name="T88" fmla="*/ 837 w 993"/>
                  <a:gd name="T89" fmla="*/ 992 h 1086"/>
                  <a:gd name="T90" fmla="*/ 837 w 993"/>
                  <a:gd name="T91" fmla="*/ 930 h 1086"/>
                  <a:gd name="T92" fmla="*/ 868 w 993"/>
                  <a:gd name="T93" fmla="*/ 837 h 1086"/>
                  <a:gd name="T94" fmla="*/ 899 w 993"/>
                  <a:gd name="T95" fmla="*/ 775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93" h="1086">
                    <a:moveTo>
                      <a:pt x="899" y="744"/>
                    </a:moveTo>
                    <a:lnTo>
                      <a:pt x="899" y="744"/>
                    </a:lnTo>
                    <a:lnTo>
                      <a:pt x="868" y="713"/>
                    </a:lnTo>
                    <a:lnTo>
                      <a:pt x="868" y="682"/>
                    </a:lnTo>
                    <a:lnTo>
                      <a:pt x="868" y="682"/>
                    </a:lnTo>
                    <a:cubicBezTo>
                      <a:pt x="868" y="682"/>
                      <a:pt x="868" y="682"/>
                      <a:pt x="868" y="651"/>
                    </a:cubicBezTo>
                    <a:lnTo>
                      <a:pt x="868" y="651"/>
                    </a:lnTo>
                    <a:cubicBezTo>
                      <a:pt x="868" y="620"/>
                      <a:pt x="868" y="620"/>
                      <a:pt x="868" y="620"/>
                    </a:cubicBezTo>
                    <a:lnTo>
                      <a:pt x="868" y="620"/>
                    </a:lnTo>
                    <a:cubicBezTo>
                      <a:pt x="868" y="589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58"/>
                      <a:pt x="868" y="558"/>
                      <a:pt x="868" y="558"/>
                    </a:cubicBezTo>
                    <a:cubicBezTo>
                      <a:pt x="868" y="527"/>
                      <a:pt x="868" y="527"/>
                      <a:pt x="868" y="527"/>
                    </a:cubicBez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lnTo>
                      <a:pt x="868" y="527"/>
                    </a:lnTo>
                    <a:cubicBezTo>
                      <a:pt x="868" y="496"/>
                      <a:pt x="868" y="496"/>
                      <a:pt x="868" y="496"/>
                    </a:cubicBez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lnTo>
                      <a:pt x="868" y="496"/>
                    </a:lnTo>
                    <a:cubicBezTo>
                      <a:pt x="837" y="496"/>
                      <a:pt x="837" y="496"/>
                      <a:pt x="837" y="465"/>
                    </a:cubicBezTo>
                    <a:lnTo>
                      <a:pt x="837" y="465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34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lnTo>
                      <a:pt x="868" y="403"/>
                    </a:lnTo>
                    <a:cubicBezTo>
                      <a:pt x="868" y="372"/>
                      <a:pt x="868" y="372"/>
                      <a:pt x="899" y="372"/>
                    </a:cubicBezTo>
                    <a:lnTo>
                      <a:pt x="899" y="372"/>
                    </a:lnTo>
                    <a:cubicBezTo>
                      <a:pt x="899" y="372"/>
                      <a:pt x="899" y="341"/>
                      <a:pt x="899" y="310"/>
                    </a:cubicBezTo>
                    <a:lnTo>
                      <a:pt x="899" y="310"/>
                    </a:lnTo>
                    <a:cubicBezTo>
                      <a:pt x="899" y="279"/>
                      <a:pt x="899" y="248"/>
                      <a:pt x="930" y="217"/>
                    </a:cubicBezTo>
                    <a:cubicBezTo>
                      <a:pt x="930" y="217"/>
                      <a:pt x="961" y="217"/>
                      <a:pt x="961" y="186"/>
                    </a:cubicBezTo>
                    <a:lnTo>
                      <a:pt x="961" y="186"/>
                    </a:lnTo>
                    <a:lnTo>
                      <a:pt x="992" y="186"/>
                    </a:lnTo>
                    <a:cubicBezTo>
                      <a:pt x="961" y="186"/>
                      <a:pt x="961" y="155"/>
                      <a:pt x="961" y="124"/>
                    </a:cubicBezTo>
                    <a:lnTo>
                      <a:pt x="961" y="124"/>
                    </a:lnTo>
                    <a:cubicBezTo>
                      <a:pt x="961" y="124"/>
                      <a:pt x="961" y="124"/>
                      <a:pt x="961" y="93"/>
                    </a:cubicBezTo>
                    <a:cubicBezTo>
                      <a:pt x="930" y="93"/>
                      <a:pt x="930" y="62"/>
                      <a:pt x="930" y="62"/>
                    </a:cubicBezTo>
                    <a:cubicBezTo>
                      <a:pt x="930" y="62"/>
                      <a:pt x="930" y="62"/>
                      <a:pt x="899" y="62"/>
                    </a:cubicBezTo>
                    <a:cubicBezTo>
                      <a:pt x="868" y="62"/>
                      <a:pt x="868" y="62"/>
                      <a:pt x="868" y="62"/>
                    </a:cubicBezTo>
                    <a:lnTo>
                      <a:pt x="868" y="62"/>
                    </a:lnTo>
                    <a:cubicBezTo>
                      <a:pt x="837" y="62"/>
                      <a:pt x="837" y="62"/>
                      <a:pt x="837" y="62"/>
                    </a:cubicBezTo>
                    <a:lnTo>
                      <a:pt x="837" y="62"/>
                    </a:lnTo>
                    <a:lnTo>
                      <a:pt x="837" y="62"/>
                    </a:lnTo>
                    <a:cubicBezTo>
                      <a:pt x="806" y="31"/>
                      <a:pt x="806" y="31"/>
                      <a:pt x="806" y="31"/>
                    </a:cubicBezTo>
                    <a:cubicBezTo>
                      <a:pt x="806" y="31"/>
                      <a:pt x="775" y="31"/>
                      <a:pt x="775" y="0"/>
                    </a:cubicBezTo>
                    <a:cubicBezTo>
                      <a:pt x="775" y="0"/>
                      <a:pt x="775" y="0"/>
                      <a:pt x="744" y="0"/>
                    </a:cubicBezTo>
                    <a:lnTo>
                      <a:pt x="744" y="0"/>
                    </a:ln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cubicBezTo>
                      <a:pt x="619" y="31"/>
                      <a:pt x="619" y="31"/>
                      <a:pt x="619" y="31"/>
                    </a:cubicBezTo>
                    <a:lnTo>
                      <a:pt x="619" y="31"/>
                    </a:lnTo>
                    <a:lnTo>
                      <a:pt x="619" y="31"/>
                    </a:lnTo>
                    <a:cubicBezTo>
                      <a:pt x="589" y="31"/>
                      <a:pt x="589" y="31"/>
                      <a:pt x="558" y="31"/>
                    </a:cubicBezTo>
                    <a:lnTo>
                      <a:pt x="558" y="31"/>
                    </a:lnTo>
                    <a:cubicBezTo>
                      <a:pt x="558" y="62"/>
                      <a:pt x="527" y="62"/>
                      <a:pt x="527" y="62"/>
                    </a:cubicBezTo>
                    <a:lnTo>
                      <a:pt x="527" y="62"/>
                    </a:lnTo>
                    <a:cubicBezTo>
                      <a:pt x="527" y="62"/>
                      <a:pt x="527" y="62"/>
                      <a:pt x="496" y="62"/>
                    </a:cubicBezTo>
                    <a:lnTo>
                      <a:pt x="465" y="62"/>
                    </a:lnTo>
                    <a:lnTo>
                      <a:pt x="434" y="62"/>
                    </a:lnTo>
                    <a:lnTo>
                      <a:pt x="434" y="62"/>
                    </a:lnTo>
                    <a:lnTo>
                      <a:pt x="434" y="62"/>
                    </a:lnTo>
                    <a:cubicBezTo>
                      <a:pt x="403" y="62"/>
                      <a:pt x="403" y="62"/>
                      <a:pt x="372" y="31"/>
                    </a:cubicBezTo>
                    <a:lnTo>
                      <a:pt x="372" y="31"/>
                    </a:lnTo>
                    <a:lnTo>
                      <a:pt x="372" y="31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41" y="0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41" y="62"/>
                    </a:cubicBez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lnTo>
                      <a:pt x="341" y="62"/>
                    </a:lnTo>
                    <a:cubicBezTo>
                      <a:pt x="341" y="93"/>
                      <a:pt x="310" y="124"/>
                      <a:pt x="310" y="155"/>
                    </a:cubicBezTo>
                    <a:cubicBezTo>
                      <a:pt x="310" y="186"/>
                      <a:pt x="279" y="186"/>
                      <a:pt x="279" y="248"/>
                    </a:cubicBezTo>
                    <a:cubicBezTo>
                      <a:pt x="279" y="279"/>
                      <a:pt x="279" y="310"/>
                      <a:pt x="279" y="310"/>
                    </a:cubicBezTo>
                    <a:cubicBezTo>
                      <a:pt x="279" y="341"/>
                      <a:pt x="279" y="372"/>
                      <a:pt x="248" y="372"/>
                    </a:cubicBezTo>
                    <a:lnTo>
                      <a:pt x="248" y="372"/>
                    </a:lnTo>
                    <a:cubicBezTo>
                      <a:pt x="248" y="372"/>
                      <a:pt x="248" y="372"/>
                      <a:pt x="248" y="403"/>
                    </a:cubicBezTo>
                    <a:cubicBezTo>
                      <a:pt x="248" y="403"/>
                      <a:pt x="248" y="403"/>
                      <a:pt x="217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17" y="434"/>
                    </a:lnTo>
                    <a:cubicBezTo>
                      <a:pt x="186" y="465"/>
                      <a:pt x="186" y="465"/>
                      <a:pt x="186" y="465"/>
                    </a:cubicBezTo>
                    <a:lnTo>
                      <a:pt x="186" y="465"/>
                    </a:lnTo>
                    <a:lnTo>
                      <a:pt x="186" y="496"/>
                    </a:lnTo>
                    <a:cubicBezTo>
                      <a:pt x="186" y="527"/>
                      <a:pt x="186" y="527"/>
                      <a:pt x="186" y="558"/>
                    </a:cubicBezTo>
                    <a:lnTo>
                      <a:pt x="186" y="558"/>
                    </a:lnTo>
                    <a:lnTo>
                      <a:pt x="186" y="558"/>
                    </a:lnTo>
                    <a:cubicBezTo>
                      <a:pt x="186" y="589"/>
                      <a:pt x="155" y="589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93" y="651"/>
                      <a:pt x="93" y="651"/>
                      <a:pt x="93" y="651"/>
                    </a:cubicBezTo>
                    <a:lnTo>
                      <a:pt x="93" y="651"/>
                    </a:lnTo>
                    <a:cubicBezTo>
                      <a:pt x="62" y="651"/>
                      <a:pt x="62" y="651"/>
                      <a:pt x="62" y="620"/>
                    </a:cubicBez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lnTo>
                      <a:pt x="62" y="620"/>
                    </a:lnTo>
                    <a:cubicBezTo>
                      <a:pt x="62" y="620"/>
                      <a:pt x="31" y="620"/>
                      <a:pt x="31" y="651"/>
                    </a:cubicBezTo>
                    <a:lnTo>
                      <a:pt x="31" y="651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51"/>
                    </a:lnTo>
                    <a:lnTo>
                      <a:pt x="0" y="651"/>
                    </a:lnTo>
                    <a:lnTo>
                      <a:pt x="0" y="651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82"/>
                      <a:pt x="217" y="682"/>
                      <a:pt x="217" y="682"/>
                    </a:cubicBezTo>
                    <a:lnTo>
                      <a:pt x="217" y="713"/>
                    </a:lnTo>
                    <a:cubicBezTo>
                      <a:pt x="217" y="744"/>
                      <a:pt x="217" y="744"/>
                      <a:pt x="217" y="744"/>
                    </a:cubicBezTo>
                    <a:cubicBezTo>
                      <a:pt x="217" y="744"/>
                      <a:pt x="248" y="744"/>
                      <a:pt x="248" y="775"/>
                    </a:cubicBezTo>
                    <a:lnTo>
                      <a:pt x="248" y="775"/>
                    </a:lnTo>
                    <a:lnTo>
                      <a:pt x="248" y="806"/>
                    </a:lnTo>
                    <a:cubicBezTo>
                      <a:pt x="279" y="806"/>
                      <a:pt x="279" y="806"/>
                      <a:pt x="310" y="806"/>
                    </a:cubicBezTo>
                    <a:lnTo>
                      <a:pt x="310" y="806"/>
                    </a:lnTo>
                    <a:lnTo>
                      <a:pt x="310" y="806"/>
                    </a:lnTo>
                    <a:cubicBezTo>
                      <a:pt x="341" y="775"/>
                      <a:pt x="341" y="775"/>
                      <a:pt x="341" y="775"/>
                    </a:cubicBezTo>
                    <a:lnTo>
                      <a:pt x="341" y="775"/>
                    </a:lnTo>
                    <a:lnTo>
                      <a:pt x="341" y="775"/>
                    </a:lnTo>
                    <a:cubicBezTo>
                      <a:pt x="310" y="744"/>
                      <a:pt x="310" y="744"/>
                      <a:pt x="310" y="744"/>
                    </a:cubicBezTo>
                    <a:cubicBezTo>
                      <a:pt x="434" y="744"/>
                      <a:pt x="434" y="744"/>
                      <a:pt x="434" y="744"/>
                    </a:cubicBezTo>
                    <a:lnTo>
                      <a:pt x="434" y="744"/>
                    </a:lnTo>
                    <a:cubicBezTo>
                      <a:pt x="527" y="744"/>
                      <a:pt x="527" y="744"/>
                      <a:pt x="527" y="744"/>
                    </a:cubicBezTo>
                    <a:cubicBezTo>
                      <a:pt x="496" y="775"/>
                      <a:pt x="496" y="775"/>
                      <a:pt x="496" y="775"/>
                    </a:cubicBezTo>
                    <a:cubicBezTo>
                      <a:pt x="496" y="806"/>
                      <a:pt x="496" y="806"/>
                      <a:pt x="496" y="806"/>
                    </a:cubicBezTo>
                    <a:lnTo>
                      <a:pt x="496" y="806"/>
                    </a:lnTo>
                    <a:lnTo>
                      <a:pt x="496" y="806"/>
                    </a:lnTo>
                    <a:lnTo>
                      <a:pt x="496" y="837"/>
                    </a:lnTo>
                    <a:cubicBezTo>
                      <a:pt x="496" y="837"/>
                      <a:pt x="496" y="837"/>
                      <a:pt x="496" y="868"/>
                    </a:cubicBezTo>
                    <a:cubicBezTo>
                      <a:pt x="496" y="868"/>
                      <a:pt x="496" y="899"/>
                      <a:pt x="496" y="930"/>
                    </a:cubicBezTo>
                    <a:lnTo>
                      <a:pt x="496" y="930"/>
                    </a:lnTo>
                    <a:lnTo>
                      <a:pt x="496" y="930"/>
                    </a:lnTo>
                    <a:cubicBezTo>
                      <a:pt x="527" y="930"/>
                      <a:pt x="527" y="930"/>
                      <a:pt x="527" y="961"/>
                    </a:cubicBezTo>
                    <a:lnTo>
                      <a:pt x="527" y="961"/>
                    </a:lnTo>
                    <a:lnTo>
                      <a:pt x="527" y="961"/>
                    </a:lnTo>
                    <a:lnTo>
                      <a:pt x="527" y="961"/>
                    </a:lnTo>
                    <a:cubicBezTo>
                      <a:pt x="527" y="992"/>
                      <a:pt x="527" y="992"/>
                      <a:pt x="527" y="992"/>
                    </a:cubicBezTo>
                    <a:cubicBezTo>
                      <a:pt x="558" y="992"/>
                      <a:pt x="558" y="992"/>
                      <a:pt x="589" y="992"/>
                    </a:cubicBez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58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19" y="992"/>
                    </a:lnTo>
                    <a:lnTo>
                      <a:pt x="651" y="1023"/>
                    </a:lnTo>
                    <a:lnTo>
                      <a:pt x="651" y="992"/>
                    </a:lnTo>
                    <a:lnTo>
                      <a:pt x="651" y="992"/>
                    </a:lnTo>
                    <a:cubicBezTo>
                      <a:pt x="682" y="992"/>
                      <a:pt x="682" y="1023"/>
                      <a:pt x="682" y="1023"/>
                    </a:cubicBezTo>
                    <a:lnTo>
                      <a:pt x="682" y="1023"/>
                    </a:lnTo>
                    <a:lnTo>
                      <a:pt x="682" y="1023"/>
                    </a:lnTo>
                    <a:cubicBezTo>
                      <a:pt x="713" y="1054"/>
                      <a:pt x="713" y="1054"/>
                      <a:pt x="713" y="1054"/>
                    </a:cubicBezTo>
                    <a:lnTo>
                      <a:pt x="744" y="1054"/>
                    </a:lnTo>
                    <a:lnTo>
                      <a:pt x="744" y="1054"/>
                    </a:lnTo>
                    <a:cubicBezTo>
                      <a:pt x="744" y="1054"/>
                      <a:pt x="744" y="1054"/>
                      <a:pt x="775" y="1023"/>
                    </a:cubicBezTo>
                    <a:lnTo>
                      <a:pt x="775" y="1023"/>
                    </a:lnTo>
                    <a:lnTo>
                      <a:pt x="775" y="1023"/>
                    </a:lnTo>
                    <a:lnTo>
                      <a:pt x="806" y="1054"/>
                    </a:lnTo>
                    <a:lnTo>
                      <a:pt x="806" y="1054"/>
                    </a:lnTo>
                    <a:lnTo>
                      <a:pt x="806" y="1054"/>
                    </a:lnTo>
                    <a:cubicBezTo>
                      <a:pt x="806" y="1054"/>
                      <a:pt x="806" y="1054"/>
                      <a:pt x="837" y="1085"/>
                    </a:cubicBezTo>
                    <a:cubicBezTo>
                      <a:pt x="806" y="1054"/>
                      <a:pt x="806" y="1054"/>
                      <a:pt x="806" y="1054"/>
                    </a:cubicBezTo>
                    <a:cubicBezTo>
                      <a:pt x="806" y="1023"/>
                      <a:pt x="837" y="1023"/>
                      <a:pt x="837" y="1023"/>
                    </a:cubicBezTo>
                    <a:cubicBezTo>
                      <a:pt x="837" y="992"/>
                      <a:pt x="837" y="992"/>
                      <a:pt x="837" y="992"/>
                    </a:cubicBezTo>
                    <a:cubicBezTo>
                      <a:pt x="837" y="992"/>
                      <a:pt x="837" y="992"/>
                      <a:pt x="837" y="961"/>
                    </a:cubicBezTo>
                    <a:cubicBezTo>
                      <a:pt x="837" y="961"/>
                      <a:pt x="837" y="961"/>
                      <a:pt x="837" y="930"/>
                    </a:cubicBezTo>
                    <a:lnTo>
                      <a:pt x="837" y="930"/>
                    </a:lnTo>
                    <a:lnTo>
                      <a:pt x="837" y="930"/>
                    </a:lnTo>
                    <a:cubicBezTo>
                      <a:pt x="837" y="930"/>
                      <a:pt x="806" y="930"/>
                      <a:pt x="806" y="899"/>
                    </a:cubicBezTo>
                    <a:lnTo>
                      <a:pt x="837" y="868"/>
                    </a:lnTo>
                    <a:lnTo>
                      <a:pt x="837" y="868"/>
                    </a:lnTo>
                    <a:cubicBezTo>
                      <a:pt x="837" y="837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06"/>
                      <a:pt x="930" y="806"/>
                      <a:pt x="930" y="806"/>
                    </a:cubicBezTo>
                    <a:lnTo>
                      <a:pt x="930" y="806"/>
                    </a:lnTo>
                    <a:cubicBezTo>
                      <a:pt x="930" y="775"/>
                      <a:pt x="930" y="775"/>
                      <a:pt x="899" y="775"/>
                    </a:cubicBezTo>
                    <a:cubicBezTo>
                      <a:pt x="899" y="744"/>
                      <a:pt x="899" y="744"/>
                      <a:pt x="899" y="74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4" name="Freeform 26">
                <a:extLst>
                  <a:ext uri="{FF2B5EF4-FFF2-40B4-BE49-F238E27FC236}">
                    <a16:creationId xmlns:a16="http://schemas.microsoft.com/office/drawing/2014/main" xmlns="" id="{192229D8-350E-4783-872B-256EDBD0D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695575"/>
                <a:ext cx="22225" cy="11113"/>
              </a:xfrm>
              <a:custGeom>
                <a:avLst/>
                <a:gdLst>
                  <a:gd name="T0" fmla="*/ 31 w 63"/>
                  <a:gd name="T1" fmla="*/ 0 h 32"/>
                  <a:gd name="T2" fmla="*/ 31 w 63"/>
                  <a:gd name="T3" fmla="*/ 0 h 32"/>
                  <a:gd name="T4" fmla="*/ 31 w 63"/>
                  <a:gd name="T5" fmla="*/ 0 h 32"/>
                  <a:gd name="T6" fmla="*/ 0 w 63"/>
                  <a:gd name="T7" fmla="*/ 0 h 32"/>
                  <a:gd name="T8" fmla="*/ 0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0 h 32"/>
                  <a:gd name="T16" fmla="*/ 0 w 63"/>
                  <a:gd name="T17" fmla="*/ 31 h 32"/>
                  <a:gd name="T18" fmla="*/ 0 w 63"/>
                  <a:gd name="T19" fmla="*/ 31 h 32"/>
                  <a:gd name="T20" fmla="*/ 31 w 63"/>
                  <a:gd name="T21" fmla="*/ 0 h 32"/>
                  <a:gd name="T22" fmla="*/ 62 w 63"/>
                  <a:gd name="T23" fmla="*/ 0 h 32"/>
                  <a:gd name="T24" fmla="*/ 62 w 63"/>
                  <a:gd name="T25" fmla="*/ 0 h 32"/>
                  <a:gd name="T26" fmla="*/ 62 w 63"/>
                  <a:gd name="T27" fmla="*/ 0 h 32"/>
                  <a:gd name="T28" fmla="*/ 62 w 63"/>
                  <a:gd name="T29" fmla="*/ 0 h 32"/>
                  <a:gd name="T30" fmla="*/ 62 w 63"/>
                  <a:gd name="T31" fmla="*/ 0 h 32"/>
                  <a:gd name="T32" fmla="*/ 31 w 63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2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5" name="Freeform 27">
                <a:extLst>
                  <a:ext uri="{FF2B5EF4-FFF2-40B4-BE49-F238E27FC236}">
                    <a16:creationId xmlns:a16="http://schemas.microsoft.com/office/drawing/2014/main" xmlns="" id="{8779D0F2-7A56-47D6-9996-8DD11999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8150" y="2717800"/>
                <a:ext cx="11113" cy="22225"/>
              </a:xfrm>
              <a:custGeom>
                <a:avLst/>
                <a:gdLst>
                  <a:gd name="T0" fmla="*/ 31 w 32"/>
                  <a:gd name="T1" fmla="*/ 62 h 63"/>
                  <a:gd name="T2" fmla="*/ 31 w 32"/>
                  <a:gd name="T3" fmla="*/ 62 h 63"/>
                  <a:gd name="T4" fmla="*/ 31 w 32"/>
                  <a:gd name="T5" fmla="*/ 31 h 63"/>
                  <a:gd name="T6" fmla="*/ 31 w 32"/>
                  <a:gd name="T7" fmla="*/ 31 h 63"/>
                  <a:gd name="T8" fmla="*/ 31 w 32"/>
                  <a:gd name="T9" fmla="*/ 31 h 63"/>
                  <a:gd name="T10" fmla="*/ 31 w 32"/>
                  <a:gd name="T11" fmla="*/ 31 h 63"/>
                  <a:gd name="T12" fmla="*/ 31 w 32"/>
                  <a:gd name="T13" fmla="*/ 31 h 63"/>
                  <a:gd name="T14" fmla="*/ 31 w 32"/>
                  <a:gd name="T15" fmla="*/ 0 h 63"/>
                  <a:gd name="T16" fmla="*/ 31 w 32"/>
                  <a:gd name="T17" fmla="*/ 0 h 63"/>
                  <a:gd name="T18" fmla="*/ 31 w 32"/>
                  <a:gd name="T19" fmla="*/ 0 h 63"/>
                  <a:gd name="T20" fmla="*/ 0 w 32"/>
                  <a:gd name="T21" fmla="*/ 31 h 63"/>
                  <a:gd name="T22" fmla="*/ 0 w 32"/>
                  <a:gd name="T23" fmla="*/ 31 h 63"/>
                  <a:gd name="T24" fmla="*/ 0 w 32"/>
                  <a:gd name="T25" fmla="*/ 31 h 63"/>
                  <a:gd name="T26" fmla="*/ 0 w 32"/>
                  <a:gd name="T27" fmla="*/ 31 h 63"/>
                  <a:gd name="T28" fmla="*/ 0 w 32"/>
                  <a:gd name="T29" fmla="*/ 62 h 63"/>
                  <a:gd name="T30" fmla="*/ 0 w 32"/>
                  <a:gd name="T31" fmla="*/ 62 h 63"/>
                  <a:gd name="T32" fmla="*/ 31 w 32"/>
                  <a:gd name="T33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6" name="Freeform 28">
                <a:extLst>
                  <a:ext uri="{FF2B5EF4-FFF2-40B4-BE49-F238E27FC236}">
                    <a16:creationId xmlns:a16="http://schemas.microsoft.com/office/drawing/2014/main" xmlns="" id="{9F630121-CE4B-4706-874A-81BA632C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263" y="2571750"/>
                <a:ext cx="88900" cy="100013"/>
              </a:xfrm>
              <a:custGeom>
                <a:avLst/>
                <a:gdLst>
                  <a:gd name="T0" fmla="*/ 186 w 249"/>
                  <a:gd name="T1" fmla="*/ 186 h 280"/>
                  <a:gd name="T2" fmla="*/ 186 w 249"/>
                  <a:gd name="T3" fmla="*/ 186 h 280"/>
                  <a:gd name="T4" fmla="*/ 186 w 249"/>
                  <a:gd name="T5" fmla="*/ 186 h 280"/>
                  <a:gd name="T6" fmla="*/ 217 w 249"/>
                  <a:gd name="T7" fmla="*/ 124 h 280"/>
                  <a:gd name="T8" fmla="*/ 248 w 249"/>
                  <a:gd name="T9" fmla="*/ 124 h 280"/>
                  <a:gd name="T10" fmla="*/ 248 w 249"/>
                  <a:gd name="T11" fmla="*/ 93 h 280"/>
                  <a:gd name="T12" fmla="*/ 248 w 249"/>
                  <a:gd name="T13" fmla="*/ 62 h 280"/>
                  <a:gd name="T14" fmla="*/ 217 w 249"/>
                  <a:gd name="T15" fmla="*/ 0 h 280"/>
                  <a:gd name="T16" fmla="*/ 217 w 249"/>
                  <a:gd name="T17" fmla="*/ 0 h 280"/>
                  <a:gd name="T18" fmla="*/ 217 w 249"/>
                  <a:gd name="T19" fmla="*/ 0 h 280"/>
                  <a:gd name="T20" fmla="*/ 186 w 249"/>
                  <a:gd name="T21" fmla="*/ 0 h 280"/>
                  <a:gd name="T22" fmla="*/ 186 w 249"/>
                  <a:gd name="T23" fmla="*/ 0 h 280"/>
                  <a:gd name="T24" fmla="*/ 155 w 249"/>
                  <a:gd name="T25" fmla="*/ 0 h 280"/>
                  <a:gd name="T26" fmla="*/ 155 w 249"/>
                  <a:gd name="T27" fmla="*/ 0 h 280"/>
                  <a:gd name="T28" fmla="*/ 155 w 249"/>
                  <a:gd name="T29" fmla="*/ 0 h 280"/>
                  <a:gd name="T30" fmla="*/ 155 w 249"/>
                  <a:gd name="T31" fmla="*/ 0 h 280"/>
                  <a:gd name="T32" fmla="*/ 124 w 249"/>
                  <a:gd name="T33" fmla="*/ 0 h 280"/>
                  <a:gd name="T34" fmla="*/ 124 w 249"/>
                  <a:gd name="T35" fmla="*/ 0 h 280"/>
                  <a:gd name="T36" fmla="*/ 93 w 249"/>
                  <a:gd name="T37" fmla="*/ 0 h 280"/>
                  <a:gd name="T38" fmla="*/ 62 w 249"/>
                  <a:gd name="T39" fmla="*/ 0 h 280"/>
                  <a:gd name="T40" fmla="*/ 62 w 249"/>
                  <a:gd name="T41" fmla="*/ 0 h 280"/>
                  <a:gd name="T42" fmla="*/ 62 w 249"/>
                  <a:gd name="T43" fmla="*/ 0 h 280"/>
                  <a:gd name="T44" fmla="*/ 62 w 249"/>
                  <a:gd name="T45" fmla="*/ 31 h 280"/>
                  <a:gd name="T46" fmla="*/ 93 w 249"/>
                  <a:gd name="T47" fmla="*/ 62 h 280"/>
                  <a:gd name="T48" fmla="*/ 93 w 249"/>
                  <a:gd name="T49" fmla="*/ 62 h 280"/>
                  <a:gd name="T50" fmla="*/ 93 w 249"/>
                  <a:gd name="T51" fmla="*/ 93 h 280"/>
                  <a:gd name="T52" fmla="*/ 93 w 249"/>
                  <a:gd name="T53" fmla="*/ 93 h 280"/>
                  <a:gd name="T54" fmla="*/ 62 w 249"/>
                  <a:gd name="T55" fmla="*/ 155 h 280"/>
                  <a:gd name="T56" fmla="*/ 62 w 249"/>
                  <a:gd name="T57" fmla="*/ 155 h 280"/>
                  <a:gd name="T58" fmla="*/ 31 w 249"/>
                  <a:gd name="T59" fmla="*/ 186 h 280"/>
                  <a:gd name="T60" fmla="*/ 0 w 249"/>
                  <a:gd name="T61" fmla="*/ 217 h 280"/>
                  <a:gd name="T62" fmla="*/ 0 w 249"/>
                  <a:gd name="T63" fmla="*/ 248 h 280"/>
                  <a:gd name="T64" fmla="*/ 0 w 249"/>
                  <a:gd name="T65" fmla="*/ 279 h 280"/>
                  <a:gd name="T66" fmla="*/ 0 w 249"/>
                  <a:gd name="T67" fmla="*/ 279 h 280"/>
                  <a:gd name="T68" fmla="*/ 0 w 249"/>
                  <a:gd name="T69" fmla="*/ 279 h 280"/>
                  <a:gd name="T70" fmla="*/ 31 w 249"/>
                  <a:gd name="T71" fmla="*/ 248 h 280"/>
                  <a:gd name="T72" fmla="*/ 31 w 249"/>
                  <a:gd name="T73" fmla="*/ 248 h 280"/>
                  <a:gd name="T74" fmla="*/ 186 w 249"/>
                  <a:gd name="T75" fmla="*/ 248 h 280"/>
                  <a:gd name="T76" fmla="*/ 186 w 249"/>
                  <a:gd name="T77" fmla="*/ 18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9" h="280">
                    <a:moveTo>
                      <a:pt x="186" y="186"/>
                    </a:move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217" y="155"/>
                      <a:pt x="217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lnTo>
                      <a:pt x="248" y="93"/>
                    </a:lnTo>
                    <a:lnTo>
                      <a:pt x="248" y="62"/>
                    </a:lnTo>
                    <a:cubicBezTo>
                      <a:pt x="217" y="31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93" y="31"/>
                      <a:pt x="93" y="62"/>
                      <a:pt x="93" y="62"/>
                    </a:cubicBezTo>
                    <a:lnTo>
                      <a:pt x="93" y="62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124"/>
                      <a:pt x="62" y="155"/>
                    </a:cubicBezTo>
                    <a:lnTo>
                      <a:pt x="62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0" y="217"/>
                    </a:lnTo>
                    <a:lnTo>
                      <a:pt x="0" y="248"/>
                    </a:lnTo>
                    <a:cubicBezTo>
                      <a:pt x="0" y="248"/>
                      <a:pt x="0" y="248"/>
                      <a:pt x="0" y="279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31" y="248"/>
                      <a:pt x="31" y="248"/>
                      <a:pt x="31" y="248"/>
                    </a:cubicBezTo>
                    <a:lnTo>
                      <a:pt x="31" y="248"/>
                    </a:lnTo>
                    <a:cubicBezTo>
                      <a:pt x="186" y="248"/>
                      <a:pt x="186" y="248"/>
                      <a:pt x="186" y="248"/>
                    </a:cubicBezTo>
                    <a:cubicBezTo>
                      <a:pt x="186" y="217"/>
                      <a:pt x="186" y="217"/>
                      <a:pt x="186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7" name="Freeform 29">
                <a:extLst>
                  <a:ext uri="{FF2B5EF4-FFF2-40B4-BE49-F238E27FC236}">
                    <a16:creationId xmlns:a16="http://schemas.microsoft.com/office/drawing/2014/main" xmlns="" id="{DFC6AD58-2166-473A-B3B5-220CFA272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9250" y="1925638"/>
                <a:ext cx="201613" cy="212725"/>
              </a:xfrm>
              <a:custGeom>
                <a:avLst/>
                <a:gdLst>
                  <a:gd name="T0" fmla="*/ 434 w 559"/>
                  <a:gd name="T1" fmla="*/ 93 h 590"/>
                  <a:gd name="T2" fmla="*/ 496 w 559"/>
                  <a:gd name="T3" fmla="*/ 185 h 590"/>
                  <a:gd name="T4" fmla="*/ 496 w 559"/>
                  <a:gd name="T5" fmla="*/ 185 h 590"/>
                  <a:gd name="T6" fmla="*/ 527 w 559"/>
                  <a:gd name="T7" fmla="*/ 185 h 590"/>
                  <a:gd name="T8" fmla="*/ 527 w 559"/>
                  <a:gd name="T9" fmla="*/ 124 h 590"/>
                  <a:gd name="T10" fmla="*/ 496 w 559"/>
                  <a:gd name="T11" fmla="*/ 61 h 590"/>
                  <a:gd name="T12" fmla="*/ 496 w 559"/>
                  <a:gd name="T13" fmla="*/ 30 h 590"/>
                  <a:gd name="T14" fmla="*/ 465 w 559"/>
                  <a:gd name="T15" fmla="*/ 30 h 590"/>
                  <a:gd name="T16" fmla="*/ 403 w 559"/>
                  <a:gd name="T17" fmla="*/ 30 h 590"/>
                  <a:gd name="T18" fmla="*/ 341 w 559"/>
                  <a:gd name="T19" fmla="*/ 0 h 590"/>
                  <a:gd name="T20" fmla="*/ 310 w 559"/>
                  <a:gd name="T21" fmla="*/ 30 h 590"/>
                  <a:gd name="T22" fmla="*/ 217 w 559"/>
                  <a:gd name="T23" fmla="*/ 61 h 590"/>
                  <a:gd name="T24" fmla="*/ 62 w 559"/>
                  <a:gd name="T25" fmla="*/ 30 h 590"/>
                  <a:gd name="T26" fmla="*/ 62 w 559"/>
                  <a:gd name="T27" fmla="*/ 30 h 590"/>
                  <a:gd name="T28" fmla="*/ 31 w 559"/>
                  <a:gd name="T29" fmla="*/ 30 h 590"/>
                  <a:gd name="T30" fmla="*/ 31 w 559"/>
                  <a:gd name="T31" fmla="*/ 30 h 590"/>
                  <a:gd name="T32" fmla="*/ 31 w 559"/>
                  <a:gd name="T33" fmla="*/ 93 h 590"/>
                  <a:gd name="T34" fmla="*/ 0 w 559"/>
                  <a:gd name="T35" fmla="*/ 93 h 590"/>
                  <a:gd name="T36" fmla="*/ 31 w 559"/>
                  <a:gd name="T37" fmla="*/ 124 h 590"/>
                  <a:gd name="T38" fmla="*/ 31 w 559"/>
                  <a:gd name="T39" fmla="*/ 185 h 590"/>
                  <a:gd name="T40" fmla="*/ 31 w 559"/>
                  <a:gd name="T41" fmla="*/ 341 h 590"/>
                  <a:gd name="T42" fmla="*/ 341 w 559"/>
                  <a:gd name="T43" fmla="*/ 589 h 590"/>
                  <a:gd name="T44" fmla="*/ 372 w 559"/>
                  <a:gd name="T45" fmla="*/ 557 h 590"/>
                  <a:gd name="T46" fmla="*/ 403 w 559"/>
                  <a:gd name="T47" fmla="*/ 589 h 590"/>
                  <a:gd name="T48" fmla="*/ 496 w 559"/>
                  <a:gd name="T49" fmla="*/ 589 h 590"/>
                  <a:gd name="T50" fmla="*/ 527 w 559"/>
                  <a:gd name="T51" fmla="*/ 557 h 590"/>
                  <a:gd name="T52" fmla="*/ 527 w 559"/>
                  <a:gd name="T53" fmla="*/ 557 h 590"/>
                  <a:gd name="T54" fmla="*/ 558 w 559"/>
                  <a:gd name="T55" fmla="*/ 526 h 590"/>
                  <a:gd name="T56" fmla="*/ 558 w 559"/>
                  <a:gd name="T57" fmla="*/ 526 h 590"/>
                  <a:gd name="T58" fmla="*/ 465 w 559"/>
                  <a:gd name="T59" fmla="*/ 309 h 590"/>
                  <a:gd name="T60" fmla="*/ 465 w 559"/>
                  <a:gd name="T61" fmla="*/ 217 h 590"/>
                  <a:gd name="T62" fmla="*/ 372 w 559"/>
                  <a:gd name="T63" fmla="*/ 154 h 590"/>
                  <a:gd name="T64" fmla="*/ 434 w 559"/>
                  <a:gd name="T65" fmla="*/ 93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9" h="590">
                    <a:moveTo>
                      <a:pt x="434" y="93"/>
                    </a:moveTo>
                    <a:lnTo>
                      <a:pt x="434" y="93"/>
                    </a:lnTo>
                    <a:cubicBezTo>
                      <a:pt x="434" y="93"/>
                      <a:pt x="465" y="124"/>
                      <a:pt x="465" y="154"/>
                    </a:cubicBezTo>
                    <a:cubicBezTo>
                      <a:pt x="465" y="185"/>
                      <a:pt x="496" y="185"/>
                      <a:pt x="496" y="185"/>
                    </a:cubicBez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527" y="185"/>
                    </a:lnTo>
                    <a:cubicBezTo>
                      <a:pt x="527" y="154"/>
                      <a:pt x="527" y="154"/>
                      <a:pt x="527" y="124"/>
                    </a:cubicBezTo>
                    <a:lnTo>
                      <a:pt x="527" y="124"/>
                    </a:lnTo>
                    <a:cubicBezTo>
                      <a:pt x="527" y="93"/>
                      <a:pt x="527" y="93"/>
                      <a:pt x="527" y="93"/>
                    </a:cubicBezTo>
                    <a:cubicBezTo>
                      <a:pt x="496" y="93"/>
                      <a:pt x="496" y="61"/>
                      <a:pt x="496" y="61"/>
                    </a:cubicBezTo>
                    <a:cubicBezTo>
                      <a:pt x="496" y="61"/>
                      <a:pt x="496" y="61"/>
                      <a:pt x="496" y="30"/>
                    </a:cubicBezTo>
                    <a:lnTo>
                      <a:pt x="496" y="30"/>
                    </a:lnTo>
                    <a:lnTo>
                      <a:pt x="496" y="30"/>
                    </a:lnTo>
                    <a:lnTo>
                      <a:pt x="465" y="30"/>
                    </a:lnTo>
                    <a:lnTo>
                      <a:pt x="465" y="30"/>
                    </a:lnTo>
                    <a:cubicBezTo>
                      <a:pt x="434" y="30"/>
                      <a:pt x="403" y="30"/>
                      <a:pt x="403" y="30"/>
                    </a:cubicBezTo>
                    <a:lnTo>
                      <a:pt x="372" y="30"/>
                    </a:lnTo>
                    <a:cubicBezTo>
                      <a:pt x="372" y="30"/>
                      <a:pt x="341" y="30"/>
                      <a:pt x="341" y="0"/>
                    </a:cubicBezTo>
                    <a:lnTo>
                      <a:pt x="341" y="0"/>
                    </a:lnTo>
                    <a:cubicBezTo>
                      <a:pt x="341" y="0"/>
                      <a:pt x="341" y="30"/>
                      <a:pt x="310" y="30"/>
                    </a:cubicBezTo>
                    <a:lnTo>
                      <a:pt x="310" y="30"/>
                    </a:lnTo>
                    <a:cubicBezTo>
                      <a:pt x="279" y="30"/>
                      <a:pt x="248" y="61"/>
                      <a:pt x="217" y="61"/>
                    </a:cubicBezTo>
                    <a:lnTo>
                      <a:pt x="217" y="61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61"/>
                      <a:pt x="31" y="61"/>
                      <a:pt x="31" y="93"/>
                    </a:cubicBez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54"/>
                      <a:pt x="31" y="154"/>
                      <a:pt x="31" y="185"/>
                    </a:cubicBezTo>
                    <a:lnTo>
                      <a:pt x="31" y="185"/>
                    </a:lnTo>
                    <a:cubicBezTo>
                      <a:pt x="31" y="217"/>
                      <a:pt x="31" y="248"/>
                      <a:pt x="31" y="341"/>
                    </a:cubicBezTo>
                    <a:cubicBezTo>
                      <a:pt x="31" y="433"/>
                      <a:pt x="31" y="526"/>
                      <a:pt x="31" y="589"/>
                    </a:cubicBezTo>
                    <a:cubicBezTo>
                      <a:pt x="341" y="589"/>
                      <a:pt x="341" y="589"/>
                      <a:pt x="341" y="589"/>
                    </a:cubicBezTo>
                    <a:cubicBezTo>
                      <a:pt x="341" y="557"/>
                      <a:pt x="341" y="557"/>
                      <a:pt x="372" y="557"/>
                    </a:cubicBezTo>
                    <a:lnTo>
                      <a:pt x="372" y="557"/>
                    </a:lnTo>
                    <a:lnTo>
                      <a:pt x="372" y="557"/>
                    </a:lnTo>
                    <a:cubicBezTo>
                      <a:pt x="372" y="557"/>
                      <a:pt x="372" y="589"/>
                      <a:pt x="403" y="589"/>
                    </a:cubicBezTo>
                    <a:cubicBezTo>
                      <a:pt x="496" y="589"/>
                      <a:pt x="496" y="589"/>
                      <a:pt x="496" y="589"/>
                    </a:cubicBezTo>
                    <a:lnTo>
                      <a:pt x="496" y="589"/>
                    </a:lnTo>
                    <a:lnTo>
                      <a:pt x="496" y="589"/>
                    </a:lnTo>
                    <a:cubicBezTo>
                      <a:pt x="496" y="557"/>
                      <a:pt x="496" y="557"/>
                      <a:pt x="527" y="557"/>
                    </a:cubicBezTo>
                    <a:lnTo>
                      <a:pt x="527" y="557"/>
                    </a:lnTo>
                    <a:lnTo>
                      <a:pt x="527" y="557"/>
                    </a:lnTo>
                    <a:cubicBezTo>
                      <a:pt x="527" y="557"/>
                      <a:pt x="527" y="557"/>
                      <a:pt x="527" y="526"/>
                    </a:cubicBezTo>
                    <a:cubicBezTo>
                      <a:pt x="527" y="526"/>
                      <a:pt x="527" y="526"/>
                      <a:pt x="558" y="526"/>
                    </a:cubicBezTo>
                    <a:lnTo>
                      <a:pt x="558" y="526"/>
                    </a:lnTo>
                    <a:lnTo>
                      <a:pt x="558" y="526"/>
                    </a:lnTo>
                    <a:cubicBezTo>
                      <a:pt x="527" y="465"/>
                      <a:pt x="496" y="372"/>
                      <a:pt x="496" y="372"/>
                    </a:cubicBezTo>
                    <a:cubicBezTo>
                      <a:pt x="496" y="341"/>
                      <a:pt x="496" y="341"/>
                      <a:pt x="465" y="309"/>
                    </a:cubicBezTo>
                    <a:lnTo>
                      <a:pt x="465" y="309"/>
                    </a:lnTo>
                    <a:cubicBezTo>
                      <a:pt x="465" y="278"/>
                      <a:pt x="465" y="248"/>
                      <a:pt x="465" y="217"/>
                    </a:cubicBezTo>
                    <a:cubicBezTo>
                      <a:pt x="434" y="217"/>
                      <a:pt x="403" y="185"/>
                      <a:pt x="403" y="154"/>
                    </a:cubicBezTo>
                    <a:cubicBezTo>
                      <a:pt x="372" y="154"/>
                      <a:pt x="372" y="154"/>
                      <a:pt x="372" y="154"/>
                    </a:cubicBezTo>
                    <a:cubicBezTo>
                      <a:pt x="403" y="30"/>
                      <a:pt x="403" y="30"/>
                      <a:pt x="403" y="30"/>
                    </a:cubicBezTo>
                    <a:lnTo>
                      <a:pt x="43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8" name="Freeform 30">
                <a:extLst>
                  <a:ext uri="{FF2B5EF4-FFF2-40B4-BE49-F238E27FC236}">
                    <a16:creationId xmlns:a16="http://schemas.microsoft.com/office/drawing/2014/main" xmlns="" id="{F35948CE-2A7E-41A1-BDB7-9373A3CB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213" y="1903413"/>
                <a:ext cx="290512" cy="279400"/>
              </a:xfrm>
              <a:custGeom>
                <a:avLst/>
                <a:gdLst>
                  <a:gd name="T0" fmla="*/ 804 w 805"/>
                  <a:gd name="T1" fmla="*/ 187 h 777"/>
                  <a:gd name="T2" fmla="*/ 804 w 805"/>
                  <a:gd name="T3" fmla="*/ 156 h 777"/>
                  <a:gd name="T4" fmla="*/ 804 w 805"/>
                  <a:gd name="T5" fmla="*/ 124 h 777"/>
                  <a:gd name="T6" fmla="*/ 804 w 805"/>
                  <a:gd name="T7" fmla="*/ 93 h 777"/>
                  <a:gd name="T8" fmla="*/ 804 w 805"/>
                  <a:gd name="T9" fmla="*/ 93 h 777"/>
                  <a:gd name="T10" fmla="*/ 774 w 805"/>
                  <a:gd name="T11" fmla="*/ 32 h 777"/>
                  <a:gd name="T12" fmla="*/ 743 w 805"/>
                  <a:gd name="T13" fmla="*/ 32 h 777"/>
                  <a:gd name="T14" fmla="*/ 712 w 805"/>
                  <a:gd name="T15" fmla="*/ 0 h 777"/>
                  <a:gd name="T16" fmla="*/ 650 w 805"/>
                  <a:gd name="T17" fmla="*/ 0 h 777"/>
                  <a:gd name="T18" fmla="*/ 588 w 805"/>
                  <a:gd name="T19" fmla="*/ 32 h 777"/>
                  <a:gd name="T20" fmla="*/ 588 w 805"/>
                  <a:gd name="T21" fmla="*/ 63 h 777"/>
                  <a:gd name="T22" fmla="*/ 495 w 805"/>
                  <a:gd name="T23" fmla="*/ 156 h 777"/>
                  <a:gd name="T24" fmla="*/ 433 w 805"/>
                  <a:gd name="T25" fmla="*/ 124 h 777"/>
                  <a:gd name="T26" fmla="*/ 371 w 805"/>
                  <a:gd name="T27" fmla="*/ 93 h 777"/>
                  <a:gd name="T28" fmla="*/ 309 w 805"/>
                  <a:gd name="T29" fmla="*/ 63 h 777"/>
                  <a:gd name="T30" fmla="*/ 278 w 805"/>
                  <a:gd name="T31" fmla="*/ 32 h 777"/>
                  <a:gd name="T32" fmla="*/ 278 w 805"/>
                  <a:gd name="T33" fmla="*/ 32 h 777"/>
                  <a:gd name="T34" fmla="*/ 247 w 805"/>
                  <a:gd name="T35" fmla="*/ 0 h 777"/>
                  <a:gd name="T36" fmla="*/ 216 w 805"/>
                  <a:gd name="T37" fmla="*/ 0 h 777"/>
                  <a:gd name="T38" fmla="*/ 185 w 805"/>
                  <a:gd name="T39" fmla="*/ 0 h 777"/>
                  <a:gd name="T40" fmla="*/ 154 w 805"/>
                  <a:gd name="T41" fmla="*/ 0 h 777"/>
                  <a:gd name="T42" fmla="*/ 123 w 805"/>
                  <a:gd name="T43" fmla="*/ 0 h 777"/>
                  <a:gd name="T44" fmla="*/ 31 w 805"/>
                  <a:gd name="T45" fmla="*/ 63 h 777"/>
                  <a:gd name="T46" fmla="*/ 31 w 805"/>
                  <a:gd name="T47" fmla="*/ 93 h 777"/>
                  <a:gd name="T48" fmla="*/ 31 w 805"/>
                  <a:gd name="T49" fmla="*/ 124 h 777"/>
                  <a:gd name="T50" fmla="*/ 31 w 805"/>
                  <a:gd name="T51" fmla="*/ 187 h 777"/>
                  <a:gd name="T52" fmla="*/ 31 w 805"/>
                  <a:gd name="T53" fmla="*/ 187 h 777"/>
                  <a:gd name="T54" fmla="*/ 31 w 805"/>
                  <a:gd name="T55" fmla="*/ 248 h 777"/>
                  <a:gd name="T56" fmla="*/ 31 w 805"/>
                  <a:gd name="T57" fmla="*/ 311 h 777"/>
                  <a:gd name="T58" fmla="*/ 31 w 805"/>
                  <a:gd name="T59" fmla="*/ 341 h 777"/>
                  <a:gd name="T60" fmla="*/ 31 w 805"/>
                  <a:gd name="T61" fmla="*/ 372 h 777"/>
                  <a:gd name="T62" fmla="*/ 31 w 805"/>
                  <a:gd name="T63" fmla="*/ 372 h 777"/>
                  <a:gd name="T64" fmla="*/ 0 w 805"/>
                  <a:gd name="T65" fmla="*/ 404 h 777"/>
                  <a:gd name="T66" fmla="*/ 31 w 805"/>
                  <a:gd name="T67" fmla="*/ 465 h 777"/>
                  <a:gd name="T68" fmla="*/ 63 w 805"/>
                  <a:gd name="T69" fmla="*/ 465 h 777"/>
                  <a:gd name="T70" fmla="*/ 123 w 805"/>
                  <a:gd name="T71" fmla="*/ 496 h 777"/>
                  <a:gd name="T72" fmla="*/ 216 w 805"/>
                  <a:gd name="T73" fmla="*/ 558 h 777"/>
                  <a:gd name="T74" fmla="*/ 278 w 805"/>
                  <a:gd name="T75" fmla="*/ 589 h 777"/>
                  <a:gd name="T76" fmla="*/ 278 w 805"/>
                  <a:gd name="T77" fmla="*/ 589 h 777"/>
                  <a:gd name="T78" fmla="*/ 309 w 805"/>
                  <a:gd name="T79" fmla="*/ 558 h 777"/>
                  <a:gd name="T80" fmla="*/ 340 w 805"/>
                  <a:gd name="T81" fmla="*/ 528 h 777"/>
                  <a:gd name="T82" fmla="*/ 743 w 805"/>
                  <a:gd name="T83" fmla="*/ 776 h 777"/>
                  <a:gd name="T84" fmla="*/ 804 w 805"/>
                  <a:gd name="T85" fmla="*/ 682 h 777"/>
                  <a:gd name="T86" fmla="*/ 804 w 805"/>
                  <a:gd name="T87" fmla="*/ 404 h 777"/>
                  <a:gd name="T88" fmla="*/ 804 w 805"/>
                  <a:gd name="T89" fmla="*/ 248 h 777"/>
                  <a:gd name="T90" fmla="*/ 804 w 805"/>
                  <a:gd name="T91" fmla="*/ 18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05" h="777">
                    <a:moveTo>
                      <a:pt x="804" y="187"/>
                    </a:moveTo>
                    <a:lnTo>
                      <a:pt x="804" y="187"/>
                    </a:lnTo>
                    <a:lnTo>
                      <a:pt x="804" y="187"/>
                    </a:lnTo>
                    <a:cubicBezTo>
                      <a:pt x="804" y="187"/>
                      <a:pt x="804" y="187"/>
                      <a:pt x="804" y="156"/>
                    </a:cubicBezTo>
                    <a:cubicBezTo>
                      <a:pt x="804" y="156"/>
                      <a:pt x="804" y="156"/>
                      <a:pt x="804" y="124"/>
                    </a:cubicBezTo>
                    <a:lnTo>
                      <a:pt x="804" y="124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lnTo>
                      <a:pt x="804" y="93"/>
                    </a:lnTo>
                    <a:cubicBezTo>
                      <a:pt x="804" y="63"/>
                      <a:pt x="804" y="63"/>
                      <a:pt x="804" y="63"/>
                    </a:cubicBezTo>
                    <a:cubicBezTo>
                      <a:pt x="804" y="63"/>
                      <a:pt x="774" y="63"/>
                      <a:pt x="774" y="32"/>
                    </a:cubicBezTo>
                    <a:cubicBezTo>
                      <a:pt x="774" y="32"/>
                      <a:pt x="774" y="32"/>
                      <a:pt x="743" y="32"/>
                    </a:cubicBezTo>
                    <a:lnTo>
                      <a:pt x="743" y="32"/>
                    </a:lnTo>
                    <a:cubicBezTo>
                      <a:pt x="743" y="32"/>
                      <a:pt x="712" y="32"/>
                      <a:pt x="712" y="0"/>
                    </a:cubicBezTo>
                    <a:lnTo>
                      <a:pt x="712" y="0"/>
                    </a:lnTo>
                    <a:lnTo>
                      <a:pt x="681" y="0"/>
                    </a:lnTo>
                    <a:lnTo>
                      <a:pt x="650" y="0"/>
                    </a:lnTo>
                    <a:cubicBezTo>
                      <a:pt x="650" y="0"/>
                      <a:pt x="588" y="0"/>
                      <a:pt x="588" y="32"/>
                    </a:cubicBezTo>
                    <a:lnTo>
                      <a:pt x="588" y="32"/>
                    </a:lnTo>
                    <a:cubicBezTo>
                      <a:pt x="588" y="32"/>
                      <a:pt x="588" y="32"/>
                      <a:pt x="588" y="63"/>
                    </a:cubicBezTo>
                    <a:lnTo>
                      <a:pt x="588" y="63"/>
                    </a:lnTo>
                    <a:cubicBezTo>
                      <a:pt x="588" y="93"/>
                      <a:pt x="557" y="156"/>
                      <a:pt x="526" y="156"/>
                    </a:cubicBezTo>
                    <a:cubicBezTo>
                      <a:pt x="526" y="156"/>
                      <a:pt x="526" y="156"/>
                      <a:pt x="495" y="156"/>
                    </a:cubicBezTo>
                    <a:lnTo>
                      <a:pt x="495" y="156"/>
                    </a:lnTo>
                    <a:cubicBezTo>
                      <a:pt x="495" y="156"/>
                      <a:pt x="464" y="156"/>
                      <a:pt x="433" y="124"/>
                    </a:cubicBezTo>
                    <a:lnTo>
                      <a:pt x="433" y="124"/>
                    </a:lnTo>
                    <a:cubicBezTo>
                      <a:pt x="402" y="93"/>
                      <a:pt x="402" y="93"/>
                      <a:pt x="371" y="93"/>
                    </a:cubicBezTo>
                    <a:lnTo>
                      <a:pt x="371" y="93"/>
                    </a:lnTo>
                    <a:cubicBezTo>
                      <a:pt x="340" y="93"/>
                      <a:pt x="309" y="93"/>
                      <a:pt x="309" y="63"/>
                    </a:cubicBezTo>
                    <a:lnTo>
                      <a:pt x="309" y="63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78" y="32"/>
                    </a:lnTo>
                    <a:lnTo>
                      <a:pt x="247" y="0"/>
                    </a:lnTo>
                    <a:lnTo>
                      <a:pt x="247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54" y="0"/>
                      <a:pt x="154" y="0"/>
                      <a:pt x="154" y="0"/>
                    </a:cubicBezTo>
                    <a:cubicBezTo>
                      <a:pt x="123" y="0"/>
                      <a:pt x="123" y="0"/>
                      <a:pt x="123" y="0"/>
                    </a:cubicBezTo>
                    <a:lnTo>
                      <a:pt x="123" y="0"/>
                    </a:lnTo>
                    <a:cubicBezTo>
                      <a:pt x="123" y="32"/>
                      <a:pt x="92" y="32"/>
                      <a:pt x="92" y="32"/>
                    </a:cubicBezTo>
                    <a:cubicBezTo>
                      <a:pt x="62" y="32"/>
                      <a:pt x="63" y="63"/>
                      <a:pt x="31" y="63"/>
                    </a:cubicBezTo>
                    <a:cubicBezTo>
                      <a:pt x="31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6"/>
                      <a:pt x="31" y="156"/>
                      <a:pt x="0" y="156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cubicBezTo>
                      <a:pt x="31" y="311"/>
                      <a:pt x="31" y="311"/>
                      <a:pt x="31" y="341"/>
                    </a:cubicBezTo>
                    <a:cubicBezTo>
                      <a:pt x="31" y="341"/>
                      <a:pt x="31" y="341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372"/>
                      <a:pt x="31" y="404"/>
                      <a:pt x="0" y="404"/>
                    </a:cubicBezTo>
                    <a:cubicBezTo>
                      <a:pt x="31" y="404"/>
                      <a:pt x="31" y="404"/>
                      <a:pt x="31" y="435"/>
                    </a:cubicBezTo>
                    <a:cubicBezTo>
                      <a:pt x="31" y="435"/>
                      <a:pt x="31" y="435"/>
                      <a:pt x="31" y="465"/>
                    </a:cubicBezTo>
                    <a:lnTo>
                      <a:pt x="31" y="465"/>
                    </a:lnTo>
                    <a:lnTo>
                      <a:pt x="63" y="465"/>
                    </a:lnTo>
                    <a:cubicBezTo>
                      <a:pt x="63" y="465"/>
                      <a:pt x="92" y="496"/>
                      <a:pt x="123" y="496"/>
                    </a:cubicBezTo>
                    <a:lnTo>
                      <a:pt x="123" y="496"/>
                    </a:lnTo>
                    <a:cubicBezTo>
                      <a:pt x="123" y="496"/>
                      <a:pt x="123" y="528"/>
                      <a:pt x="154" y="558"/>
                    </a:cubicBezTo>
                    <a:cubicBezTo>
                      <a:pt x="185" y="558"/>
                      <a:pt x="185" y="558"/>
                      <a:pt x="216" y="558"/>
                    </a:cubicBezTo>
                    <a:lnTo>
                      <a:pt x="247" y="589"/>
                    </a:lnTo>
                    <a:cubicBezTo>
                      <a:pt x="247" y="589"/>
                      <a:pt x="247" y="589"/>
                      <a:pt x="278" y="589"/>
                    </a:cubicBezTo>
                    <a:lnTo>
                      <a:pt x="278" y="589"/>
                    </a:lnTo>
                    <a:lnTo>
                      <a:pt x="278" y="589"/>
                    </a:lnTo>
                    <a:lnTo>
                      <a:pt x="278" y="589"/>
                    </a:lnTo>
                    <a:cubicBezTo>
                      <a:pt x="278" y="558"/>
                      <a:pt x="278" y="558"/>
                      <a:pt x="309" y="558"/>
                    </a:cubicBezTo>
                    <a:lnTo>
                      <a:pt x="340" y="558"/>
                    </a:lnTo>
                    <a:cubicBezTo>
                      <a:pt x="340" y="528"/>
                      <a:pt x="340" y="528"/>
                      <a:pt x="340" y="528"/>
                    </a:cubicBezTo>
                    <a:cubicBezTo>
                      <a:pt x="743" y="776"/>
                      <a:pt x="743" y="776"/>
                      <a:pt x="743" y="776"/>
                    </a:cubicBezTo>
                    <a:lnTo>
                      <a:pt x="743" y="776"/>
                    </a:lnTo>
                    <a:cubicBezTo>
                      <a:pt x="804" y="776"/>
                      <a:pt x="804" y="776"/>
                      <a:pt x="804" y="776"/>
                    </a:cubicBezTo>
                    <a:cubicBezTo>
                      <a:pt x="804" y="744"/>
                      <a:pt x="804" y="713"/>
                      <a:pt x="804" y="682"/>
                    </a:cubicBezTo>
                    <a:lnTo>
                      <a:pt x="804" y="682"/>
                    </a:lnTo>
                    <a:cubicBezTo>
                      <a:pt x="804" y="589"/>
                      <a:pt x="804" y="496"/>
                      <a:pt x="804" y="404"/>
                    </a:cubicBezTo>
                    <a:cubicBezTo>
                      <a:pt x="804" y="311"/>
                      <a:pt x="804" y="280"/>
                      <a:pt x="804" y="248"/>
                    </a:cubicBezTo>
                    <a:lnTo>
                      <a:pt x="804" y="248"/>
                    </a:lnTo>
                    <a:cubicBezTo>
                      <a:pt x="804" y="217"/>
                      <a:pt x="804" y="217"/>
                      <a:pt x="804" y="217"/>
                    </a:cubicBezTo>
                    <a:lnTo>
                      <a:pt x="804" y="18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39" name="Freeform 31">
                <a:extLst>
                  <a:ext uri="{FF2B5EF4-FFF2-40B4-BE49-F238E27FC236}">
                    <a16:creationId xmlns:a16="http://schemas.microsoft.com/office/drawing/2014/main" xmlns="" id="{03D6F19E-7E78-434F-BDCB-5497AE1B5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2138363"/>
                <a:ext cx="301625" cy="423862"/>
              </a:xfrm>
              <a:custGeom>
                <a:avLst/>
                <a:gdLst>
                  <a:gd name="T0" fmla="*/ 651 w 838"/>
                  <a:gd name="T1" fmla="*/ 1083 h 1177"/>
                  <a:gd name="T2" fmla="*/ 651 w 838"/>
                  <a:gd name="T3" fmla="*/ 1083 h 1177"/>
                  <a:gd name="T4" fmla="*/ 682 w 838"/>
                  <a:gd name="T5" fmla="*/ 1083 h 1177"/>
                  <a:gd name="T6" fmla="*/ 651 w 838"/>
                  <a:gd name="T7" fmla="*/ 1052 h 1177"/>
                  <a:gd name="T8" fmla="*/ 651 w 838"/>
                  <a:gd name="T9" fmla="*/ 1021 h 1177"/>
                  <a:gd name="T10" fmla="*/ 620 w 838"/>
                  <a:gd name="T11" fmla="*/ 959 h 1177"/>
                  <a:gd name="T12" fmla="*/ 589 w 838"/>
                  <a:gd name="T13" fmla="*/ 959 h 1177"/>
                  <a:gd name="T14" fmla="*/ 558 w 838"/>
                  <a:gd name="T15" fmla="*/ 928 h 1177"/>
                  <a:gd name="T16" fmla="*/ 558 w 838"/>
                  <a:gd name="T17" fmla="*/ 867 h 1177"/>
                  <a:gd name="T18" fmla="*/ 589 w 838"/>
                  <a:gd name="T19" fmla="*/ 835 h 1177"/>
                  <a:gd name="T20" fmla="*/ 620 w 838"/>
                  <a:gd name="T21" fmla="*/ 835 h 1177"/>
                  <a:gd name="T22" fmla="*/ 620 w 838"/>
                  <a:gd name="T23" fmla="*/ 773 h 1177"/>
                  <a:gd name="T24" fmla="*/ 620 w 838"/>
                  <a:gd name="T25" fmla="*/ 743 h 1177"/>
                  <a:gd name="T26" fmla="*/ 651 w 838"/>
                  <a:gd name="T27" fmla="*/ 711 h 1177"/>
                  <a:gd name="T28" fmla="*/ 682 w 838"/>
                  <a:gd name="T29" fmla="*/ 619 h 1177"/>
                  <a:gd name="T30" fmla="*/ 713 w 838"/>
                  <a:gd name="T31" fmla="*/ 587 h 1177"/>
                  <a:gd name="T32" fmla="*/ 744 w 838"/>
                  <a:gd name="T33" fmla="*/ 495 h 1177"/>
                  <a:gd name="T34" fmla="*/ 744 w 838"/>
                  <a:gd name="T35" fmla="*/ 402 h 1177"/>
                  <a:gd name="T36" fmla="*/ 775 w 838"/>
                  <a:gd name="T37" fmla="*/ 372 h 1177"/>
                  <a:gd name="T38" fmla="*/ 775 w 838"/>
                  <a:gd name="T39" fmla="*/ 340 h 1177"/>
                  <a:gd name="T40" fmla="*/ 837 w 838"/>
                  <a:gd name="T41" fmla="*/ 278 h 1177"/>
                  <a:gd name="T42" fmla="*/ 775 w 838"/>
                  <a:gd name="T43" fmla="*/ 124 h 1177"/>
                  <a:gd name="T44" fmla="*/ 775 w 838"/>
                  <a:gd name="T45" fmla="*/ 61 h 1177"/>
                  <a:gd name="T46" fmla="*/ 775 w 838"/>
                  <a:gd name="T47" fmla="*/ 30 h 1177"/>
                  <a:gd name="T48" fmla="*/ 713 w 838"/>
                  <a:gd name="T49" fmla="*/ 0 h 1177"/>
                  <a:gd name="T50" fmla="*/ 682 w 838"/>
                  <a:gd name="T51" fmla="*/ 0 h 1177"/>
                  <a:gd name="T52" fmla="*/ 651 w 838"/>
                  <a:gd name="T53" fmla="*/ 30 h 1177"/>
                  <a:gd name="T54" fmla="*/ 651 w 838"/>
                  <a:gd name="T55" fmla="*/ 61 h 1177"/>
                  <a:gd name="T56" fmla="*/ 620 w 838"/>
                  <a:gd name="T57" fmla="*/ 61 h 1177"/>
                  <a:gd name="T58" fmla="*/ 589 w 838"/>
                  <a:gd name="T59" fmla="*/ 61 h 1177"/>
                  <a:gd name="T60" fmla="*/ 496 w 838"/>
                  <a:gd name="T61" fmla="*/ 61 h 1177"/>
                  <a:gd name="T62" fmla="*/ 155 w 838"/>
                  <a:gd name="T63" fmla="*/ 185 h 1177"/>
                  <a:gd name="T64" fmla="*/ 31 w 838"/>
                  <a:gd name="T65" fmla="*/ 433 h 1177"/>
                  <a:gd name="T66" fmla="*/ 0 w 838"/>
                  <a:gd name="T67" fmla="*/ 525 h 1177"/>
                  <a:gd name="T68" fmla="*/ 0 w 838"/>
                  <a:gd name="T69" fmla="*/ 525 h 1177"/>
                  <a:gd name="T70" fmla="*/ 0 w 838"/>
                  <a:gd name="T71" fmla="*/ 556 h 1177"/>
                  <a:gd name="T72" fmla="*/ 0 w 838"/>
                  <a:gd name="T73" fmla="*/ 619 h 1177"/>
                  <a:gd name="T74" fmla="*/ 31 w 838"/>
                  <a:gd name="T75" fmla="*/ 649 h 1177"/>
                  <a:gd name="T76" fmla="*/ 31 w 838"/>
                  <a:gd name="T77" fmla="*/ 649 h 1177"/>
                  <a:gd name="T78" fmla="*/ 31 w 838"/>
                  <a:gd name="T79" fmla="*/ 680 h 1177"/>
                  <a:gd name="T80" fmla="*/ 62 w 838"/>
                  <a:gd name="T81" fmla="*/ 743 h 1177"/>
                  <a:gd name="T82" fmla="*/ 92 w 838"/>
                  <a:gd name="T83" fmla="*/ 804 h 1177"/>
                  <a:gd name="T84" fmla="*/ 62 w 838"/>
                  <a:gd name="T85" fmla="*/ 835 h 1177"/>
                  <a:gd name="T86" fmla="*/ 92 w 838"/>
                  <a:gd name="T87" fmla="*/ 867 h 1177"/>
                  <a:gd name="T88" fmla="*/ 124 w 838"/>
                  <a:gd name="T89" fmla="*/ 897 h 1177"/>
                  <a:gd name="T90" fmla="*/ 155 w 838"/>
                  <a:gd name="T91" fmla="*/ 928 h 1177"/>
                  <a:gd name="T92" fmla="*/ 186 w 838"/>
                  <a:gd name="T93" fmla="*/ 928 h 1177"/>
                  <a:gd name="T94" fmla="*/ 217 w 838"/>
                  <a:gd name="T95" fmla="*/ 959 h 1177"/>
                  <a:gd name="T96" fmla="*/ 248 w 838"/>
                  <a:gd name="T97" fmla="*/ 1021 h 1177"/>
                  <a:gd name="T98" fmla="*/ 279 w 838"/>
                  <a:gd name="T99" fmla="*/ 1021 h 1177"/>
                  <a:gd name="T100" fmla="*/ 279 w 838"/>
                  <a:gd name="T101" fmla="*/ 1083 h 1177"/>
                  <a:gd name="T102" fmla="*/ 279 w 838"/>
                  <a:gd name="T103" fmla="*/ 1083 h 1177"/>
                  <a:gd name="T104" fmla="*/ 310 w 838"/>
                  <a:gd name="T105" fmla="*/ 1114 h 1177"/>
                  <a:gd name="T106" fmla="*/ 403 w 838"/>
                  <a:gd name="T107" fmla="*/ 1083 h 1177"/>
                  <a:gd name="T108" fmla="*/ 465 w 838"/>
                  <a:gd name="T109" fmla="*/ 1176 h 1177"/>
                  <a:gd name="T110" fmla="*/ 465 w 838"/>
                  <a:gd name="T111" fmla="*/ 1145 h 1177"/>
                  <a:gd name="T112" fmla="*/ 527 w 838"/>
                  <a:gd name="T113" fmla="*/ 1145 h 1177"/>
                  <a:gd name="T114" fmla="*/ 589 w 838"/>
                  <a:gd name="T115" fmla="*/ 1145 h 1177"/>
                  <a:gd name="T116" fmla="*/ 589 w 838"/>
                  <a:gd name="T117" fmla="*/ 1145 h 1177"/>
                  <a:gd name="T118" fmla="*/ 620 w 838"/>
                  <a:gd name="T119" fmla="*/ 1114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38" h="1177">
                    <a:moveTo>
                      <a:pt x="651" y="1083"/>
                    </a:move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lnTo>
                      <a:pt x="651" y="1083"/>
                    </a:lnTo>
                    <a:cubicBezTo>
                      <a:pt x="682" y="1083"/>
                      <a:pt x="682" y="1083"/>
                      <a:pt x="682" y="1083"/>
                    </a:cubicBezTo>
                    <a:lnTo>
                      <a:pt x="682" y="1083"/>
                    </a:lnTo>
                    <a:lnTo>
                      <a:pt x="682" y="1083"/>
                    </a:lnTo>
                    <a:cubicBezTo>
                      <a:pt x="682" y="1083"/>
                      <a:pt x="682" y="1083"/>
                      <a:pt x="682" y="1052"/>
                    </a:cubicBezTo>
                    <a:cubicBezTo>
                      <a:pt x="682" y="1052"/>
                      <a:pt x="682" y="1052"/>
                      <a:pt x="651" y="1052"/>
                    </a:cubicBezTo>
                    <a:lnTo>
                      <a:pt x="651" y="1052"/>
                    </a:lnTo>
                    <a:lnTo>
                      <a:pt x="651" y="1052"/>
                    </a:lnTo>
                    <a:lnTo>
                      <a:pt x="651" y="1021"/>
                    </a:lnTo>
                    <a:lnTo>
                      <a:pt x="651" y="1021"/>
                    </a:lnTo>
                    <a:cubicBezTo>
                      <a:pt x="651" y="1021"/>
                      <a:pt x="651" y="1021"/>
                      <a:pt x="651" y="991"/>
                    </a:cubicBezTo>
                    <a:lnTo>
                      <a:pt x="620" y="991"/>
                    </a:lnTo>
                    <a:lnTo>
                      <a:pt x="620" y="959"/>
                    </a:lnTo>
                    <a:cubicBezTo>
                      <a:pt x="589" y="959"/>
                      <a:pt x="589" y="959"/>
                      <a:pt x="589" y="959"/>
                    </a:cubicBezTo>
                    <a:lnTo>
                      <a:pt x="589" y="959"/>
                    </a:lnTo>
                    <a:lnTo>
                      <a:pt x="589" y="959"/>
                    </a:lnTo>
                    <a:cubicBezTo>
                      <a:pt x="558" y="959"/>
                      <a:pt x="558" y="959"/>
                      <a:pt x="558" y="928"/>
                    </a:cubicBezTo>
                    <a:lnTo>
                      <a:pt x="558" y="928"/>
                    </a:lnTo>
                    <a:lnTo>
                      <a:pt x="558" y="928"/>
                    </a:lnTo>
                    <a:lnTo>
                      <a:pt x="558" y="928"/>
                    </a:lnTo>
                    <a:cubicBezTo>
                      <a:pt x="558" y="897"/>
                      <a:pt x="558" y="897"/>
                      <a:pt x="558" y="897"/>
                    </a:cubicBezTo>
                    <a:cubicBezTo>
                      <a:pt x="558" y="867"/>
                      <a:pt x="558" y="867"/>
                      <a:pt x="558" y="867"/>
                    </a:cubicBezTo>
                    <a:lnTo>
                      <a:pt x="558" y="867"/>
                    </a:lnTo>
                    <a:cubicBezTo>
                      <a:pt x="558" y="867"/>
                      <a:pt x="558" y="835"/>
                      <a:pt x="589" y="835"/>
                    </a:cubicBezTo>
                    <a:lnTo>
                      <a:pt x="589" y="835"/>
                    </a:lnTo>
                    <a:cubicBezTo>
                      <a:pt x="589" y="835"/>
                      <a:pt x="589" y="867"/>
                      <a:pt x="620" y="867"/>
                    </a:cubicBezTo>
                    <a:cubicBezTo>
                      <a:pt x="620" y="835"/>
                      <a:pt x="620" y="835"/>
                      <a:pt x="620" y="835"/>
                    </a:cubicBezTo>
                    <a:lnTo>
                      <a:pt x="620" y="835"/>
                    </a:lnTo>
                    <a:cubicBezTo>
                      <a:pt x="620" y="835"/>
                      <a:pt x="620" y="835"/>
                      <a:pt x="620" y="804"/>
                    </a:cubicBezTo>
                    <a:lnTo>
                      <a:pt x="620" y="804"/>
                    </a:lnTo>
                    <a:lnTo>
                      <a:pt x="620" y="773"/>
                    </a:lnTo>
                    <a:lnTo>
                      <a:pt x="620" y="773"/>
                    </a:lnTo>
                    <a:lnTo>
                      <a:pt x="620" y="743"/>
                    </a:lnTo>
                    <a:lnTo>
                      <a:pt x="620" y="743"/>
                    </a:lnTo>
                    <a:cubicBezTo>
                      <a:pt x="620" y="743"/>
                      <a:pt x="620" y="711"/>
                      <a:pt x="651" y="711"/>
                    </a:cubicBezTo>
                    <a:lnTo>
                      <a:pt x="651" y="711"/>
                    </a:lnTo>
                    <a:lnTo>
                      <a:pt x="651" y="711"/>
                    </a:lnTo>
                    <a:cubicBezTo>
                      <a:pt x="651" y="680"/>
                      <a:pt x="651" y="680"/>
                      <a:pt x="651" y="649"/>
                    </a:cubicBezTo>
                    <a:lnTo>
                      <a:pt x="651" y="649"/>
                    </a:lnTo>
                    <a:lnTo>
                      <a:pt x="682" y="619"/>
                    </a:lnTo>
                    <a:cubicBezTo>
                      <a:pt x="682" y="619"/>
                      <a:pt x="682" y="619"/>
                      <a:pt x="713" y="587"/>
                    </a:cubicBezTo>
                    <a:lnTo>
                      <a:pt x="713" y="587"/>
                    </a:lnTo>
                    <a:lnTo>
                      <a:pt x="713" y="587"/>
                    </a:lnTo>
                    <a:lnTo>
                      <a:pt x="713" y="556"/>
                    </a:lnTo>
                    <a:cubicBezTo>
                      <a:pt x="713" y="556"/>
                      <a:pt x="744" y="556"/>
                      <a:pt x="744" y="525"/>
                    </a:cubicBezTo>
                    <a:cubicBezTo>
                      <a:pt x="744" y="525"/>
                      <a:pt x="744" y="525"/>
                      <a:pt x="744" y="495"/>
                    </a:cubicBezTo>
                    <a:lnTo>
                      <a:pt x="744" y="463"/>
                    </a:lnTo>
                    <a:cubicBezTo>
                      <a:pt x="744" y="433"/>
                      <a:pt x="744" y="433"/>
                      <a:pt x="744" y="402"/>
                    </a:cubicBezTo>
                    <a:lnTo>
                      <a:pt x="744" y="402"/>
                    </a:lnTo>
                    <a:lnTo>
                      <a:pt x="744" y="402"/>
                    </a:lnTo>
                    <a:cubicBezTo>
                      <a:pt x="775" y="402"/>
                      <a:pt x="775" y="402"/>
                      <a:pt x="775" y="372"/>
                    </a:cubicBezTo>
                    <a:lnTo>
                      <a:pt x="775" y="372"/>
                    </a:lnTo>
                    <a:lnTo>
                      <a:pt x="775" y="372"/>
                    </a:lnTo>
                    <a:cubicBezTo>
                      <a:pt x="775" y="372"/>
                      <a:pt x="775" y="372"/>
                      <a:pt x="775" y="340"/>
                    </a:cubicBezTo>
                    <a:lnTo>
                      <a:pt x="775" y="340"/>
                    </a:lnTo>
                    <a:cubicBezTo>
                      <a:pt x="775" y="309"/>
                      <a:pt x="775" y="309"/>
                      <a:pt x="806" y="309"/>
                    </a:cubicBezTo>
                    <a:cubicBezTo>
                      <a:pt x="806" y="278"/>
                      <a:pt x="837" y="278"/>
                      <a:pt x="837" y="278"/>
                    </a:cubicBezTo>
                    <a:lnTo>
                      <a:pt x="837" y="278"/>
                    </a:lnTo>
                    <a:lnTo>
                      <a:pt x="837" y="278"/>
                    </a:lnTo>
                    <a:lnTo>
                      <a:pt x="806" y="248"/>
                    </a:lnTo>
                    <a:cubicBezTo>
                      <a:pt x="806" y="216"/>
                      <a:pt x="775" y="154"/>
                      <a:pt x="775" y="124"/>
                    </a:cubicBezTo>
                    <a:lnTo>
                      <a:pt x="775" y="92"/>
                    </a:lnTo>
                    <a:lnTo>
                      <a:pt x="775" y="92"/>
                    </a:lnTo>
                    <a:cubicBezTo>
                      <a:pt x="775" y="92"/>
                      <a:pt x="775" y="92"/>
                      <a:pt x="775" y="61"/>
                    </a:cubicBezTo>
                    <a:lnTo>
                      <a:pt x="775" y="61"/>
                    </a:lnTo>
                    <a:cubicBezTo>
                      <a:pt x="775" y="30"/>
                      <a:pt x="775" y="30"/>
                      <a:pt x="775" y="30"/>
                    </a:cubicBezTo>
                    <a:lnTo>
                      <a:pt x="775" y="30"/>
                    </a:lnTo>
                    <a:lnTo>
                      <a:pt x="744" y="30"/>
                    </a:lnTo>
                    <a:lnTo>
                      <a:pt x="744" y="30"/>
                    </a:lnTo>
                    <a:cubicBezTo>
                      <a:pt x="744" y="0"/>
                      <a:pt x="713" y="0"/>
                      <a:pt x="713" y="0"/>
                    </a:cubicBez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0"/>
                      <a:pt x="651" y="30"/>
                    </a:cubicBez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30"/>
                    </a:lnTo>
                    <a:lnTo>
                      <a:pt x="651" y="61"/>
                    </a:lnTo>
                    <a:cubicBezTo>
                      <a:pt x="620" y="61"/>
                      <a:pt x="620" y="61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61"/>
                      <a:pt x="589" y="61"/>
                      <a:pt x="589" y="61"/>
                    </a:cubicBezTo>
                    <a:lnTo>
                      <a:pt x="589" y="61"/>
                    </a:lnTo>
                    <a:lnTo>
                      <a:pt x="589" y="61"/>
                    </a:lnTo>
                    <a:cubicBezTo>
                      <a:pt x="496" y="61"/>
                      <a:pt x="496" y="61"/>
                      <a:pt x="496" y="61"/>
                    </a:cubicBezTo>
                    <a:lnTo>
                      <a:pt x="496" y="61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55" y="92"/>
                      <a:pt x="155" y="124"/>
                    </a:cubicBezTo>
                    <a:cubicBezTo>
                      <a:pt x="155" y="185"/>
                      <a:pt x="155" y="185"/>
                      <a:pt x="155" y="185"/>
                    </a:cubicBezTo>
                    <a:cubicBezTo>
                      <a:pt x="92" y="185"/>
                      <a:pt x="92" y="185"/>
                      <a:pt x="92" y="185"/>
                    </a:cubicBezTo>
                    <a:cubicBezTo>
                      <a:pt x="92" y="433"/>
                      <a:pt x="92" y="433"/>
                      <a:pt x="92" y="433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63"/>
                      <a:pt x="31" y="463"/>
                      <a:pt x="31" y="463"/>
                    </a:cubicBezTo>
                    <a:cubicBezTo>
                      <a:pt x="31" y="463"/>
                      <a:pt x="31" y="463"/>
                      <a:pt x="31" y="495"/>
                    </a:cubicBezTo>
                    <a:cubicBezTo>
                      <a:pt x="31" y="495"/>
                      <a:pt x="31" y="495"/>
                      <a:pt x="0" y="525"/>
                    </a:cubicBezTo>
                    <a:lnTo>
                      <a:pt x="0" y="525"/>
                    </a:lnTo>
                    <a:lnTo>
                      <a:pt x="0" y="525"/>
                    </a:lnTo>
                    <a:lnTo>
                      <a:pt x="0" y="525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lnTo>
                      <a:pt x="0" y="556"/>
                    </a:lnTo>
                    <a:cubicBezTo>
                      <a:pt x="0" y="587"/>
                      <a:pt x="0" y="587"/>
                      <a:pt x="0" y="587"/>
                    </a:cubicBezTo>
                    <a:lnTo>
                      <a:pt x="0" y="619"/>
                    </a:lnTo>
                    <a:lnTo>
                      <a:pt x="0" y="619"/>
                    </a:lnTo>
                    <a:cubicBezTo>
                      <a:pt x="0" y="619"/>
                      <a:pt x="31" y="619"/>
                      <a:pt x="31" y="649"/>
                    </a:cubicBez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49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680"/>
                    </a:lnTo>
                    <a:lnTo>
                      <a:pt x="31" y="711"/>
                    </a:lnTo>
                    <a:lnTo>
                      <a:pt x="31" y="711"/>
                    </a:lnTo>
                    <a:cubicBezTo>
                      <a:pt x="31" y="711"/>
                      <a:pt x="62" y="711"/>
                      <a:pt x="62" y="743"/>
                    </a:cubicBezTo>
                    <a:lnTo>
                      <a:pt x="62" y="743"/>
                    </a:lnTo>
                    <a:lnTo>
                      <a:pt x="62" y="743"/>
                    </a:lnTo>
                    <a:cubicBezTo>
                      <a:pt x="62" y="773"/>
                      <a:pt x="92" y="773"/>
                      <a:pt x="92" y="804"/>
                    </a:cubicBezTo>
                    <a:lnTo>
                      <a:pt x="92" y="804"/>
                    </a:lnTo>
                    <a:cubicBezTo>
                      <a:pt x="62" y="804"/>
                      <a:pt x="62" y="835"/>
                      <a:pt x="62" y="835"/>
                    </a:cubicBezTo>
                    <a:lnTo>
                      <a:pt x="62" y="835"/>
                    </a:lnTo>
                    <a:cubicBezTo>
                      <a:pt x="92" y="835"/>
                      <a:pt x="92" y="835"/>
                      <a:pt x="92" y="835"/>
                    </a:cubicBezTo>
                    <a:lnTo>
                      <a:pt x="92" y="835"/>
                    </a:lnTo>
                    <a:lnTo>
                      <a:pt x="92" y="867"/>
                    </a:lnTo>
                    <a:cubicBezTo>
                      <a:pt x="124" y="867"/>
                      <a:pt x="124" y="867"/>
                      <a:pt x="124" y="867"/>
                    </a:cubicBezTo>
                    <a:lnTo>
                      <a:pt x="124" y="897"/>
                    </a:lnTo>
                    <a:lnTo>
                      <a:pt x="124" y="897"/>
                    </a:lnTo>
                    <a:cubicBezTo>
                      <a:pt x="124" y="897"/>
                      <a:pt x="124" y="897"/>
                      <a:pt x="155" y="897"/>
                    </a:cubicBezTo>
                    <a:lnTo>
                      <a:pt x="155" y="897"/>
                    </a:lnTo>
                    <a:cubicBezTo>
                      <a:pt x="155" y="897"/>
                      <a:pt x="155" y="897"/>
                      <a:pt x="155" y="928"/>
                    </a:cubicBez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lnTo>
                      <a:pt x="186" y="928"/>
                    </a:lnTo>
                    <a:cubicBezTo>
                      <a:pt x="217" y="959"/>
                      <a:pt x="217" y="959"/>
                      <a:pt x="217" y="959"/>
                    </a:cubicBezTo>
                    <a:cubicBezTo>
                      <a:pt x="217" y="991"/>
                      <a:pt x="248" y="991"/>
                      <a:pt x="248" y="1021"/>
                    </a:cubicBez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lnTo>
                      <a:pt x="248" y="1021"/>
                    </a:lnTo>
                    <a:cubicBezTo>
                      <a:pt x="279" y="1021"/>
                      <a:pt x="279" y="1021"/>
                      <a:pt x="279" y="1021"/>
                    </a:cubicBezTo>
                    <a:cubicBezTo>
                      <a:pt x="279" y="1052"/>
                      <a:pt x="279" y="1052"/>
                      <a:pt x="279" y="1052"/>
                    </a:cubicBezTo>
                    <a:lnTo>
                      <a:pt x="279" y="1052"/>
                    </a:lnTo>
                    <a:cubicBezTo>
                      <a:pt x="279" y="1083"/>
                      <a:pt x="279" y="1083"/>
                      <a:pt x="279" y="1083"/>
                    </a:cubicBez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lnTo>
                      <a:pt x="279" y="1083"/>
                    </a:lnTo>
                    <a:cubicBezTo>
                      <a:pt x="279" y="1083"/>
                      <a:pt x="279" y="1083"/>
                      <a:pt x="279" y="1114"/>
                    </a:cubicBezTo>
                    <a:cubicBezTo>
                      <a:pt x="310" y="1114"/>
                      <a:pt x="310" y="1114"/>
                      <a:pt x="310" y="1114"/>
                    </a:cubicBezTo>
                    <a:cubicBezTo>
                      <a:pt x="341" y="1114"/>
                      <a:pt x="341" y="1114"/>
                      <a:pt x="341" y="1114"/>
                    </a:cubicBezTo>
                    <a:cubicBezTo>
                      <a:pt x="372" y="1114"/>
                      <a:pt x="372" y="1114"/>
                      <a:pt x="372" y="1114"/>
                    </a:cubicBezTo>
                    <a:cubicBezTo>
                      <a:pt x="403" y="1083"/>
                      <a:pt x="403" y="1083"/>
                      <a:pt x="403" y="1083"/>
                    </a:cubicBezTo>
                    <a:cubicBezTo>
                      <a:pt x="403" y="1114"/>
                      <a:pt x="403" y="1114"/>
                      <a:pt x="403" y="1114"/>
                    </a:cubicBezTo>
                    <a:lnTo>
                      <a:pt x="434" y="1145"/>
                    </a:lnTo>
                    <a:cubicBezTo>
                      <a:pt x="434" y="1145"/>
                      <a:pt x="434" y="1145"/>
                      <a:pt x="465" y="1176"/>
                    </a:cubicBezTo>
                    <a:cubicBezTo>
                      <a:pt x="465" y="1176"/>
                      <a:pt x="465" y="1176"/>
                      <a:pt x="465" y="1145"/>
                    </a:cubicBezTo>
                    <a:lnTo>
                      <a:pt x="465" y="1145"/>
                    </a:lnTo>
                    <a:lnTo>
                      <a:pt x="465" y="1145"/>
                    </a:lnTo>
                    <a:lnTo>
                      <a:pt x="465" y="1145"/>
                    </a:lnTo>
                    <a:cubicBezTo>
                      <a:pt x="496" y="1145"/>
                      <a:pt x="496" y="1145"/>
                      <a:pt x="496" y="1145"/>
                    </a:cubicBezTo>
                    <a:lnTo>
                      <a:pt x="527" y="1145"/>
                    </a:lnTo>
                    <a:lnTo>
                      <a:pt x="558" y="1145"/>
                    </a:lnTo>
                    <a:lnTo>
                      <a:pt x="558" y="1145"/>
                    </a:lnTo>
                    <a:cubicBezTo>
                      <a:pt x="589" y="1145"/>
                      <a:pt x="589" y="1145"/>
                      <a:pt x="589" y="1145"/>
                    </a:cubicBezTo>
                    <a:lnTo>
                      <a:pt x="589" y="1145"/>
                    </a:lnTo>
                    <a:lnTo>
                      <a:pt x="589" y="1145"/>
                    </a:lnTo>
                    <a:lnTo>
                      <a:pt x="589" y="1145"/>
                    </a:lnTo>
                    <a:cubicBezTo>
                      <a:pt x="620" y="1145"/>
                      <a:pt x="620" y="1145"/>
                      <a:pt x="620" y="1145"/>
                    </a:cubicBezTo>
                    <a:lnTo>
                      <a:pt x="620" y="1145"/>
                    </a:lnTo>
                    <a:cubicBezTo>
                      <a:pt x="620" y="1114"/>
                      <a:pt x="620" y="1114"/>
                      <a:pt x="620" y="1114"/>
                    </a:cubicBezTo>
                    <a:lnTo>
                      <a:pt x="620" y="1114"/>
                    </a:lnTo>
                    <a:cubicBezTo>
                      <a:pt x="620" y="1114"/>
                      <a:pt x="620" y="1114"/>
                      <a:pt x="651" y="108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lnSpcReduction="10000"/>
              </a:bodyPr>
              <a:lstStyle/>
              <a:p>
                <a:endParaRPr lang="en-US" dirty="0"/>
              </a:p>
            </p:txBody>
          </p:sp>
          <p:sp>
            <p:nvSpPr>
              <p:cNvPr id="40" name="Freeform 32">
                <a:extLst>
                  <a:ext uri="{FF2B5EF4-FFF2-40B4-BE49-F238E27FC236}">
                    <a16:creationId xmlns:a16="http://schemas.microsoft.com/office/drawing/2014/main" xmlns="" id="{DC4F5E89-A654-4B25-B74F-C0ABEA8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801813"/>
                <a:ext cx="57150" cy="123825"/>
              </a:xfrm>
              <a:custGeom>
                <a:avLst/>
                <a:gdLst>
                  <a:gd name="T0" fmla="*/ 32 w 157"/>
                  <a:gd name="T1" fmla="*/ 248 h 343"/>
                  <a:gd name="T2" fmla="*/ 32 w 157"/>
                  <a:gd name="T3" fmla="*/ 248 h 343"/>
                  <a:gd name="T4" fmla="*/ 32 w 157"/>
                  <a:gd name="T5" fmla="*/ 248 h 343"/>
                  <a:gd name="T6" fmla="*/ 32 w 157"/>
                  <a:gd name="T7" fmla="*/ 248 h 343"/>
                  <a:gd name="T8" fmla="*/ 32 w 157"/>
                  <a:gd name="T9" fmla="*/ 279 h 343"/>
                  <a:gd name="T10" fmla="*/ 62 w 157"/>
                  <a:gd name="T11" fmla="*/ 279 h 343"/>
                  <a:gd name="T12" fmla="*/ 93 w 157"/>
                  <a:gd name="T13" fmla="*/ 342 h 343"/>
                  <a:gd name="T14" fmla="*/ 93 w 157"/>
                  <a:gd name="T15" fmla="*/ 311 h 343"/>
                  <a:gd name="T16" fmla="*/ 156 w 157"/>
                  <a:gd name="T17" fmla="*/ 279 h 343"/>
                  <a:gd name="T18" fmla="*/ 156 w 157"/>
                  <a:gd name="T19" fmla="*/ 279 h 343"/>
                  <a:gd name="T20" fmla="*/ 156 w 157"/>
                  <a:gd name="T21" fmla="*/ 248 h 343"/>
                  <a:gd name="T22" fmla="*/ 156 w 157"/>
                  <a:gd name="T23" fmla="*/ 218 h 343"/>
                  <a:gd name="T24" fmla="*/ 124 w 157"/>
                  <a:gd name="T25" fmla="*/ 218 h 343"/>
                  <a:gd name="T26" fmla="*/ 124 w 157"/>
                  <a:gd name="T27" fmla="*/ 218 h 343"/>
                  <a:gd name="T28" fmla="*/ 93 w 157"/>
                  <a:gd name="T29" fmla="*/ 187 h 343"/>
                  <a:gd name="T30" fmla="*/ 124 w 157"/>
                  <a:gd name="T31" fmla="*/ 94 h 343"/>
                  <a:gd name="T32" fmla="*/ 156 w 157"/>
                  <a:gd name="T33" fmla="*/ 94 h 343"/>
                  <a:gd name="T34" fmla="*/ 156 w 157"/>
                  <a:gd name="T35" fmla="*/ 94 h 343"/>
                  <a:gd name="T36" fmla="*/ 156 w 157"/>
                  <a:gd name="T37" fmla="*/ 94 h 343"/>
                  <a:gd name="T38" fmla="*/ 124 w 157"/>
                  <a:gd name="T39" fmla="*/ 63 h 343"/>
                  <a:gd name="T40" fmla="*/ 124 w 157"/>
                  <a:gd name="T41" fmla="*/ 63 h 343"/>
                  <a:gd name="T42" fmla="*/ 124 w 157"/>
                  <a:gd name="T43" fmla="*/ 63 h 343"/>
                  <a:gd name="T44" fmla="*/ 124 w 157"/>
                  <a:gd name="T45" fmla="*/ 31 h 343"/>
                  <a:gd name="T46" fmla="*/ 93 w 157"/>
                  <a:gd name="T47" fmla="*/ 0 h 343"/>
                  <a:gd name="T48" fmla="*/ 62 w 157"/>
                  <a:gd name="T49" fmla="*/ 0 h 343"/>
                  <a:gd name="T50" fmla="*/ 32 w 157"/>
                  <a:gd name="T51" fmla="*/ 0 h 343"/>
                  <a:gd name="T52" fmla="*/ 32 w 157"/>
                  <a:gd name="T53" fmla="*/ 31 h 343"/>
                  <a:gd name="T54" fmla="*/ 32 w 157"/>
                  <a:gd name="T55" fmla="*/ 31 h 343"/>
                  <a:gd name="T56" fmla="*/ 32 w 157"/>
                  <a:gd name="T57" fmla="*/ 31 h 343"/>
                  <a:gd name="T58" fmla="*/ 32 w 157"/>
                  <a:gd name="T59" fmla="*/ 63 h 343"/>
                  <a:gd name="T60" fmla="*/ 32 w 157"/>
                  <a:gd name="T61" fmla="*/ 94 h 343"/>
                  <a:gd name="T62" fmla="*/ 32 w 157"/>
                  <a:gd name="T63" fmla="*/ 94 h 343"/>
                  <a:gd name="T64" fmla="*/ 32 w 157"/>
                  <a:gd name="T65" fmla="*/ 94 h 343"/>
                  <a:gd name="T66" fmla="*/ 32 w 157"/>
                  <a:gd name="T67" fmla="*/ 94 h 343"/>
                  <a:gd name="T68" fmla="*/ 32 w 157"/>
                  <a:gd name="T69" fmla="*/ 94 h 343"/>
                  <a:gd name="T70" fmla="*/ 32 w 157"/>
                  <a:gd name="T71" fmla="*/ 94 h 343"/>
                  <a:gd name="T72" fmla="*/ 32 w 157"/>
                  <a:gd name="T73" fmla="*/ 94 h 343"/>
                  <a:gd name="T74" fmla="*/ 0 w 157"/>
                  <a:gd name="T75" fmla="*/ 187 h 343"/>
                  <a:gd name="T76" fmla="*/ 0 w 157"/>
                  <a:gd name="T77" fmla="*/ 187 h 343"/>
                  <a:gd name="T78" fmla="*/ 0 w 157"/>
                  <a:gd name="T79" fmla="*/ 187 h 343"/>
                  <a:gd name="T80" fmla="*/ 0 w 157"/>
                  <a:gd name="T81" fmla="*/ 218 h 343"/>
                  <a:gd name="T82" fmla="*/ 0 w 157"/>
                  <a:gd name="T83" fmla="*/ 218 h 343"/>
                  <a:gd name="T84" fmla="*/ 0 w 157"/>
                  <a:gd name="T85" fmla="*/ 218 h 343"/>
                  <a:gd name="T86" fmla="*/ 32 w 157"/>
                  <a:gd name="T87" fmla="*/ 24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7" h="343">
                    <a:moveTo>
                      <a:pt x="32" y="248"/>
                    </a:moveTo>
                    <a:lnTo>
                      <a:pt x="32" y="248"/>
                    </a:lnTo>
                    <a:lnTo>
                      <a:pt x="32" y="248"/>
                    </a:lnTo>
                    <a:lnTo>
                      <a:pt x="32" y="248"/>
                    </a:lnTo>
                    <a:cubicBezTo>
                      <a:pt x="32" y="279"/>
                      <a:pt x="32" y="279"/>
                      <a:pt x="32" y="279"/>
                    </a:cubicBezTo>
                    <a:cubicBezTo>
                      <a:pt x="62" y="279"/>
                      <a:pt x="62" y="279"/>
                      <a:pt x="62" y="279"/>
                    </a:cubicBezTo>
                    <a:cubicBezTo>
                      <a:pt x="93" y="311"/>
                      <a:pt x="93" y="311"/>
                      <a:pt x="93" y="342"/>
                    </a:cubicBezTo>
                    <a:cubicBezTo>
                      <a:pt x="93" y="311"/>
                      <a:pt x="93" y="311"/>
                      <a:pt x="93" y="311"/>
                    </a:cubicBezTo>
                    <a:cubicBezTo>
                      <a:pt x="124" y="311"/>
                      <a:pt x="156" y="279"/>
                      <a:pt x="156" y="279"/>
                    </a:cubicBezTo>
                    <a:lnTo>
                      <a:pt x="156" y="279"/>
                    </a:lnTo>
                    <a:cubicBezTo>
                      <a:pt x="156" y="248"/>
                      <a:pt x="156" y="248"/>
                      <a:pt x="156" y="248"/>
                    </a:cubicBezTo>
                    <a:lnTo>
                      <a:pt x="156" y="218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93" y="218"/>
                      <a:pt x="93" y="187"/>
                    </a:cubicBezTo>
                    <a:cubicBezTo>
                      <a:pt x="93" y="155"/>
                      <a:pt x="93" y="124"/>
                      <a:pt x="124" y="94"/>
                    </a:cubicBez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24" y="94"/>
                      <a:pt x="124" y="6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32" y="63"/>
                    </a:lnTo>
                    <a:cubicBezTo>
                      <a:pt x="32" y="63"/>
                      <a:pt x="32" y="63"/>
                      <a:pt x="32" y="94"/>
                    </a:cubicBez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32" y="94"/>
                    </a:lnTo>
                    <a:cubicBezTo>
                      <a:pt x="32" y="124"/>
                      <a:pt x="0" y="155"/>
                      <a:pt x="0" y="187"/>
                    </a:cubicBez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0" y="218"/>
                      <a:pt x="32" y="218"/>
                      <a:pt x="32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1" name="Freeform 33">
                <a:extLst>
                  <a:ext uri="{FF2B5EF4-FFF2-40B4-BE49-F238E27FC236}">
                    <a16:creationId xmlns:a16="http://schemas.microsoft.com/office/drawing/2014/main" xmlns="" id="{71F7FA17-DC11-453C-A446-B8FD7AC82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2" name="Freeform 34">
                <a:extLst>
                  <a:ext uri="{FF2B5EF4-FFF2-40B4-BE49-F238E27FC236}">
                    <a16:creationId xmlns:a16="http://schemas.microsoft.com/office/drawing/2014/main" xmlns="" id="{7213665A-7639-4377-8764-9BC9BE12D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6950" y="31194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3" name="Freeform 35">
                <a:extLst>
                  <a:ext uri="{FF2B5EF4-FFF2-40B4-BE49-F238E27FC236}">
                    <a16:creationId xmlns:a16="http://schemas.microsoft.com/office/drawing/2014/main" xmlns="" id="{DC8D3F5A-975F-42F4-9F15-0602C8E27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6938" y="2092325"/>
                <a:ext cx="134937" cy="155575"/>
              </a:xfrm>
              <a:custGeom>
                <a:avLst/>
                <a:gdLst>
                  <a:gd name="T0" fmla="*/ 217 w 373"/>
                  <a:gd name="T1" fmla="*/ 0 h 434"/>
                  <a:gd name="T2" fmla="*/ 217 w 373"/>
                  <a:gd name="T3" fmla="*/ 0 h 434"/>
                  <a:gd name="T4" fmla="*/ 217 w 373"/>
                  <a:gd name="T5" fmla="*/ 30 h 434"/>
                  <a:gd name="T6" fmla="*/ 217 w 373"/>
                  <a:gd name="T7" fmla="*/ 30 h 434"/>
                  <a:gd name="T8" fmla="*/ 217 w 373"/>
                  <a:gd name="T9" fmla="*/ 30 h 434"/>
                  <a:gd name="T10" fmla="*/ 186 w 373"/>
                  <a:gd name="T11" fmla="*/ 30 h 434"/>
                  <a:gd name="T12" fmla="*/ 186 w 373"/>
                  <a:gd name="T13" fmla="*/ 61 h 434"/>
                  <a:gd name="T14" fmla="*/ 186 w 373"/>
                  <a:gd name="T15" fmla="*/ 92 h 434"/>
                  <a:gd name="T16" fmla="*/ 186 w 373"/>
                  <a:gd name="T17" fmla="*/ 92 h 434"/>
                  <a:gd name="T18" fmla="*/ 186 w 373"/>
                  <a:gd name="T19" fmla="*/ 92 h 434"/>
                  <a:gd name="T20" fmla="*/ 217 w 373"/>
                  <a:gd name="T21" fmla="*/ 92 h 434"/>
                  <a:gd name="T22" fmla="*/ 154 w 373"/>
                  <a:gd name="T23" fmla="*/ 278 h 434"/>
                  <a:gd name="T24" fmla="*/ 154 w 373"/>
                  <a:gd name="T25" fmla="*/ 309 h 434"/>
                  <a:gd name="T26" fmla="*/ 124 w 373"/>
                  <a:gd name="T27" fmla="*/ 309 h 434"/>
                  <a:gd name="T28" fmla="*/ 62 w 373"/>
                  <a:gd name="T29" fmla="*/ 309 h 434"/>
                  <a:gd name="T30" fmla="*/ 30 w 373"/>
                  <a:gd name="T31" fmla="*/ 340 h 434"/>
                  <a:gd name="T32" fmla="*/ 0 w 373"/>
                  <a:gd name="T33" fmla="*/ 372 h 434"/>
                  <a:gd name="T34" fmla="*/ 0 w 373"/>
                  <a:gd name="T35" fmla="*/ 372 h 434"/>
                  <a:gd name="T36" fmla="*/ 0 w 373"/>
                  <a:gd name="T37" fmla="*/ 372 h 434"/>
                  <a:gd name="T38" fmla="*/ 0 w 373"/>
                  <a:gd name="T39" fmla="*/ 372 h 434"/>
                  <a:gd name="T40" fmla="*/ 30 w 373"/>
                  <a:gd name="T41" fmla="*/ 433 h 434"/>
                  <a:gd name="T42" fmla="*/ 30 w 373"/>
                  <a:gd name="T43" fmla="*/ 433 h 434"/>
                  <a:gd name="T44" fmla="*/ 30 w 373"/>
                  <a:gd name="T45" fmla="*/ 433 h 434"/>
                  <a:gd name="T46" fmla="*/ 30 w 373"/>
                  <a:gd name="T47" fmla="*/ 433 h 434"/>
                  <a:gd name="T48" fmla="*/ 30 w 373"/>
                  <a:gd name="T49" fmla="*/ 433 h 434"/>
                  <a:gd name="T50" fmla="*/ 124 w 373"/>
                  <a:gd name="T51" fmla="*/ 433 h 434"/>
                  <a:gd name="T52" fmla="*/ 124 w 373"/>
                  <a:gd name="T53" fmla="*/ 433 h 434"/>
                  <a:gd name="T54" fmla="*/ 124 w 373"/>
                  <a:gd name="T55" fmla="*/ 433 h 434"/>
                  <a:gd name="T56" fmla="*/ 124 w 373"/>
                  <a:gd name="T57" fmla="*/ 433 h 434"/>
                  <a:gd name="T58" fmla="*/ 124 w 373"/>
                  <a:gd name="T59" fmla="*/ 433 h 434"/>
                  <a:gd name="T60" fmla="*/ 186 w 373"/>
                  <a:gd name="T61" fmla="*/ 372 h 434"/>
                  <a:gd name="T62" fmla="*/ 217 w 373"/>
                  <a:gd name="T63" fmla="*/ 372 h 434"/>
                  <a:gd name="T64" fmla="*/ 217 w 373"/>
                  <a:gd name="T65" fmla="*/ 372 h 434"/>
                  <a:gd name="T66" fmla="*/ 217 w 373"/>
                  <a:gd name="T67" fmla="*/ 372 h 434"/>
                  <a:gd name="T68" fmla="*/ 248 w 373"/>
                  <a:gd name="T69" fmla="*/ 309 h 434"/>
                  <a:gd name="T70" fmla="*/ 248 w 373"/>
                  <a:gd name="T71" fmla="*/ 309 h 434"/>
                  <a:gd name="T72" fmla="*/ 278 w 373"/>
                  <a:gd name="T73" fmla="*/ 309 h 434"/>
                  <a:gd name="T74" fmla="*/ 278 w 373"/>
                  <a:gd name="T75" fmla="*/ 309 h 434"/>
                  <a:gd name="T76" fmla="*/ 278 w 373"/>
                  <a:gd name="T77" fmla="*/ 248 h 434"/>
                  <a:gd name="T78" fmla="*/ 310 w 373"/>
                  <a:gd name="T79" fmla="*/ 216 h 434"/>
                  <a:gd name="T80" fmla="*/ 341 w 373"/>
                  <a:gd name="T81" fmla="*/ 216 h 434"/>
                  <a:gd name="T82" fmla="*/ 341 w 373"/>
                  <a:gd name="T83" fmla="*/ 185 h 434"/>
                  <a:gd name="T84" fmla="*/ 372 w 373"/>
                  <a:gd name="T85" fmla="*/ 124 h 434"/>
                  <a:gd name="T86" fmla="*/ 372 w 373"/>
                  <a:gd name="T87" fmla="*/ 124 h 434"/>
                  <a:gd name="T88" fmla="*/ 372 w 373"/>
                  <a:gd name="T89" fmla="*/ 92 h 434"/>
                  <a:gd name="T90" fmla="*/ 341 w 373"/>
                  <a:gd name="T91" fmla="*/ 61 h 434"/>
                  <a:gd name="T92" fmla="*/ 310 w 373"/>
                  <a:gd name="T93" fmla="*/ 61 h 434"/>
                  <a:gd name="T94" fmla="*/ 310 w 373"/>
                  <a:gd name="T95" fmla="*/ 61 h 434"/>
                  <a:gd name="T96" fmla="*/ 248 w 373"/>
                  <a:gd name="T97" fmla="*/ 30 h 434"/>
                  <a:gd name="T98" fmla="*/ 217 w 373"/>
                  <a:gd name="T99" fmla="*/ 30 h 434"/>
                  <a:gd name="T100" fmla="*/ 217 w 373"/>
                  <a:gd name="T101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3" h="434">
                    <a:moveTo>
                      <a:pt x="217" y="0"/>
                    </a:moveTo>
                    <a:lnTo>
                      <a:pt x="217" y="0"/>
                    </a:lnTo>
                    <a:cubicBezTo>
                      <a:pt x="217" y="0"/>
                      <a:pt x="217" y="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61"/>
                    </a:lnTo>
                    <a:cubicBezTo>
                      <a:pt x="186" y="61"/>
                      <a:pt x="186" y="61"/>
                      <a:pt x="186" y="92"/>
                    </a:cubicBezTo>
                    <a:lnTo>
                      <a:pt x="186" y="92"/>
                    </a:lnTo>
                    <a:lnTo>
                      <a:pt x="186" y="92"/>
                    </a:lnTo>
                    <a:cubicBezTo>
                      <a:pt x="217" y="92"/>
                      <a:pt x="217" y="92"/>
                      <a:pt x="217" y="92"/>
                    </a:cubicBez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309"/>
                      <a:pt x="154" y="309"/>
                      <a:pt x="154" y="309"/>
                    </a:cubicBezTo>
                    <a:lnTo>
                      <a:pt x="124" y="309"/>
                    </a:lnTo>
                    <a:cubicBezTo>
                      <a:pt x="93" y="309"/>
                      <a:pt x="93" y="309"/>
                      <a:pt x="62" y="309"/>
                    </a:cubicBezTo>
                    <a:cubicBezTo>
                      <a:pt x="62" y="309"/>
                      <a:pt x="62" y="340"/>
                      <a:pt x="30" y="340"/>
                    </a:cubicBezTo>
                    <a:cubicBezTo>
                      <a:pt x="0" y="340"/>
                      <a:pt x="0" y="340"/>
                      <a:pt x="0" y="372"/>
                    </a:cubicBez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ubicBezTo>
                      <a:pt x="30" y="402"/>
                      <a:pt x="30" y="402"/>
                      <a:pt x="30" y="433"/>
                    </a:cubicBez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lnTo>
                      <a:pt x="30" y="433"/>
                    </a:lnTo>
                    <a:cubicBezTo>
                      <a:pt x="62" y="433"/>
                      <a:pt x="93" y="433"/>
                      <a:pt x="124" y="433"/>
                    </a:cubicBez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lnTo>
                      <a:pt x="124" y="433"/>
                    </a:lnTo>
                    <a:cubicBezTo>
                      <a:pt x="154" y="372"/>
                      <a:pt x="186" y="372"/>
                      <a:pt x="186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17" y="372"/>
                    </a:lnTo>
                    <a:cubicBezTo>
                      <a:pt x="217" y="340"/>
                      <a:pt x="217" y="340"/>
                      <a:pt x="248" y="309"/>
                    </a:cubicBezTo>
                    <a:lnTo>
                      <a:pt x="248" y="309"/>
                    </a:lnTo>
                    <a:cubicBezTo>
                      <a:pt x="278" y="309"/>
                      <a:pt x="278" y="309"/>
                      <a:pt x="278" y="309"/>
                    </a:cubicBezTo>
                    <a:lnTo>
                      <a:pt x="278" y="309"/>
                    </a:lnTo>
                    <a:cubicBezTo>
                      <a:pt x="278" y="309"/>
                      <a:pt x="278" y="278"/>
                      <a:pt x="278" y="248"/>
                    </a:cubicBezTo>
                    <a:cubicBezTo>
                      <a:pt x="310" y="248"/>
                      <a:pt x="310" y="216"/>
                      <a:pt x="310" y="216"/>
                    </a:cubicBezTo>
                    <a:cubicBezTo>
                      <a:pt x="310" y="216"/>
                      <a:pt x="310" y="216"/>
                      <a:pt x="341" y="216"/>
                    </a:cubicBezTo>
                    <a:cubicBezTo>
                      <a:pt x="341" y="185"/>
                      <a:pt x="341" y="185"/>
                      <a:pt x="341" y="185"/>
                    </a:cubicBezTo>
                    <a:cubicBezTo>
                      <a:pt x="372" y="154"/>
                      <a:pt x="372" y="124"/>
                      <a:pt x="372" y="124"/>
                    </a:cubicBezTo>
                    <a:lnTo>
                      <a:pt x="372" y="124"/>
                    </a:lnTo>
                    <a:cubicBezTo>
                      <a:pt x="372" y="92"/>
                      <a:pt x="372" y="92"/>
                      <a:pt x="372" y="92"/>
                    </a:cubicBezTo>
                    <a:cubicBezTo>
                      <a:pt x="341" y="61"/>
                      <a:pt x="341" y="61"/>
                      <a:pt x="341" y="61"/>
                    </a:cubicBezTo>
                    <a:cubicBezTo>
                      <a:pt x="310" y="61"/>
                      <a:pt x="310" y="61"/>
                      <a:pt x="310" y="61"/>
                    </a:cubicBezTo>
                    <a:lnTo>
                      <a:pt x="310" y="61"/>
                    </a:lnTo>
                    <a:cubicBezTo>
                      <a:pt x="278" y="61"/>
                      <a:pt x="248" y="30"/>
                      <a:pt x="248" y="30"/>
                    </a:cubicBezTo>
                    <a:lnTo>
                      <a:pt x="217" y="30"/>
                    </a:lnTo>
                    <a:cubicBezTo>
                      <a:pt x="217" y="30"/>
                      <a:pt x="217" y="30"/>
                      <a:pt x="217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4" name="Freeform 36">
                <a:extLst>
                  <a:ext uri="{FF2B5EF4-FFF2-40B4-BE49-F238E27FC236}">
                    <a16:creationId xmlns:a16="http://schemas.microsoft.com/office/drawing/2014/main" xmlns="" id="{C824660C-734B-4D46-80FF-6421284B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100" y="2382838"/>
                <a:ext cx="201613" cy="290512"/>
              </a:xfrm>
              <a:custGeom>
                <a:avLst/>
                <a:gdLst>
                  <a:gd name="T0" fmla="*/ 124 w 559"/>
                  <a:gd name="T1" fmla="*/ 93 h 807"/>
                  <a:gd name="T2" fmla="*/ 154 w 559"/>
                  <a:gd name="T3" fmla="*/ 155 h 807"/>
                  <a:gd name="T4" fmla="*/ 217 w 559"/>
                  <a:gd name="T5" fmla="*/ 155 h 807"/>
                  <a:gd name="T6" fmla="*/ 310 w 559"/>
                  <a:gd name="T7" fmla="*/ 217 h 807"/>
                  <a:gd name="T8" fmla="*/ 341 w 559"/>
                  <a:gd name="T9" fmla="*/ 217 h 807"/>
                  <a:gd name="T10" fmla="*/ 372 w 559"/>
                  <a:gd name="T11" fmla="*/ 217 h 807"/>
                  <a:gd name="T12" fmla="*/ 402 w 559"/>
                  <a:gd name="T13" fmla="*/ 217 h 807"/>
                  <a:gd name="T14" fmla="*/ 402 w 559"/>
                  <a:gd name="T15" fmla="*/ 248 h 807"/>
                  <a:gd name="T16" fmla="*/ 372 w 559"/>
                  <a:gd name="T17" fmla="*/ 279 h 807"/>
                  <a:gd name="T18" fmla="*/ 341 w 559"/>
                  <a:gd name="T19" fmla="*/ 279 h 807"/>
                  <a:gd name="T20" fmla="*/ 217 w 559"/>
                  <a:gd name="T21" fmla="*/ 465 h 807"/>
                  <a:gd name="T22" fmla="*/ 154 w 559"/>
                  <a:gd name="T23" fmla="*/ 465 h 807"/>
                  <a:gd name="T24" fmla="*/ 124 w 559"/>
                  <a:gd name="T25" fmla="*/ 465 h 807"/>
                  <a:gd name="T26" fmla="*/ 62 w 559"/>
                  <a:gd name="T27" fmla="*/ 496 h 807"/>
                  <a:gd name="T28" fmla="*/ 30 w 559"/>
                  <a:gd name="T29" fmla="*/ 558 h 807"/>
                  <a:gd name="T30" fmla="*/ 30 w 559"/>
                  <a:gd name="T31" fmla="*/ 589 h 807"/>
                  <a:gd name="T32" fmla="*/ 0 w 559"/>
                  <a:gd name="T33" fmla="*/ 620 h 807"/>
                  <a:gd name="T34" fmla="*/ 0 w 559"/>
                  <a:gd name="T35" fmla="*/ 775 h 807"/>
                  <a:gd name="T36" fmla="*/ 30 w 559"/>
                  <a:gd name="T37" fmla="*/ 775 h 807"/>
                  <a:gd name="T38" fmla="*/ 62 w 559"/>
                  <a:gd name="T39" fmla="*/ 744 h 807"/>
                  <a:gd name="T40" fmla="*/ 278 w 559"/>
                  <a:gd name="T41" fmla="*/ 558 h 807"/>
                  <a:gd name="T42" fmla="*/ 372 w 559"/>
                  <a:gd name="T43" fmla="*/ 434 h 807"/>
                  <a:gd name="T44" fmla="*/ 465 w 559"/>
                  <a:gd name="T45" fmla="*/ 248 h 807"/>
                  <a:gd name="T46" fmla="*/ 526 w 559"/>
                  <a:gd name="T47" fmla="*/ 124 h 807"/>
                  <a:gd name="T48" fmla="*/ 526 w 559"/>
                  <a:gd name="T49" fmla="*/ 0 h 807"/>
                  <a:gd name="T50" fmla="*/ 496 w 559"/>
                  <a:gd name="T51" fmla="*/ 31 h 807"/>
                  <a:gd name="T52" fmla="*/ 434 w 559"/>
                  <a:gd name="T53" fmla="*/ 31 h 807"/>
                  <a:gd name="T54" fmla="*/ 434 w 559"/>
                  <a:gd name="T55" fmla="*/ 31 h 807"/>
                  <a:gd name="T56" fmla="*/ 402 w 559"/>
                  <a:gd name="T57" fmla="*/ 63 h 807"/>
                  <a:gd name="T58" fmla="*/ 341 w 559"/>
                  <a:gd name="T59" fmla="*/ 63 h 807"/>
                  <a:gd name="T60" fmla="*/ 310 w 559"/>
                  <a:gd name="T61" fmla="*/ 93 h 807"/>
                  <a:gd name="T62" fmla="*/ 248 w 559"/>
                  <a:gd name="T63" fmla="*/ 93 h 807"/>
                  <a:gd name="T64" fmla="*/ 248 w 559"/>
                  <a:gd name="T65" fmla="*/ 93 h 807"/>
                  <a:gd name="T66" fmla="*/ 124 w 559"/>
                  <a:gd name="T67" fmla="*/ 63 h 807"/>
                  <a:gd name="T68" fmla="*/ 124 w 559"/>
                  <a:gd name="T69" fmla="*/ 6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807">
                    <a:moveTo>
                      <a:pt x="124" y="93"/>
                    </a:moveTo>
                    <a:lnTo>
                      <a:pt x="124" y="93"/>
                    </a:lnTo>
                    <a:cubicBezTo>
                      <a:pt x="124" y="124"/>
                      <a:pt x="154" y="124"/>
                      <a:pt x="154" y="155"/>
                    </a:cubicBezTo>
                    <a:lnTo>
                      <a:pt x="154" y="155"/>
                    </a:lnTo>
                    <a:lnTo>
                      <a:pt x="186" y="155"/>
                    </a:lnTo>
                    <a:lnTo>
                      <a:pt x="217" y="155"/>
                    </a:lnTo>
                    <a:cubicBezTo>
                      <a:pt x="248" y="155"/>
                      <a:pt x="278" y="187"/>
                      <a:pt x="278" y="187"/>
                    </a:cubicBezTo>
                    <a:cubicBezTo>
                      <a:pt x="310" y="187"/>
                      <a:pt x="310" y="217"/>
                      <a:pt x="310" y="217"/>
                    </a:cubicBezTo>
                    <a:lnTo>
                      <a:pt x="310" y="217"/>
                    </a:lnTo>
                    <a:cubicBezTo>
                      <a:pt x="341" y="217"/>
                      <a:pt x="341" y="217"/>
                      <a:pt x="341" y="217"/>
                    </a:cubicBezTo>
                    <a:cubicBezTo>
                      <a:pt x="341" y="217"/>
                      <a:pt x="341" y="217"/>
                      <a:pt x="372" y="217"/>
                    </a:cubicBezTo>
                    <a:lnTo>
                      <a:pt x="372" y="217"/>
                    </a:lnTo>
                    <a:lnTo>
                      <a:pt x="402" y="217"/>
                    </a:lnTo>
                    <a:lnTo>
                      <a:pt x="402" y="217"/>
                    </a:lnTo>
                    <a:lnTo>
                      <a:pt x="402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79"/>
                    </a:cubicBez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cubicBezTo>
                      <a:pt x="217" y="465"/>
                      <a:pt x="217" y="465"/>
                      <a:pt x="217" y="465"/>
                    </a:cubicBezTo>
                    <a:lnTo>
                      <a:pt x="217" y="465"/>
                    </a:lnTo>
                    <a:lnTo>
                      <a:pt x="154" y="465"/>
                    </a:lnTo>
                    <a:lnTo>
                      <a:pt x="154" y="465"/>
                    </a:lnTo>
                    <a:lnTo>
                      <a:pt x="124" y="465"/>
                    </a:lnTo>
                    <a:lnTo>
                      <a:pt x="124" y="465"/>
                    </a:lnTo>
                    <a:cubicBezTo>
                      <a:pt x="124" y="496"/>
                      <a:pt x="124" y="496"/>
                      <a:pt x="93" y="496"/>
                    </a:cubicBezTo>
                    <a:cubicBezTo>
                      <a:pt x="93" y="496"/>
                      <a:pt x="93" y="496"/>
                      <a:pt x="62" y="496"/>
                    </a:cubicBezTo>
                    <a:lnTo>
                      <a:pt x="62" y="496"/>
                    </a:lnTo>
                    <a:cubicBezTo>
                      <a:pt x="30" y="558"/>
                      <a:pt x="30" y="558"/>
                      <a:pt x="30" y="558"/>
                    </a:cubicBezTo>
                    <a:lnTo>
                      <a:pt x="30" y="558"/>
                    </a:lnTo>
                    <a:cubicBezTo>
                      <a:pt x="30" y="558"/>
                      <a:pt x="30" y="558"/>
                      <a:pt x="30" y="589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589"/>
                      <a:pt x="0" y="589"/>
                      <a:pt x="0" y="620"/>
                    </a:cubicBezTo>
                    <a:cubicBezTo>
                      <a:pt x="0" y="651"/>
                      <a:pt x="0" y="682"/>
                      <a:pt x="0" y="744"/>
                    </a:cubicBezTo>
                    <a:lnTo>
                      <a:pt x="0" y="775"/>
                    </a:lnTo>
                    <a:cubicBezTo>
                      <a:pt x="30" y="806"/>
                      <a:pt x="30" y="806"/>
                      <a:pt x="30" y="806"/>
                    </a:cubicBezTo>
                    <a:lnTo>
                      <a:pt x="30" y="775"/>
                    </a:lnTo>
                    <a:cubicBezTo>
                      <a:pt x="62" y="775"/>
                      <a:pt x="62" y="775"/>
                      <a:pt x="62" y="744"/>
                    </a:cubicBezTo>
                    <a:lnTo>
                      <a:pt x="62" y="744"/>
                    </a:lnTo>
                    <a:cubicBezTo>
                      <a:pt x="93" y="713"/>
                      <a:pt x="154" y="651"/>
                      <a:pt x="154" y="620"/>
                    </a:cubicBezTo>
                    <a:cubicBezTo>
                      <a:pt x="186" y="620"/>
                      <a:pt x="248" y="558"/>
                      <a:pt x="278" y="558"/>
                    </a:cubicBezTo>
                    <a:cubicBezTo>
                      <a:pt x="278" y="558"/>
                      <a:pt x="310" y="527"/>
                      <a:pt x="310" y="496"/>
                    </a:cubicBezTo>
                    <a:cubicBezTo>
                      <a:pt x="341" y="465"/>
                      <a:pt x="341" y="434"/>
                      <a:pt x="372" y="434"/>
                    </a:cubicBezTo>
                    <a:cubicBezTo>
                      <a:pt x="372" y="434"/>
                      <a:pt x="372" y="403"/>
                      <a:pt x="402" y="403"/>
                    </a:cubicBezTo>
                    <a:cubicBezTo>
                      <a:pt x="402" y="372"/>
                      <a:pt x="434" y="311"/>
                      <a:pt x="465" y="248"/>
                    </a:cubicBezTo>
                    <a:cubicBezTo>
                      <a:pt x="526" y="155"/>
                      <a:pt x="526" y="124"/>
                      <a:pt x="526" y="124"/>
                    </a:cubicBezTo>
                    <a:lnTo>
                      <a:pt x="526" y="124"/>
                    </a:lnTo>
                    <a:cubicBezTo>
                      <a:pt x="526" y="63"/>
                      <a:pt x="526" y="63"/>
                      <a:pt x="558" y="63"/>
                    </a:cubicBezTo>
                    <a:cubicBezTo>
                      <a:pt x="558" y="31"/>
                      <a:pt x="526" y="0"/>
                      <a:pt x="526" y="0"/>
                    </a:cubicBezTo>
                    <a:lnTo>
                      <a:pt x="526" y="0"/>
                    </a:lnTo>
                    <a:cubicBezTo>
                      <a:pt x="526" y="0"/>
                      <a:pt x="526" y="0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34" y="31"/>
                      <a:pt x="434" y="31"/>
                    </a:cubicBezTo>
                    <a:lnTo>
                      <a:pt x="434" y="31"/>
                    </a:lnTo>
                    <a:lnTo>
                      <a:pt x="434" y="31"/>
                    </a:lnTo>
                    <a:cubicBezTo>
                      <a:pt x="402" y="63"/>
                      <a:pt x="402" y="63"/>
                      <a:pt x="402" y="63"/>
                    </a:cubicBezTo>
                    <a:lnTo>
                      <a:pt x="402" y="63"/>
                    </a:lnTo>
                    <a:cubicBezTo>
                      <a:pt x="372" y="63"/>
                      <a:pt x="372" y="63"/>
                      <a:pt x="341" y="63"/>
                    </a:cubicBezTo>
                    <a:lnTo>
                      <a:pt x="341" y="63"/>
                    </a:lnTo>
                    <a:lnTo>
                      <a:pt x="310" y="63"/>
                    </a:lnTo>
                    <a:cubicBezTo>
                      <a:pt x="310" y="93"/>
                      <a:pt x="310" y="93"/>
                      <a:pt x="310" y="93"/>
                    </a:cubicBezTo>
                    <a:cubicBezTo>
                      <a:pt x="278" y="93"/>
                      <a:pt x="278" y="93"/>
                      <a:pt x="278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17" y="93"/>
                      <a:pt x="217" y="93"/>
                      <a:pt x="186" y="93"/>
                    </a:cubicBezTo>
                    <a:cubicBezTo>
                      <a:pt x="154" y="93"/>
                      <a:pt x="154" y="93"/>
                      <a:pt x="124" y="63"/>
                    </a:cubicBezTo>
                    <a:lnTo>
                      <a:pt x="124" y="63"/>
                    </a:lnTo>
                    <a:lnTo>
                      <a:pt x="124" y="63"/>
                    </a:lnTo>
                    <a:lnTo>
                      <a:pt x="124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5" name="Freeform 37">
                <a:extLst>
                  <a:ext uri="{FF2B5EF4-FFF2-40B4-BE49-F238E27FC236}">
                    <a16:creationId xmlns:a16="http://schemas.microsoft.com/office/drawing/2014/main" xmlns="" id="{057980F8-1E07-4492-B0C2-4269470EF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227263"/>
                <a:ext cx="179388" cy="122237"/>
              </a:xfrm>
              <a:custGeom>
                <a:avLst/>
                <a:gdLst>
                  <a:gd name="T0" fmla="*/ 496 w 497"/>
                  <a:gd name="T1" fmla="*/ 61 h 340"/>
                  <a:gd name="T2" fmla="*/ 496 w 497"/>
                  <a:gd name="T3" fmla="*/ 61 h 340"/>
                  <a:gd name="T4" fmla="*/ 465 w 497"/>
                  <a:gd name="T5" fmla="*/ 30 h 340"/>
                  <a:gd name="T6" fmla="*/ 465 w 497"/>
                  <a:gd name="T7" fmla="*/ 0 h 340"/>
                  <a:gd name="T8" fmla="*/ 402 w 497"/>
                  <a:gd name="T9" fmla="*/ 0 h 340"/>
                  <a:gd name="T10" fmla="*/ 341 w 497"/>
                  <a:gd name="T11" fmla="*/ 30 h 340"/>
                  <a:gd name="T12" fmla="*/ 341 w 497"/>
                  <a:gd name="T13" fmla="*/ 30 h 340"/>
                  <a:gd name="T14" fmla="*/ 310 w 497"/>
                  <a:gd name="T15" fmla="*/ 30 h 340"/>
                  <a:gd name="T16" fmla="*/ 248 w 497"/>
                  <a:gd name="T17" fmla="*/ 92 h 340"/>
                  <a:gd name="T18" fmla="*/ 217 w 497"/>
                  <a:gd name="T19" fmla="*/ 124 h 340"/>
                  <a:gd name="T20" fmla="*/ 186 w 497"/>
                  <a:gd name="T21" fmla="*/ 154 h 340"/>
                  <a:gd name="T22" fmla="*/ 186 w 497"/>
                  <a:gd name="T23" fmla="*/ 154 h 340"/>
                  <a:gd name="T24" fmla="*/ 124 w 497"/>
                  <a:gd name="T25" fmla="*/ 124 h 340"/>
                  <a:gd name="T26" fmla="*/ 62 w 497"/>
                  <a:gd name="T27" fmla="*/ 92 h 340"/>
                  <a:gd name="T28" fmla="*/ 0 w 497"/>
                  <a:gd name="T29" fmla="*/ 92 h 340"/>
                  <a:gd name="T30" fmla="*/ 0 w 497"/>
                  <a:gd name="T31" fmla="*/ 92 h 340"/>
                  <a:gd name="T32" fmla="*/ 0 w 497"/>
                  <a:gd name="T33" fmla="*/ 124 h 340"/>
                  <a:gd name="T34" fmla="*/ 0 w 497"/>
                  <a:gd name="T35" fmla="*/ 154 h 340"/>
                  <a:gd name="T36" fmla="*/ 0 w 497"/>
                  <a:gd name="T37" fmla="*/ 185 h 340"/>
                  <a:gd name="T38" fmla="*/ 0 w 497"/>
                  <a:gd name="T39" fmla="*/ 308 h 340"/>
                  <a:gd name="T40" fmla="*/ 30 w 497"/>
                  <a:gd name="T41" fmla="*/ 339 h 340"/>
                  <a:gd name="T42" fmla="*/ 93 w 497"/>
                  <a:gd name="T43" fmla="*/ 339 h 340"/>
                  <a:gd name="T44" fmla="*/ 93 w 497"/>
                  <a:gd name="T45" fmla="*/ 308 h 340"/>
                  <a:gd name="T46" fmla="*/ 124 w 497"/>
                  <a:gd name="T47" fmla="*/ 308 h 340"/>
                  <a:gd name="T48" fmla="*/ 154 w 497"/>
                  <a:gd name="T49" fmla="*/ 277 h 340"/>
                  <a:gd name="T50" fmla="*/ 248 w 497"/>
                  <a:gd name="T51" fmla="*/ 247 h 340"/>
                  <a:gd name="T52" fmla="*/ 278 w 497"/>
                  <a:gd name="T53" fmla="*/ 247 h 340"/>
                  <a:gd name="T54" fmla="*/ 372 w 497"/>
                  <a:gd name="T55" fmla="*/ 185 h 340"/>
                  <a:gd name="T56" fmla="*/ 402 w 497"/>
                  <a:gd name="T57" fmla="*/ 185 h 340"/>
                  <a:gd name="T58" fmla="*/ 465 w 497"/>
                  <a:gd name="T59" fmla="*/ 154 h 340"/>
                  <a:gd name="T60" fmla="*/ 465 w 497"/>
                  <a:gd name="T61" fmla="*/ 154 h 340"/>
                  <a:gd name="T62" fmla="*/ 496 w 497"/>
                  <a:gd name="T63" fmla="*/ 92 h 340"/>
                  <a:gd name="T64" fmla="*/ 496 w 497"/>
                  <a:gd name="T65" fmla="*/ 61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7" h="340">
                    <a:moveTo>
                      <a:pt x="496" y="61"/>
                    </a:move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96" y="61"/>
                      <a:pt x="496" y="61"/>
                      <a:pt x="465" y="61"/>
                    </a:cubicBezTo>
                    <a:cubicBezTo>
                      <a:pt x="465" y="30"/>
                      <a:pt x="465" y="30"/>
                      <a:pt x="465" y="30"/>
                    </a:cubicBezTo>
                    <a:cubicBezTo>
                      <a:pt x="465" y="30"/>
                      <a:pt x="465" y="30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34" y="0"/>
                    </a:cubicBezTo>
                    <a:cubicBezTo>
                      <a:pt x="434" y="0"/>
                      <a:pt x="434" y="0"/>
                      <a:pt x="402" y="0"/>
                    </a:cubicBezTo>
                    <a:lnTo>
                      <a:pt x="402" y="0"/>
                    </a:lnTo>
                    <a:cubicBezTo>
                      <a:pt x="372" y="30"/>
                      <a:pt x="372" y="30"/>
                      <a:pt x="341" y="30"/>
                    </a:cubicBezTo>
                    <a:lnTo>
                      <a:pt x="341" y="30"/>
                    </a:lnTo>
                    <a:lnTo>
                      <a:pt x="341" y="30"/>
                    </a:lnTo>
                    <a:cubicBezTo>
                      <a:pt x="310" y="30"/>
                      <a:pt x="310" y="30"/>
                      <a:pt x="310" y="30"/>
                    </a:cubicBezTo>
                    <a:lnTo>
                      <a:pt x="310" y="30"/>
                    </a:lnTo>
                    <a:cubicBezTo>
                      <a:pt x="310" y="61"/>
                      <a:pt x="278" y="61"/>
                      <a:pt x="248" y="61"/>
                    </a:cubicBezTo>
                    <a:cubicBezTo>
                      <a:pt x="248" y="92"/>
                      <a:pt x="248" y="92"/>
                      <a:pt x="248" y="92"/>
                    </a:cubicBezTo>
                    <a:cubicBezTo>
                      <a:pt x="248" y="92"/>
                      <a:pt x="248" y="92"/>
                      <a:pt x="248" y="124"/>
                    </a:cubicBezTo>
                    <a:cubicBezTo>
                      <a:pt x="217" y="124"/>
                      <a:pt x="217" y="124"/>
                      <a:pt x="217" y="124"/>
                    </a:cubicBezTo>
                    <a:lnTo>
                      <a:pt x="217" y="124"/>
                    </a:lnTo>
                    <a:cubicBezTo>
                      <a:pt x="217" y="154"/>
                      <a:pt x="217" y="154"/>
                      <a:pt x="186" y="154"/>
                    </a:cubicBez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54" y="154"/>
                      <a:pt x="154" y="154"/>
                      <a:pt x="154" y="154"/>
                    </a:cubicBezTo>
                    <a:cubicBezTo>
                      <a:pt x="154" y="124"/>
                      <a:pt x="124" y="124"/>
                      <a:pt x="124" y="124"/>
                    </a:cubicBezTo>
                    <a:cubicBezTo>
                      <a:pt x="93" y="124"/>
                      <a:pt x="93" y="92"/>
                      <a:pt x="93" y="92"/>
                    </a:cubicBezTo>
                    <a:lnTo>
                      <a:pt x="62" y="92"/>
                    </a:lnTo>
                    <a:cubicBezTo>
                      <a:pt x="62" y="92"/>
                      <a:pt x="62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85"/>
                    </a:lnTo>
                    <a:lnTo>
                      <a:pt x="0" y="185"/>
                    </a:ln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47"/>
                      <a:pt x="0" y="277"/>
                      <a:pt x="0" y="308"/>
                    </a:cubicBezTo>
                    <a:cubicBezTo>
                      <a:pt x="0" y="308"/>
                      <a:pt x="0" y="308"/>
                      <a:pt x="0" y="339"/>
                    </a:cubicBezTo>
                    <a:lnTo>
                      <a:pt x="30" y="339"/>
                    </a:lnTo>
                    <a:lnTo>
                      <a:pt x="30" y="339"/>
                    </a:lnTo>
                    <a:cubicBezTo>
                      <a:pt x="62" y="339"/>
                      <a:pt x="62" y="339"/>
                      <a:pt x="93" y="339"/>
                    </a:cubicBezTo>
                    <a:lnTo>
                      <a:pt x="93" y="339"/>
                    </a:lnTo>
                    <a:lnTo>
                      <a:pt x="93" y="308"/>
                    </a:lnTo>
                    <a:cubicBezTo>
                      <a:pt x="124" y="277"/>
                      <a:pt x="124" y="277"/>
                      <a:pt x="124" y="277"/>
                    </a:cubicBezTo>
                    <a:cubicBezTo>
                      <a:pt x="124" y="308"/>
                      <a:pt x="124" y="308"/>
                      <a:pt x="124" y="308"/>
                    </a:cubicBezTo>
                    <a:lnTo>
                      <a:pt x="124" y="308"/>
                    </a:lnTo>
                    <a:cubicBezTo>
                      <a:pt x="124" y="308"/>
                      <a:pt x="154" y="308"/>
                      <a:pt x="154" y="277"/>
                    </a:cubicBezTo>
                    <a:cubicBezTo>
                      <a:pt x="186" y="277"/>
                      <a:pt x="186" y="277"/>
                      <a:pt x="217" y="277"/>
                    </a:cubicBezTo>
                    <a:cubicBezTo>
                      <a:pt x="217" y="247"/>
                      <a:pt x="248" y="247"/>
                      <a:pt x="248" y="247"/>
                    </a:cubicBezTo>
                    <a:cubicBezTo>
                      <a:pt x="278" y="247"/>
                      <a:pt x="278" y="247"/>
                      <a:pt x="278" y="247"/>
                    </a:cubicBezTo>
                    <a:lnTo>
                      <a:pt x="278" y="247"/>
                    </a:lnTo>
                    <a:cubicBezTo>
                      <a:pt x="278" y="247"/>
                      <a:pt x="310" y="215"/>
                      <a:pt x="341" y="215"/>
                    </a:cubicBezTo>
                    <a:lnTo>
                      <a:pt x="372" y="185"/>
                    </a:lnTo>
                    <a:cubicBezTo>
                      <a:pt x="372" y="185"/>
                      <a:pt x="372" y="185"/>
                      <a:pt x="402" y="185"/>
                    </a:cubicBezTo>
                    <a:lnTo>
                      <a:pt x="402" y="185"/>
                    </a:lnTo>
                    <a:lnTo>
                      <a:pt x="402" y="185"/>
                    </a:lnTo>
                    <a:cubicBezTo>
                      <a:pt x="402" y="185"/>
                      <a:pt x="434" y="185"/>
                      <a:pt x="465" y="154"/>
                    </a:cubicBezTo>
                    <a:lnTo>
                      <a:pt x="465" y="154"/>
                    </a:lnTo>
                    <a:lnTo>
                      <a:pt x="465" y="154"/>
                    </a:lnTo>
                    <a:lnTo>
                      <a:pt x="465" y="124"/>
                    </a:lnTo>
                    <a:cubicBezTo>
                      <a:pt x="496" y="124"/>
                      <a:pt x="496" y="124"/>
                      <a:pt x="496" y="92"/>
                    </a:cubicBezTo>
                    <a:lnTo>
                      <a:pt x="496" y="92"/>
                    </a:lnTo>
                    <a:lnTo>
                      <a:pt x="496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6" name="Freeform 38">
                <a:extLst>
                  <a:ext uri="{FF2B5EF4-FFF2-40B4-BE49-F238E27FC236}">
                    <a16:creationId xmlns:a16="http://schemas.microsoft.com/office/drawing/2014/main" xmlns="" id="{FC92919D-84AF-4143-B00F-AFA9807B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2638" y="2271713"/>
                <a:ext cx="112712" cy="88900"/>
              </a:xfrm>
              <a:custGeom>
                <a:avLst/>
                <a:gdLst>
                  <a:gd name="T0" fmla="*/ 63 w 312"/>
                  <a:gd name="T1" fmla="*/ 153 h 248"/>
                  <a:gd name="T2" fmla="*/ 63 w 312"/>
                  <a:gd name="T3" fmla="*/ 153 h 248"/>
                  <a:gd name="T4" fmla="*/ 63 w 312"/>
                  <a:gd name="T5" fmla="*/ 153 h 248"/>
                  <a:gd name="T6" fmla="*/ 63 w 312"/>
                  <a:gd name="T7" fmla="*/ 153 h 248"/>
                  <a:gd name="T8" fmla="*/ 63 w 312"/>
                  <a:gd name="T9" fmla="*/ 153 h 248"/>
                  <a:gd name="T10" fmla="*/ 93 w 312"/>
                  <a:gd name="T11" fmla="*/ 123 h 248"/>
                  <a:gd name="T12" fmla="*/ 93 w 312"/>
                  <a:gd name="T13" fmla="*/ 123 h 248"/>
                  <a:gd name="T14" fmla="*/ 124 w 312"/>
                  <a:gd name="T15" fmla="*/ 123 h 248"/>
                  <a:gd name="T16" fmla="*/ 124 w 312"/>
                  <a:gd name="T17" fmla="*/ 123 h 248"/>
                  <a:gd name="T18" fmla="*/ 124 w 312"/>
                  <a:gd name="T19" fmla="*/ 123 h 248"/>
                  <a:gd name="T20" fmla="*/ 155 w 312"/>
                  <a:gd name="T21" fmla="*/ 153 h 248"/>
                  <a:gd name="T22" fmla="*/ 187 w 312"/>
                  <a:gd name="T23" fmla="*/ 153 h 248"/>
                  <a:gd name="T24" fmla="*/ 187 w 312"/>
                  <a:gd name="T25" fmla="*/ 153 h 248"/>
                  <a:gd name="T26" fmla="*/ 217 w 312"/>
                  <a:gd name="T27" fmla="*/ 184 h 248"/>
                  <a:gd name="T28" fmla="*/ 217 w 312"/>
                  <a:gd name="T29" fmla="*/ 184 h 248"/>
                  <a:gd name="T30" fmla="*/ 217 w 312"/>
                  <a:gd name="T31" fmla="*/ 184 h 248"/>
                  <a:gd name="T32" fmla="*/ 217 w 312"/>
                  <a:gd name="T33" fmla="*/ 184 h 248"/>
                  <a:gd name="T34" fmla="*/ 217 w 312"/>
                  <a:gd name="T35" fmla="*/ 184 h 248"/>
                  <a:gd name="T36" fmla="*/ 217 w 312"/>
                  <a:gd name="T37" fmla="*/ 184 h 248"/>
                  <a:gd name="T38" fmla="*/ 187 w 312"/>
                  <a:gd name="T39" fmla="*/ 215 h 248"/>
                  <a:gd name="T40" fmla="*/ 187 w 312"/>
                  <a:gd name="T41" fmla="*/ 215 h 248"/>
                  <a:gd name="T42" fmla="*/ 187 w 312"/>
                  <a:gd name="T43" fmla="*/ 215 h 248"/>
                  <a:gd name="T44" fmla="*/ 187 w 312"/>
                  <a:gd name="T45" fmla="*/ 215 h 248"/>
                  <a:gd name="T46" fmla="*/ 248 w 312"/>
                  <a:gd name="T47" fmla="*/ 215 h 248"/>
                  <a:gd name="T48" fmla="*/ 248 w 312"/>
                  <a:gd name="T49" fmla="*/ 247 h 248"/>
                  <a:gd name="T50" fmla="*/ 279 w 312"/>
                  <a:gd name="T51" fmla="*/ 247 h 248"/>
                  <a:gd name="T52" fmla="*/ 311 w 312"/>
                  <a:gd name="T53" fmla="*/ 247 h 248"/>
                  <a:gd name="T54" fmla="*/ 279 w 312"/>
                  <a:gd name="T55" fmla="*/ 215 h 248"/>
                  <a:gd name="T56" fmla="*/ 279 w 312"/>
                  <a:gd name="T57" fmla="*/ 215 h 248"/>
                  <a:gd name="T58" fmla="*/ 248 w 312"/>
                  <a:gd name="T59" fmla="*/ 184 h 248"/>
                  <a:gd name="T60" fmla="*/ 248 w 312"/>
                  <a:gd name="T61" fmla="*/ 184 h 248"/>
                  <a:gd name="T62" fmla="*/ 248 w 312"/>
                  <a:gd name="T63" fmla="*/ 153 h 248"/>
                  <a:gd name="T64" fmla="*/ 248 w 312"/>
                  <a:gd name="T65" fmla="*/ 153 h 248"/>
                  <a:gd name="T66" fmla="*/ 248 w 312"/>
                  <a:gd name="T67" fmla="*/ 153 h 248"/>
                  <a:gd name="T68" fmla="*/ 248 w 312"/>
                  <a:gd name="T69" fmla="*/ 123 h 248"/>
                  <a:gd name="T70" fmla="*/ 248 w 312"/>
                  <a:gd name="T71" fmla="*/ 123 h 248"/>
                  <a:gd name="T72" fmla="*/ 217 w 312"/>
                  <a:gd name="T73" fmla="*/ 91 h 248"/>
                  <a:gd name="T74" fmla="*/ 187 w 312"/>
                  <a:gd name="T75" fmla="*/ 61 h 248"/>
                  <a:gd name="T76" fmla="*/ 155 w 312"/>
                  <a:gd name="T77" fmla="*/ 30 h 248"/>
                  <a:gd name="T78" fmla="*/ 155 w 312"/>
                  <a:gd name="T79" fmla="*/ 30 h 248"/>
                  <a:gd name="T80" fmla="*/ 155 w 312"/>
                  <a:gd name="T81" fmla="*/ 30 h 248"/>
                  <a:gd name="T82" fmla="*/ 124 w 312"/>
                  <a:gd name="T83" fmla="*/ 0 h 248"/>
                  <a:gd name="T84" fmla="*/ 124 w 312"/>
                  <a:gd name="T85" fmla="*/ 30 h 248"/>
                  <a:gd name="T86" fmla="*/ 63 w 312"/>
                  <a:gd name="T87" fmla="*/ 30 h 248"/>
                  <a:gd name="T88" fmla="*/ 63 w 312"/>
                  <a:gd name="T89" fmla="*/ 30 h 248"/>
                  <a:gd name="T90" fmla="*/ 31 w 312"/>
                  <a:gd name="T91" fmla="*/ 61 h 248"/>
                  <a:gd name="T92" fmla="*/ 31 w 312"/>
                  <a:gd name="T93" fmla="*/ 61 h 248"/>
                  <a:gd name="T94" fmla="*/ 0 w 312"/>
                  <a:gd name="T95" fmla="*/ 123 h 248"/>
                  <a:gd name="T96" fmla="*/ 31 w 312"/>
                  <a:gd name="T97" fmla="*/ 123 h 248"/>
                  <a:gd name="T98" fmla="*/ 31 w 312"/>
                  <a:gd name="T99" fmla="*/ 123 h 248"/>
                  <a:gd name="T100" fmla="*/ 63 w 312"/>
                  <a:gd name="T101" fmla="*/ 15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2" h="248">
                    <a:moveTo>
                      <a:pt x="63" y="153"/>
                    </a:move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lnTo>
                      <a:pt x="63" y="153"/>
                    </a:lnTo>
                    <a:cubicBezTo>
                      <a:pt x="93" y="153"/>
                      <a:pt x="93" y="123"/>
                      <a:pt x="93" y="123"/>
                    </a:cubicBezTo>
                    <a:lnTo>
                      <a:pt x="93" y="123"/>
                    </a:lnTo>
                    <a:lnTo>
                      <a:pt x="124" y="123"/>
                    </a:lnTo>
                    <a:lnTo>
                      <a:pt x="124" y="123"/>
                    </a:lnTo>
                    <a:lnTo>
                      <a:pt x="124" y="123"/>
                    </a:lnTo>
                    <a:cubicBezTo>
                      <a:pt x="155" y="123"/>
                      <a:pt x="155" y="153"/>
                      <a:pt x="155" y="153"/>
                    </a:cubicBezTo>
                    <a:cubicBezTo>
                      <a:pt x="187" y="153"/>
                      <a:pt x="187" y="153"/>
                      <a:pt x="187" y="153"/>
                    </a:cubicBezTo>
                    <a:lnTo>
                      <a:pt x="187" y="153"/>
                    </a:lnTo>
                    <a:cubicBezTo>
                      <a:pt x="187" y="153"/>
                      <a:pt x="187" y="184"/>
                      <a:pt x="217" y="184"/>
                    </a:cubicBez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lnTo>
                      <a:pt x="217" y="184"/>
                    </a:lnTo>
                    <a:cubicBezTo>
                      <a:pt x="217" y="184"/>
                      <a:pt x="217" y="215"/>
                      <a:pt x="187" y="215"/>
                    </a:cubicBezTo>
                    <a:lnTo>
                      <a:pt x="187" y="215"/>
                    </a:lnTo>
                    <a:lnTo>
                      <a:pt x="187" y="215"/>
                    </a:lnTo>
                    <a:lnTo>
                      <a:pt x="187" y="215"/>
                    </a:lnTo>
                    <a:cubicBezTo>
                      <a:pt x="217" y="215"/>
                      <a:pt x="217" y="215"/>
                      <a:pt x="248" y="215"/>
                    </a:cubicBezTo>
                    <a:cubicBezTo>
                      <a:pt x="248" y="247"/>
                      <a:pt x="248" y="247"/>
                      <a:pt x="248" y="247"/>
                    </a:cubicBezTo>
                    <a:lnTo>
                      <a:pt x="279" y="247"/>
                    </a:lnTo>
                    <a:cubicBezTo>
                      <a:pt x="279" y="247"/>
                      <a:pt x="279" y="247"/>
                      <a:pt x="311" y="247"/>
                    </a:cubicBezTo>
                    <a:cubicBezTo>
                      <a:pt x="279" y="247"/>
                      <a:pt x="279" y="247"/>
                      <a:pt x="279" y="215"/>
                    </a:cubicBezTo>
                    <a:lnTo>
                      <a:pt x="279" y="215"/>
                    </a:lnTo>
                    <a:cubicBezTo>
                      <a:pt x="279" y="215"/>
                      <a:pt x="248" y="215"/>
                      <a:pt x="248" y="184"/>
                    </a:cubicBezTo>
                    <a:lnTo>
                      <a:pt x="248" y="184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53"/>
                    </a:lnTo>
                    <a:lnTo>
                      <a:pt x="248" y="123"/>
                    </a:lnTo>
                    <a:lnTo>
                      <a:pt x="248" y="123"/>
                    </a:lnTo>
                    <a:cubicBezTo>
                      <a:pt x="248" y="123"/>
                      <a:pt x="217" y="123"/>
                      <a:pt x="217" y="91"/>
                    </a:cubicBezTo>
                    <a:lnTo>
                      <a:pt x="187" y="61"/>
                    </a:lnTo>
                    <a:cubicBezTo>
                      <a:pt x="187" y="61"/>
                      <a:pt x="187" y="61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cubicBezTo>
                      <a:pt x="93" y="30"/>
                      <a:pt x="93" y="30"/>
                      <a:pt x="63" y="30"/>
                    </a:cubicBezTo>
                    <a:lnTo>
                      <a:pt x="63" y="30"/>
                    </a:lnTo>
                    <a:lnTo>
                      <a:pt x="31" y="61"/>
                    </a:lnTo>
                    <a:lnTo>
                      <a:pt x="31" y="61"/>
                    </a:lnTo>
                    <a:cubicBezTo>
                      <a:pt x="31" y="91"/>
                      <a:pt x="31" y="91"/>
                      <a:pt x="0" y="123"/>
                    </a:cubicBezTo>
                    <a:cubicBezTo>
                      <a:pt x="31" y="123"/>
                      <a:pt x="31" y="123"/>
                      <a:pt x="31" y="123"/>
                    </a:cubicBezTo>
                    <a:lnTo>
                      <a:pt x="31" y="123"/>
                    </a:lnTo>
                    <a:cubicBezTo>
                      <a:pt x="31" y="123"/>
                      <a:pt x="31" y="153"/>
                      <a:pt x="63" y="15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7" name="Freeform 39">
                <a:extLst>
                  <a:ext uri="{FF2B5EF4-FFF2-40B4-BE49-F238E27FC236}">
                    <a16:creationId xmlns:a16="http://schemas.microsoft.com/office/drawing/2014/main" xmlns="" id="{2A79CC48-4995-417F-83A0-F14E5CC7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538" y="2427288"/>
                <a:ext cx="33337" cy="55562"/>
              </a:xfrm>
              <a:custGeom>
                <a:avLst/>
                <a:gdLst>
                  <a:gd name="T0" fmla="*/ 93 w 94"/>
                  <a:gd name="T1" fmla="*/ 93 h 156"/>
                  <a:gd name="T2" fmla="*/ 93 w 94"/>
                  <a:gd name="T3" fmla="*/ 93 h 156"/>
                  <a:gd name="T4" fmla="*/ 93 w 94"/>
                  <a:gd name="T5" fmla="*/ 93 h 156"/>
                  <a:gd name="T6" fmla="*/ 93 w 94"/>
                  <a:gd name="T7" fmla="*/ 63 h 156"/>
                  <a:gd name="T8" fmla="*/ 93 w 94"/>
                  <a:gd name="T9" fmla="*/ 63 h 156"/>
                  <a:gd name="T10" fmla="*/ 63 w 94"/>
                  <a:gd name="T11" fmla="*/ 0 h 156"/>
                  <a:gd name="T12" fmla="*/ 63 w 94"/>
                  <a:gd name="T13" fmla="*/ 0 h 156"/>
                  <a:gd name="T14" fmla="*/ 63 w 94"/>
                  <a:gd name="T15" fmla="*/ 0 h 156"/>
                  <a:gd name="T16" fmla="*/ 63 w 94"/>
                  <a:gd name="T17" fmla="*/ 0 h 156"/>
                  <a:gd name="T18" fmla="*/ 31 w 94"/>
                  <a:gd name="T19" fmla="*/ 31 h 156"/>
                  <a:gd name="T20" fmla="*/ 0 w 94"/>
                  <a:gd name="T21" fmla="*/ 63 h 156"/>
                  <a:gd name="T22" fmla="*/ 0 w 94"/>
                  <a:gd name="T23" fmla="*/ 63 h 156"/>
                  <a:gd name="T24" fmla="*/ 0 w 94"/>
                  <a:gd name="T25" fmla="*/ 93 h 156"/>
                  <a:gd name="T26" fmla="*/ 0 w 94"/>
                  <a:gd name="T27" fmla="*/ 93 h 156"/>
                  <a:gd name="T28" fmla="*/ 0 w 94"/>
                  <a:gd name="T29" fmla="*/ 93 h 156"/>
                  <a:gd name="T30" fmla="*/ 31 w 94"/>
                  <a:gd name="T31" fmla="*/ 124 h 156"/>
                  <a:gd name="T32" fmla="*/ 31 w 94"/>
                  <a:gd name="T33" fmla="*/ 124 h 156"/>
                  <a:gd name="T34" fmla="*/ 31 w 94"/>
                  <a:gd name="T35" fmla="*/ 155 h 156"/>
                  <a:gd name="T36" fmla="*/ 93 w 94"/>
                  <a:gd name="T37" fmla="*/ 124 h 156"/>
                  <a:gd name="T38" fmla="*/ 93 w 94"/>
                  <a:gd name="T39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56">
                    <a:moveTo>
                      <a:pt x="93" y="93"/>
                    </a:move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93" y="63"/>
                      <a:pt x="63" y="31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cubicBezTo>
                      <a:pt x="31" y="0"/>
                      <a:pt x="31" y="31"/>
                      <a:pt x="31" y="31"/>
                    </a:cubicBezTo>
                    <a:cubicBezTo>
                      <a:pt x="31" y="31"/>
                      <a:pt x="0" y="31"/>
                      <a:pt x="0" y="63"/>
                    </a:cubicBezTo>
                    <a:lnTo>
                      <a:pt x="0" y="63"/>
                    </a:lnTo>
                    <a:cubicBezTo>
                      <a:pt x="0" y="63"/>
                      <a:pt x="0" y="6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8" name="Freeform 40">
                <a:extLst>
                  <a:ext uri="{FF2B5EF4-FFF2-40B4-BE49-F238E27FC236}">
                    <a16:creationId xmlns:a16="http://schemas.microsoft.com/office/drawing/2014/main" xmlns="" id="{0C8AF3EE-0C8E-46A3-B5C8-895583F47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200" y="2371725"/>
                <a:ext cx="123825" cy="100013"/>
              </a:xfrm>
              <a:custGeom>
                <a:avLst/>
                <a:gdLst>
                  <a:gd name="T0" fmla="*/ 93 w 342"/>
                  <a:gd name="T1" fmla="*/ 124 h 280"/>
                  <a:gd name="T2" fmla="*/ 124 w 342"/>
                  <a:gd name="T3" fmla="*/ 94 h 280"/>
                  <a:gd name="T4" fmla="*/ 156 w 342"/>
                  <a:gd name="T5" fmla="*/ 94 h 280"/>
                  <a:gd name="T6" fmla="*/ 217 w 342"/>
                  <a:gd name="T7" fmla="*/ 155 h 280"/>
                  <a:gd name="T8" fmla="*/ 248 w 342"/>
                  <a:gd name="T9" fmla="*/ 186 h 280"/>
                  <a:gd name="T10" fmla="*/ 280 w 342"/>
                  <a:gd name="T11" fmla="*/ 218 h 280"/>
                  <a:gd name="T12" fmla="*/ 280 w 342"/>
                  <a:gd name="T13" fmla="*/ 248 h 280"/>
                  <a:gd name="T14" fmla="*/ 310 w 342"/>
                  <a:gd name="T15" fmla="*/ 248 h 280"/>
                  <a:gd name="T16" fmla="*/ 310 w 342"/>
                  <a:gd name="T17" fmla="*/ 248 h 280"/>
                  <a:gd name="T18" fmla="*/ 310 w 342"/>
                  <a:gd name="T19" fmla="*/ 248 h 280"/>
                  <a:gd name="T20" fmla="*/ 310 w 342"/>
                  <a:gd name="T21" fmla="*/ 218 h 280"/>
                  <a:gd name="T22" fmla="*/ 341 w 342"/>
                  <a:gd name="T23" fmla="*/ 186 h 280"/>
                  <a:gd name="T24" fmla="*/ 310 w 342"/>
                  <a:gd name="T25" fmla="*/ 155 h 280"/>
                  <a:gd name="T26" fmla="*/ 310 w 342"/>
                  <a:gd name="T27" fmla="*/ 124 h 280"/>
                  <a:gd name="T28" fmla="*/ 310 w 342"/>
                  <a:gd name="T29" fmla="*/ 94 h 280"/>
                  <a:gd name="T30" fmla="*/ 310 w 342"/>
                  <a:gd name="T31" fmla="*/ 62 h 280"/>
                  <a:gd name="T32" fmla="*/ 310 w 342"/>
                  <a:gd name="T33" fmla="*/ 62 h 280"/>
                  <a:gd name="T34" fmla="*/ 280 w 342"/>
                  <a:gd name="T35" fmla="*/ 31 h 280"/>
                  <a:gd name="T36" fmla="*/ 280 w 342"/>
                  <a:gd name="T37" fmla="*/ 31 h 280"/>
                  <a:gd name="T38" fmla="*/ 217 w 342"/>
                  <a:gd name="T39" fmla="*/ 31 h 280"/>
                  <a:gd name="T40" fmla="*/ 217 w 342"/>
                  <a:gd name="T41" fmla="*/ 31 h 280"/>
                  <a:gd name="T42" fmla="*/ 186 w 342"/>
                  <a:gd name="T43" fmla="*/ 31 h 280"/>
                  <a:gd name="T44" fmla="*/ 186 w 342"/>
                  <a:gd name="T45" fmla="*/ 31 h 280"/>
                  <a:gd name="T46" fmla="*/ 156 w 342"/>
                  <a:gd name="T47" fmla="*/ 31 h 280"/>
                  <a:gd name="T48" fmla="*/ 124 w 342"/>
                  <a:gd name="T49" fmla="*/ 31 h 280"/>
                  <a:gd name="T50" fmla="*/ 62 w 342"/>
                  <a:gd name="T51" fmla="*/ 0 h 280"/>
                  <a:gd name="T52" fmla="*/ 62 w 342"/>
                  <a:gd name="T53" fmla="*/ 0 h 280"/>
                  <a:gd name="T54" fmla="*/ 62 w 342"/>
                  <a:gd name="T55" fmla="*/ 31 h 280"/>
                  <a:gd name="T56" fmla="*/ 62 w 342"/>
                  <a:gd name="T57" fmla="*/ 31 h 280"/>
                  <a:gd name="T58" fmla="*/ 32 w 342"/>
                  <a:gd name="T59" fmla="*/ 62 h 280"/>
                  <a:gd name="T60" fmla="*/ 0 w 342"/>
                  <a:gd name="T61" fmla="*/ 62 h 280"/>
                  <a:gd name="T62" fmla="*/ 0 w 342"/>
                  <a:gd name="T63" fmla="*/ 62 h 280"/>
                  <a:gd name="T64" fmla="*/ 62 w 342"/>
                  <a:gd name="T65" fmla="*/ 124 h 280"/>
                  <a:gd name="T66" fmla="*/ 62 w 342"/>
                  <a:gd name="T67" fmla="*/ 124 h 280"/>
                  <a:gd name="T68" fmla="*/ 62 w 342"/>
                  <a:gd name="T69" fmla="*/ 155 h 280"/>
                  <a:gd name="T70" fmla="*/ 62 w 342"/>
                  <a:gd name="T71" fmla="*/ 155 h 280"/>
                  <a:gd name="T72" fmla="*/ 93 w 342"/>
                  <a:gd name="T73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2" h="280">
                    <a:moveTo>
                      <a:pt x="93" y="124"/>
                    </a:moveTo>
                    <a:lnTo>
                      <a:pt x="93" y="12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94"/>
                    </a:lnTo>
                    <a:cubicBezTo>
                      <a:pt x="124" y="94"/>
                      <a:pt x="124" y="94"/>
                      <a:pt x="156" y="94"/>
                    </a:cubicBezTo>
                    <a:lnTo>
                      <a:pt x="156" y="94"/>
                    </a:lnTo>
                    <a:cubicBezTo>
                      <a:pt x="186" y="94"/>
                      <a:pt x="186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cubicBezTo>
                      <a:pt x="217" y="155"/>
                      <a:pt x="217" y="186"/>
                      <a:pt x="217" y="218"/>
                    </a:cubicBezTo>
                    <a:cubicBezTo>
                      <a:pt x="248" y="186"/>
                      <a:pt x="248" y="186"/>
                      <a:pt x="248" y="186"/>
                    </a:cubicBezTo>
                    <a:lnTo>
                      <a:pt x="280" y="218"/>
                    </a:lnTo>
                    <a:lnTo>
                      <a:pt x="280" y="218"/>
                    </a:lnTo>
                    <a:lnTo>
                      <a:pt x="280" y="248"/>
                    </a:lnTo>
                    <a:lnTo>
                      <a:pt x="280" y="248"/>
                    </a:lnTo>
                    <a:lnTo>
                      <a:pt x="280" y="279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lnTo>
                      <a:pt x="310" y="248"/>
                    </a:lnTo>
                    <a:cubicBezTo>
                      <a:pt x="310" y="248"/>
                      <a:pt x="310" y="248"/>
                      <a:pt x="310" y="218"/>
                    </a:cubicBezTo>
                    <a:lnTo>
                      <a:pt x="310" y="218"/>
                    </a:lnTo>
                    <a:cubicBezTo>
                      <a:pt x="310" y="218"/>
                      <a:pt x="310" y="218"/>
                      <a:pt x="341" y="218"/>
                    </a:cubicBezTo>
                    <a:cubicBezTo>
                      <a:pt x="341" y="218"/>
                      <a:pt x="341" y="218"/>
                      <a:pt x="341" y="186"/>
                    </a:cubicBezTo>
                    <a:lnTo>
                      <a:pt x="341" y="186"/>
                    </a:lnTo>
                    <a:cubicBezTo>
                      <a:pt x="310" y="186"/>
                      <a:pt x="310" y="155"/>
                      <a:pt x="310" y="155"/>
                    </a:cubicBez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94"/>
                      <a:pt x="310" y="94"/>
                      <a:pt x="310" y="94"/>
                    </a:cubicBezTo>
                    <a:lnTo>
                      <a:pt x="310" y="94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280" y="31"/>
                      <a:pt x="280" y="31"/>
                      <a:pt x="280" y="0"/>
                    </a:cubicBez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2"/>
                      <a:pt x="32" y="62"/>
                      <a:pt x="32" y="62"/>
                    </a:cubicBezTo>
                    <a:lnTo>
                      <a:pt x="32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32" y="94"/>
                      <a:pt x="32" y="9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62" y="124"/>
                    </a:lnTo>
                    <a:lnTo>
                      <a:pt x="93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49" name="Freeform 41">
                <a:extLst>
                  <a:ext uri="{FF2B5EF4-FFF2-40B4-BE49-F238E27FC236}">
                    <a16:creationId xmlns:a16="http://schemas.microsoft.com/office/drawing/2014/main" xmlns="" id="{404FC9B2-4E46-4B53-BBA8-1B7B3221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4863" y="2371725"/>
                <a:ext cx="33337" cy="11113"/>
              </a:xfrm>
              <a:custGeom>
                <a:avLst/>
                <a:gdLst>
                  <a:gd name="T0" fmla="*/ 92 w 93"/>
                  <a:gd name="T1" fmla="*/ 0 h 32"/>
                  <a:gd name="T2" fmla="*/ 92 w 93"/>
                  <a:gd name="T3" fmla="*/ 0 h 32"/>
                  <a:gd name="T4" fmla="*/ 92 w 93"/>
                  <a:gd name="T5" fmla="*/ 0 h 32"/>
                  <a:gd name="T6" fmla="*/ 92 w 93"/>
                  <a:gd name="T7" fmla="*/ 0 h 32"/>
                  <a:gd name="T8" fmla="*/ 30 w 93"/>
                  <a:gd name="T9" fmla="*/ 0 h 32"/>
                  <a:gd name="T10" fmla="*/ 0 w 93"/>
                  <a:gd name="T11" fmla="*/ 0 h 32"/>
                  <a:gd name="T12" fmla="*/ 30 w 93"/>
                  <a:gd name="T13" fmla="*/ 0 h 32"/>
                  <a:gd name="T14" fmla="*/ 30 w 93"/>
                  <a:gd name="T15" fmla="*/ 31 h 32"/>
                  <a:gd name="T16" fmla="*/ 30 w 93"/>
                  <a:gd name="T17" fmla="*/ 31 h 32"/>
                  <a:gd name="T18" fmla="*/ 61 w 93"/>
                  <a:gd name="T19" fmla="*/ 31 h 32"/>
                  <a:gd name="T20" fmla="*/ 61 w 93"/>
                  <a:gd name="T21" fmla="*/ 31 h 32"/>
                  <a:gd name="T22" fmla="*/ 92 w 9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92" y="0"/>
                    </a:move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61" y="0"/>
                      <a:pt x="30" y="0"/>
                      <a:pt x="30" y="0"/>
                    </a:cubicBezTo>
                    <a:lnTo>
                      <a:pt x="0" y="0"/>
                    </a:lnTo>
                    <a:lnTo>
                      <a:pt x="30" y="0"/>
                    </a:lnTo>
                    <a:lnTo>
                      <a:pt x="30" y="31"/>
                    </a:lnTo>
                    <a:lnTo>
                      <a:pt x="30" y="31"/>
                    </a:lnTo>
                    <a:cubicBezTo>
                      <a:pt x="61" y="31"/>
                      <a:pt x="61" y="31"/>
                      <a:pt x="61" y="31"/>
                    </a:cubicBezTo>
                    <a:lnTo>
                      <a:pt x="61" y="31"/>
                    </a:lnTo>
                    <a:cubicBezTo>
                      <a:pt x="61" y="0"/>
                      <a:pt x="92" y="0"/>
                      <a:pt x="9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0" name="Freeform 42">
                <a:extLst>
                  <a:ext uri="{FF2B5EF4-FFF2-40B4-BE49-F238E27FC236}">
                    <a16:creationId xmlns:a16="http://schemas.microsoft.com/office/drawing/2014/main" xmlns="" id="{39C55335-DA2A-4052-886E-916799861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038" y="2405063"/>
                <a:ext cx="66675" cy="133350"/>
              </a:xfrm>
              <a:custGeom>
                <a:avLst/>
                <a:gdLst>
                  <a:gd name="T0" fmla="*/ 186 w 187"/>
                  <a:gd name="T1" fmla="*/ 248 h 372"/>
                  <a:gd name="T2" fmla="*/ 186 w 187"/>
                  <a:gd name="T3" fmla="*/ 248 h 372"/>
                  <a:gd name="T4" fmla="*/ 186 w 187"/>
                  <a:gd name="T5" fmla="*/ 248 h 372"/>
                  <a:gd name="T6" fmla="*/ 186 w 187"/>
                  <a:gd name="T7" fmla="*/ 216 h 372"/>
                  <a:gd name="T8" fmla="*/ 186 w 187"/>
                  <a:gd name="T9" fmla="*/ 216 h 372"/>
                  <a:gd name="T10" fmla="*/ 186 w 187"/>
                  <a:gd name="T11" fmla="*/ 185 h 372"/>
                  <a:gd name="T12" fmla="*/ 186 w 187"/>
                  <a:gd name="T13" fmla="*/ 185 h 372"/>
                  <a:gd name="T14" fmla="*/ 186 w 187"/>
                  <a:gd name="T15" fmla="*/ 154 h 372"/>
                  <a:gd name="T16" fmla="*/ 186 w 187"/>
                  <a:gd name="T17" fmla="*/ 154 h 372"/>
                  <a:gd name="T18" fmla="*/ 186 w 187"/>
                  <a:gd name="T19" fmla="*/ 92 h 372"/>
                  <a:gd name="T20" fmla="*/ 156 w 187"/>
                  <a:gd name="T21" fmla="*/ 92 h 372"/>
                  <a:gd name="T22" fmla="*/ 156 w 187"/>
                  <a:gd name="T23" fmla="*/ 92 h 372"/>
                  <a:gd name="T24" fmla="*/ 156 w 187"/>
                  <a:gd name="T25" fmla="*/ 61 h 372"/>
                  <a:gd name="T26" fmla="*/ 156 w 187"/>
                  <a:gd name="T27" fmla="*/ 30 h 372"/>
                  <a:gd name="T28" fmla="*/ 156 w 187"/>
                  <a:gd name="T29" fmla="*/ 0 h 372"/>
                  <a:gd name="T30" fmla="*/ 62 w 187"/>
                  <a:gd name="T31" fmla="*/ 0 h 372"/>
                  <a:gd name="T32" fmla="*/ 32 w 187"/>
                  <a:gd name="T33" fmla="*/ 0 h 372"/>
                  <a:gd name="T34" fmla="*/ 62 w 187"/>
                  <a:gd name="T35" fmla="*/ 30 h 372"/>
                  <a:gd name="T36" fmla="*/ 62 w 187"/>
                  <a:gd name="T37" fmla="*/ 30 h 372"/>
                  <a:gd name="T38" fmla="*/ 62 w 187"/>
                  <a:gd name="T39" fmla="*/ 61 h 372"/>
                  <a:gd name="T40" fmla="*/ 32 w 187"/>
                  <a:gd name="T41" fmla="*/ 61 h 372"/>
                  <a:gd name="T42" fmla="*/ 32 w 187"/>
                  <a:gd name="T43" fmla="*/ 92 h 372"/>
                  <a:gd name="T44" fmla="*/ 32 w 187"/>
                  <a:gd name="T45" fmla="*/ 92 h 372"/>
                  <a:gd name="T46" fmla="*/ 62 w 187"/>
                  <a:gd name="T47" fmla="*/ 124 h 372"/>
                  <a:gd name="T48" fmla="*/ 62 w 187"/>
                  <a:gd name="T49" fmla="*/ 124 h 372"/>
                  <a:gd name="T50" fmla="*/ 62 w 187"/>
                  <a:gd name="T51" fmla="*/ 124 h 372"/>
                  <a:gd name="T52" fmla="*/ 62 w 187"/>
                  <a:gd name="T53" fmla="*/ 154 h 372"/>
                  <a:gd name="T54" fmla="*/ 62 w 187"/>
                  <a:gd name="T55" fmla="*/ 154 h 372"/>
                  <a:gd name="T56" fmla="*/ 32 w 187"/>
                  <a:gd name="T57" fmla="*/ 216 h 372"/>
                  <a:gd name="T58" fmla="*/ 32 w 187"/>
                  <a:gd name="T59" fmla="*/ 216 h 372"/>
                  <a:gd name="T60" fmla="*/ 32 w 187"/>
                  <a:gd name="T61" fmla="*/ 216 h 372"/>
                  <a:gd name="T62" fmla="*/ 32 w 187"/>
                  <a:gd name="T63" fmla="*/ 216 h 372"/>
                  <a:gd name="T64" fmla="*/ 32 w 187"/>
                  <a:gd name="T65" fmla="*/ 216 h 372"/>
                  <a:gd name="T66" fmla="*/ 32 w 187"/>
                  <a:gd name="T67" fmla="*/ 216 h 372"/>
                  <a:gd name="T68" fmla="*/ 0 w 187"/>
                  <a:gd name="T69" fmla="*/ 278 h 372"/>
                  <a:gd name="T70" fmla="*/ 0 w 187"/>
                  <a:gd name="T71" fmla="*/ 278 h 372"/>
                  <a:gd name="T72" fmla="*/ 32 w 187"/>
                  <a:gd name="T73" fmla="*/ 278 h 372"/>
                  <a:gd name="T74" fmla="*/ 32 w 187"/>
                  <a:gd name="T75" fmla="*/ 309 h 372"/>
                  <a:gd name="T76" fmla="*/ 32 w 187"/>
                  <a:gd name="T77" fmla="*/ 309 h 372"/>
                  <a:gd name="T78" fmla="*/ 32 w 187"/>
                  <a:gd name="T79" fmla="*/ 340 h 372"/>
                  <a:gd name="T80" fmla="*/ 32 w 187"/>
                  <a:gd name="T81" fmla="*/ 340 h 372"/>
                  <a:gd name="T82" fmla="*/ 62 w 187"/>
                  <a:gd name="T83" fmla="*/ 371 h 372"/>
                  <a:gd name="T84" fmla="*/ 62 w 187"/>
                  <a:gd name="T85" fmla="*/ 371 h 372"/>
                  <a:gd name="T86" fmla="*/ 62 w 187"/>
                  <a:gd name="T87" fmla="*/ 340 h 372"/>
                  <a:gd name="T88" fmla="*/ 156 w 187"/>
                  <a:gd name="T89" fmla="*/ 309 h 372"/>
                  <a:gd name="T90" fmla="*/ 156 w 187"/>
                  <a:gd name="T91" fmla="*/ 309 h 372"/>
                  <a:gd name="T92" fmla="*/ 186 w 187"/>
                  <a:gd name="T93" fmla="*/ 278 h 372"/>
                  <a:gd name="T94" fmla="*/ 186 w 187"/>
                  <a:gd name="T95" fmla="*/ 24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372">
                    <a:moveTo>
                      <a:pt x="186" y="248"/>
                    </a:move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16"/>
                    </a:lnTo>
                    <a:lnTo>
                      <a:pt x="186" y="216"/>
                    </a:lnTo>
                    <a:cubicBezTo>
                      <a:pt x="186" y="216"/>
                      <a:pt x="186" y="216"/>
                      <a:pt x="186" y="185"/>
                    </a:cubicBezTo>
                    <a:lnTo>
                      <a:pt x="186" y="185"/>
                    </a:lnTo>
                    <a:lnTo>
                      <a:pt x="186" y="154"/>
                    </a:lnTo>
                    <a:lnTo>
                      <a:pt x="186" y="154"/>
                    </a:lnTo>
                    <a:cubicBezTo>
                      <a:pt x="186" y="124"/>
                      <a:pt x="186" y="124"/>
                      <a:pt x="186" y="92"/>
                    </a:cubicBezTo>
                    <a:cubicBezTo>
                      <a:pt x="186" y="92"/>
                      <a:pt x="186" y="92"/>
                      <a:pt x="156" y="92"/>
                    </a:cubicBezTo>
                    <a:lnTo>
                      <a:pt x="156" y="92"/>
                    </a:lnTo>
                    <a:cubicBezTo>
                      <a:pt x="156" y="61"/>
                      <a:pt x="156" y="61"/>
                      <a:pt x="156" y="61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24" y="0"/>
                      <a:pt x="62" y="0"/>
                    </a:cubicBezTo>
                    <a:lnTo>
                      <a:pt x="32" y="0"/>
                    </a:lnTo>
                    <a:cubicBezTo>
                      <a:pt x="32" y="30"/>
                      <a:pt x="62" y="30"/>
                      <a:pt x="62" y="30"/>
                    </a:cubicBezTo>
                    <a:lnTo>
                      <a:pt x="62" y="30"/>
                    </a:lnTo>
                    <a:cubicBezTo>
                      <a:pt x="62" y="30"/>
                      <a:pt x="62" y="30"/>
                      <a:pt x="62" y="61"/>
                    </a:cubicBezTo>
                    <a:cubicBezTo>
                      <a:pt x="62" y="61"/>
                      <a:pt x="62" y="61"/>
                      <a:pt x="32" y="61"/>
                    </a:cubicBezTo>
                    <a:cubicBezTo>
                      <a:pt x="32" y="92"/>
                      <a:pt x="32" y="92"/>
                      <a:pt x="32" y="92"/>
                    </a:cubicBezTo>
                    <a:lnTo>
                      <a:pt x="32" y="92"/>
                    </a:lnTo>
                    <a:cubicBezTo>
                      <a:pt x="62" y="92"/>
                      <a:pt x="6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62" y="154"/>
                    </a:cubicBezTo>
                    <a:lnTo>
                      <a:pt x="62" y="154"/>
                    </a:lnTo>
                    <a:cubicBezTo>
                      <a:pt x="62" y="185"/>
                      <a:pt x="62" y="185"/>
                      <a:pt x="32" y="216"/>
                    </a:cubicBez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lnTo>
                      <a:pt x="32" y="216"/>
                    </a:lnTo>
                    <a:cubicBezTo>
                      <a:pt x="32" y="248"/>
                      <a:pt x="32" y="248"/>
                      <a:pt x="0" y="278"/>
                    </a:cubicBezTo>
                    <a:lnTo>
                      <a:pt x="0" y="278"/>
                    </a:lnTo>
                    <a:lnTo>
                      <a:pt x="32" y="278"/>
                    </a:lnTo>
                    <a:cubicBezTo>
                      <a:pt x="32" y="309"/>
                      <a:pt x="32" y="309"/>
                      <a:pt x="32" y="309"/>
                    </a:cubicBezTo>
                    <a:lnTo>
                      <a:pt x="32" y="309"/>
                    </a:lnTo>
                    <a:lnTo>
                      <a:pt x="32" y="340"/>
                    </a:lnTo>
                    <a:lnTo>
                      <a:pt x="32" y="340"/>
                    </a:lnTo>
                    <a:cubicBezTo>
                      <a:pt x="32" y="340"/>
                      <a:pt x="62" y="340"/>
                      <a:pt x="62" y="371"/>
                    </a:cubicBezTo>
                    <a:lnTo>
                      <a:pt x="62" y="371"/>
                    </a:lnTo>
                    <a:lnTo>
                      <a:pt x="62" y="340"/>
                    </a:lnTo>
                    <a:cubicBezTo>
                      <a:pt x="93" y="340"/>
                      <a:pt x="124" y="309"/>
                      <a:pt x="156" y="309"/>
                    </a:cubicBezTo>
                    <a:lnTo>
                      <a:pt x="156" y="309"/>
                    </a:lnTo>
                    <a:lnTo>
                      <a:pt x="186" y="278"/>
                    </a:lnTo>
                    <a:cubicBezTo>
                      <a:pt x="186" y="278"/>
                      <a:pt x="186" y="278"/>
                      <a:pt x="186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1" name="Freeform 43">
                <a:extLst>
                  <a:ext uri="{FF2B5EF4-FFF2-40B4-BE49-F238E27FC236}">
                    <a16:creationId xmlns:a16="http://schemas.microsoft.com/office/drawing/2014/main" xmlns="" id="{79C3E30C-10EA-476E-9E65-EEA942C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0375" y="2906713"/>
                <a:ext cx="190500" cy="334962"/>
              </a:xfrm>
              <a:custGeom>
                <a:avLst/>
                <a:gdLst>
                  <a:gd name="T0" fmla="*/ 526 w 527"/>
                  <a:gd name="T1" fmla="*/ 186 h 930"/>
                  <a:gd name="T2" fmla="*/ 496 w 527"/>
                  <a:gd name="T3" fmla="*/ 31 h 930"/>
                  <a:gd name="T4" fmla="*/ 434 w 527"/>
                  <a:gd name="T5" fmla="*/ 62 h 930"/>
                  <a:gd name="T6" fmla="*/ 434 w 527"/>
                  <a:gd name="T7" fmla="*/ 31 h 930"/>
                  <a:gd name="T8" fmla="*/ 372 w 527"/>
                  <a:gd name="T9" fmla="*/ 62 h 930"/>
                  <a:gd name="T10" fmla="*/ 310 w 527"/>
                  <a:gd name="T11" fmla="*/ 62 h 930"/>
                  <a:gd name="T12" fmla="*/ 279 w 527"/>
                  <a:gd name="T13" fmla="*/ 62 h 930"/>
                  <a:gd name="T14" fmla="*/ 279 w 527"/>
                  <a:gd name="T15" fmla="*/ 62 h 930"/>
                  <a:gd name="T16" fmla="*/ 248 w 527"/>
                  <a:gd name="T17" fmla="*/ 62 h 930"/>
                  <a:gd name="T18" fmla="*/ 248 w 527"/>
                  <a:gd name="T19" fmla="*/ 124 h 930"/>
                  <a:gd name="T20" fmla="*/ 248 w 527"/>
                  <a:gd name="T21" fmla="*/ 124 h 930"/>
                  <a:gd name="T22" fmla="*/ 310 w 527"/>
                  <a:gd name="T23" fmla="*/ 217 h 930"/>
                  <a:gd name="T24" fmla="*/ 310 w 527"/>
                  <a:gd name="T25" fmla="*/ 217 h 930"/>
                  <a:gd name="T26" fmla="*/ 310 w 527"/>
                  <a:gd name="T27" fmla="*/ 279 h 930"/>
                  <a:gd name="T28" fmla="*/ 279 w 527"/>
                  <a:gd name="T29" fmla="*/ 341 h 930"/>
                  <a:gd name="T30" fmla="*/ 248 w 527"/>
                  <a:gd name="T31" fmla="*/ 403 h 930"/>
                  <a:gd name="T32" fmla="*/ 217 w 527"/>
                  <a:gd name="T33" fmla="*/ 372 h 930"/>
                  <a:gd name="T34" fmla="*/ 186 w 527"/>
                  <a:gd name="T35" fmla="*/ 279 h 930"/>
                  <a:gd name="T36" fmla="*/ 186 w 527"/>
                  <a:gd name="T37" fmla="*/ 248 h 930"/>
                  <a:gd name="T38" fmla="*/ 155 w 527"/>
                  <a:gd name="T39" fmla="*/ 248 h 930"/>
                  <a:gd name="T40" fmla="*/ 93 w 527"/>
                  <a:gd name="T41" fmla="*/ 248 h 930"/>
                  <a:gd name="T42" fmla="*/ 31 w 527"/>
                  <a:gd name="T43" fmla="*/ 279 h 930"/>
                  <a:gd name="T44" fmla="*/ 31 w 527"/>
                  <a:gd name="T45" fmla="*/ 279 h 930"/>
                  <a:gd name="T46" fmla="*/ 62 w 527"/>
                  <a:gd name="T47" fmla="*/ 309 h 930"/>
                  <a:gd name="T48" fmla="*/ 155 w 527"/>
                  <a:gd name="T49" fmla="*/ 341 h 930"/>
                  <a:gd name="T50" fmla="*/ 155 w 527"/>
                  <a:gd name="T51" fmla="*/ 403 h 930"/>
                  <a:gd name="T52" fmla="*/ 155 w 527"/>
                  <a:gd name="T53" fmla="*/ 465 h 930"/>
                  <a:gd name="T54" fmla="*/ 155 w 527"/>
                  <a:gd name="T55" fmla="*/ 496 h 930"/>
                  <a:gd name="T56" fmla="*/ 155 w 527"/>
                  <a:gd name="T57" fmla="*/ 557 h 930"/>
                  <a:gd name="T58" fmla="*/ 124 w 527"/>
                  <a:gd name="T59" fmla="*/ 620 h 930"/>
                  <a:gd name="T60" fmla="*/ 124 w 527"/>
                  <a:gd name="T61" fmla="*/ 651 h 930"/>
                  <a:gd name="T62" fmla="*/ 62 w 527"/>
                  <a:gd name="T63" fmla="*/ 713 h 930"/>
                  <a:gd name="T64" fmla="*/ 62 w 527"/>
                  <a:gd name="T65" fmla="*/ 744 h 930"/>
                  <a:gd name="T66" fmla="*/ 93 w 527"/>
                  <a:gd name="T67" fmla="*/ 868 h 930"/>
                  <a:gd name="T68" fmla="*/ 124 w 527"/>
                  <a:gd name="T69" fmla="*/ 929 h 930"/>
                  <a:gd name="T70" fmla="*/ 217 w 527"/>
                  <a:gd name="T71" fmla="*/ 868 h 930"/>
                  <a:gd name="T72" fmla="*/ 248 w 527"/>
                  <a:gd name="T73" fmla="*/ 805 h 930"/>
                  <a:gd name="T74" fmla="*/ 217 w 527"/>
                  <a:gd name="T75" fmla="*/ 651 h 930"/>
                  <a:gd name="T76" fmla="*/ 217 w 527"/>
                  <a:gd name="T77" fmla="*/ 557 h 930"/>
                  <a:gd name="T78" fmla="*/ 310 w 527"/>
                  <a:gd name="T79" fmla="*/ 465 h 930"/>
                  <a:gd name="T80" fmla="*/ 341 w 527"/>
                  <a:gd name="T81" fmla="*/ 433 h 930"/>
                  <a:gd name="T82" fmla="*/ 465 w 527"/>
                  <a:gd name="T83" fmla="*/ 341 h 930"/>
                  <a:gd name="T84" fmla="*/ 526 w 527"/>
                  <a:gd name="T85" fmla="*/ 27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7" h="930">
                    <a:moveTo>
                      <a:pt x="526" y="217"/>
                    </a:moveTo>
                    <a:lnTo>
                      <a:pt x="526" y="217"/>
                    </a:lnTo>
                    <a:lnTo>
                      <a:pt x="526" y="186"/>
                    </a:lnTo>
                    <a:lnTo>
                      <a:pt x="526" y="186"/>
                    </a:lnTo>
                    <a:cubicBezTo>
                      <a:pt x="526" y="92"/>
                      <a:pt x="526" y="31"/>
                      <a:pt x="526" y="0"/>
                    </a:cubicBezTo>
                    <a:cubicBezTo>
                      <a:pt x="526" y="31"/>
                      <a:pt x="496" y="31"/>
                      <a:pt x="496" y="31"/>
                    </a:cubicBezTo>
                    <a:cubicBezTo>
                      <a:pt x="496" y="31"/>
                      <a:pt x="496" y="31"/>
                      <a:pt x="465" y="31"/>
                    </a:cubicBezTo>
                    <a:lnTo>
                      <a:pt x="465" y="31"/>
                    </a:lnTo>
                    <a:cubicBezTo>
                      <a:pt x="465" y="31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34" y="31"/>
                    </a:cubicBezTo>
                    <a:lnTo>
                      <a:pt x="434" y="31"/>
                    </a:lnTo>
                    <a:cubicBezTo>
                      <a:pt x="403" y="31"/>
                      <a:pt x="403" y="62"/>
                      <a:pt x="403" y="62"/>
                    </a:cubicBezTo>
                    <a:lnTo>
                      <a:pt x="403" y="62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cubicBezTo>
                      <a:pt x="310" y="62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48" y="62"/>
                    </a:cubicBezTo>
                    <a:lnTo>
                      <a:pt x="248" y="6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55"/>
                      <a:pt x="279" y="186"/>
                      <a:pt x="310" y="186"/>
                    </a:cubicBezTo>
                    <a:cubicBezTo>
                      <a:pt x="310" y="217"/>
                      <a:pt x="310" y="217"/>
                      <a:pt x="310" y="217"/>
                    </a:cubicBez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lnTo>
                      <a:pt x="310" y="217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79"/>
                    </a:ln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310" y="309"/>
                      <a:pt x="310" y="341"/>
                      <a:pt x="279" y="341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48" y="403"/>
                    </a:cubicBezTo>
                    <a:lnTo>
                      <a:pt x="248" y="403"/>
                    </a:lnTo>
                    <a:lnTo>
                      <a:pt x="248" y="403"/>
                    </a:lnTo>
                    <a:lnTo>
                      <a:pt x="248" y="403"/>
                    </a:lnTo>
                    <a:lnTo>
                      <a:pt x="217" y="372"/>
                    </a:lnTo>
                    <a:cubicBezTo>
                      <a:pt x="217" y="372"/>
                      <a:pt x="217" y="372"/>
                      <a:pt x="217" y="341"/>
                    </a:cubicBezTo>
                    <a:cubicBezTo>
                      <a:pt x="186" y="341"/>
                      <a:pt x="186" y="341"/>
                      <a:pt x="186" y="309"/>
                    </a:cubicBezTo>
                    <a:lnTo>
                      <a:pt x="186" y="279"/>
                    </a:lnTo>
                    <a:cubicBezTo>
                      <a:pt x="186" y="279"/>
                      <a:pt x="186" y="279"/>
                      <a:pt x="186" y="248"/>
                    </a:cubicBez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lnTo>
                      <a:pt x="186" y="248"/>
                    </a:lnTo>
                    <a:cubicBezTo>
                      <a:pt x="186" y="248"/>
                      <a:pt x="186" y="248"/>
                      <a:pt x="155" y="248"/>
                    </a:cubicBezTo>
                    <a:cubicBezTo>
                      <a:pt x="155" y="248"/>
                      <a:pt x="155" y="248"/>
                      <a:pt x="155" y="217"/>
                    </a:cubicBezTo>
                    <a:cubicBezTo>
                      <a:pt x="155" y="217"/>
                      <a:pt x="155" y="217"/>
                      <a:pt x="124" y="217"/>
                    </a:cubicBezTo>
                    <a:cubicBezTo>
                      <a:pt x="124" y="217"/>
                      <a:pt x="124" y="248"/>
                      <a:pt x="93" y="248"/>
                    </a:cubicBezTo>
                    <a:cubicBezTo>
                      <a:pt x="93" y="248"/>
                      <a:pt x="31" y="248"/>
                      <a:pt x="0" y="248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279"/>
                      <a:pt x="0" y="279"/>
                      <a:pt x="31" y="279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62" y="279"/>
                    </a:cubicBezTo>
                    <a:cubicBezTo>
                      <a:pt x="62" y="279"/>
                      <a:pt x="62" y="279"/>
                      <a:pt x="62" y="309"/>
                    </a:cubicBezTo>
                    <a:cubicBezTo>
                      <a:pt x="93" y="309"/>
                      <a:pt x="93" y="309"/>
                      <a:pt x="124" y="309"/>
                    </a:cubicBezTo>
                    <a:cubicBezTo>
                      <a:pt x="124" y="341"/>
                      <a:pt x="155" y="341"/>
                      <a:pt x="155" y="341"/>
                    </a:cubicBezTo>
                    <a:lnTo>
                      <a:pt x="155" y="341"/>
                    </a:lnTo>
                    <a:cubicBezTo>
                      <a:pt x="155" y="372"/>
                      <a:pt x="155" y="372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lnTo>
                      <a:pt x="155" y="433"/>
                    </a:lnTo>
                    <a:lnTo>
                      <a:pt x="155" y="433"/>
                    </a:lnTo>
                    <a:lnTo>
                      <a:pt x="155" y="465"/>
                    </a:lnTo>
                    <a:lnTo>
                      <a:pt x="155" y="496"/>
                    </a:lnTo>
                    <a:lnTo>
                      <a:pt x="155" y="496"/>
                    </a:lnTo>
                    <a:lnTo>
                      <a:pt x="155" y="496"/>
                    </a:lnTo>
                    <a:cubicBezTo>
                      <a:pt x="155" y="527"/>
                      <a:pt x="155" y="527"/>
                      <a:pt x="155" y="557"/>
                    </a:cubicBezTo>
                    <a:lnTo>
                      <a:pt x="155" y="557"/>
                    </a:lnTo>
                    <a:lnTo>
                      <a:pt x="155" y="557"/>
                    </a:lnTo>
                    <a:cubicBezTo>
                      <a:pt x="155" y="589"/>
                      <a:pt x="155" y="620"/>
                      <a:pt x="124" y="620"/>
                    </a:cubicBez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lnTo>
                      <a:pt x="124" y="620"/>
                    </a:lnTo>
                    <a:cubicBezTo>
                      <a:pt x="124" y="651"/>
                      <a:pt x="124" y="651"/>
                      <a:pt x="124" y="651"/>
                    </a:cubicBezTo>
                    <a:cubicBezTo>
                      <a:pt x="124" y="681"/>
                      <a:pt x="124" y="681"/>
                      <a:pt x="93" y="681"/>
                    </a:cubicBezTo>
                    <a:cubicBezTo>
                      <a:pt x="93" y="681"/>
                      <a:pt x="93" y="681"/>
                      <a:pt x="93" y="713"/>
                    </a:cubicBezTo>
                    <a:cubicBezTo>
                      <a:pt x="93" y="713"/>
                      <a:pt x="93" y="713"/>
                      <a:pt x="62" y="713"/>
                    </a:cubicBezTo>
                    <a:lnTo>
                      <a:pt x="62" y="744"/>
                    </a:lnTo>
                    <a:cubicBezTo>
                      <a:pt x="93" y="744"/>
                      <a:pt x="93" y="744"/>
                      <a:pt x="93" y="744"/>
                    </a:cubicBezTo>
                    <a:cubicBezTo>
                      <a:pt x="62" y="744"/>
                      <a:pt x="62" y="744"/>
                      <a:pt x="62" y="744"/>
                    </a:cubicBezTo>
                    <a:lnTo>
                      <a:pt x="62" y="744"/>
                    </a:lnTo>
                    <a:cubicBezTo>
                      <a:pt x="62" y="775"/>
                      <a:pt x="62" y="775"/>
                      <a:pt x="62" y="775"/>
                    </a:cubicBezTo>
                    <a:cubicBezTo>
                      <a:pt x="93" y="805"/>
                      <a:pt x="93" y="837"/>
                      <a:pt x="93" y="868"/>
                    </a:cubicBezTo>
                    <a:cubicBezTo>
                      <a:pt x="93" y="899"/>
                      <a:pt x="93" y="899"/>
                      <a:pt x="93" y="929"/>
                    </a:cubicBezTo>
                    <a:lnTo>
                      <a:pt x="93" y="929"/>
                    </a:lnTo>
                    <a:cubicBezTo>
                      <a:pt x="124" y="929"/>
                      <a:pt x="124" y="929"/>
                      <a:pt x="124" y="929"/>
                    </a:cubicBezTo>
                    <a:lnTo>
                      <a:pt x="124" y="929"/>
                    </a:lnTo>
                    <a:cubicBezTo>
                      <a:pt x="124" y="899"/>
                      <a:pt x="124" y="899"/>
                      <a:pt x="155" y="868"/>
                    </a:cubicBezTo>
                    <a:cubicBezTo>
                      <a:pt x="186" y="868"/>
                      <a:pt x="217" y="868"/>
                      <a:pt x="217" y="868"/>
                    </a:cubicBezTo>
                    <a:lnTo>
                      <a:pt x="217" y="868"/>
                    </a:lnTo>
                    <a:lnTo>
                      <a:pt x="217" y="868"/>
                    </a:lnTo>
                    <a:cubicBezTo>
                      <a:pt x="248" y="837"/>
                      <a:pt x="248" y="837"/>
                      <a:pt x="248" y="805"/>
                    </a:cubicBezTo>
                    <a:cubicBezTo>
                      <a:pt x="248" y="805"/>
                      <a:pt x="248" y="775"/>
                      <a:pt x="248" y="744"/>
                    </a:cubicBezTo>
                    <a:cubicBezTo>
                      <a:pt x="248" y="713"/>
                      <a:pt x="248" y="713"/>
                      <a:pt x="248" y="713"/>
                    </a:cubicBezTo>
                    <a:cubicBezTo>
                      <a:pt x="248" y="713"/>
                      <a:pt x="248" y="681"/>
                      <a:pt x="217" y="651"/>
                    </a:cubicBezTo>
                    <a:cubicBezTo>
                      <a:pt x="217" y="651"/>
                      <a:pt x="217" y="620"/>
                      <a:pt x="217" y="589"/>
                    </a:cubicBezTo>
                    <a:cubicBezTo>
                      <a:pt x="217" y="589"/>
                      <a:pt x="217" y="589"/>
                      <a:pt x="217" y="557"/>
                    </a:cubicBezTo>
                    <a:lnTo>
                      <a:pt x="217" y="557"/>
                    </a:lnTo>
                    <a:cubicBezTo>
                      <a:pt x="217" y="527"/>
                      <a:pt x="217" y="527"/>
                      <a:pt x="217" y="527"/>
                    </a:cubicBezTo>
                    <a:lnTo>
                      <a:pt x="217" y="527"/>
                    </a:lnTo>
                    <a:cubicBezTo>
                      <a:pt x="248" y="496"/>
                      <a:pt x="31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33"/>
                      <a:pt x="341" y="433"/>
                    </a:cubicBezTo>
                    <a:lnTo>
                      <a:pt x="341" y="433"/>
                    </a:lnTo>
                    <a:cubicBezTo>
                      <a:pt x="341" y="403"/>
                      <a:pt x="372" y="403"/>
                      <a:pt x="372" y="403"/>
                    </a:cubicBezTo>
                    <a:cubicBezTo>
                      <a:pt x="372" y="372"/>
                      <a:pt x="403" y="372"/>
                      <a:pt x="434" y="372"/>
                    </a:cubicBezTo>
                    <a:lnTo>
                      <a:pt x="465" y="341"/>
                    </a:lnTo>
                    <a:lnTo>
                      <a:pt x="465" y="341"/>
                    </a:lnTo>
                    <a:cubicBezTo>
                      <a:pt x="465" y="341"/>
                      <a:pt x="496" y="309"/>
                      <a:pt x="526" y="309"/>
                    </a:cubicBezTo>
                    <a:lnTo>
                      <a:pt x="526" y="279"/>
                    </a:lnTo>
                    <a:cubicBezTo>
                      <a:pt x="526" y="248"/>
                      <a:pt x="526" y="248"/>
                      <a:pt x="526" y="248"/>
                    </a:cubicBezTo>
                    <a:lnTo>
                      <a:pt x="526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2" name="Freeform 44">
                <a:extLst>
                  <a:ext uri="{FF2B5EF4-FFF2-40B4-BE49-F238E27FC236}">
                    <a16:creationId xmlns:a16="http://schemas.microsoft.com/office/drawing/2014/main" xmlns="" id="{2DBF1A27-A418-4733-B83D-82BD5C4C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2600" y="30067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3" name="Freeform 45">
                <a:extLst>
                  <a:ext uri="{FF2B5EF4-FFF2-40B4-BE49-F238E27FC236}">
                    <a16:creationId xmlns:a16="http://schemas.microsoft.com/office/drawing/2014/main" xmlns="" id="{46CBF116-2679-47F6-8B42-F826F8F6F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308350"/>
                <a:ext cx="1588" cy="11113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4" name="Freeform 46">
                <a:extLst>
                  <a:ext uri="{FF2B5EF4-FFF2-40B4-BE49-F238E27FC236}">
                    <a16:creationId xmlns:a16="http://schemas.microsoft.com/office/drawing/2014/main" xmlns="" id="{626455A4-D59C-49A1-9662-BB8ED7D9F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3175000"/>
                <a:ext cx="301625" cy="268288"/>
              </a:xfrm>
              <a:custGeom>
                <a:avLst/>
                <a:gdLst>
                  <a:gd name="T0" fmla="*/ 806 w 838"/>
                  <a:gd name="T1" fmla="*/ 341 h 745"/>
                  <a:gd name="T2" fmla="*/ 775 w 838"/>
                  <a:gd name="T3" fmla="*/ 309 h 745"/>
                  <a:gd name="T4" fmla="*/ 744 w 838"/>
                  <a:gd name="T5" fmla="*/ 279 h 745"/>
                  <a:gd name="T6" fmla="*/ 744 w 838"/>
                  <a:gd name="T7" fmla="*/ 248 h 745"/>
                  <a:gd name="T8" fmla="*/ 775 w 838"/>
                  <a:gd name="T9" fmla="*/ 185 h 745"/>
                  <a:gd name="T10" fmla="*/ 806 w 838"/>
                  <a:gd name="T11" fmla="*/ 155 h 745"/>
                  <a:gd name="T12" fmla="*/ 775 w 838"/>
                  <a:gd name="T13" fmla="*/ 61 h 745"/>
                  <a:gd name="T14" fmla="*/ 713 w 838"/>
                  <a:gd name="T15" fmla="*/ 0 h 745"/>
                  <a:gd name="T16" fmla="*/ 682 w 838"/>
                  <a:gd name="T17" fmla="*/ 0 h 745"/>
                  <a:gd name="T18" fmla="*/ 651 w 838"/>
                  <a:gd name="T19" fmla="*/ 31 h 745"/>
                  <a:gd name="T20" fmla="*/ 651 w 838"/>
                  <a:gd name="T21" fmla="*/ 31 h 745"/>
                  <a:gd name="T22" fmla="*/ 620 w 838"/>
                  <a:gd name="T23" fmla="*/ 61 h 745"/>
                  <a:gd name="T24" fmla="*/ 558 w 838"/>
                  <a:gd name="T25" fmla="*/ 93 h 745"/>
                  <a:gd name="T26" fmla="*/ 527 w 838"/>
                  <a:gd name="T27" fmla="*/ 155 h 745"/>
                  <a:gd name="T28" fmla="*/ 496 w 838"/>
                  <a:gd name="T29" fmla="*/ 185 h 745"/>
                  <a:gd name="T30" fmla="*/ 402 w 838"/>
                  <a:gd name="T31" fmla="*/ 217 h 745"/>
                  <a:gd name="T32" fmla="*/ 341 w 838"/>
                  <a:gd name="T33" fmla="*/ 217 h 745"/>
                  <a:gd name="T34" fmla="*/ 310 w 838"/>
                  <a:gd name="T35" fmla="*/ 248 h 745"/>
                  <a:gd name="T36" fmla="*/ 279 w 838"/>
                  <a:gd name="T37" fmla="*/ 279 h 745"/>
                  <a:gd name="T38" fmla="*/ 186 w 838"/>
                  <a:gd name="T39" fmla="*/ 403 h 745"/>
                  <a:gd name="T40" fmla="*/ 155 w 838"/>
                  <a:gd name="T41" fmla="*/ 403 h 745"/>
                  <a:gd name="T42" fmla="*/ 93 w 838"/>
                  <a:gd name="T43" fmla="*/ 433 h 745"/>
                  <a:gd name="T44" fmla="*/ 31 w 838"/>
                  <a:gd name="T45" fmla="*/ 433 h 745"/>
                  <a:gd name="T46" fmla="*/ 31 w 838"/>
                  <a:gd name="T47" fmla="*/ 433 h 745"/>
                  <a:gd name="T48" fmla="*/ 31 w 838"/>
                  <a:gd name="T49" fmla="*/ 465 h 745"/>
                  <a:gd name="T50" fmla="*/ 93 w 838"/>
                  <a:gd name="T51" fmla="*/ 589 h 745"/>
                  <a:gd name="T52" fmla="*/ 62 w 838"/>
                  <a:gd name="T53" fmla="*/ 651 h 745"/>
                  <a:gd name="T54" fmla="*/ 93 w 838"/>
                  <a:gd name="T55" fmla="*/ 744 h 745"/>
                  <a:gd name="T56" fmla="*/ 155 w 838"/>
                  <a:gd name="T57" fmla="*/ 744 h 745"/>
                  <a:gd name="T58" fmla="*/ 248 w 838"/>
                  <a:gd name="T59" fmla="*/ 713 h 745"/>
                  <a:gd name="T60" fmla="*/ 310 w 838"/>
                  <a:gd name="T61" fmla="*/ 713 h 745"/>
                  <a:gd name="T62" fmla="*/ 434 w 838"/>
                  <a:gd name="T63" fmla="*/ 713 h 745"/>
                  <a:gd name="T64" fmla="*/ 496 w 838"/>
                  <a:gd name="T65" fmla="*/ 681 h 745"/>
                  <a:gd name="T66" fmla="*/ 589 w 838"/>
                  <a:gd name="T67" fmla="*/ 620 h 745"/>
                  <a:gd name="T68" fmla="*/ 744 w 838"/>
                  <a:gd name="T69" fmla="*/ 433 h 745"/>
                  <a:gd name="T70" fmla="*/ 806 w 838"/>
                  <a:gd name="T71" fmla="*/ 341 h 745"/>
                  <a:gd name="T72" fmla="*/ 682 w 838"/>
                  <a:gd name="T73" fmla="*/ 465 h 745"/>
                  <a:gd name="T74" fmla="*/ 620 w 838"/>
                  <a:gd name="T75" fmla="*/ 527 h 745"/>
                  <a:gd name="T76" fmla="*/ 589 w 838"/>
                  <a:gd name="T77" fmla="*/ 527 h 745"/>
                  <a:gd name="T78" fmla="*/ 558 w 838"/>
                  <a:gd name="T79" fmla="*/ 527 h 745"/>
                  <a:gd name="T80" fmla="*/ 527 w 838"/>
                  <a:gd name="T81" fmla="*/ 465 h 745"/>
                  <a:gd name="T82" fmla="*/ 527 w 838"/>
                  <a:gd name="T83" fmla="*/ 465 h 745"/>
                  <a:gd name="T84" fmla="*/ 527 w 838"/>
                  <a:gd name="T85" fmla="*/ 433 h 745"/>
                  <a:gd name="T86" fmla="*/ 558 w 838"/>
                  <a:gd name="T87" fmla="*/ 403 h 745"/>
                  <a:gd name="T88" fmla="*/ 620 w 838"/>
                  <a:gd name="T89" fmla="*/ 341 h 745"/>
                  <a:gd name="T90" fmla="*/ 682 w 838"/>
                  <a:gd name="T91" fmla="*/ 372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8" h="745">
                    <a:moveTo>
                      <a:pt x="806" y="341"/>
                    </a:moveTo>
                    <a:lnTo>
                      <a:pt x="806" y="341"/>
                    </a:lnTo>
                    <a:lnTo>
                      <a:pt x="806" y="341"/>
                    </a:lnTo>
                    <a:lnTo>
                      <a:pt x="806" y="341"/>
                    </a:lnTo>
                    <a:cubicBezTo>
                      <a:pt x="806" y="309"/>
                      <a:pt x="806" y="309"/>
                      <a:pt x="806" y="309"/>
                    </a:cubicBezTo>
                    <a:cubicBezTo>
                      <a:pt x="775" y="309"/>
                      <a:pt x="775" y="309"/>
                      <a:pt x="775" y="309"/>
                    </a:cubicBezTo>
                    <a:lnTo>
                      <a:pt x="775" y="309"/>
                    </a:lnTo>
                    <a:lnTo>
                      <a:pt x="775" y="309"/>
                    </a:lnTo>
                    <a:cubicBezTo>
                      <a:pt x="744" y="309"/>
                      <a:pt x="744" y="279"/>
                      <a:pt x="744" y="279"/>
                    </a:cubicBezTo>
                    <a:lnTo>
                      <a:pt x="744" y="279"/>
                    </a:lnTo>
                    <a:lnTo>
                      <a:pt x="744" y="248"/>
                    </a:lnTo>
                    <a:lnTo>
                      <a:pt x="744" y="248"/>
                    </a:lnTo>
                    <a:lnTo>
                      <a:pt x="744" y="248"/>
                    </a:lnTo>
                    <a:cubicBezTo>
                      <a:pt x="744" y="217"/>
                      <a:pt x="744" y="217"/>
                      <a:pt x="744" y="217"/>
                    </a:cubicBezTo>
                    <a:cubicBezTo>
                      <a:pt x="744" y="185"/>
                      <a:pt x="775" y="185"/>
                      <a:pt x="775" y="185"/>
                    </a:cubicBezTo>
                    <a:cubicBezTo>
                      <a:pt x="775" y="185"/>
                      <a:pt x="775" y="155"/>
                      <a:pt x="806" y="155"/>
                    </a:cubicBez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24"/>
                    </a:lnTo>
                    <a:cubicBezTo>
                      <a:pt x="806" y="124"/>
                      <a:pt x="775" y="93"/>
                      <a:pt x="775" y="61"/>
                    </a:cubicBezTo>
                    <a:lnTo>
                      <a:pt x="775" y="61"/>
                    </a:lnTo>
                    <a:cubicBezTo>
                      <a:pt x="775" y="61"/>
                      <a:pt x="775" y="31"/>
                      <a:pt x="775" y="0"/>
                    </a:cubicBezTo>
                    <a:lnTo>
                      <a:pt x="775" y="0"/>
                    </a:lnTo>
                    <a:cubicBezTo>
                      <a:pt x="744" y="0"/>
                      <a:pt x="744" y="0"/>
                      <a:pt x="713" y="0"/>
                    </a:cubicBezTo>
                    <a:lnTo>
                      <a:pt x="713" y="0"/>
                    </a:lnTo>
                    <a:lnTo>
                      <a:pt x="682" y="0"/>
                    </a:lnTo>
                    <a:lnTo>
                      <a:pt x="682" y="0"/>
                    </a:lnTo>
                    <a:lnTo>
                      <a:pt x="682" y="0"/>
                    </a:lnTo>
                    <a:cubicBezTo>
                      <a:pt x="682" y="0"/>
                      <a:pt x="682" y="31"/>
                      <a:pt x="651" y="31"/>
                    </a:cubicBez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lnTo>
                      <a:pt x="651" y="31"/>
                    </a:lnTo>
                    <a:cubicBezTo>
                      <a:pt x="651" y="31"/>
                      <a:pt x="651" y="31"/>
                      <a:pt x="620" y="31"/>
                    </a:cubicBezTo>
                    <a:lnTo>
                      <a:pt x="620" y="61"/>
                    </a:lnTo>
                    <a:cubicBezTo>
                      <a:pt x="589" y="61"/>
                      <a:pt x="589" y="93"/>
                      <a:pt x="589" y="93"/>
                    </a:cubicBezTo>
                    <a:lnTo>
                      <a:pt x="589" y="93"/>
                    </a:lnTo>
                    <a:lnTo>
                      <a:pt x="558" y="93"/>
                    </a:lnTo>
                    <a:cubicBezTo>
                      <a:pt x="558" y="124"/>
                      <a:pt x="558" y="124"/>
                      <a:pt x="527" y="155"/>
                    </a:cubicBez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496" y="155"/>
                      <a:pt x="496" y="185"/>
                      <a:pt x="496" y="185"/>
                    </a:cubicBezTo>
                    <a:cubicBezTo>
                      <a:pt x="496" y="217"/>
                      <a:pt x="496" y="217"/>
                      <a:pt x="465" y="217"/>
                    </a:cubicBezTo>
                    <a:cubicBezTo>
                      <a:pt x="434" y="217"/>
                      <a:pt x="402" y="217"/>
                      <a:pt x="402" y="217"/>
                    </a:cubicBezTo>
                    <a:lnTo>
                      <a:pt x="402" y="217"/>
                    </a:lnTo>
                    <a:cubicBezTo>
                      <a:pt x="372" y="217"/>
                      <a:pt x="372" y="217"/>
                      <a:pt x="372" y="217"/>
                    </a:cubicBezTo>
                    <a:lnTo>
                      <a:pt x="372" y="217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48"/>
                    </a:lnTo>
                    <a:cubicBezTo>
                      <a:pt x="310" y="248"/>
                      <a:pt x="310" y="248"/>
                      <a:pt x="310" y="248"/>
                    </a:cubicBezTo>
                    <a:lnTo>
                      <a:pt x="310" y="248"/>
                    </a:lnTo>
                    <a:lnTo>
                      <a:pt x="279" y="279"/>
                    </a:lnTo>
                    <a:lnTo>
                      <a:pt x="279" y="279"/>
                    </a:lnTo>
                    <a:cubicBezTo>
                      <a:pt x="248" y="279"/>
                      <a:pt x="248" y="279"/>
                      <a:pt x="248" y="279"/>
                    </a:cubicBezTo>
                    <a:cubicBezTo>
                      <a:pt x="186" y="309"/>
                      <a:pt x="186" y="309"/>
                      <a:pt x="186" y="309"/>
                    </a:cubicBezTo>
                    <a:cubicBezTo>
                      <a:pt x="186" y="403"/>
                      <a:pt x="186" y="403"/>
                      <a:pt x="186" y="403"/>
                    </a:cubicBezTo>
                    <a:cubicBezTo>
                      <a:pt x="155" y="403"/>
                      <a:pt x="155" y="403"/>
                      <a:pt x="155" y="403"/>
                    </a:cubicBezTo>
                    <a:lnTo>
                      <a:pt x="155" y="403"/>
                    </a:lnTo>
                    <a:lnTo>
                      <a:pt x="155" y="403"/>
                    </a:lnTo>
                    <a:cubicBezTo>
                      <a:pt x="124" y="433"/>
                      <a:pt x="124" y="433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62" y="433"/>
                    </a:lnTo>
                    <a:cubicBezTo>
                      <a:pt x="62" y="433"/>
                      <a:pt x="62" y="433"/>
                      <a:pt x="31" y="433"/>
                    </a:cubicBez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31" y="433"/>
                    </a:lnTo>
                    <a:lnTo>
                      <a:pt x="0" y="403"/>
                    </a:lnTo>
                    <a:lnTo>
                      <a:pt x="0" y="403"/>
                    </a:lnTo>
                    <a:cubicBezTo>
                      <a:pt x="0" y="433"/>
                      <a:pt x="0" y="433"/>
                      <a:pt x="31" y="465"/>
                    </a:cubicBezTo>
                    <a:lnTo>
                      <a:pt x="31" y="465"/>
                    </a:lnTo>
                    <a:cubicBezTo>
                      <a:pt x="31" y="496"/>
                      <a:pt x="62" y="557"/>
                      <a:pt x="93" y="557"/>
                    </a:cubicBezTo>
                    <a:cubicBezTo>
                      <a:pt x="93" y="589"/>
                      <a:pt x="93" y="589"/>
                      <a:pt x="93" y="589"/>
                    </a:cubicBezTo>
                    <a:lnTo>
                      <a:pt x="93" y="589"/>
                    </a:lnTo>
                    <a:lnTo>
                      <a:pt x="93" y="620"/>
                    </a:lnTo>
                    <a:cubicBezTo>
                      <a:pt x="93" y="651"/>
                      <a:pt x="93" y="651"/>
                      <a:pt x="62" y="651"/>
                    </a:cubicBezTo>
                    <a:cubicBezTo>
                      <a:pt x="62" y="651"/>
                      <a:pt x="62" y="651"/>
                      <a:pt x="93" y="681"/>
                    </a:cubicBezTo>
                    <a:lnTo>
                      <a:pt x="93" y="713"/>
                    </a:lnTo>
                    <a:cubicBezTo>
                      <a:pt x="93" y="713"/>
                      <a:pt x="93" y="713"/>
                      <a:pt x="93" y="744"/>
                    </a:cubicBezTo>
                    <a:cubicBezTo>
                      <a:pt x="93" y="744"/>
                      <a:pt x="124" y="744"/>
                      <a:pt x="155" y="744"/>
                    </a:cubicBezTo>
                    <a:lnTo>
                      <a:pt x="155" y="744"/>
                    </a:lnTo>
                    <a:lnTo>
                      <a:pt x="155" y="744"/>
                    </a:lnTo>
                    <a:lnTo>
                      <a:pt x="186" y="744"/>
                    </a:lnTo>
                    <a:lnTo>
                      <a:pt x="217" y="713"/>
                    </a:lnTo>
                    <a:lnTo>
                      <a:pt x="248" y="713"/>
                    </a:lnTo>
                    <a:lnTo>
                      <a:pt x="248" y="713"/>
                    </a:lnTo>
                    <a:lnTo>
                      <a:pt x="279" y="713"/>
                    </a:lnTo>
                    <a:cubicBezTo>
                      <a:pt x="279" y="713"/>
                      <a:pt x="279" y="713"/>
                      <a:pt x="310" y="713"/>
                    </a:cubicBezTo>
                    <a:lnTo>
                      <a:pt x="310" y="713"/>
                    </a:lnTo>
                    <a:cubicBezTo>
                      <a:pt x="341" y="713"/>
                      <a:pt x="402" y="713"/>
                      <a:pt x="402" y="713"/>
                    </a:cubicBez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681"/>
                      <a:pt x="434" y="681"/>
                      <a:pt x="434" y="681"/>
                    </a:cubicBezTo>
                    <a:cubicBezTo>
                      <a:pt x="465" y="681"/>
                      <a:pt x="465" y="681"/>
                      <a:pt x="465" y="681"/>
                    </a:cubicBezTo>
                    <a:lnTo>
                      <a:pt x="496" y="681"/>
                    </a:lnTo>
                    <a:lnTo>
                      <a:pt x="496" y="681"/>
                    </a:lnTo>
                    <a:lnTo>
                      <a:pt x="496" y="681"/>
                    </a:lnTo>
                    <a:cubicBezTo>
                      <a:pt x="527" y="681"/>
                      <a:pt x="558" y="651"/>
                      <a:pt x="589" y="620"/>
                    </a:cubicBezTo>
                    <a:lnTo>
                      <a:pt x="620" y="620"/>
                    </a:lnTo>
                    <a:cubicBezTo>
                      <a:pt x="651" y="589"/>
                      <a:pt x="713" y="527"/>
                      <a:pt x="744" y="465"/>
                    </a:cubicBezTo>
                    <a:cubicBezTo>
                      <a:pt x="744" y="465"/>
                      <a:pt x="744" y="465"/>
                      <a:pt x="744" y="433"/>
                    </a:cubicBezTo>
                    <a:cubicBezTo>
                      <a:pt x="775" y="433"/>
                      <a:pt x="806" y="372"/>
                      <a:pt x="837" y="341"/>
                    </a:cubicBezTo>
                    <a:cubicBezTo>
                      <a:pt x="837" y="341"/>
                      <a:pt x="837" y="341"/>
                      <a:pt x="837" y="309"/>
                    </a:cubicBezTo>
                    <a:cubicBezTo>
                      <a:pt x="837" y="309"/>
                      <a:pt x="837" y="341"/>
                      <a:pt x="806" y="341"/>
                    </a:cubicBezTo>
                    <a:close/>
                    <a:moveTo>
                      <a:pt x="713" y="403"/>
                    </a:moveTo>
                    <a:lnTo>
                      <a:pt x="713" y="403"/>
                    </a:lnTo>
                    <a:cubicBezTo>
                      <a:pt x="682" y="433"/>
                      <a:pt x="682" y="465"/>
                      <a:pt x="682" y="465"/>
                    </a:cubicBezTo>
                    <a:cubicBezTo>
                      <a:pt x="682" y="496"/>
                      <a:pt x="651" y="496"/>
                      <a:pt x="651" y="496"/>
                    </a:cubicBezTo>
                    <a:lnTo>
                      <a:pt x="651" y="496"/>
                    </a:lnTo>
                    <a:lnTo>
                      <a:pt x="620" y="527"/>
                    </a:lnTo>
                    <a:cubicBezTo>
                      <a:pt x="620" y="527"/>
                      <a:pt x="620" y="527"/>
                      <a:pt x="589" y="527"/>
                    </a:cubicBez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lnTo>
                      <a:pt x="589" y="527"/>
                    </a:ln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58" y="496"/>
                      <a:pt x="558" y="496"/>
                      <a:pt x="527" y="496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65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lnTo>
                      <a:pt x="527" y="433"/>
                    </a:lnTo>
                    <a:cubicBezTo>
                      <a:pt x="558" y="403"/>
                      <a:pt x="558" y="403"/>
                      <a:pt x="558" y="403"/>
                    </a:cubicBezTo>
                    <a:lnTo>
                      <a:pt x="589" y="372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1"/>
                    </a:cubicBezTo>
                    <a:cubicBezTo>
                      <a:pt x="651" y="341"/>
                      <a:pt x="651" y="341"/>
                      <a:pt x="651" y="341"/>
                    </a:cubicBezTo>
                    <a:lnTo>
                      <a:pt x="651" y="341"/>
                    </a:lnTo>
                    <a:lnTo>
                      <a:pt x="682" y="372"/>
                    </a:lnTo>
                    <a:lnTo>
                      <a:pt x="682" y="372"/>
                    </a:lnTo>
                    <a:cubicBezTo>
                      <a:pt x="713" y="403"/>
                      <a:pt x="713" y="403"/>
                      <a:pt x="713" y="40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5" name="Freeform 47">
                <a:extLst>
                  <a:ext uri="{FF2B5EF4-FFF2-40B4-BE49-F238E27FC236}">
                    <a16:creationId xmlns:a16="http://schemas.microsoft.com/office/drawing/2014/main" xmlns="" id="{7B6C0BD5-B4EC-4BD1-8309-902904078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488" y="3252788"/>
                <a:ext cx="11112" cy="22225"/>
              </a:xfrm>
              <a:custGeom>
                <a:avLst/>
                <a:gdLst>
                  <a:gd name="T0" fmla="*/ 31 w 32"/>
                  <a:gd name="T1" fmla="*/ 0 h 63"/>
                  <a:gd name="T2" fmla="*/ 31 w 32"/>
                  <a:gd name="T3" fmla="*/ 0 h 63"/>
                  <a:gd name="T4" fmla="*/ 31 w 32"/>
                  <a:gd name="T5" fmla="*/ 0 h 63"/>
                  <a:gd name="T6" fmla="*/ 31 w 32"/>
                  <a:gd name="T7" fmla="*/ 0 h 63"/>
                  <a:gd name="T8" fmla="*/ 31 w 32"/>
                  <a:gd name="T9" fmla="*/ 0 h 63"/>
                  <a:gd name="T10" fmla="*/ 0 w 32"/>
                  <a:gd name="T11" fmla="*/ 31 h 63"/>
                  <a:gd name="T12" fmla="*/ 0 w 32"/>
                  <a:gd name="T13" fmla="*/ 31 h 63"/>
                  <a:gd name="T14" fmla="*/ 0 w 32"/>
                  <a:gd name="T15" fmla="*/ 31 h 63"/>
                  <a:gd name="T16" fmla="*/ 0 w 32"/>
                  <a:gd name="T17" fmla="*/ 31 h 63"/>
                  <a:gd name="T18" fmla="*/ 0 w 32"/>
                  <a:gd name="T19" fmla="*/ 31 h 63"/>
                  <a:gd name="T20" fmla="*/ 31 w 32"/>
                  <a:gd name="T21" fmla="*/ 62 h 63"/>
                  <a:gd name="T22" fmla="*/ 31 w 32"/>
                  <a:gd name="T23" fmla="*/ 62 h 63"/>
                  <a:gd name="T24" fmla="*/ 31 w 32"/>
                  <a:gd name="T25" fmla="*/ 31 h 63"/>
                  <a:gd name="T26" fmla="*/ 31 w 32"/>
                  <a:gd name="T27" fmla="*/ 31 h 63"/>
                  <a:gd name="T28" fmla="*/ 31 w 32"/>
                  <a:gd name="T2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63">
                    <a:moveTo>
                      <a:pt x="31" y="0"/>
                    </a:move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6" name="Freeform 48">
                <a:extLst>
                  <a:ext uri="{FF2B5EF4-FFF2-40B4-BE49-F238E27FC236}">
                    <a16:creationId xmlns:a16="http://schemas.microsoft.com/office/drawing/2014/main" xmlns="" id="{4BEB3B87-D92A-4DFD-9CD1-32C0024F0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7550" y="2951163"/>
                <a:ext cx="134938" cy="279400"/>
              </a:xfrm>
              <a:custGeom>
                <a:avLst/>
                <a:gdLst>
                  <a:gd name="T0" fmla="*/ 341 w 373"/>
                  <a:gd name="T1" fmla="*/ 93 h 776"/>
                  <a:gd name="T2" fmla="*/ 341 w 373"/>
                  <a:gd name="T3" fmla="*/ 93 h 776"/>
                  <a:gd name="T4" fmla="*/ 341 w 373"/>
                  <a:gd name="T5" fmla="*/ 31 h 776"/>
                  <a:gd name="T6" fmla="*/ 341 w 373"/>
                  <a:gd name="T7" fmla="*/ 0 h 776"/>
                  <a:gd name="T8" fmla="*/ 310 w 373"/>
                  <a:gd name="T9" fmla="*/ 62 h 776"/>
                  <a:gd name="T10" fmla="*/ 278 w 373"/>
                  <a:gd name="T11" fmla="*/ 62 h 776"/>
                  <a:gd name="T12" fmla="*/ 278 w 373"/>
                  <a:gd name="T13" fmla="*/ 62 h 776"/>
                  <a:gd name="T14" fmla="*/ 278 w 373"/>
                  <a:gd name="T15" fmla="*/ 93 h 776"/>
                  <a:gd name="T16" fmla="*/ 278 w 373"/>
                  <a:gd name="T17" fmla="*/ 93 h 776"/>
                  <a:gd name="T18" fmla="*/ 278 w 373"/>
                  <a:gd name="T19" fmla="*/ 124 h 776"/>
                  <a:gd name="T20" fmla="*/ 217 w 373"/>
                  <a:gd name="T21" fmla="*/ 155 h 776"/>
                  <a:gd name="T22" fmla="*/ 186 w 373"/>
                  <a:gd name="T23" fmla="*/ 155 h 776"/>
                  <a:gd name="T24" fmla="*/ 186 w 373"/>
                  <a:gd name="T25" fmla="*/ 155 h 776"/>
                  <a:gd name="T26" fmla="*/ 186 w 373"/>
                  <a:gd name="T27" fmla="*/ 217 h 776"/>
                  <a:gd name="T28" fmla="*/ 154 w 373"/>
                  <a:gd name="T29" fmla="*/ 217 h 776"/>
                  <a:gd name="T30" fmla="*/ 154 w 373"/>
                  <a:gd name="T31" fmla="*/ 217 h 776"/>
                  <a:gd name="T32" fmla="*/ 154 w 373"/>
                  <a:gd name="T33" fmla="*/ 217 h 776"/>
                  <a:gd name="T34" fmla="*/ 154 w 373"/>
                  <a:gd name="T35" fmla="*/ 217 h 776"/>
                  <a:gd name="T36" fmla="*/ 124 w 373"/>
                  <a:gd name="T37" fmla="*/ 217 h 776"/>
                  <a:gd name="T38" fmla="*/ 93 w 373"/>
                  <a:gd name="T39" fmla="*/ 217 h 776"/>
                  <a:gd name="T40" fmla="*/ 93 w 373"/>
                  <a:gd name="T41" fmla="*/ 217 h 776"/>
                  <a:gd name="T42" fmla="*/ 62 w 373"/>
                  <a:gd name="T43" fmla="*/ 217 h 776"/>
                  <a:gd name="T44" fmla="*/ 62 w 373"/>
                  <a:gd name="T45" fmla="*/ 217 h 776"/>
                  <a:gd name="T46" fmla="*/ 62 w 373"/>
                  <a:gd name="T47" fmla="*/ 217 h 776"/>
                  <a:gd name="T48" fmla="*/ 62 w 373"/>
                  <a:gd name="T49" fmla="*/ 248 h 776"/>
                  <a:gd name="T50" fmla="*/ 62 w 373"/>
                  <a:gd name="T51" fmla="*/ 309 h 776"/>
                  <a:gd name="T52" fmla="*/ 62 w 373"/>
                  <a:gd name="T53" fmla="*/ 309 h 776"/>
                  <a:gd name="T54" fmla="*/ 93 w 373"/>
                  <a:gd name="T55" fmla="*/ 465 h 776"/>
                  <a:gd name="T56" fmla="*/ 62 w 373"/>
                  <a:gd name="T57" fmla="*/ 465 h 776"/>
                  <a:gd name="T58" fmla="*/ 30 w 373"/>
                  <a:gd name="T59" fmla="*/ 589 h 776"/>
                  <a:gd name="T60" fmla="*/ 30 w 373"/>
                  <a:gd name="T61" fmla="*/ 589 h 776"/>
                  <a:gd name="T62" fmla="*/ 30 w 373"/>
                  <a:gd name="T63" fmla="*/ 620 h 776"/>
                  <a:gd name="T64" fmla="*/ 30 w 373"/>
                  <a:gd name="T65" fmla="*/ 651 h 776"/>
                  <a:gd name="T66" fmla="*/ 30 w 373"/>
                  <a:gd name="T67" fmla="*/ 713 h 776"/>
                  <a:gd name="T68" fmla="*/ 30 w 373"/>
                  <a:gd name="T69" fmla="*/ 744 h 776"/>
                  <a:gd name="T70" fmla="*/ 93 w 373"/>
                  <a:gd name="T71" fmla="*/ 775 h 776"/>
                  <a:gd name="T72" fmla="*/ 154 w 373"/>
                  <a:gd name="T73" fmla="*/ 775 h 776"/>
                  <a:gd name="T74" fmla="*/ 186 w 373"/>
                  <a:gd name="T75" fmla="*/ 744 h 776"/>
                  <a:gd name="T76" fmla="*/ 186 w 373"/>
                  <a:gd name="T77" fmla="*/ 744 h 776"/>
                  <a:gd name="T78" fmla="*/ 186 w 373"/>
                  <a:gd name="T79" fmla="*/ 744 h 776"/>
                  <a:gd name="T80" fmla="*/ 186 w 373"/>
                  <a:gd name="T81" fmla="*/ 744 h 776"/>
                  <a:gd name="T82" fmla="*/ 278 w 373"/>
                  <a:gd name="T83" fmla="*/ 372 h 776"/>
                  <a:gd name="T84" fmla="*/ 310 w 373"/>
                  <a:gd name="T85" fmla="*/ 309 h 776"/>
                  <a:gd name="T86" fmla="*/ 341 w 373"/>
                  <a:gd name="T87" fmla="*/ 248 h 776"/>
                  <a:gd name="T88" fmla="*/ 341 w 373"/>
                  <a:gd name="T89" fmla="*/ 248 h 776"/>
                  <a:gd name="T90" fmla="*/ 310 w 373"/>
                  <a:gd name="T91" fmla="*/ 217 h 776"/>
                  <a:gd name="T92" fmla="*/ 310 w 373"/>
                  <a:gd name="T93" fmla="*/ 155 h 776"/>
                  <a:gd name="T94" fmla="*/ 310 w 373"/>
                  <a:gd name="T95" fmla="*/ 155 h 776"/>
                  <a:gd name="T96" fmla="*/ 341 w 373"/>
                  <a:gd name="T97" fmla="*/ 155 h 776"/>
                  <a:gd name="T98" fmla="*/ 372 w 373"/>
                  <a:gd name="T99" fmla="*/ 124 h 776"/>
                  <a:gd name="T100" fmla="*/ 341 w 373"/>
                  <a:gd name="T101" fmla="*/ 124 h 776"/>
                  <a:gd name="T102" fmla="*/ 341 w 373"/>
                  <a:gd name="T103" fmla="*/ 93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73" h="77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41" y="62"/>
                      <a:pt x="341" y="31"/>
                      <a:pt x="341" y="31"/>
                    </a:cubicBezTo>
                    <a:lnTo>
                      <a:pt x="341" y="0"/>
                    </a:lnTo>
                    <a:cubicBezTo>
                      <a:pt x="341" y="31"/>
                      <a:pt x="310" y="62"/>
                      <a:pt x="310" y="62"/>
                    </a:cubicBez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93"/>
                      <a:pt x="278" y="93"/>
                      <a:pt x="278" y="93"/>
                    </a:cubicBezTo>
                    <a:lnTo>
                      <a:pt x="278" y="93"/>
                    </a:lnTo>
                    <a:lnTo>
                      <a:pt x="278" y="124"/>
                    </a:lnTo>
                    <a:cubicBezTo>
                      <a:pt x="248" y="155"/>
                      <a:pt x="248" y="155"/>
                      <a:pt x="217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85"/>
                      <a:pt x="186" y="185"/>
                      <a:pt x="186" y="217"/>
                    </a:cubicBezTo>
                    <a:cubicBezTo>
                      <a:pt x="186" y="217"/>
                      <a:pt x="186" y="217"/>
                      <a:pt x="154" y="217"/>
                    </a:cubicBezTo>
                    <a:lnTo>
                      <a:pt x="154" y="217"/>
                    </a:lnTo>
                    <a:lnTo>
                      <a:pt x="154" y="217"/>
                    </a:lnTo>
                    <a:lnTo>
                      <a:pt x="15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62" y="217"/>
                    </a:lnTo>
                    <a:lnTo>
                      <a:pt x="62" y="217"/>
                    </a:lnTo>
                    <a:lnTo>
                      <a:pt x="62" y="217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cubicBezTo>
                      <a:pt x="93" y="372"/>
                      <a:pt x="93" y="433"/>
                      <a:pt x="93" y="465"/>
                    </a:cubicBezTo>
                    <a:cubicBezTo>
                      <a:pt x="62" y="465"/>
                      <a:pt x="62" y="465"/>
                      <a:pt x="62" y="465"/>
                    </a:cubicBezTo>
                    <a:cubicBezTo>
                      <a:pt x="62" y="496"/>
                      <a:pt x="30" y="557"/>
                      <a:pt x="30" y="589"/>
                    </a:cubicBezTo>
                    <a:cubicBezTo>
                      <a:pt x="0" y="589"/>
                      <a:pt x="0" y="589"/>
                      <a:pt x="30" y="589"/>
                    </a:cubicBezTo>
                    <a:cubicBezTo>
                      <a:pt x="30" y="620"/>
                      <a:pt x="30" y="620"/>
                      <a:pt x="30" y="620"/>
                    </a:cubicBezTo>
                    <a:cubicBezTo>
                      <a:pt x="30" y="651"/>
                      <a:pt x="30" y="651"/>
                      <a:pt x="30" y="651"/>
                    </a:cubicBezTo>
                    <a:cubicBezTo>
                      <a:pt x="30" y="681"/>
                      <a:pt x="30" y="681"/>
                      <a:pt x="30" y="713"/>
                    </a:cubicBezTo>
                    <a:cubicBezTo>
                      <a:pt x="30" y="713"/>
                      <a:pt x="30" y="713"/>
                      <a:pt x="30" y="744"/>
                    </a:cubicBezTo>
                    <a:cubicBezTo>
                      <a:pt x="62" y="744"/>
                      <a:pt x="93" y="775"/>
                      <a:pt x="93" y="775"/>
                    </a:cubicBezTo>
                    <a:cubicBezTo>
                      <a:pt x="93" y="775"/>
                      <a:pt x="124" y="775"/>
                      <a:pt x="154" y="775"/>
                    </a:cubicBezTo>
                    <a:cubicBezTo>
                      <a:pt x="154" y="744"/>
                      <a:pt x="186" y="744"/>
                      <a:pt x="186" y="744"/>
                    </a:cubicBezTo>
                    <a:lnTo>
                      <a:pt x="186" y="744"/>
                    </a:lnTo>
                    <a:lnTo>
                      <a:pt x="186" y="744"/>
                    </a:lnTo>
                    <a:lnTo>
                      <a:pt x="186" y="744"/>
                    </a:lnTo>
                    <a:cubicBezTo>
                      <a:pt x="186" y="713"/>
                      <a:pt x="278" y="433"/>
                      <a:pt x="278" y="372"/>
                    </a:cubicBezTo>
                    <a:cubicBezTo>
                      <a:pt x="310" y="341"/>
                      <a:pt x="310" y="341"/>
                      <a:pt x="310" y="309"/>
                    </a:cubicBezTo>
                    <a:cubicBezTo>
                      <a:pt x="310" y="279"/>
                      <a:pt x="310" y="279"/>
                      <a:pt x="341" y="248"/>
                    </a:cubicBezTo>
                    <a:lnTo>
                      <a:pt x="341" y="248"/>
                    </a:lnTo>
                    <a:lnTo>
                      <a:pt x="310" y="217"/>
                    </a:lnTo>
                    <a:cubicBezTo>
                      <a:pt x="310" y="185"/>
                      <a:pt x="310" y="155"/>
                      <a:pt x="310" y="155"/>
                    </a:cubicBezTo>
                    <a:lnTo>
                      <a:pt x="310" y="155"/>
                    </a:ln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24"/>
                      <a:pt x="372" y="124"/>
                    </a:cubicBezTo>
                    <a:cubicBezTo>
                      <a:pt x="372" y="124"/>
                      <a:pt x="372" y="124"/>
                      <a:pt x="341" y="124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7" name="Freeform 49">
                <a:extLst>
                  <a:ext uri="{FF2B5EF4-FFF2-40B4-BE49-F238E27FC236}">
                    <a16:creationId xmlns:a16="http://schemas.microsoft.com/office/drawing/2014/main" xmlns="" id="{E038E8E5-D9C9-4FD6-BF17-EDDB867B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3052763"/>
                <a:ext cx="168275" cy="257175"/>
              </a:xfrm>
              <a:custGeom>
                <a:avLst/>
                <a:gdLst>
                  <a:gd name="T0" fmla="*/ 279 w 466"/>
                  <a:gd name="T1" fmla="*/ 650 h 714"/>
                  <a:gd name="T2" fmla="*/ 279 w 466"/>
                  <a:gd name="T3" fmla="*/ 650 h 714"/>
                  <a:gd name="T4" fmla="*/ 310 w 466"/>
                  <a:gd name="T5" fmla="*/ 682 h 714"/>
                  <a:gd name="T6" fmla="*/ 310 w 466"/>
                  <a:gd name="T7" fmla="*/ 713 h 714"/>
                  <a:gd name="T8" fmla="*/ 310 w 466"/>
                  <a:gd name="T9" fmla="*/ 713 h 714"/>
                  <a:gd name="T10" fmla="*/ 310 w 466"/>
                  <a:gd name="T11" fmla="*/ 713 h 714"/>
                  <a:gd name="T12" fmla="*/ 341 w 466"/>
                  <a:gd name="T13" fmla="*/ 713 h 714"/>
                  <a:gd name="T14" fmla="*/ 341 w 466"/>
                  <a:gd name="T15" fmla="*/ 713 h 714"/>
                  <a:gd name="T16" fmla="*/ 372 w 466"/>
                  <a:gd name="T17" fmla="*/ 713 h 714"/>
                  <a:gd name="T18" fmla="*/ 372 w 466"/>
                  <a:gd name="T19" fmla="*/ 713 h 714"/>
                  <a:gd name="T20" fmla="*/ 372 w 466"/>
                  <a:gd name="T21" fmla="*/ 713 h 714"/>
                  <a:gd name="T22" fmla="*/ 372 w 466"/>
                  <a:gd name="T23" fmla="*/ 713 h 714"/>
                  <a:gd name="T24" fmla="*/ 403 w 466"/>
                  <a:gd name="T25" fmla="*/ 682 h 714"/>
                  <a:gd name="T26" fmla="*/ 403 w 466"/>
                  <a:gd name="T27" fmla="*/ 248 h 714"/>
                  <a:gd name="T28" fmla="*/ 465 w 466"/>
                  <a:gd name="T29" fmla="*/ 248 h 714"/>
                  <a:gd name="T30" fmla="*/ 465 w 466"/>
                  <a:gd name="T31" fmla="*/ 62 h 714"/>
                  <a:gd name="T32" fmla="*/ 372 w 466"/>
                  <a:gd name="T33" fmla="*/ 62 h 714"/>
                  <a:gd name="T34" fmla="*/ 341 w 466"/>
                  <a:gd name="T35" fmla="*/ 30 h 714"/>
                  <a:gd name="T36" fmla="*/ 279 w 466"/>
                  <a:gd name="T37" fmla="*/ 30 h 714"/>
                  <a:gd name="T38" fmla="*/ 279 w 466"/>
                  <a:gd name="T39" fmla="*/ 30 h 714"/>
                  <a:gd name="T40" fmla="*/ 155 w 466"/>
                  <a:gd name="T41" fmla="*/ 30 h 714"/>
                  <a:gd name="T42" fmla="*/ 124 w 466"/>
                  <a:gd name="T43" fmla="*/ 30 h 714"/>
                  <a:gd name="T44" fmla="*/ 124 w 466"/>
                  <a:gd name="T45" fmla="*/ 30 h 714"/>
                  <a:gd name="T46" fmla="*/ 93 w 466"/>
                  <a:gd name="T47" fmla="*/ 30 h 714"/>
                  <a:gd name="T48" fmla="*/ 93 w 466"/>
                  <a:gd name="T49" fmla="*/ 30 h 714"/>
                  <a:gd name="T50" fmla="*/ 62 w 466"/>
                  <a:gd name="T51" fmla="*/ 0 h 714"/>
                  <a:gd name="T52" fmla="*/ 62 w 466"/>
                  <a:gd name="T53" fmla="*/ 0 h 714"/>
                  <a:gd name="T54" fmla="*/ 62 w 466"/>
                  <a:gd name="T55" fmla="*/ 0 h 714"/>
                  <a:gd name="T56" fmla="*/ 62 w 466"/>
                  <a:gd name="T57" fmla="*/ 0 h 714"/>
                  <a:gd name="T58" fmla="*/ 62 w 466"/>
                  <a:gd name="T59" fmla="*/ 0 h 714"/>
                  <a:gd name="T60" fmla="*/ 62 w 466"/>
                  <a:gd name="T61" fmla="*/ 0 h 714"/>
                  <a:gd name="T62" fmla="*/ 62 w 466"/>
                  <a:gd name="T63" fmla="*/ 0 h 714"/>
                  <a:gd name="T64" fmla="*/ 31 w 466"/>
                  <a:gd name="T65" fmla="*/ 30 h 714"/>
                  <a:gd name="T66" fmla="*/ 0 w 466"/>
                  <a:gd name="T67" fmla="*/ 30 h 714"/>
                  <a:gd name="T68" fmla="*/ 0 w 466"/>
                  <a:gd name="T69" fmla="*/ 30 h 714"/>
                  <a:gd name="T70" fmla="*/ 0 w 466"/>
                  <a:gd name="T71" fmla="*/ 30 h 714"/>
                  <a:gd name="T72" fmla="*/ 62 w 466"/>
                  <a:gd name="T73" fmla="*/ 124 h 714"/>
                  <a:gd name="T74" fmla="*/ 93 w 466"/>
                  <a:gd name="T75" fmla="*/ 217 h 714"/>
                  <a:gd name="T76" fmla="*/ 124 w 466"/>
                  <a:gd name="T77" fmla="*/ 278 h 714"/>
                  <a:gd name="T78" fmla="*/ 155 w 466"/>
                  <a:gd name="T79" fmla="*/ 310 h 714"/>
                  <a:gd name="T80" fmla="*/ 155 w 466"/>
                  <a:gd name="T81" fmla="*/ 402 h 714"/>
                  <a:gd name="T82" fmla="*/ 155 w 466"/>
                  <a:gd name="T83" fmla="*/ 402 h 714"/>
                  <a:gd name="T84" fmla="*/ 155 w 466"/>
                  <a:gd name="T85" fmla="*/ 434 h 714"/>
                  <a:gd name="T86" fmla="*/ 186 w 466"/>
                  <a:gd name="T87" fmla="*/ 465 h 714"/>
                  <a:gd name="T88" fmla="*/ 186 w 466"/>
                  <a:gd name="T89" fmla="*/ 526 h 714"/>
                  <a:gd name="T90" fmla="*/ 186 w 466"/>
                  <a:gd name="T91" fmla="*/ 526 h 714"/>
                  <a:gd name="T92" fmla="*/ 186 w 466"/>
                  <a:gd name="T93" fmla="*/ 620 h 714"/>
                  <a:gd name="T94" fmla="*/ 186 w 466"/>
                  <a:gd name="T95" fmla="*/ 620 h 714"/>
                  <a:gd name="T96" fmla="*/ 248 w 466"/>
                  <a:gd name="T97" fmla="*/ 682 h 714"/>
                  <a:gd name="T98" fmla="*/ 248 w 466"/>
                  <a:gd name="T99" fmla="*/ 650 h 714"/>
                  <a:gd name="T100" fmla="*/ 279 w 466"/>
                  <a:gd name="T101" fmla="*/ 650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6" h="714">
                    <a:moveTo>
                      <a:pt x="279" y="650"/>
                    </a:moveTo>
                    <a:lnTo>
                      <a:pt x="279" y="650"/>
                    </a:lnTo>
                    <a:cubicBezTo>
                      <a:pt x="279" y="650"/>
                      <a:pt x="310" y="650"/>
                      <a:pt x="310" y="682"/>
                    </a:cubicBezTo>
                    <a:cubicBezTo>
                      <a:pt x="310" y="682"/>
                      <a:pt x="310" y="682"/>
                      <a:pt x="310" y="713"/>
                    </a:cubicBezTo>
                    <a:lnTo>
                      <a:pt x="310" y="713"/>
                    </a:lnTo>
                    <a:lnTo>
                      <a:pt x="310" y="71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403" y="713"/>
                      <a:pt x="403" y="713"/>
                      <a:pt x="403" y="682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372" y="62"/>
                      <a:pt x="372" y="62"/>
                      <a:pt x="372" y="62"/>
                    </a:cubicBezTo>
                    <a:cubicBezTo>
                      <a:pt x="341" y="30"/>
                      <a:pt x="341" y="30"/>
                      <a:pt x="341" y="30"/>
                    </a:cubicBezTo>
                    <a:cubicBezTo>
                      <a:pt x="341" y="30"/>
                      <a:pt x="310" y="30"/>
                      <a:pt x="279" y="30"/>
                    </a:cubicBezTo>
                    <a:lnTo>
                      <a:pt x="279" y="30"/>
                    </a:lnTo>
                    <a:cubicBezTo>
                      <a:pt x="248" y="30"/>
                      <a:pt x="155" y="30"/>
                      <a:pt x="155" y="30"/>
                    </a:cubicBez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30"/>
                      <a:pt x="93" y="30"/>
                      <a:pt x="93" y="30"/>
                    </a:cubicBezTo>
                    <a:lnTo>
                      <a:pt x="93" y="30"/>
                    </a:lnTo>
                    <a:cubicBezTo>
                      <a:pt x="93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93"/>
                      <a:pt x="62" y="124"/>
                    </a:cubicBezTo>
                    <a:cubicBezTo>
                      <a:pt x="93" y="154"/>
                      <a:pt x="93" y="186"/>
                      <a:pt x="93" y="217"/>
                    </a:cubicBezTo>
                    <a:cubicBezTo>
                      <a:pt x="93" y="217"/>
                      <a:pt x="124" y="248"/>
                      <a:pt x="124" y="278"/>
                    </a:cubicBezTo>
                    <a:cubicBezTo>
                      <a:pt x="155" y="310"/>
                      <a:pt x="155" y="310"/>
                      <a:pt x="155" y="310"/>
                    </a:cubicBezTo>
                    <a:cubicBezTo>
                      <a:pt x="155" y="310"/>
                      <a:pt x="155" y="341"/>
                      <a:pt x="155" y="402"/>
                    </a:cubicBezTo>
                    <a:lnTo>
                      <a:pt x="155" y="402"/>
                    </a:lnTo>
                    <a:cubicBezTo>
                      <a:pt x="155" y="434"/>
                      <a:pt x="155" y="434"/>
                      <a:pt x="155" y="434"/>
                    </a:cubicBezTo>
                    <a:lnTo>
                      <a:pt x="186" y="465"/>
                    </a:lnTo>
                    <a:cubicBezTo>
                      <a:pt x="186" y="496"/>
                      <a:pt x="186" y="496"/>
                      <a:pt x="186" y="526"/>
                    </a:cubicBezTo>
                    <a:lnTo>
                      <a:pt x="186" y="526"/>
                    </a:lnTo>
                    <a:cubicBezTo>
                      <a:pt x="186" y="558"/>
                      <a:pt x="186" y="589"/>
                      <a:pt x="186" y="620"/>
                    </a:cubicBezTo>
                    <a:lnTo>
                      <a:pt x="186" y="620"/>
                    </a:lnTo>
                    <a:cubicBezTo>
                      <a:pt x="217" y="650"/>
                      <a:pt x="217" y="650"/>
                      <a:pt x="248" y="682"/>
                    </a:cubicBezTo>
                    <a:lnTo>
                      <a:pt x="248" y="650"/>
                    </a:lnTo>
                    <a:cubicBezTo>
                      <a:pt x="279" y="650"/>
                      <a:pt x="279" y="650"/>
                      <a:pt x="279" y="65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8" name="Freeform 50">
                <a:extLst>
                  <a:ext uri="{FF2B5EF4-FFF2-40B4-BE49-F238E27FC236}">
                    <a16:creationId xmlns:a16="http://schemas.microsoft.com/office/drawing/2014/main" xmlns="" id="{E5AE0823-1119-4252-99FC-8B2A8F05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416175"/>
                <a:ext cx="100013" cy="123825"/>
              </a:xfrm>
              <a:custGeom>
                <a:avLst/>
                <a:gdLst>
                  <a:gd name="T0" fmla="*/ 279 w 280"/>
                  <a:gd name="T1" fmla="*/ 124 h 342"/>
                  <a:gd name="T2" fmla="*/ 279 w 280"/>
                  <a:gd name="T3" fmla="*/ 94 h 342"/>
                  <a:gd name="T4" fmla="*/ 279 w 280"/>
                  <a:gd name="T5" fmla="*/ 62 h 342"/>
                  <a:gd name="T6" fmla="*/ 279 w 280"/>
                  <a:gd name="T7" fmla="*/ 62 h 342"/>
                  <a:gd name="T8" fmla="*/ 248 w 280"/>
                  <a:gd name="T9" fmla="*/ 62 h 342"/>
                  <a:gd name="T10" fmla="*/ 186 w 280"/>
                  <a:gd name="T11" fmla="*/ 62 h 342"/>
                  <a:gd name="T12" fmla="*/ 155 w 280"/>
                  <a:gd name="T13" fmla="*/ 31 h 342"/>
                  <a:gd name="T14" fmla="*/ 155 w 280"/>
                  <a:gd name="T15" fmla="*/ 31 h 342"/>
                  <a:gd name="T16" fmla="*/ 124 w 280"/>
                  <a:gd name="T17" fmla="*/ 31 h 342"/>
                  <a:gd name="T18" fmla="*/ 93 w 280"/>
                  <a:gd name="T19" fmla="*/ 0 h 342"/>
                  <a:gd name="T20" fmla="*/ 63 w 280"/>
                  <a:gd name="T21" fmla="*/ 31 h 342"/>
                  <a:gd name="T22" fmla="*/ 31 w 280"/>
                  <a:gd name="T23" fmla="*/ 31 h 342"/>
                  <a:gd name="T24" fmla="*/ 31 w 280"/>
                  <a:gd name="T25" fmla="*/ 0 h 342"/>
                  <a:gd name="T26" fmla="*/ 31 w 280"/>
                  <a:gd name="T27" fmla="*/ 31 h 342"/>
                  <a:gd name="T28" fmla="*/ 31 w 280"/>
                  <a:gd name="T29" fmla="*/ 31 h 342"/>
                  <a:gd name="T30" fmla="*/ 31 w 280"/>
                  <a:gd name="T31" fmla="*/ 31 h 342"/>
                  <a:gd name="T32" fmla="*/ 63 w 280"/>
                  <a:gd name="T33" fmla="*/ 62 h 342"/>
                  <a:gd name="T34" fmla="*/ 63 w 280"/>
                  <a:gd name="T35" fmla="*/ 94 h 342"/>
                  <a:gd name="T36" fmla="*/ 31 w 280"/>
                  <a:gd name="T37" fmla="*/ 124 h 342"/>
                  <a:gd name="T38" fmla="*/ 31 w 280"/>
                  <a:gd name="T39" fmla="*/ 155 h 342"/>
                  <a:gd name="T40" fmla="*/ 31 w 280"/>
                  <a:gd name="T41" fmla="*/ 155 h 342"/>
                  <a:gd name="T42" fmla="*/ 31 w 280"/>
                  <a:gd name="T43" fmla="*/ 186 h 342"/>
                  <a:gd name="T44" fmla="*/ 31 w 280"/>
                  <a:gd name="T45" fmla="*/ 186 h 342"/>
                  <a:gd name="T46" fmla="*/ 0 w 280"/>
                  <a:gd name="T47" fmla="*/ 186 h 342"/>
                  <a:gd name="T48" fmla="*/ 0 w 280"/>
                  <a:gd name="T49" fmla="*/ 218 h 342"/>
                  <a:gd name="T50" fmla="*/ 31 w 280"/>
                  <a:gd name="T51" fmla="*/ 218 h 342"/>
                  <a:gd name="T52" fmla="*/ 31 w 280"/>
                  <a:gd name="T53" fmla="*/ 248 h 342"/>
                  <a:gd name="T54" fmla="*/ 63 w 280"/>
                  <a:gd name="T55" fmla="*/ 279 h 342"/>
                  <a:gd name="T56" fmla="*/ 63 w 280"/>
                  <a:gd name="T57" fmla="*/ 310 h 342"/>
                  <a:gd name="T58" fmla="*/ 155 w 280"/>
                  <a:gd name="T59" fmla="*/ 310 h 342"/>
                  <a:gd name="T60" fmla="*/ 217 w 280"/>
                  <a:gd name="T61" fmla="*/ 279 h 342"/>
                  <a:gd name="T62" fmla="*/ 248 w 280"/>
                  <a:gd name="T63" fmla="*/ 279 h 342"/>
                  <a:gd name="T64" fmla="*/ 248 w 280"/>
                  <a:gd name="T65" fmla="*/ 279 h 342"/>
                  <a:gd name="T66" fmla="*/ 248 w 280"/>
                  <a:gd name="T67" fmla="*/ 186 h 342"/>
                  <a:gd name="T68" fmla="*/ 248 w 280"/>
                  <a:gd name="T69" fmla="*/ 186 h 342"/>
                  <a:gd name="T70" fmla="*/ 248 w 280"/>
                  <a:gd name="T71" fmla="*/ 186 h 342"/>
                  <a:gd name="T72" fmla="*/ 248 w 280"/>
                  <a:gd name="T73" fmla="*/ 155 h 342"/>
                  <a:gd name="T74" fmla="*/ 279 w 280"/>
                  <a:gd name="T75" fmla="*/ 124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0" h="342">
                    <a:moveTo>
                      <a:pt x="279" y="124"/>
                    </a:moveTo>
                    <a:lnTo>
                      <a:pt x="279" y="124"/>
                    </a:lnTo>
                    <a:lnTo>
                      <a:pt x="279" y="124"/>
                    </a:lnTo>
                    <a:cubicBezTo>
                      <a:pt x="279" y="124"/>
                      <a:pt x="279" y="124"/>
                      <a:pt x="279" y="94"/>
                    </a:cubicBezTo>
                    <a:cubicBezTo>
                      <a:pt x="279" y="94"/>
                      <a:pt x="279" y="94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cubicBezTo>
                      <a:pt x="217" y="62"/>
                      <a:pt x="217" y="62"/>
                      <a:pt x="186" y="62"/>
                    </a:cubicBezTo>
                    <a:cubicBezTo>
                      <a:pt x="186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63" y="62"/>
                      <a:pt x="63" y="62"/>
                    </a:cubicBezTo>
                    <a:lnTo>
                      <a:pt x="63" y="62"/>
                    </a:lnTo>
                    <a:cubicBezTo>
                      <a:pt x="63" y="94"/>
                      <a:pt x="63" y="94"/>
                      <a:pt x="31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93" y="124"/>
                      <a:pt x="93" y="124"/>
                      <a:pt x="93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86"/>
                      <a:pt x="0" y="186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31" y="218"/>
                    </a:lnTo>
                    <a:cubicBezTo>
                      <a:pt x="31" y="248"/>
                      <a:pt x="31" y="248"/>
                      <a:pt x="31" y="248"/>
                    </a:cubicBezTo>
                    <a:cubicBezTo>
                      <a:pt x="63" y="248"/>
                      <a:pt x="6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cubicBezTo>
                      <a:pt x="63" y="279"/>
                      <a:pt x="63" y="279"/>
                      <a:pt x="63" y="310"/>
                    </a:cubicBezTo>
                    <a:lnTo>
                      <a:pt x="63" y="310"/>
                    </a:lnTo>
                    <a:lnTo>
                      <a:pt x="63" y="341"/>
                    </a:lnTo>
                    <a:cubicBezTo>
                      <a:pt x="93" y="341"/>
                      <a:pt x="124" y="310"/>
                      <a:pt x="155" y="310"/>
                    </a:cubicBezTo>
                    <a:cubicBezTo>
                      <a:pt x="155" y="279"/>
                      <a:pt x="155" y="279"/>
                      <a:pt x="186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18"/>
                      <a:pt x="248" y="218"/>
                      <a:pt x="248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86"/>
                      <a:pt x="248" y="186"/>
                      <a:pt x="248" y="155"/>
                    </a:cubicBez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59" name="Freeform 51">
                <a:extLst>
                  <a:ext uri="{FF2B5EF4-FFF2-40B4-BE49-F238E27FC236}">
                    <a16:creationId xmlns:a16="http://schemas.microsoft.com/office/drawing/2014/main" xmlns="" id="{37D89399-7569-4952-912A-0079F4703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2460625"/>
                <a:ext cx="66675" cy="77788"/>
              </a:xfrm>
              <a:custGeom>
                <a:avLst/>
                <a:gdLst>
                  <a:gd name="T0" fmla="*/ 155 w 187"/>
                  <a:gd name="T1" fmla="*/ 155 h 218"/>
                  <a:gd name="T2" fmla="*/ 155 w 187"/>
                  <a:gd name="T3" fmla="*/ 155 h 218"/>
                  <a:gd name="T4" fmla="*/ 155 w 187"/>
                  <a:gd name="T5" fmla="*/ 155 h 218"/>
                  <a:gd name="T6" fmla="*/ 155 w 187"/>
                  <a:gd name="T7" fmla="*/ 155 h 218"/>
                  <a:gd name="T8" fmla="*/ 155 w 187"/>
                  <a:gd name="T9" fmla="*/ 155 h 218"/>
                  <a:gd name="T10" fmla="*/ 124 w 187"/>
                  <a:gd name="T11" fmla="*/ 155 h 218"/>
                  <a:gd name="T12" fmla="*/ 124 w 187"/>
                  <a:gd name="T13" fmla="*/ 124 h 218"/>
                  <a:gd name="T14" fmla="*/ 124 w 187"/>
                  <a:gd name="T15" fmla="*/ 124 h 218"/>
                  <a:gd name="T16" fmla="*/ 124 w 187"/>
                  <a:gd name="T17" fmla="*/ 124 h 218"/>
                  <a:gd name="T18" fmla="*/ 124 w 187"/>
                  <a:gd name="T19" fmla="*/ 94 h 218"/>
                  <a:gd name="T20" fmla="*/ 94 w 187"/>
                  <a:gd name="T21" fmla="*/ 94 h 218"/>
                  <a:gd name="T22" fmla="*/ 62 w 187"/>
                  <a:gd name="T23" fmla="*/ 62 h 218"/>
                  <a:gd name="T24" fmla="*/ 62 w 187"/>
                  <a:gd name="T25" fmla="*/ 31 h 218"/>
                  <a:gd name="T26" fmla="*/ 62 w 187"/>
                  <a:gd name="T27" fmla="*/ 31 h 218"/>
                  <a:gd name="T28" fmla="*/ 62 w 187"/>
                  <a:gd name="T29" fmla="*/ 0 h 218"/>
                  <a:gd name="T30" fmla="*/ 62 w 187"/>
                  <a:gd name="T31" fmla="*/ 0 h 218"/>
                  <a:gd name="T32" fmla="*/ 62 w 187"/>
                  <a:gd name="T33" fmla="*/ 31 h 218"/>
                  <a:gd name="T34" fmla="*/ 31 w 187"/>
                  <a:gd name="T35" fmla="*/ 31 h 218"/>
                  <a:gd name="T36" fmla="*/ 0 w 187"/>
                  <a:gd name="T37" fmla="*/ 62 h 218"/>
                  <a:gd name="T38" fmla="*/ 0 w 187"/>
                  <a:gd name="T39" fmla="*/ 94 h 218"/>
                  <a:gd name="T40" fmla="*/ 0 w 187"/>
                  <a:gd name="T41" fmla="*/ 94 h 218"/>
                  <a:gd name="T42" fmla="*/ 62 w 187"/>
                  <a:gd name="T43" fmla="*/ 124 h 218"/>
                  <a:gd name="T44" fmla="*/ 124 w 187"/>
                  <a:gd name="T45" fmla="*/ 186 h 218"/>
                  <a:gd name="T46" fmla="*/ 155 w 187"/>
                  <a:gd name="T47" fmla="*/ 217 h 218"/>
                  <a:gd name="T48" fmla="*/ 155 w 187"/>
                  <a:gd name="T49" fmla="*/ 186 h 218"/>
                  <a:gd name="T50" fmla="*/ 186 w 187"/>
                  <a:gd name="T51" fmla="*/ 186 h 218"/>
                  <a:gd name="T52" fmla="*/ 155 w 187"/>
                  <a:gd name="T53" fmla="*/ 155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218">
                    <a:moveTo>
                      <a:pt x="155" y="155"/>
                    </a:move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55" y="155"/>
                    </a:lnTo>
                    <a:lnTo>
                      <a:pt x="124" y="155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4"/>
                      <a:pt x="124" y="94"/>
                      <a:pt x="124" y="94"/>
                    </a:cubicBezTo>
                    <a:cubicBezTo>
                      <a:pt x="124" y="94"/>
                      <a:pt x="124" y="94"/>
                      <a:pt x="94" y="94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6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0" y="62"/>
                    </a:cubicBez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31" y="124"/>
                      <a:pt x="62" y="124"/>
                    </a:cubicBezTo>
                    <a:cubicBezTo>
                      <a:pt x="94" y="155"/>
                      <a:pt x="94" y="186"/>
                      <a:pt x="124" y="186"/>
                    </a:cubicBezTo>
                    <a:lnTo>
                      <a:pt x="155" y="217"/>
                    </a:lnTo>
                    <a:lnTo>
                      <a:pt x="155" y="186"/>
                    </a:lnTo>
                    <a:cubicBezTo>
                      <a:pt x="155" y="186"/>
                      <a:pt x="155" y="186"/>
                      <a:pt x="186" y="186"/>
                    </a:cubicBezTo>
                    <a:cubicBezTo>
                      <a:pt x="155" y="155"/>
                      <a:pt x="155" y="155"/>
                      <a:pt x="155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0" name="Freeform 52">
                <a:extLst>
                  <a:ext uri="{FF2B5EF4-FFF2-40B4-BE49-F238E27FC236}">
                    <a16:creationId xmlns:a16="http://schemas.microsoft.com/office/drawing/2014/main" xmlns="" id="{FA0514FF-0C85-477C-9E28-ED179C68F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825" y="2427288"/>
                <a:ext cx="11113" cy="68262"/>
              </a:xfrm>
              <a:custGeom>
                <a:avLst/>
                <a:gdLst>
                  <a:gd name="T0" fmla="*/ 31 w 32"/>
                  <a:gd name="T1" fmla="*/ 63 h 188"/>
                  <a:gd name="T2" fmla="*/ 31 w 32"/>
                  <a:gd name="T3" fmla="*/ 63 h 188"/>
                  <a:gd name="T4" fmla="*/ 0 w 32"/>
                  <a:gd name="T5" fmla="*/ 31 h 188"/>
                  <a:gd name="T6" fmla="*/ 0 w 32"/>
                  <a:gd name="T7" fmla="*/ 31 h 188"/>
                  <a:gd name="T8" fmla="*/ 0 w 32"/>
                  <a:gd name="T9" fmla="*/ 0 h 188"/>
                  <a:gd name="T10" fmla="*/ 0 w 32"/>
                  <a:gd name="T11" fmla="*/ 0 h 188"/>
                  <a:gd name="T12" fmla="*/ 0 w 32"/>
                  <a:gd name="T13" fmla="*/ 0 h 188"/>
                  <a:gd name="T14" fmla="*/ 0 w 32"/>
                  <a:gd name="T15" fmla="*/ 0 h 188"/>
                  <a:gd name="T16" fmla="*/ 0 w 32"/>
                  <a:gd name="T17" fmla="*/ 31 h 188"/>
                  <a:gd name="T18" fmla="*/ 0 w 32"/>
                  <a:gd name="T19" fmla="*/ 63 h 188"/>
                  <a:gd name="T20" fmla="*/ 31 w 32"/>
                  <a:gd name="T21" fmla="*/ 93 h 188"/>
                  <a:gd name="T22" fmla="*/ 31 w 32"/>
                  <a:gd name="T23" fmla="*/ 93 h 188"/>
                  <a:gd name="T24" fmla="*/ 0 w 32"/>
                  <a:gd name="T25" fmla="*/ 93 h 188"/>
                  <a:gd name="T26" fmla="*/ 0 w 32"/>
                  <a:gd name="T27" fmla="*/ 124 h 188"/>
                  <a:gd name="T28" fmla="*/ 0 w 32"/>
                  <a:gd name="T29" fmla="*/ 124 h 188"/>
                  <a:gd name="T30" fmla="*/ 0 w 32"/>
                  <a:gd name="T31" fmla="*/ 124 h 188"/>
                  <a:gd name="T32" fmla="*/ 0 w 32"/>
                  <a:gd name="T33" fmla="*/ 155 h 188"/>
                  <a:gd name="T34" fmla="*/ 0 w 32"/>
                  <a:gd name="T35" fmla="*/ 155 h 188"/>
                  <a:gd name="T36" fmla="*/ 0 w 32"/>
                  <a:gd name="T37" fmla="*/ 187 h 188"/>
                  <a:gd name="T38" fmla="*/ 0 w 32"/>
                  <a:gd name="T39" fmla="*/ 187 h 188"/>
                  <a:gd name="T40" fmla="*/ 0 w 32"/>
                  <a:gd name="T41" fmla="*/ 187 h 188"/>
                  <a:gd name="T42" fmla="*/ 0 w 32"/>
                  <a:gd name="T43" fmla="*/ 187 h 188"/>
                  <a:gd name="T44" fmla="*/ 31 w 32"/>
                  <a:gd name="T45" fmla="*/ 155 h 188"/>
                  <a:gd name="T46" fmla="*/ 31 w 32"/>
                  <a:gd name="T47" fmla="*/ 124 h 188"/>
                  <a:gd name="T48" fmla="*/ 31 w 32"/>
                  <a:gd name="T49" fmla="*/ 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88">
                    <a:moveTo>
                      <a:pt x="31" y="63"/>
                    </a:moveTo>
                    <a:lnTo>
                      <a:pt x="31" y="63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1" y="6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31" y="93"/>
                      <a:pt x="0" y="93"/>
                    </a:cubicBez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cubicBezTo>
                      <a:pt x="31" y="93"/>
                      <a:pt x="31" y="63"/>
                      <a:pt x="31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1" name="Freeform 53">
                <a:extLst>
                  <a:ext uri="{FF2B5EF4-FFF2-40B4-BE49-F238E27FC236}">
                    <a16:creationId xmlns:a16="http://schemas.microsoft.com/office/drawing/2014/main" xmlns="" id="{5D837F92-A7B9-4FCD-A8B7-F4AE53D2C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275" y="2338388"/>
                <a:ext cx="223838" cy="201612"/>
              </a:xfrm>
              <a:custGeom>
                <a:avLst/>
                <a:gdLst>
                  <a:gd name="T0" fmla="*/ 372 w 620"/>
                  <a:gd name="T1" fmla="*/ 403 h 559"/>
                  <a:gd name="T2" fmla="*/ 435 w 620"/>
                  <a:gd name="T3" fmla="*/ 403 h 559"/>
                  <a:gd name="T4" fmla="*/ 464 w 620"/>
                  <a:gd name="T5" fmla="*/ 403 h 559"/>
                  <a:gd name="T6" fmla="*/ 464 w 620"/>
                  <a:gd name="T7" fmla="*/ 403 h 559"/>
                  <a:gd name="T8" fmla="*/ 464 w 620"/>
                  <a:gd name="T9" fmla="*/ 372 h 559"/>
                  <a:gd name="T10" fmla="*/ 526 w 620"/>
                  <a:gd name="T11" fmla="*/ 279 h 559"/>
                  <a:gd name="T12" fmla="*/ 526 w 620"/>
                  <a:gd name="T13" fmla="*/ 279 h 559"/>
                  <a:gd name="T14" fmla="*/ 526 w 620"/>
                  <a:gd name="T15" fmla="*/ 217 h 559"/>
                  <a:gd name="T16" fmla="*/ 557 w 620"/>
                  <a:gd name="T17" fmla="*/ 187 h 559"/>
                  <a:gd name="T18" fmla="*/ 557 w 620"/>
                  <a:gd name="T19" fmla="*/ 124 h 559"/>
                  <a:gd name="T20" fmla="*/ 619 w 620"/>
                  <a:gd name="T21" fmla="*/ 124 h 559"/>
                  <a:gd name="T22" fmla="*/ 619 w 620"/>
                  <a:gd name="T23" fmla="*/ 124 h 559"/>
                  <a:gd name="T24" fmla="*/ 619 w 620"/>
                  <a:gd name="T25" fmla="*/ 124 h 559"/>
                  <a:gd name="T26" fmla="*/ 588 w 620"/>
                  <a:gd name="T27" fmla="*/ 63 h 559"/>
                  <a:gd name="T28" fmla="*/ 588 w 620"/>
                  <a:gd name="T29" fmla="*/ 63 h 559"/>
                  <a:gd name="T30" fmla="*/ 557 w 620"/>
                  <a:gd name="T31" fmla="*/ 31 h 559"/>
                  <a:gd name="T32" fmla="*/ 495 w 620"/>
                  <a:gd name="T33" fmla="*/ 63 h 559"/>
                  <a:gd name="T34" fmla="*/ 464 w 620"/>
                  <a:gd name="T35" fmla="*/ 31 h 559"/>
                  <a:gd name="T36" fmla="*/ 403 w 620"/>
                  <a:gd name="T37" fmla="*/ 31 h 559"/>
                  <a:gd name="T38" fmla="*/ 403 w 620"/>
                  <a:gd name="T39" fmla="*/ 63 h 559"/>
                  <a:gd name="T40" fmla="*/ 341 w 620"/>
                  <a:gd name="T41" fmla="*/ 93 h 559"/>
                  <a:gd name="T42" fmla="*/ 279 w 620"/>
                  <a:gd name="T43" fmla="*/ 63 h 559"/>
                  <a:gd name="T44" fmla="*/ 279 w 620"/>
                  <a:gd name="T45" fmla="*/ 31 h 559"/>
                  <a:gd name="T46" fmla="*/ 217 w 620"/>
                  <a:gd name="T47" fmla="*/ 63 h 559"/>
                  <a:gd name="T48" fmla="*/ 187 w 620"/>
                  <a:gd name="T49" fmla="*/ 63 h 559"/>
                  <a:gd name="T50" fmla="*/ 155 w 620"/>
                  <a:gd name="T51" fmla="*/ 31 h 559"/>
                  <a:gd name="T52" fmla="*/ 124 w 620"/>
                  <a:gd name="T53" fmla="*/ 0 h 559"/>
                  <a:gd name="T54" fmla="*/ 124 w 620"/>
                  <a:gd name="T55" fmla="*/ 31 h 559"/>
                  <a:gd name="T56" fmla="*/ 93 w 620"/>
                  <a:gd name="T57" fmla="*/ 31 h 559"/>
                  <a:gd name="T58" fmla="*/ 63 w 620"/>
                  <a:gd name="T59" fmla="*/ 93 h 559"/>
                  <a:gd name="T60" fmla="*/ 63 w 620"/>
                  <a:gd name="T61" fmla="*/ 93 h 559"/>
                  <a:gd name="T62" fmla="*/ 63 w 620"/>
                  <a:gd name="T63" fmla="*/ 124 h 559"/>
                  <a:gd name="T64" fmla="*/ 63 w 620"/>
                  <a:gd name="T65" fmla="*/ 155 h 559"/>
                  <a:gd name="T66" fmla="*/ 63 w 620"/>
                  <a:gd name="T67" fmla="*/ 217 h 559"/>
                  <a:gd name="T68" fmla="*/ 63 w 620"/>
                  <a:gd name="T69" fmla="*/ 248 h 559"/>
                  <a:gd name="T70" fmla="*/ 31 w 620"/>
                  <a:gd name="T71" fmla="*/ 279 h 559"/>
                  <a:gd name="T72" fmla="*/ 31 w 620"/>
                  <a:gd name="T73" fmla="*/ 279 h 559"/>
                  <a:gd name="T74" fmla="*/ 0 w 620"/>
                  <a:gd name="T75" fmla="*/ 341 h 559"/>
                  <a:gd name="T76" fmla="*/ 0 w 620"/>
                  <a:gd name="T77" fmla="*/ 435 h 559"/>
                  <a:gd name="T78" fmla="*/ 31 w 620"/>
                  <a:gd name="T79" fmla="*/ 435 h 559"/>
                  <a:gd name="T80" fmla="*/ 124 w 620"/>
                  <a:gd name="T81" fmla="*/ 465 h 559"/>
                  <a:gd name="T82" fmla="*/ 155 w 620"/>
                  <a:gd name="T83" fmla="*/ 558 h 559"/>
                  <a:gd name="T84" fmla="*/ 187 w 620"/>
                  <a:gd name="T85" fmla="*/ 558 h 559"/>
                  <a:gd name="T86" fmla="*/ 279 w 620"/>
                  <a:gd name="T87" fmla="*/ 558 h 559"/>
                  <a:gd name="T88" fmla="*/ 279 w 620"/>
                  <a:gd name="T89" fmla="*/ 527 h 559"/>
                  <a:gd name="T90" fmla="*/ 311 w 620"/>
                  <a:gd name="T91" fmla="*/ 465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0" h="559">
                    <a:moveTo>
                      <a:pt x="372" y="403"/>
                    </a:moveTo>
                    <a:lnTo>
                      <a:pt x="372" y="403"/>
                    </a:lnTo>
                    <a:cubicBezTo>
                      <a:pt x="372" y="403"/>
                      <a:pt x="403" y="403"/>
                      <a:pt x="435" y="403"/>
                    </a:cubicBezTo>
                    <a:lnTo>
                      <a:pt x="435" y="403"/>
                    </a:lnTo>
                    <a:cubicBezTo>
                      <a:pt x="435" y="403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03"/>
                    </a:lnTo>
                    <a:lnTo>
                      <a:pt x="464" y="403"/>
                    </a:lnTo>
                    <a:cubicBezTo>
                      <a:pt x="464" y="403"/>
                      <a:pt x="464" y="403"/>
                      <a:pt x="464" y="372"/>
                    </a:cubicBezTo>
                    <a:lnTo>
                      <a:pt x="464" y="372"/>
                    </a:lnTo>
                    <a:cubicBezTo>
                      <a:pt x="464" y="372"/>
                      <a:pt x="495" y="341"/>
                      <a:pt x="495" y="311"/>
                    </a:cubicBezTo>
                    <a:cubicBezTo>
                      <a:pt x="495" y="279"/>
                      <a:pt x="495" y="279"/>
                      <a:pt x="526" y="279"/>
                    </a:cubicBezTo>
                    <a:lnTo>
                      <a:pt x="526" y="279"/>
                    </a:lnTo>
                    <a:lnTo>
                      <a:pt x="526" y="279"/>
                    </a:lnTo>
                    <a:cubicBezTo>
                      <a:pt x="526" y="248"/>
                      <a:pt x="526" y="248"/>
                      <a:pt x="526" y="217"/>
                    </a:cubicBezTo>
                    <a:lnTo>
                      <a:pt x="526" y="217"/>
                    </a:lnTo>
                    <a:lnTo>
                      <a:pt x="557" y="217"/>
                    </a:lnTo>
                    <a:cubicBezTo>
                      <a:pt x="557" y="187"/>
                      <a:pt x="557" y="187"/>
                      <a:pt x="557" y="187"/>
                    </a:cubicBezTo>
                    <a:lnTo>
                      <a:pt x="557" y="187"/>
                    </a:lnTo>
                    <a:cubicBezTo>
                      <a:pt x="557" y="155"/>
                      <a:pt x="557" y="155"/>
                      <a:pt x="557" y="124"/>
                    </a:cubicBezTo>
                    <a:lnTo>
                      <a:pt x="557" y="124"/>
                    </a:lnTo>
                    <a:cubicBezTo>
                      <a:pt x="588" y="124"/>
                      <a:pt x="588" y="124"/>
                      <a:pt x="619" y="124"/>
                    </a:cubicBez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lnTo>
                      <a:pt x="619" y="124"/>
                    </a:lnTo>
                    <a:cubicBezTo>
                      <a:pt x="619" y="93"/>
                      <a:pt x="619" y="93"/>
                      <a:pt x="619" y="93"/>
                    </a:cubicBezTo>
                    <a:cubicBezTo>
                      <a:pt x="588" y="93"/>
                      <a:pt x="588" y="63"/>
                      <a:pt x="588" y="63"/>
                    </a:cubicBezTo>
                    <a:lnTo>
                      <a:pt x="588" y="63"/>
                    </a:lnTo>
                    <a:lnTo>
                      <a:pt x="588" y="63"/>
                    </a:lnTo>
                    <a:cubicBezTo>
                      <a:pt x="588" y="31"/>
                      <a:pt x="588" y="31"/>
                      <a:pt x="557" y="31"/>
                    </a:cubicBezTo>
                    <a:lnTo>
                      <a:pt x="557" y="31"/>
                    </a:lnTo>
                    <a:cubicBezTo>
                      <a:pt x="557" y="63"/>
                      <a:pt x="526" y="63"/>
                      <a:pt x="495" y="63"/>
                    </a:cubicBezTo>
                    <a:lnTo>
                      <a:pt x="495" y="63"/>
                    </a:lnTo>
                    <a:lnTo>
                      <a:pt x="495" y="63"/>
                    </a:lnTo>
                    <a:cubicBezTo>
                      <a:pt x="495" y="63"/>
                      <a:pt x="464" y="63"/>
                      <a:pt x="464" y="31"/>
                    </a:cubicBezTo>
                    <a:cubicBezTo>
                      <a:pt x="434" y="31"/>
                      <a:pt x="435" y="31"/>
                      <a:pt x="435" y="31"/>
                    </a:cubicBezTo>
                    <a:lnTo>
                      <a:pt x="403" y="31"/>
                    </a:lnTo>
                    <a:lnTo>
                      <a:pt x="403" y="63"/>
                    </a:lnTo>
                    <a:lnTo>
                      <a:pt x="403" y="63"/>
                    </a:lnTo>
                    <a:cubicBezTo>
                      <a:pt x="372" y="63"/>
                      <a:pt x="372" y="63"/>
                      <a:pt x="372" y="93"/>
                    </a:cubicBezTo>
                    <a:lnTo>
                      <a:pt x="341" y="93"/>
                    </a:lnTo>
                    <a:cubicBezTo>
                      <a:pt x="311" y="93"/>
                      <a:pt x="279" y="63"/>
                      <a:pt x="279" y="63"/>
                    </a:cubicBezTo>
                    <a:lnTo>
                      <a:pt x="279" y="63"/>
                    </a:lnTo>
                    <a:lnTo>
                      <a:pt x="279" y="63"/>
                    </a:lnTo>
                    <a:lnTo>
                      <a:pt x="279" y="31"/>
                    </a:lnTo>
                    <a:lnTo>
                      <a:pt x="248" y="63"/>
                    </a:lnTo>
                    <a:cubicBezTo>
                      <a:pt x="248" y="63"/>
                      <a:pt x="248" y="63"/>
                      <a:pt x="217" y="63"/>
                    </a:cubicBezTo>
                    <a:lnTo>
                      <a:pt x="187" y="63"/>
                    </a:lnTo>
                    <a:lnTo>
                      <a:pt x="187" y="63"/>
                    </a:lnTo>
                    <a:cubicBezTo>
                      <a:pt x="187" y="63"/>
                      <a:pt x="187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3"/>
                      <a:pt x="63" y="63"/>
                      <a:pt x="63" y="93"/>
                    </a:cubicBez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cubicBezTo>
                      <a:pt x="63" y="124"/>
                      <a:pt x="63" y="124"/>
                      <a:pt x="63" y="124"/>
                    </a:cubicBezTo>
                    <a:lnTo>
                      <a:pt x="63" y="124"/>
                    </a:lnTo>
                    <a:lnTo>
                      <a:pt x="63" y="155"/>
                    </a:lnTo>
                    <a:lnTo>
                      <a:pt x="63" y="155"/>
                    </a:lnTo>
                    <a:lnTo>
                      <a:pt x="63" y="187"/>
                    </a:lnTo>
                    <a:cubicBezTo>
                      <a:pt x="63" y="217"/>
                      <a:pt x="63" y="217"/>
                      <a:pt x="63" y="217"/>
                    </a:cubicBezTo>
                    <a:lnTo>
                      <a:pt x="63" y="217"/>
                    </a:lnTo>
                    <a:cubicBezTo>
                      <a:pt x="63" y="248"/>
                      <a:pt x="63" y="248"/>
                      <a:pt x="63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311"/>
                      <a:pt x="0" y="311"/>
                      <a:pt x="0" y="311"/>
                    </a:cubicBezTo>
                    <a:lnTo>
                      <a:pt x="0" y="341"/>
                    </a:lnTo>
                    <a:cubicBezTo>
                      <a:pt x="0" y="372"/>
                      <a:pt x="0" y="372"/>
                      <a:pt x="0" y="403"/>
                    </a:cubicBezTo>
                    <a:cubicBezTo>
                      <a:pt x="0" y="403"/>
                      <a:pt x="0" y="403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cubicBezTo>
                      <a:pt x="31" y="435"/>
                      <a:pt x="31" y="435"/>
                      <a:pt x="63" y="435"/>
                    </a:cubicBezTo>
                    <a:cubicBezTo>
                      <a:pt x="93" y="435"/>
                      <a:pt x="93" y="465"/>
                      <a:pt x="124" y="465"/>
                    </a:cubicBezTo>
                    <a:lnTo>
                      <a:pt x="124" y="465"/>
                    </a:lnTo>
                    <a:cubicBezTo>
                      <a:pt x="155" y="496"/>
                      <a:pt x="155" y="527"/>
                      <a:pt x="155" y="558"/>
                    </a:cubicBezTo>
                    <a:lnTo>
                      <a:pt x="155" y="558"/>
                    </a:lnTo>
                    <a:cubicBezTo>
                      <a:pt x="155" y="558"/>
                      <a:pt x="155" y="558"/>
                      <a:pt x="187" y="558"/>
                    </a:cubicBezTo>
                    <a:lnTo>
                      <a:pt x="187" y="558"/>
                    </a:lnTo>
                    <a:cubicBezTo>
                      <a:pt x="187" y="558"/>
                      <a:pt x="248" y="558"/>
                      <a:pt x="279" y="558"/>
                    </a:cubicBezTo>
                    <a:cubicBezTo>
                      <a:pt x="279" y="527"/>
                      <a:pt x="279" y="527"/>
                      <a:pt x="279" y="527"/>
                    </a:cubicBezTo>
                    <a:lnTo>
                      <a:pt x="279" y="527"/>
                    </a:lnTo>
                    <a:cubicBezTo>
                      <a:pt x="279" y="527"/>
                      <a:pt x="279" y="496"/>
                      <a:pt x="311" y="465"/>
                    </a:cubicBezTo>
                    <a:lnTo>
                      <a:pt x="311" y="465"/>
                    </a:lnTo>
                    <a:lnTo>
                      <a:pt x="372" y="4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xmlns="" id="{814E3A65-46D4-4081-AAC3-031EBF4F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8100" y="2605088"/>
                <a:ext cx="100013" cy="123825"/>
              </a:xfrm>
              <a:custGeom>
                <a:avLst/>
                <a:gdLst>
                  <a:gd name="T0" fmla="*/ 94 w 279"/>
                  <a:gd name="T1" fmla="*/ 248 h 342"/>
                  <a:gd name="T2" fmla="*/ 94 w 279"/>
                  <a:gd name="T3" fmla="*/ 248 h 342"/>
                  <a:gd name="T4" fmla="*/ 154 w 279"/>
                  <a:gd name="T5" fmla="*/ 248 h 342"/>
                  <a:gd name="T6" fmla="*/ 154 w 279"/>
                  <a:gd name="T7" fmla="*/ 217 h 342"/>
                  <a:gd name="T8" fmla="*/ 216 w 279"/>
                  <a:gd name="T9" fmla="*/ 217 h 342"/>
                  <a:gd name="T10" fmla="*/ 216 w 279"/>
                  <a:gd name="T11" fmla="*/ 248 h 342"/>
                  <a:gd name="T12" fmla="*/ 216 w 279"/>
                  <a:gd name="T13" fmla="*/ 248 h 342"/>
                  <a:gd name="T14" fmla="*/ 216 w 279"/>
                  <a:gd name="T15" fmla="*/ 248 h 342"/>
                  <a:gd name="T16" fmla="*/ 247 w 279"/>
                  <a:gd name="T17" fmla="*/ 217 h 342"/>
                  <a:gd name="T18" fmla="*/ 247 w 279"/>
                  <a:gd name="T19" fmla="*/ 248 h 342"/>
                  <a:gd name="T20" fmla="*/ 278 w 279"/>
                  <a:gd name="T21" fmla="*/ 248 h 342"/>
                  <a:gd name="T22" fmla="*/ 278 w 279"/>
                  <a:gd name="T23" fmla="*/ 217 h 342"/>
                  <a:gd name="T24" fmla="*/ 247 w 279"/>
                  <a:gd name="T25" fmla="*/ 186 h 342"/>
                  <a:gd name="T26" fmla="*/ 247 w 279"/>
                  <a:gd name="T27" fmla="*/ 155 h 342"/>
                  <a:gd name="T28" fmla="*/ 247 w 279"/>
                  <a:gd name="T29" fmla="*/ 155 h 342"/>
                  <a:gd name="T30" fmla="*/ 247 w 279"/>
                  <a:gd name="T31" fmla="*/ 155 h 342"/>
                  <a:gd name="T32" fmla="*/ 247 w 279"/>
                  <a:gd name="T33" fmla="*/ 155 h 342"/>
                  <a:gd name="T34" fmla="*/ 216 w 279"/>
                  <a:gd name="T35" fmla="*/ 124 h 342"/>
                  <a:gd name="T36" fmla="*/ 247 w 279"/>
                  <a:gd name="T37" fmla="*/ 93 h 342"/>
                  <a:gd name="T38" fmla="*/ 247 w 279"/>
                  <a:gd name="T39" fmla="*/ 93 h 342"/>
                  <a:gd name="T40" fmla="*/ 247 w 279"/>
                  <a:gd name="T41" fmla="*/ 62 h 342"/>
                  <a:gd name="T42" fmla="*/ 247 w 279"/>
                  <a:gd name="T43" fmla="*/ 62 h 342"/>
                  <a:gd name="T44" fmla="*/ 247 w 279"/>
                  <a:gd name="T45" fmla="*/ 62 h 342"/>
                  <a:gd name="T46" fmla="*/ 216 w 279"/>
                  <a:gd name="T47" fmla="*/ 62 h 342"/>
                  <a:gd name="T48" fmla="*/ 216 w 279"/>
                  <a:gd name="T49" fmla="*/ 62 h 342"/>
                  <a:gd name="T50" fmla="*/ 216 w 279"/>
                  <a:gd name="T51" fmla="*/ 93 h 342"/>
                  <a:gd name="T52" fmla="*/ 185 w 279"/>
                  <a:gd name="T53" fmla="*/ 62 h 342"/>
                  <a:gd name="T54" fmla="*/ 185 w 279"/>
                  <a:gd name="T55" fmla="*/ 62 h 342"/>
                  <a:gd name="T56" fmla="*/ 185 w 279"/>
                  <a:gd name="T57" fmla="*/ 31 h 342"/>
                  <a:gd name="T58" fmla="*/ 185 w 279"/>
                  <a:gd name="T59" fmla="*/ 31 h 342"/>
                  <a:gd name="T60" fmla="*/ 185 w 279"/>
                  <a:gd name="T61" fmla="*/ 0 h 342"/>
                  <a:gd name="T62" fmla="*/ 154 w 279"/>
                  <a:gd name="T63" fmla="*/ 0 h 342"/>
                  <a:gd name="T64" fmla="*/ 154 w 279"/>
                  <a:gd name="T65" fmla="*/ 0 h 342"/>
                  <a:gd name="T66" fmla="*/ 154 w 279"/>
                  <a:gd name="T67" fmla="*/ 0 h 342"/>
                  <a:gd name="T68" fmla="*/ 154 w 279"/>
                  <a:gd name="T69" fmla="*/ 93 h 342"/>
                  <a:gd name="T70" fmla="*/ 31 w 279"/>
                  <a:gd name="T71" fmla="*/ 93 h 342"/>
                  <a:gd name="T72" fmla="*/ 0 w 279"/>
                  <a:gd name="T73" fmla="*/ 155 h 342"/>
                  <a:gd name="T74" fmla="*/ 0 w 279"/>
                  <a:gd name="T75" fmla="*/ 155 h 342"/>
                  <a:gd name="T76" fmla="*/ 0 w 279"/>
                  <a:gd name="T77" fmla="*/ 186 h 342"/>
                  <a:gd name="T78" fmla="*/ 0 w 279"/>
                  <a:gd name="T79" fmla="*/ 186 h 342"/>
                  <a:gd name="T80" fmla="*/ 0 w 279"/>
                  <a:gd name="T81" fmla="*/ 217 h 342"/>
                  <a:gd name="T82" fmla="*/ 31 w 279"/>
                  <a:gd name="T83" fmla="*/ 217 h 342"/>
                  <a:gd name="T84" fmla="*/ 31 w 279"/>
                  <a:gd name="T85" fmla="*/ 248 h 342"/>
                  <a:gd name="T86" fmla="*/ 94 w 279"/>
                  <a:gd name="T87" fmla="*/ 341 h 342"/>
                  <a:gd name="T88" fmla="*/ 123 w 279"/>
                  <a:gd name="T89" fmla="*/ 341 h 342"/>
                  <a:gd name="T90" fmla="*/ 94 w 279"/>
                  <a:gd name="T91" fmla="*/ 310 h 342"/>
                  <a:gd name="T92" fmla="*/ 94 w 279"/>
                  <a:gd name="T93" fmla="*/ 24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9" h="342">
                    <a:moveTo>
                      <a:pt x="94" y="248"/>
                    </a:moveTo>
                    <a:lnTo>
                      <a:pt x="94" y="248"/>
                    </a:lnTo>
                    <a:cubicBezTo>
                      <a:pt x="154" y="248"/>
                      <a:pt x="154" y="248"/>
                      <a:pt x="154" y="248"/>
                    </a:cubicBezTo>
                    <a:cubicBezTo>
                      <a:pt x="154" y="217"/>
                      <a:pt x="154" y="217"/>
                      <a:pt x="154" y="217"/>
                    </a:cubicBezTo>
                    <a:cubicBezTo>
                      <a:pt x="216" y="217"/>
                      <a:pt x="216" y="217"/>
                      <a:pt x="216" y="217"/>
                    </a:cubicBezTo>
                    <a:cubicBezTo>
                      <a:pt x="216" y="248"/>
                      <a:pt x="216" y="248"/>
                      <a:pt x="216" y="248"/>
                    </a:cubicBezTo>
                    <a:lnTo>
                      <a:pt x="216" y="248"/>
                    </a:lnTo>
                    <a:lnTo>
                      <a:pt x="216" y="248"/>
                    </a:lnTo>
                    <a:cubicBezTo>
                      <a:pt x="247" y="217"/>
                      <a:pt x="247" y="217"/>
                      <a:pt x="247" y="217"/>
                    </a:cubicBezTo>
                    <a:cubicBezTo>
                      <a:pt x="247" y="248"/>
                      <a:pt x="247" y="248"/>
                      <a:pt x="247" y="248"/>
                    </a:cubicBezTo>
                    <a:lnTo>
                      <a:pt x="278" y="248"/>
                    </a:lnTo>
                    <a:lnTo>
                      <a:pt x="278" y="217"/>
                    </a:lnTo>
                    <a:cubicBezTo>
                      <a:pt x="278" y="217"/>
                      <a:pt x="278" y="186"/>
                      <a:pt x="247" y="186"/>
                    </a:cubicBezTo>
                    <a:cubicBezTo>
                      <a:pt x="247" y="186"/>
                      <a:pt x="247" y="186"/>
                      <a:pt x="247" y="155"/>
                    </a:cubicBezTo>
                    <a:lnTo>
                      <a:pt x="247" y="155"/>
                    </a:lnTo>
                    <a:lnTo>
                      <a:pt x="247" y="155"/>
                    </a:lnTo>
                    <a:lnTo>
                      <a:pt x="247" y="155"/>
                    </a:lnTo>
                    <a:lnTo>
                      <a:pt x="216" y="124"/>
                    </a:lnTo>
                    <a:lnTo>
                      <a:pt x="247" y="93"/>
                    </a:lnTo>
                    <a:lnTo>
                      <a:pt x="247" y="93"/>
                    </a:lnTo>
                    <a:cubicBezTo>
                      <a:pt x="247" y="62"/>
                      <a:pt x="247" y="62"/>
                      <a:pt x="247" y="62"/>
                    </a:cubicBezTo>
                    <a:lnTo>
                      <a:pt x="247" y="62"/>
                    </a:lnTo>
                    <a:lnTo>
                      <a:pt x="247" y="62"/>
                    </a:lnTo>
                    <a:cubicBezTo>
                      <a:pt x="247" y="62"/>
                      <a:pt x="247" y="62"/>
                      <a:pt x="216" y="62"/>
                    </a:cubicBezTo>
                    <a:lnTo>
                      <a:pt x="216" y="62"/>
                    </a:lnTo>
                    <a:cubicBezTo>
                      <a:pt x="216" y="93"/>
                      <a:pt x="216" y="93"/>
                      <a:pt x="216" y="93"/>
                    </a:cubicBezTo>
                    <a:lnTo>
                      <a:pt x="185" y="62"/>
                    </a:ln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85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124"/>
                      <a:pt x="0" y="155"/>
                      <a:pt x="0" y="155"/>
                    </a:cubicBezTo>
                    <a:lnTo>
                      <a:pt x="0" y="155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86"/>
                      <a:pt x="0" y="186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48"/>
                      <a:pt x="31" y="248"/>
                      <a:pt x="31" y="248"/>
                    </a:cubicBezTo>
                    <a:cubicBezTo>
                      <a:pt x="31" y="248"/>
                      <a:pt x="62" y="279"/>
                      <a:pt x="94" y="341"/>
                    </a:cubicBezTo>
                    <a:cubicBezTo>
                      <a:pt x="123" y="341"/>
                      <a:pt x="123" y="341"/>
                      <a:pt x="123" y="341"/>
                    </a:cubicBezTo>
                    <a:cubicBezTo>
                      <a:pt x="93" y="310"/>
                      <a:pt x="94" y="310"/>
                      <a:pt x="94" y="310"/>
                    </a:cubicBezTo>
                    <a:lnTo>
                      <a:pt x="94" y="24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xmlns="" id="{3F3CF534-372C-447E-86CE-74DFEBE47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4875" y="1836738"/>
                <a:ext cx="179388" cy="168275"/>
              </a:xfrm>
              <a:custGeom>
                <a:avLst/>
                <a:gdLst>
                  <a:gd name="T0" fmla="*/ 155 w 497"/>
                  <a:gd name="T1" fmla="*/ 372 h 466"/>
                  <a:gd name="T2" fmla="*/ 218 w 497"/>
                  <a:gd name="T3" fmla="*/ 341 h 466"/>
                  <a:gd name="T4" fmla="*/ 218 w 497"/>
                  <a:gd name="T5" fmla="*/ 341 h 466"/>
                  <a:gd name="T6" fmla="*/ 218 w 497"/>
                  <a:gd name="T7" fmla="*/ 341 h 466"/>
                  <a:gd name="T8" fmla="*/ 279 w 497"/>
                  <a:gd name="T9" fmla="*/ 309 h 466"/>
                  <a:gd name="T10" fmla="*/ 310 w 497"/>
                  <a:gd name="T11" fmla="*/ 309 h 466"/>
                  <a:gd name="T12" fmla="*/ 310 w 497"/>
                  <a:gd name="T13" fmla="*/ 309 h 466"/>
                  <a:gd name="T14" fmla="*/ 310 w 497"/>
                  <a:gd name="T15" fmla="*/ 309 h 466"/>
                  <a:gd name="T16" fmla="*/ 341 w 497"/>
                  <a:gd name="T17" fmla="*/ 278 h 466"/>
                  <a:gd name="T18" fmla="*/ 372 w 497"/>
                  <a:gd name="T19" fmla="*/ 278 h 466"/>
                  <a:gd name="T20" fmla="*/ 372 w 497"/>
                  <a:gd name="T21" fmla="*/ 248 h 466"/>
                  <a:gd name="T22" fmla="*/ 372 w 497"/>
                  <a:gd name="T23" fmla="*/ 248 h 466"/>
                  <a:gd name="T24" fmla="*/ 372 w 497"/>
                  <a:gd name="T25" fmla="*/ 217 h 466"/>
                  <a:gd name="T26" fmla="*/ 403 w 497"/>
                  <a:gd name="T27" fmla="*/ 185 h 466"/>
                  <a:gd name="T28" fmla="*/ 434 w 497"/>
                  <a:gd name="T29" fmla="*/ 217 h 466"/>
                  <a:gd name="T30" fmla="*/ 434 w 497"/>
                  <a:gd name="T31" fmla="*/ 217 h 466"/>
                  <a:gd name="T32" fmla="*/ 434 w 497"/>
                  <a:gd name="T33" fmla="*/ 185 h 466"/>
                  <a:gd name="T34" fmla="*/ 466 w 497"/>
                  <a:gd name="T35" fmla="*/ 185 h 466"/>
                  <a:gd name="T36" fmla="*/ 496 w 497"/>
                  <a:gd name="T37" fmla="*/ 185 h 466"/>
                  <a:gd name="T38" fmla="*/ 496 w 497"/>
                  <a:gd name="T39" fmla="*/ 93 h 466"/>
                  <a:gd name="T40" fmla="*/ 466 w 497"/>
                  <a:gd name="T41" fmla="*/ 30 h 466"/>
                  <a:gd name="T42" fmla="*/ 466 w 497"/>
                  <a:gd name="T43" fmla="*/ 30 h 466"/>
                  <a:gd name="T44" fmla="*/ 434 w 497"/>
                  <a:gd name="T45" fmla="*/ 30 h 466"/>
                  <a:gd name="T46" fmla="*/ 403 w 497"/>
                  <a:gd name="T47" fmla="*/ 30 h 466"/>
                  <a:gd name="T48" fmla="*/ 310 w 497"/>
                  <a:gd name="T49" fmla="*/ 0 h 466"/>
                  <a:gd name="T50" fmla="*/ 279 w 497"/>
                  <a:gd name="T51" fmla="*/ 0 h 466"/>
                  <a:gd name="T52" fmla="*/ 279 w 497"/>
                  <a:gd name="T53" fmla="*/ 30 h 466"/>
                  <a:gd name="T54" fmla="*/ 155 w 497"/>
                  <a:gd name="T55" fmla="*/ 154 h 466"/>
                  <a:gd name="T56" fmla="*/ 94 w 497"/>
                  <a:gd name="T57" fmla="*/ 248 h 466"/>
                  <a:gd name="T58" fmla="*/ 94 w 497"/>
                  <a:gd name="T59" fmla="*/ 278 h 466"/>
                  <a:gd name="T60" fmla="*/ 94 w 497"/>
                  <a:gd name="T61" fmla="*/ 341 h 466"/>
                  <a:gd name="T62" fmla="*/ 0 w 497"/>
                  <a:gd name="T63" fmla="*/ 465 h 466"/>
                  <a:gd name="T64" fmla="*/ 94 w 497"/>
                  <a:gd name="T65" fmla="*/ 402 h 466"/>
                  <a:gd name="T66" fmla="*/ 155 w 497"/>
                  <a:gd name="T67" fmla="*/ 372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7" h="466">
                    <a:moveTo>
                      <a:pt x="155" y="372"/>
                    </a:moveTo>
                    <a:lnTo>
                      <a:pt x="155" y="372"/>
                    </a:lnTo>
                    <a:lnTo>
                      <a:pt x="186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lnTo>
                      <a:pt x="218" y="341"/>
                    </a:lnTo>
                    <a:cubicBezTo>
                      <a:pt x="218" y="341"/>
                      <a:pt x="218" y="341"/>
                      <a:pt x="248" y="341"/>
                    </a:cubicBezTo>
                    <a:cubicBezTo>
                      <a:pt x="248" y="309"/>
                      <a:pt x="248" y="309"/>
                      <a:pt x="279" y="309"/>
                    </a:cubicBez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lnTo>
                      <a:pt x="310" y="309"/>
                    </a:lnTo>
                    <a:cubicBezTo>
                      <a:pt x="310" y="278"/>
                      <a:pt x="341" y="278"/>
                      <a:pt x="341" y="278"/>
                    </a:cubicBezTo>
                    <a:lnTo>
                      <a:pt x="341" y="278"/>
                    </a:lnTo>
                    <a:lnTo>
                      <a:pt x="372" y="278"/>
                    </a:lnTo>
                    <a:lnTo>
                      <a:pt x="372" y="278"/>
                    </a:lnTo>
                    <a:cubicBezTo>
                      <a:pt x="372" y="278"/>
                      <a:pt x="372" y="278"/>
                      <a:pt x="372" y="248"/>
                    </a:cubicBezTo>
                    <a:lnTo>
                      <a:pt x="372" y="248"/>
                    </a:lnTo>
                    <a:lnTo>
                      <a:pt x="372" y="248"/>
                    </a:lnTo>
                    <a:cubicBezTo>
                      <a:pt x="372" y="248"/>
                      <a:pt x="372" y="248"/>
                      <a:pt x="372" y="217"/>
                    </a:cubicBezTo>
                    <a:lnTo>
                      <a:pt x="372" y="217"/>
                    </a:lnTo>
                    <a:cubicBezTo>
                      <a:pt x="372" y="185"/>
                      <a:pt x="403" y="185"/>
                      <a:pt x="403" y="185"/>
                    </a:cubicBezTo>
                    <a:lnTo>
                      <a:pt x="403" y="185"/>
                    </a:lnTo>
                    <a:cubicBezTo>
                      <a:pt x="403" y="185"/>
                      <a:pt x="403" y="217"/>
                      <a:pt x="434" y="217"/>
                    </a:cubicBez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185"/>
                      <a:pt x="434" y="185"/>
                      <a:pt x="434" y="185"/>
                    </a:cubicBezTo>
                    <a:lnTo>
                      <a:pt x="434" y="185"/>
                    </a:lnTo>
                    <a:cubicBezTo>
                      <a:pt x="466" y="185"/>
                      <a:pt x="466" y="185"/>
                      <a:pt x="466" y="185"/>
                    </a:cubicBezTo>
                    <a:lnTo>
                      <a:pt x="466" y="185"/>
                    </a:lnTo>
                    <a:lnTo>
                      <a:pt x="496" y="185"/>
                    </a:lnTo>
                    <a:lnTo>
                      <a:pt x="496" y="185"/>
                    </a:lnTo>
                    <a:lnTo>
                      <a:pt x="496" y="185"/>
                    </a:lnTo>
                    <a:cubicBezTo>
                      <a:pt x="496" y="154"/>
                      <a:pt x="496" y="124"/>
                      <a:pt x="496" y="93"/>
                    </a:cubicBezTo>
                    <a:lnTo>
                      <a:pt x="496" y="93"/>
                    </a:lnTo>
                    <a:cubicBezTo>
                      <a:pt x="496" y="61"/>
                      <a:pt x="496" y="61"/>
                      <a:pt x="466" y="30"/>
                    </a:cubicBezTo>
                    <a:lnTo>
                      <a:pt x="466" y="30"/>
                    </a:lnTo>
                    <a:lnTo>
                      <a:pt x="466" y="30"/>
                    </a:lnTo>
                    <a:lnTo>
                      <a:pt x="434" y="30"/>
                    </a:lnTo>
                    <a:lnTo>
                      <a:pt x="434" y="30"/>
                    </a:lnTo>
                    <a:lnTo>
                      <a:pt x="434" y="30"/>
                    </a:ln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372" y="30"/>
                      <a:pt x="341" y="3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cubicBezTo>
                      <a:pt x="279" y="0"/>
                      <a:pt x="279" y="0"/>
                      <a:pt x="279" y="30"/>
                    </a:cubicBezTo>
                    <a:lnTo>
                      <a:pt x="279" y="30"/>
                    </a:lnTo>
                    <a:cubicBezTo>
                      <a:pt x="279" y="61"/>
                      <a:pt x="248" y="93"/>
                      <a:pt x="248" y="93"/>
                    </a:cubicBezTo>
                    <a:cubicBezTo>
                      <a:pt x="218" y="124"/>
                      <a:pt x="155" y="154"/>
                      <a:pt x="155" y="154"/>
                    </a:cubicBezTo>
                    <a:cubicBezTo>
                      <a:pt x="155" y="154"/>
                      <a:pt x="124" y="185"/>
                      <a:pt x="94" y="185"/>
                    </a:cubicBezTo>
                    <a:cubicBezTo>
                      <a:pt x="94" y="217"/>
                      <a:pt x="124" y="217"/>
                      <a:pt x="94" y="248"/>
                    </a:cubicBezTo>
                    <a:lnTo>
                      <a:pt x="94" y="248"/>
                    </a:lnTo>
                    <a:lnTo>
                      <a:pt x="94" y="278"/>
                    </a:lnTo>
                    <a:cubicBezTo>
                      <a:pt x="94" y="309"/>
                      <a:pt x="94" y="341"/>
                      <a:pt x="94" y="341"/>
                    </a:cubicBezTo>
                    <a:lnTo>
                      <a:pt x="94" y="341"/>
                    </a:lnTo>
                    <a:cubicBezTo>
                      <a:pt x="94" y="372"/>
                      <a:pt x="94" y="372"/>
                      <a:pt x="62" y="402"/>
                    </a:cubicBezTo>
                    <a:cubicBezTo>
                      <a:pt x="31" y="433"/>
                      <a:pt x="0" y="433"/>
                      <a:pt x="0" y="465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02"/>
                      <a:pt x="94" y="402"/>
                      <a:pt x="94" y="402"/>
                    </a:cubicBezTo>
                    <a:lnTo>
                      <a:pt x="94" y="402"/>
                    </a:lnTo>
                    <a:cubicBezTo>
                      <a:pt x="124" y="402"/>
                      <a:pt x="124" y="372"/>
                      <a:pt x="155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4" name="Freeform 56">
                <a:extLst>
                  <a:ext uri="{FF2B5EF4-FFF2-40B4-BE49-F238E27FC236}">
                    <a16:creationId xmlns:a16="http://schemas.microsoft.com/office/drawing/2014/main" xmlns="" id="{64272736-FD9F-4F61-931F-AC774294B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4288" y="1333500"/>
                <a:ext cx="33337" cy="44450"/>
              </a:xfrm>
              <a:custGeom>
                <a:avLst/>
                <a:gdLst>
                  <a:gd name="T0" fmla="*/ 32 w 94"/>
                  <a:gd name="T1" fmla="*/ 92 h 124"/>
                  <a:gd name="T2" fmla="*/ 32 w 94"/>
                  <a:gd name="T3" fmla="*/ 92 h 124"/>
                  <a:gd name="T4" fmla="*/ 32 w 94"/>
                  <a:gd name="T5" fmla="*/ 92 h 124"/>
                  <a:gd name="T6" fmla="*/ 62 w 94"/>
                  <a:gd name="T7" fmla="*/ 123 h 124"/>
                  <a:gd name="T8" fmla="*/ 62 w 94"/>
                  <a:gd name="T9" fmla="*/ 92 h 124"/>
                  <a:gd name="T10" fmla="*/ 62 w 94"/>
                  <a:gd name="T11" fmla="*/ 92 h 124"/>
                  <a:gd name="T12" fmla="*/ 93 w 94"/>
                  <a:gd name="T13" fmla="*/ 31 h 124"/>
                  <a:gd name="T14" fmla="*/ 93 w 94"/>
                  <a:gd name="T15" fmla="*/ 31 h 124"/>
                  <a:gd name="T16" fmla="*/ 93 w 94"/>
                  <a:gd name="T17" fmla="*/ 0 h 124"/>
                  <a:gd name="T18" fmla="*/ 93 w 94"/>
                  <a:gd name="T19" fmla="*/ 0 h 124"/>
                  <a:gd name="T20" fmla="*/ 62 w 94"/>
                  <a:gd name="T21" fmla="*/ 31 h 124"/>
                  <a:gd name="T22" fmla="*/ 62 w 94"/>
                  <a:gd name="T23" fmla="*/ 0 h 124"/>
                  <a:gd name="T24" fmla="*/ 32 w 94"/>
                  <a:gd name="T25" fmla="*/ 0 h 124"/>
                  <a:gd name="T26" fmla="*/ 32 w 94"/>
                  <a:gd name="T27" fmla="*/ 0 h 124"/>
                  <a:gd name="T28" fmla="*/ 32 w 94"/>
                  <a:gd name="T29" fmla="*/ 31 h 124"/>
                  <a:gd name="T30" fmla="*/ 32 w 94"/>
                  <a:gd name="T31" fmla="*/ 62 h 124"/>
                  <a:gd name="T32" fmla="*/ 0 w 94"/>
                  <a:gd name="T33" fmla="*/ 62 h 124"/>
                  <a:gd name="T34" fmla="*/ 0 w 94"/>
                  <a:gd name="T35" fmla="*/ 62 h 124"/>
                  <a:gd name="T36" fmla="*/ 32 w 94"/>
                  <a:gd name="T37" fmla="*/ 62 h 124"/>
                  <a:gd name="T38" fmla="*/ 32 w 94"/>
                  <a:gd name="T39" fmla="*/ 9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124">
                    <a:moveTo>
                      <a:pt x="32" y="92"/>
                    </a:moveTo>
                    <a:lnTo>
                      <a:pt x="32" y="92"/>
                    </a:lnTo>
                    <a:lnTo>
                      <a:pt x="32" y="92"/>
                    </a:lnTo>
                    <a:cubicBezTo>
                      <a:pt x="62" y="123"/>
                      <a:pt x="62" y="123"/>
                      <a:pt x="62" y="123"/>
                    </a:cubicBezTo>
                    <a:lnTo>
                      <a:pt x="62" y="92"/>
                    </a:lnTo>
                    <a:lnTo>
                      <a:pt x="62" y="92"/>
                    </a:lnTo>
                    <a:cubicBezTo>
                      <a:pt x="62" y="62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31"/>
                      <a:pt x="62" y="31"/>
                    </a:cubicBez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62"/>
                      <a:pt x="32" y="62"/>
                      <a:pt x="32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5" name="Freeform 57">
                <a:extLst>
                  <a:ext uri="{FF2B5EF4-FFF2-40B4-BE49-F238E27FC236}">
                    <a16:creationId xmlns:a16="http://schemas.microsoft.com/office/drawing/2014/main" xmlns="" id="{15B19B82-2768-49EE-855C-0C82E4416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1066800"/>
                <a:ext cx="223838" cy="301625"/>
              </a:xfrm>
              <a:custGeom>
                <a:avLst/>
                <a:gdLst>
                  <a:gd name="T0" fmla="*/ 62 w 621"/>
                  <a:gd name="T1" fmla="*/ 806 h 837"/>
                  <a:gd name="T2" fmla="*/ 93 w 621"/>
                  <a:gd name="T3" fmla="*/ 836 h 837"/>
                  <a:gd name="T4" fmla="*/ 124 w 621"/>
                  <a:gd name="T5" fmla="*/ 836 h 837"/>
                  <a:gd name="T6" fmla="*/ 155 w 621"/>
                  <a:gd name="T7" fmla="*/ 775 h 837"/>
                  <a:gd name="T8" fmla="*/ 217 w 621"/>
                  <a:gd name="T9" fmla="*/ 744 h 837"/>
                  <a:gd name="T10" fmla="*/ 248 w 621"/>
                  <a:gd name="T11" fmla="*/ 682 h 837"/>
                  <a:gd name="T12" fmla="*/ 279 w 621"/>
                  <a:gd name="T13" fmla="*/ 620 h 837"/>
                  <a:gd name="T14" fmla="*/ 310 w 621"/>
                  <a:gd name="T15" fmla="*/ 588 h 837"/>
                  <a:gd name="T16" fmla="*/ 341 w 621"/>
                  <a:gd name="T17" fmla="*/ 558 h 837"/>
                  <a:gd name="T18" fmla="*/ 279 w 621"/>
                  <a:gd name="T19" fmla="*/ 527 h 837"/>
                  <a:gd name="T20" fmla="*/ 248 w 621"/>
                  <a:gd name="T21" fmla="*/ 434 h 837"/>
                  <a:gd name="T22" fmla="*/ 279 w 621"/>
                  <a:gd name="T23" fmla="*/ 403 h 837"/>
                  <a:gd name="T24" fmla="*/ 434 w 621"/>
                  <a:gd name="T25" fmla="*/ 310 h 837"/>
                  <a:gd name="T26" fmla="*/ 496 w 621"/>
                  <a:gd name="T27" fmla="*/ 217 h 837"/>
                  <a:gd name="T28" fmla="*/ 527 w 621"/>
                  <a:gd name="T29" fmla="*/ 186 h 837"/>
                  <a:gd name="T30" fmla="*/ 589 w 621"/>
                  <a:gd name="T31" fmla="*/ 155 h 837"/>
                  <a:gd name="T32" fmla="*/ 620 w 621"/>
                  <a:gd name="T33" fmla="*/ 155 h 837"/>
                  <a:gd name="T34" fmla="*/ 620 w 621"/>
                  <a:gd name="T35" fmla="*/ 93 h 837"/>
                  <a:gd name="T36" fmla="*/ 620 w 621"/>
                  <a:gd name="T37" fmla="*/ 62 h 837"/>
                  <a:gd name="T38" fmla="*/ 589 w 621"/>
                  <a:gd name="T39" fmla="*/ 31 h 837"/>
                  <a:gd name="T40" fmla="*/ 558 w 621"/>
                  <a:gd name="T41" fmla="*/ 31 h 837"/>
                  <a:gd name="T42" fmla="*/ 496 w 621"/>
                  <a:gd name="T43" fmla="*/ 0 h 837"/>
                  <a:gd name="T44" fmla="*/ 496 w 621"/>
                  <a:gd name="T45" fmla="*/ 0 h 837"/>
                  <a:gd name="T46" fmla="*/ 434 w 621"/>
                  <a:gd name="T47" fmla="*/ 62 h 837"/>
                  <a:gd name="T48" fmla="*/ 403 w 621"/>
                  <a:gd name="T49" fmla="*/ 31 h 837"/>
                  <a:gd name="T50" fmla="*/ 310 w 621"/>
                  <a:gd name="T51" fmla="*/ 62 h 837"/>
                  <a:gd name="T52" fmla="*/ 279 w 621"/>
                  <a:gd name="T53" fmla="*/ 62 h 837"/>
                  <a:gd name="T54" fmla="*/ 279 w 621"/>
                  <a:gd name="T55" fmla="*/ 93 h 837"/>
                  <a:gd name="T56" fmla="*/ 217 w 621"/>
                  <a:gd name="T57" fmla="*/ 124 h 837"/>
                  <a:gd name="T58" fmla="*/ 186 w 621"/>
                  <a:gd name="T59" fmla="*/ 186 h 837"/>
                  <a:gd name="T60" fmla="*/ 155 w 621"/>
                  <a:gd name="T61" fmla="*/ 217 h 837"/>
                  <a:gd name="T62" fmla="*/ 124 w 621"/>
                  <a:gd name="T63" fmla="*/ 248 h 837"/>
                  <a:gd name="T64" fmla="*/ 93 w 621"/>
                  <a:gd name="T65" fmla="*/ 340 h 837"/>
                  <a:gd name="T66" fmla="*/ 31 w 621"/>
                  <a:gd name="T67" fmla="*/ 340 h 837"/>
                  <a:gd name="T68" fmla="*/ 31 w 621"/>
                  <a:gd name="T69" fmla="*/ 372 h 837"/>
                  <a:gd name="T70" fmla="*/ 31 w 621"/>
                  <a:gd name="T71" fmla="*/ 403 h 837"/>
                  <a:gd name="T72" fmla="*/ 62 w 621"/>
                  <a:gd name="T73" fmla="*/ 434 h 837"/>
                  <a:gd name="T74" fmla="*/ 62 w 621"/>
                  <a:gd name="T75" fmla="*/ 464 h 837"/>
                  <a:gd name="T76" fmla="*/ 62 w 621"/>
                  <a:gd name="T77" fmla="*/ 464 h 837"/>
                  <a:gd name="T78" fmla="*/ 62 w 621"/>
                  <a:gd name="T79" fmla="*/ 496 h 837"/>
                  <a:gd name="T80" fmla="*/ 62 w 621"/>
                  <a:gd name="T81" fmla="*/ 527 h 837"/>
                  <a:gd name="T82" fmla="*/ 62 w 621"/>
                  <a:gd name="T83" fmla="*/ 558 h 837"/>
                  <a:gd name="T84" fmla="*/ 0 w 621"/>
                  <a:gd name="T85" fmla="*/ 620 h 837"/>
                  <a:gd name="T86" fmla="*/ 0 w 621"/>
                  <a:gd name="T87" fmla="*/ 620 h 837"/>
                  <a:gd name="T88" fmla="*/ 0 w 621"/>
                  <a:gd name="T89" fmla="*/ 682 h 837"/>
                  <a:gd name="T90" fmla="*/ 62 w 621"/>
                  <a:gd name="T91" fmla="*/ 806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21" h="837">
                    <a:moveTo>
                      <a:pt x="62" y="806"/>
                    </a:moveTo>
                    <a:lnTo>
                      <a:pt x="62" y="806"/>
                    </a:lnTo>
                    <a:lnTo>
                      <a:pt x="62" y="806"/>
                    </a:lnTo>
                    <a:cubicBezTo>
                      <a:pt x="62" y="806"/>
                      <a:pt x="62" y="806"/>
                      <a:pt x="62" y="836"/>
                    </a:cubicBezTo>
                    <a:lnTo>
                      <a:pt x="62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93" y="836"/>
                    </a:lnTo>
                    <a:cubicBezTo>
                      <a:pt x="93" y="836"/>
                      <a:pt x="93" y="836"/>
                      <a:pt x="124" y="836"/>
                    </a:cubicBezTo>
                    <a:cubicBezTo>
                      <a:pt x="124" y="806"/>
                      <a:pt x="124" y="775"/>
                      <a:pt x="155" y="775"/>
                    </a:cubicBezTo>
                    <a:lnTo>
                      <a:pt x="155" y="775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86" y="775"/>
                    </a:cubicBezTo>
                    <a:lnTo>
                      <a:pt x="186" y="775"/>
                    </a:lnTo>
                    <a:cubicBezTo>
                      <a:pt x="217" y="775"/>
                      <a:pt x="217" y="775"/>
                      <a:pt x="217" y="744"/>
                    </a:cubicBezTo>
                    <a:cubicBezTo>
                      <a:pt x="217" y="712"/>
                      <a:pt x="217" y="712"/>
                      <a:pt x="217" y="712"/>
                    </a:cubicBezTo>
                    <a:cubicBezTo>
                      <a:pt x="217" y="682"/>
                      <a:pt x="248" y="682"/>
                      <a:pt x="248" y="682"/>
                    </a:cubicBezTo>
                    <a:lnTo>
                      <a:pt x="248" y="682"/>
                    </a:lnTo>
                    <a:cubicBezTo>
                      <a:pt x="217" y="620"/>
                      <a:pt x="217" y="620"/>
                      <a:pt x="217" y="620"/>
                    </a:cubicBezTo>
                    <a:cubicBezTo>
                      <a:pt x="279" y="620"/>
                      <a:pt x="279" y="620"/>
                      <a:pt x="279" y="620"/>
                    </a:cubicBezTo>
                    <a:lnTo>
                      <a:pt x="279" y="620"/>
                    </a:lnTo>
                    <a:lnTo>
                      <a:pt x="279" y="588"/>
                    </a:lnTo>
                    <a:cubicBezTo>
                      <a:pt x="310" y="588"/>
                      <a:pt x="310" y="588"/>
                      <a:pt x="310" y="588"/>
                    </a:cubicBezTo>
                    <a:lnTo>
                      <a:pt x="310" y="588"/>
                    </a:lnTo>
                    <a:cubicBezTo>
                      <a:pt x="310" y="558"/>
                      <a:pt x="310" y="558"/>
                      <a:pt x="310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cubicBezTo>
                      <a:pt x="341" y="558"/>
                      <a:pt x="341" y="558"/>
                      <a:pt x="310" y="527"/>
                    </a:cubicBezTo>
                    <a:lnTo>
                      <a:pt x="310" y="527"/>
                    </a:lnTo>
                    <a:cubicBezTo>
                      <a:pt x="279" y="527"/>
                      <a:pt x="279" y="527"/>
                      <a:pt x="279" y="527"/>
                    </a:cubicBezTo>
                    <a:cubicBezTo>
                      <a:pt x="279" y="527"/>
                      <a:pt x="248" y="496"/>
                      <a:pt x="248" y="464"/>
                    </a:cubicBezTo>
                    <a:lnTo>
                      <a:pt x="248" y="464"/>
                    </a:lnTo>
                    <a:cubicBezTo>
                      <a:pt x="248" y="434"/>
                      <a:pt x="248" y="434"/>
                      <a:pt x="248" y="434"/>
                    </a:cubicBezTo>
                    <a:lnTo>
                      <a:pt x="279" y="434"/>
                    </a:lnTo>
                    <a:lnTo>
                      <a:pt x="279" y="434"/>
                    </a:lnTo>
                    <a:lnTo>
                      <a:pt x="279" y="403"/>
                    </a:lnTo>
                    <a:cubicBezTo>
                      <a:pt x="279" y="372"/>
                      <a:pt x="310" y="372"/>
                      <a:pt x="310" y="372"/>
                    </a:cubicBezTo>
                    <a:cubicBezTo>
                      <a:pt x="310" y="372"/>
                      <a:pt x="310" y="372"/>
                      <a:pt x="341" y="340"/>
                    </a:cubicBezTo>
                    <a:cubicBezTo>
                      <a:pt x="341" y="340"/>
                      <a:pt x="372" y="310"/>
                      <a:pt x="434" y="310"/>
                    </a:cubicBezTo>
                    <a:cubicBezTo>
                      <a:pt x="434" y="310"/>
                      <a:pt x="465" y="279"/>
                      <a:pt x="496" y="248"/>
                    </a:cubicBezTo>
                    <a:lnTo>
                      <a:pt x="496" y="248"/>
                    </a:ln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527" y="186"/>
                      <a:pt x="527" y="186"/>
                      <a:pt x="527" y="186"/>
                    </a:cubicBezTo>
                    <a:cubicBezTo>
                      <a:pt x="558" y="155"/>
                      <a:pt x="589" y="155"/>
                      <a:pt x="589" y="155"/>
                    </a:cubicBezTo>
                    <a:lnTo>
                      <a:pt x="589" y="155"/>
                    </a:lnTo>
                    <a:lnTo>
                      <a:pt x="589" y="155"/>
                    </a:lnTo>
                    <a:lnTo>
                      <a:pt x="620" y="155"/>
                    </a:lnTo>
                    <a:lnTo>
                      <a:pt x="620" y="155"/>
                    </a:lnTo>
                    <a:lnTo>
                      <a:pt x="620" y="155"/>
                    </a:lnTo>
                    <a:cubicBezTo>
                      <a:pt x="620" y="155"/>
                      <a:pt x="620" y="155"/>
                      <a:pt x="620" y="124"/>
                    </a:cubicBezTo>
                    <a:lnTo>
                      <a:pt x="620" y="124"/>
                    </a:lnTo>
                    <a:lnTo>
                      <a:pt x="620" y="93"/>
                    </a:lnTo>
                    <a:lnTo>
                      <a:pt x="620" y="93"/>
                    </a:lnTo>
                    <a:lnTo>
                      <a:pt x="620" y="93"/>
                    </a:lnTo>
                    <a:cubicBezTo>
                      <a:pt x="620" y="93"/>
                      <a:pt x="620" y="93"/>
                      <a:pt x="620" y="62"/>
                    </a:cubicBezTo>
                    <a:lnTo>
                      <a:pt x="620" y="62"/>
                    </a:lnTo>
                    <a:lnTo>
                      <a:pt x="620" y="62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58" y="31"/>
                      <a:pt x="558" y="31"/>
                      <a:pt x="558" y="31"/>
                    </a:cubicBezTo>
                    <a:cubicBezTo>
                      <a:pt x="558" y="31"/>
                      <a:pt x="527" y="31"/>
                      <a:pt x="527" y="0"/>
                    </a:cubicBez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31"/>
                    </a:lnTo>
                    <a:cubicBezTo>
                      <a:pt x="496" y="31"/>
                      <a:pt x="496" y="31"/>
                      <a:pt x="465" y="31"/>
                    </a:cubicBezTo>
                    <a:cubicBezTo>
                      <a:pt x="465" y="62"/>
                      <a:pt x="465" y="62"/>
                      <a:pt x="434" y="62"/>
                    </a:cubicBezTo>
                    <a:lnTo>
                      <a:pt x="434" y="62"/>
                    </a:lnTo>
                    <a:cubicBezTo>
                      <a:pt x="434" y="62"/>
                      <a:pt x="434" y="62"/>
                      <a:pt x="403" y="62"/>
                    </a:cubicBezTo>
                    <a:cubicBezTo>
                      <a:pt x="403" y="31"/>
                      <a:pt x="403" y="31"/>
                      <a:pt x="403" y="31"/>
                    </a:cubicBezTo>
                    <a:cubicBezTo>
                      <a:pt x="372" y="31"/>
                      <a:pt x="372" y="31"/>
                      <a:pt x="372" y="31"/>
                    </a:cubicBezTo>
                    <a:cubicBezTo>
                      <a:pt x="372" y="62"/>
                      <a:pt x="372" y="62"/>
                      <a:pt x="341" y="62"/>
                    </a:cubicBezTo>
                    <a:cubicBezTo>
                      <a:pt x="341" y="62"/>
                      <a:pt x="341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93"/>
                    </a:lnTo>
                    <a:cubicBezTo>
                      <a:pt x="279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cubicBezTo>
                      <a:pt x="217" y="155"/>
                      <a:pt x="217" y="155"/>
                      <a:pt x="217" y="155"/>
                    </a:cubicBezTo>
                    <a:lnTo>
                      <a:pt x="217" y="155"/>
                    </a:lnTo>
                    <a:lnTo>
                      <a:pt x="186" y="186"/>
                    </a:lnTo>
                    <a:cubicBezTo>
                      <a:pt x="155" y="186"/>
                      <a:pt x="155" y="186"/>
                      <a:pt x="155" y="186"/>
                    </a:cubicBezTo>
                    <a:lnTo>
                      <a:pt x="155" y="186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48"/>
                      <a:pt x="155" y="248"/>
                      <a:pt x="124" y="248"/>
                    </a:cubicBezTo>
                    <a:cubicBezTo>
                      <a:pt x="124" y="279"/>
                      <a:pt x="155" y="279"/>
                      <a:pt x="155" y="279"/>
                    </a:cubicBezTo>
                    <a:cubicBezTo>
                      <a:pt x="155" y="310"/>
                      <a:pt x="124" y="310"/>
                      <a:pt x="124" y="340"/>
                    </a:cubicBezTo>
                    <a:lnTo>
                      <a:pt x="93" y="340"/>
                    </a:lnTo>
                    <a:cubicBezTo>
                      <a:pt x="62" y="340"/>
                      <a:pt x="62" y="340"/>
                      <a:pt x="62" y="340"/>
                    </a:cubicBezTo>
                    <a:lnTo>
                      <a:pt x="62" y="340"/>
                    </a:lnTo>
                    <a:lnTo>
                      <a:pt x="31" y="340"/>
                    </a:lnTo>
                    <a:lnTo>
                      <a:pt x="31" y="340"/>
                    </a:lnTo>
                    <a:lnTo>
                      <a:pt x="31" y="340"/>
                    </a:lnTo>
                    <a:cubicBezTo>
                      <a:pt x="31" y="340"/>
                      <a:pt x="31" y="340"/>
                      <a:pt x="31" y="372"/>
                    </a:cubicBezTo>
                    <a:lnTo>
                      <a:pt x="31" y="372"/>
                    </a:lnTo>
                    <a:lnTo>
                      <a:pt x="31" y="372"/>
                    </a:lnTo>
                    <a:cubicBezTo>
                      <a:pt x="31" y="403"/>
                      <a:pt x="31" y="403"/>
                      <a:pt x="31" y="403"/>
                    </a:cubicBezTo>
                    <a:lnTo>
                      <a:pt x="31" y="403"/>
                    </a:lnTo>
                    <a:lnTo>
                      <a:pt x="31" y="434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64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lnTo>
                      <a:pt x="62" y="496"/>
                    </a:lnTo>
                    <a:cubicBezTo>
                      <a:pt x="62" y="496"/>
                      <a:pt x="62" y="496"/>
                      <a:pt x="62" y="527"/>
                    </a:cubicBezTo>
                    <a:lnTo>
                      <a:pt x="62" y="527"/>
                    </a:lnTo>
                    <a:cubicBezTo>
                      <a:pt x="62" y="527"/>
                      <a:pt x="62" y="527"/>
                      <a:pt x="62" y="558"/>
                    </a:cubicBezTo>
                    <a:lnTo>
                      <a:pt x="62" y="558"/>
                    </a:lnTo>
                    <a:lnTo>
                      <a:pt x="62" y="558"/>
                    </a:lnTo>
                    <a:cubicBezTo>
                      <a:pt x="31" y="558"/>
                      <a:pt x="31" y="588"/>
                      <a:pt x="31" y="588"/>
                    </a:cubicBezTo>
                    <a:lnTo>
                      <a:pt x="0" y="588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0" y="651"/>
                      <a:pt x="0" y="651"/>
                      <a:pt x="0" y="651"/>
                    </a:cubicBezTo>
                    <a:lnTo>
                      <a:pt x="0" y="682"/>
                    </a:lnTo>
                    <a:cubicBezTo>
                      <a:pt x="0" y="712"/>
                      <a:pt x="0" y="712"/>
                      <a:pt x="31" y="744"/>
                    </a:cubicBezTo>
                    <a:lnTo>
                      <a:pt x="31" y="744"/>
                    </a:lnTo>
                    <a:cubicBezTo>
                      <a:pt x="62" y="744"/>
                      <a:pt x="62" y="775"/>
                      <a:pt x="62" y="80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6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6" name="Freeform 58">
                <a:extLst>
                  <a:ext uri="{FF2B5EF4-FFF2-40B4-BE49-F238E27FC236}">
                    <a16:creationId xmlns:a16="http://schemas.microsoft.com/office/drawing/2014/main" xmlns="" id="{136B3D86-35DE-4E79-BA61-BBA94FFA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538" y="1390650"/>
                <a:ext cx="155575" cy="155575"/>
              </a:xfrm>
              <a:custGeom>
                <a:avLst/>
                <a:gdLst>
                  <a:gd name="T0" fmla="*/ 61 w 433"/>
                  <a:gd name="T1" fmla="*/ 155 h 434"/>
                  <a:gd name="T2" fmla="*/ 30 w 433"/>
                  <a:gd name="T3" fmla="*/ 185 h 434"/>
                  <a:gd name="T4" fmla="*/ 0 w 433"/>
                  <a:gd name="T5" fmla="*/ 217 h 434"/>
                  <a:gd name="T6" fmla="*/ 0 w 433"/>
                  <a:gd name="T7" fmla="*/ 248 h 434"/>
                  <a:gd name="T8" fmla="*/ 30 w 433"/>
                  <a:gd name="T9" fmla="*/ 248 h 434"/>
                  <a:gd name="T10" fmla="*/ 30 w 433"/>
                  <a:gd name="T11" fmla="*/ 279 h 434"/>
                  <a:gd name="T12" fmla="*/ 30 w 433"/>
                  <a:gd name="T13" fmla="*/ 309 h 434"/>
                  <a:gd name="T14" fmla="*/ 30 w 433"/>
                  <a:gd name="T15" fmla="*/ 341 h 434"/>
                  <a:gd name="T16" fmla="*/ 92 w 433"/>
                  <a:gd name="T17" fmla="*/ 309 h 434"/>
                  <a:gd name="T18" fmla="*/ 124 w 433"/>
                  <a:gd name="T19" fmla="*/ 372 h 434"/>
                  <a:gd name="T20" fmla="*/ 92 w 433"/>
                  <a:gd name="T21" fmla="*/ 403 h 434"/>
                  <a:gd name="T22" fmla="*/ 92 w 433"/>
                  <a:gd name="T23" fmla="*/ 433 h 434"/>
                  <a:gd name="T24" fmla="*/ 92 w 433"/>
                  <a:gd name="T25" fmla="*/ 433 h 434"/>
                  <a:gd name="T26" fmla="*/ 124 w 433"/>
                  <a:gd name="T27" fmla="*/ 403 h 434"/>
                  <a:gd name="T28" fmla="*/ 124 w 433"/>
                  <a:gd name="T29" fmla="*/ 403 h 434"/>
                  <a:gd name="T30" fmla="*/ 154 w 433"/>
                  <a:gd name="T31" fmla="*/ 433 h 434"/>
                  <a:gd name="T32" fmla="*/ 154 w 433"/>
                  <a:gd name="T33" fmla="*/ 433 h 434"/>
                  <a:gd name="T34" fmla="*/ 154 w 433"/>
                  <a:gd name="T35" fmla="*/ 433 h 434"/>
                  <a:gd name="T36" fmla="*/ 185 w 433"/>
                  <a:gd name="T37" fmla="*/ 433 h 434"/>
                  <a:gd name="T38" fmla="*/ 185 w 433"/>
                  <a:gd name="T39" fmla="*/ 433 h 434"/>
                  <a:gd name="T40" fmla="*/ 185 w 433"/>
                  <a:gd name="T41" fmla="*/ 433 h 434"/>
                  <a:gd name="T42" fmla="*/ 185 w 433"/>
                  <a:gd name="T43" fmla="*/ 433 h 434"/>
                  <a:gd name="T44" fmla="*/ 248 w 433"/>
                  <a:gd name="T45" fmla="*/ 433 h 434"/>
                  <a:gd name="T46" fmla="*/ 277 w 433"/>
                  <a:gd name="T47" fmla="*/ 433 h 434"/>
                  <a:gd name="T48" fmla="*/ 308 w 433"/>
                  <a:gd name="T49" fmla="*/ 433 h 434"/>
                  <a:gd name="T50" fmla="*/ 339 w 433"/>
                  <a:gd name="T51" fmla="*/ 403 h 434"/>
                  <a:gd name="T52" fmla="*/ 370 w 433"/>
                  <a:gd name="T53" fmla="*/ 372 h 434"/>
                  <a:gd name="T54" fmla="*/ 339 w 433"/>
                  <a:gd name="T55" fmla="*/ 372 h 434"/>
                  <a:gd name="T56" fmla="*/ 308 w 433"/>
                  <a:gd name="T57" fmla="*/ 341 h 434"/>
                  <a:gd name="T58" fmla="*/ 308 w 433"/>
                  <a:gd name="T59" fmla="*/ 309 h 434"/>
                  <a:gd name="T60" fmla="*/ 308 w 433"/>
                  <a:gd name="T61" fmla="*/ 279 h 434"/>
                  <a:gd name="T62" fmla="*/ 308 w 433"/>
                  <a:gd name="T63" fmla="*/ 248 h 434"/>
                  <a:gd name="T64" fmla="*/ 339 w 433"/>
                  <a:gd name="T65" fmla="*/ 248 h 434"/>
                  <a:gd name="T66" fmla="*/ 339 w 433"/>
                  <a:gd name="T67" fmla="*/ 248 h 434"/>
                  <a:gd name="T68" fmla="*/ 401 w 433"/>
                  <a:gd name="T69" fmla="*/ 217 h 434"/>
                  <a:gd name="T70" fmla="*/ 432 w 433"/>
                  <a:gd name="T71" fmla="*/ 217 h 434"/>
                  <a:gd name="T72" fmla="*/ 432 w 433"/>
                  <a:gd name="T73" fmla="*/ 185 h 434"/>
                  <a:gd name="T74" fmla="*/ 432 w 433"/>
                  <a:gd name="T75" fmla="*/ 155 h 434"/>
                  <a:gd name="T76" fmla="*/ 401 w 433"/>
                  <a:gd name="T77" fmla="*/ 124 h 434"/>
                  <a:gd name="T78" fmla="*/ 401 w 433"/>
                  <a:gd name="T79" fmla="*/ 93 h 434"/>
                  <a:gd name="T80" fmla="*/ 401 w 433"/>
                  <a:gd name="T81" fmla="*/ 61 h 434"/>
                  <a:gd name="T82" fmla="*/ 370 w 433"/>
                  <a:gd name="T83" fmla="*/ 31 h 434"/>
                  <a:gd name="T84" fmla="*/ 339 w 433"/>
                  <a:gd name="T85" fmla="*/ 31 h 434"/>
                  <a:gd name="T86" fmla="*/ 308 w 433"/>
                  <a:gd name="T87" fmla="*/ 61 h 434"/>
                  <a:gd name="T88" fmla="*/ 248 w 433"/>
                  <a:gd name="T89" fmla="*/ 31 h 434"/>
                  <a:gd name="T90" fmla="*/ 185 w 433"/>
                  <a:gd name="T91" fmla="*/ 0 h 434"/>
                  <a:gd name="T92" fmla="*/ 154 w 433"/>
                  <a:gd name="T93" fmla="*/ 0 h 434"/>
                  <a:gd name="T94" fmla="*/ 154 w 433"/>
                  <a:gd name="T95" fmla="*/ 61 h 434"/>
                  <a:gd name="T96" fmla="*/ 124 w 433"/>
                  <a:gd name="T97" fmla="*/ 61 h 434"/>
                  <a:gd name="T98" fmla="*/ 61 w 433"/>
                  <a:gd name="T99" fmla="*/ 61 h 434"/>
                  <a:gd name="T100" fmla="*/ 61 w 433"/>
                  <a:gd name="T101" fmla="*/ 9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33" h="434">
                    <a:moveTo>
                      <a:pt x="61" y="155"/>
                    </a:moveTo>
                    <a:lnTo>
                      <a:pt x="61" y="155"/>
                    </a:lnTo>
                    <a:lnTo>
                      <a:pt x="30" y="185"/>
                    </a:lnTo>
                    <a:lnTo>
                      <a:pt x="30" y="185"/>
                    </a:lnTo>
                    <a:cubicBezTo>
                      <a:pt x="30" y="185"/>
                      <a:pt x="30" y="185"/>
                      <a:pt x="0" y="185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30" y="248"/>
                    </a:lnTo>
                    <a:lnTo>
                      <a:pt x="30" y="248"/>
                    </a:lnTo>
                    <a:lnTo>
                      <a:pt x="30" y="279"/>
                    </a:lnTo>
                    <a:lnTo>
                      <a:pt x="30" y="279"/>
                    </a:lnTo>
                    <a:cubicBezTo>
                      <a:pt x="30" y="279"/>
                      <a:pt x="30" y="279"/>
                      <a:pt x="30" y="309"/>
                    </a:cubicBezTo>
                    <a:lnTo>
                      <a:pt x="30" y="309"/>
                    </a:lnTo>
                    <a:lnTo>
                      <a:pt x="30" y="309"/>
                    </a:lnTo>
                    <a:cubicBezTo>
                      <a:pt x="30" y="309"/>
                      <a:pt x="30" y="309"/>
                      <a:pt x="30" y="341"/>
                    </a:cubicBezTo>
                    <a:lnTo>
                      <a:pt x="61" y="309"/>
                    </a:lnTo>
                    <a:cubicBezTo>
                      <a:pt x="61" y="309"/>
                      <a:pt x="61" y="309"/>
                      <a:pt x="92" y="309"/>
                    </a:cubicBezTo>
                    <a:lnTo>
                      <a:pt x="92" y="309"/>
                    </a:lnTo>
                    <a:cubicBezTo>
                      <a:pt x="124" y="341"/>
                      <a:pt x="124" y="341"/>
                      <a:pt x="124" y="372"/>
                    </a:cubicBezTo>
                    <a:cubicBezTo>
                      <a:pt x="124" y="372"/>
                      <a:pt x="124" y="372"/>
                      <a:pt x="92" y="403"/>
                    </a:cubicBezTo>
                    <a:lnTo>
                      <a:pt x="92" y="403"/>
                    </a:lnTo>
                    <a:cubicBezTo>
                      <a:pt x="92" y="403"/>
                      <a:pt x="92" y="403"/>
                      <a:pt x="92" y="433"/>
                    </a:cubicBez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lnTo>
                      <a:pt x="92" y="433"/>
                    </a:lnTo>
                    <a:cubicBezTo>
                      <a:pt x="92" y="403"/>
                      <a:pt x="124" y="403"/>
                      <a:pt x="124" y="403"/>
                    </a:cubicBezTo>
                    <a:lnTo>
                      <a:pt x="124" y="403"/>
                    </a:lnTo>
                    <a:lnTo>
                      <a:pt x="124" y="403"/>
                    </a:lnTo>
                    <a:cubicBezTo>
                      <a:pt x="154" y="403"/>
                      <a:pt x="154" y="403"/>
                      <a:pt x="154" y="433"/>
                    </a:cubicBez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lnTo>
                      <a:pt x="154" y="433"/>
                    </a:lnTo>
                    <a:cubicBezTo>
                      <a:pt x="185" y="433"/>
                      <a:pt x="185" y="433"/>
                      <a:pt x="185" y="433"/>
                    </a:cubicBez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lnTo>
                      <a:pt x="185" y="433"/>
                    </a:lnTo>
                    <a:cubicBezTo>
                      <a:pt x="185" y="433"/>
                      <a:pt x="185" y="433"/>
                      <a:pt x="216" y="433"/>
                    </a:cubicBezTo>
                    <a:lnTo>
                      <a:pt x="248" y="433"/>
                    </a:lnTo>
                    <a:cubicBezTo>
                      <a:pt x="248" y="433"/>
                      <a:pt x="247" y="433"/>
                      <a:pt x="277" y="433"/>
                    </a:cubicBezTo>
                    <a:lnTo>
                      <a:pt x="277" y="433"/>
                    </a:lnTo>
                    <a:cubicBezTo>
                      <a:pt x="308" y="433"/>
                      <a:pt x="308" y="433"/>
                      <a:pt x="308" y="433"/>
                    </a:cubicBezTo>
                    <a:lnTo>
                      <a:pt x="308" y="433"/>
                    </a:lnTo>
                    <a:lnTo>
                      <a:pt x="339" y="403"/>
                    </a:lnTo>
                    <a:lnTo>
                      <a:pt x="339" y="403"/>
                    </a:lnTo>
                    <a:lnTo>
                      <a:pt x="339" y="403"/>
                    </a:lnTo>
                    <a:cubicBezTo>
                      <a:pt x="339" y="403"/>
                      <a:pt x="339" y="372"/>
                      <a:pt x="370" y="372"/>
                    </a:cubicBezTo>
                    <a:lnTo>
                      <a:pt x="370" y="372"/>
                    </a:lnTo>
                    <a:cubicBezTo>
                      <a:pt x="339" y="372"/>
                      <a:pt x="339" y="372"/>
                      <a:pt x="339" y="372"/>
                    </a:cubicBezTo>
                    <a:lnTo>
                      <a:pt x="339" y="372"/>
                    </a:lnTo>
                    <a:cubicBezTo>
                      <a:pt x="308" y="341"/>
                      <a:pt x="308" y="341"/>
                      <a:pt x="308" y="341"/>
                    </a:cubicBez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309"/>
                    </a:lnTo>
                    <a:lnTo>
                      <a:pt x="308" y="279"/>
                    </a:lnTo>
                    <a:lnTo>
                      <a:pt x="308" y="279"/>
                    </a:lnTo>
                    <a:lnTo>
                      <a:pt x="308" y="248"/>
                    </a:lnTo>
                    <a:lnTo>
                      <a:pt x="308" y="248"/>
                    </a:lnTo>
                    <a:lnTo>
                      <a:pt x="339" y="248"/>
                    </a:lnTo>
                    <a:lnTo>
                      <a:pt x="339" y="248"/>
                    </a:lnTo>
                    <a:lnTo>
                      <a:pt x="339" y="248"/>
                    </a:lnTo>
                    <a:cubicBezTo>
                      <a:pt x="370" y="217"/>
                      <a:pt x="370" y="217"/>
                      <a:pt x="401" y="217"/>
                    </a:cubicBezTo>
                    <a:lnTo>
                      <a:pt x="401" y="217"/>
                    </a:lnTo>
                    <a:cubicBezTo>
                      <a:pt x="401" y="217"/>
                      <a:pt x="401" y="217"/>
                      <a:pt x="432" y="217"/>
                    </a:cubicBezTo>
                    <a:lnTo>
                      <a:pt x="432" y="217"/>
                    </a:lnTo>
                    <a:cubicBezTo>
                      <a:pt x="432" y="185"/>
                      <a:pt x="432" y="185"/>
                      <a:pt x="432" y="185"/>
                    </a:cubicBezTo>
                    <a:lnTo>
                      <a:pt x="432" y="185"/>
                    </a:lnTo>
                    <a:lnTo>
                      <a:pt x="432" y="155"/>
                    </a:lnTo>
                    <a:lnTo>
                      <a:pt x="432" y="155"/>
                    </a:lnTo>
                    <a:lnTo>
                      <a:pt x="432" y="155"/>
                    </a:lnTo>
                    <a:cubicBezTo>
                      <a:pt x="401" y="155"/>
                      <a:pt x="401" y="124"/>
                      <a:pt x="401" y="124"/>
                    </a:cubicBezTo>
                    <a:lnTo>
                      <a:pt x="401" y="124"/>
                    </a:lnTo>
                    <a:cubicBezTo>
                      <a:pt x="401" y="93"/>
                      <a:pt x="401" y="93"/>
                      <a:pt x="401" y="93"/>
                    </a:cubicBezTo>
                    <a:lnTo>
                      <a:pt x="401" y="93"/>
                    </a:lnTo>
                    <a:lnTo>
                      <a:pt x="401" y="61"/>
                    </a:lnTo>
                    <a:lnTo>
                      <a:pt x="401" y="61"/>
                    </a:lnTo>
                    <a:cubicBezTo>
                      <a:pt x="401" y="61"/>
                      <a:pt x="370" y="61"/>
                      <a:pt x="370" y="31"/>
                    </a:cubicBezTo>
                    <a:lnTo>
                      <a:pt x="370" y="31"/>
                    </a:lnTo>
                    <a:lnTo>
                      <a:pt x="339" y="31"/>
                    </a:lnTo>
                    <a:lnTo>
                      <a:pt x="339" y="31"/>
                    </a:lnTo>
                    <a:cubicBezTo>
                      <a:pt x="339" y="31"/>
                      <a:pt x="339" y="31"/>
                      <a:pt x="308" y="61"/>
                    </a:cubicBezTo>
                    <a:cubicBezTo>
                      <a:pt x="277" y="61"/>
                      <a:pt x="277" y="61"/>
                      <a:pt x="248" y="61"/>
                    </a:cubicBezTo>
                    <a:cubicBezTo>
                      <a:pt x="248" y="61"/>
                      <a:pt x="248" y="6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cubicBezTo>
                      <a:pt x="216" y="31"/>
                      <a:pt x="185" y="31"/>
                      <a:pt x="185" y="0"/>
                    </a:cubicBezTo>
                    <a:cubicBezTo>
                      <a:pt x="185" y="0"/>
                      <a:pt x="185" y="0"/>
                      <a:pt x="154" y="0"/>
                    </a:cubicBezTo>
                    <a:lnTo>
                      <a:pt x="154" y="0"/>
                    </a:lnTo>
                    <a:cubicBezTo>
                      <a:pt x="154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cubicBezTo>
                      <a:pt x="124" y="93"/>
                      <a:pt x="124" y="93"/>
                      <a:pt x="92" y="93"/>
                    </a:cubicBezTo>
                    <a:cubicBezTo>
                      <a:pt x="92" y="93"/>
                      <a:pt x="92" y="93"/>
                      <a:pt x="61" y="61"/>
                    </a:cubicBezTo>
                    <a:lnTo>
                      <a:pt x="61" y="61"/>
                    </a:ln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124"/>
                      <a:pt x="61" y="124"/>
                      <a:pt x="61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7" name="Freeform 59">
                <a:extLst>
                  <a:ext uri="{FF2B5EF4-FFF2-40B4-BE49-F238E27FC236}">
                    <a16:creationId xmlns:a16="http://schemas.microsoft.com/office/drawing/2014/main" xmlns="" id="{DDA38C7B-B6E4-4376-AA3E-D5679D61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225" y="1390650"/>
                <a:ext cx="179388" cy="111125"/>
              </a:xfrm>
              <a:custGeom>
                <a:avLst/>
                <a:gdLst>
                  <a:gd name="T0" fmla="*/ 0 w 497"/>
                  <a:gd name="T1" fmla="*/ 124 h 310"/>
                  <a:gd name="T2" fmla="*/ 31 w 497"/>
                  <a:gd name="T3" fmla="*/ 155 h 310"/>
                  <a:gd name="T4" fmla="*/ 31 w 497"/>
                  <a:gd name="T5" fmla="*/ 185 h 310"/>
                  <a:gd name="T6" fmla="*/ 31 w 497"/>
                  <a:gd name="T7" fmla="*/ 185 h 310"/>
                  <a:gd name="T8" fmla="*/ 31 w 497"/>
                  <a:gd name="T9" fmla="*/ 185 h 310"/>
                  <a:gd name="T10" fmla="*/ 31 w 497"/>
                  <a:gd name="T11" fmla="*/ 217 h 310"/>
                  <a:gd name="T12" fmla="*/ 31 w 497"/>
                  <a:gd name="T13" fmla="*/ 217 h 310"/>
                  <a:gd name="T14" fmla="*/ 62 w 497"/>
                  <a:gd name="T15" fmla="*/ 217 h 310"/>
                  <a:gd name="T16" fmla="*/ 93 w 497"/>
                  <a:gd name="T17" fmla="*/ 217 h 310"/>
                  <a:gd name="T18" fmla="*/ 124 w 497"/>
                  <a:gd name="T19" fmla="*/ 248 h 310"/>
                  <a:gd name="T20" fmla="*/ 155 w 497"/>
                  <a:gd name="T21" fmla="*/ 248 h 310"/>
                  <a:gd name="T22" fmla="*/ 155 w 497"/>
                  <a:gd name="T23" fmla="*/ 248 h 310"/>
                  <a:gd name="T24" fmla="*/ 217 w 497"/>
                  <a:gd name="T25" fmla="*/ 279 h 310"/>
                  <a:gd name="T26" fmla="*/ 248 w 497"/>
                  <a:gd name="T27" fmla="*/ 309 h 310"/>
                  <a:gd name="T28" fmla="*/ 248 w 497"/>
                  <a:gd name="T29" fmla="*/ 309 h 310"/>
                  <a:gd name="T30" fmla="*/ 279 w 497"/>
                  <a:gd name="T31" fmla="*/ 309 h 310"/>
                  <a:gd name="T32" fmla="*/ 310 w 497"/>
                  <a:gd name="T33" fmla="*/ 309 h 310"/>
                  <a:gd name="T34" fmla="*/ 372 w 497"/>
                  <a:gd name="T35" fmla="*/ 309 h 310"/>
                  <a:gd name="T36" fmla="*/ 403 w 497"/>
                  <a:gd name="T37" fmla="*/ 309 h 310"/>
                  <a:gd name="T38" fmla="*/ 434 w 497"/>
                  <a:gd name="T39" fmla="*/ 279 h 310"/>
                  <a:gd name="T40" fmla="*/ 465 w 497"/>
                  <a:gd name="T41" fmla="*/ 248 h 310"/>
                  <a:gd name="T42" fmla="*/ 465 w 497"/>
                  <a:gd name="T43" fmla="*/ 248 h 310"/>
                  <a:gd name="T44" fmla="*/ 465 w 497"/>
                  <a:gd name="T45" fmla="*/ 217 h 310"/>
                  <a:gd name="T46" fmla="*/ 465 w 497"/>
                  <a:gd name="T47" fmla="*/ 185 h 310"/>
                  <a:gd name="T48" fmla="*/ 465 w 497"/>
                  <a:gd name="T49" fmla="*/ 185 h 310"/>
                  <a:gd name="T50" fmla="*/ 465 w 497"/>
                  <a:gd name="T51" fmla="*/ 185 h 310"/>
                  <a:gd name="T52" fmla="*/ 465 w 497"/>
                  <a:gd name="T53" fmla="*/ 155 h 310"/>
                  <a:gd name="T54" fmla="*/ 434 w 497"/>
                  <a:gd name="T55" fmla="*/ 155 h 310"/>
                  <a:gd name="T56" fmla="*/ 465 w 497"/>
                  <a:gd name="T57" fmla="*/ 124 h 310"/>
                  <a:gd name="T58" fmla="*/ 465 w 497"/>
                  <a:gd name="T59" fmla="*/ 93 h 310"/>
                  <a:gd name="T60" fmla="*/ 465 w 497"/>
                  <a:gd name="T61" fmla="*/ 93 h 310"/>
                  <a:gd name="T62" fmla="*/ 465 w 497"/>
                  <a:gd name="T63" fmla="*/ 61 h 310"/>
                  <a:gd name="T64" fmla="*/ 434 w 497"/>
                  <a:gd name="T65" fmla="*/ 31 h 310"/>
                  <a:gd name="T66" fmla="*/ 341 w 497"/>
                  <a:gd name="T67" fmla="*/ 31 h 310"/>
                  <a:gd name="T68" fmla="*/ 279 w 497"/>
                  <a:gd name="T69" fmla="*/ 31 h 310"/>
                  <a:gd name="T70" fmla="*/ 279 w 497"/>
                  <a:gd name="T71" fmla="*/ 31 h 310"/>
                  <a:gd name="T72" fmla="*/ 217 w 497"/>
                  <a:gd name="T73" fmla="*/ 0 h 310"/>
                  <a:gd name="T74" fmla="*/ 124 w 497"/>
                  <a:gd name="T75" fmla="*/ 31 h 310"/>
                  <a:gd name="T76" fmla="*/ 124 w 497"/>
                  <a:gd name="T77" fmla="*/ 0 h 310"/>
                  <a:gd name="T78" fmla="*/ 62 w 497"/>
                  <a:gd name="T79" fmla="*/ 61 h 310"/>
                  <a:gd name="T80" fmla="*/ 0 w 497"/>
                  <a:gd name="T81" fmla="*/ 61 h 310"/>
                  <a:gd name="T82" fmla="*/ 0 w 497"/>
                  <a:gd name="T83" fmla="*/ 93 h 310"/>
                  <a:gd name="T84" fmla="*/ 0 w 497"/>
                  <a:gd name="T85" fmla="*/ 124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7" h="310">
                    <a:moveTo>
                      <a:pt x="0" y="124"/>
                    </a:moveTo>
                    <a:lnTo>
                      <a:pt x="0" y="124"/>
                    </a:lnTo>
                    <a:lnTo>
                      <a:pt x="0" y="124"/>
                    </a:lnTo>
                    <a:lnTo>
                      <a:pt x="31" y="15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17"/>
                      <a:pt x="62" y="217"/>
                    </a:cubicBezTo>
                    <a:lnTo>
                      <a:pt x="62" y="217"/>
                    </a:lnTo>
                    <a:lnTo>
                      <a:pt x="93" y="217"/>
                    </a:ln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55" y="248"/>
                    </a:lnTo>
                    <a:lnTo>
                      <a:pt x="155" y="248"/>
                    </a:lnTo>
                    <a:cubicBezTo>
                      <a:pt x="186" y="248"/>
                      <a:pt x="186" y="248"/>
                      <a:pt x="186" y="248"/>
                    </a:cubicBezTo>
                    <a:lnTo>
                      <a:pt x="217" y="279"/>
                    </a:lnTo>
                    <a:cubicBezTo>
                      <a:pt x="217" y="309"/>
                      <a:pt x="217" y="309"/>
                      <a:pt x="217" y="309"/>
                    </a:cubicBezTo>
                    <a:cubicBezTo>
                      <a:pt x="248" y="309"/>
                      <a:pt x="248" y="309"/>
                      <a:pt x="248" y="309"/>
                    </a:cubicBezTo>
                    <a:lnTo>
                      <a:pt x="248" y="309"/>
                    </a:lnTo>
                    <a:lnTo>
                      <a:pt x="248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79" y="309"/>
                      <a:pt x="279" y="309"/>
                      <a:pt x="310" y="309"/>
                    </a:cubicBezTo>
                    <a:lnTo>
                      <a:pt x="310" y="309"/>
                    </a:lnTo>
                    <a:cubicBezTo>
                      <a:pt x="341" y="309"/>
                      <a:pt x="341" y="309"/>
                      <a:pt x="341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cubicBezTo>
                      <a:pt x="403" y="309"/>
                      <a:pt x="403" y="309"/>
                      <a:pt x="403" y="309"/>
                    </a:cubicBezTo>
                    <a:lnTo>
                      <a:pt x="403" y="309"/>
                    </a:lnTo>
                    <a:lnTo>
                      <a:pt x="434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96" y="248"/>
                    </a:lnTo>
                    <a:cubicBezTo>
                      <a:pt x="465" y="248"/>
                      <a:pt x="465" y="248"/>
                      <a:pt x="465" y="248"/>
                    </a:cubicBezTo>
                    <a:cubicBezTo>
                      <a:pt x="465" y="217"/>
                      <a:pt x="465" y="217"/>
                      <a:pt x="465" y="217"/>
                    </a:cubicBezTo>
                    <a:lnTo>
                      <a:pt x="465" y="217"/>
                    </a:lnTo>
                    <a:lnTo>
                      <a:pt x="465" y="217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lnTo>
                      <a:pt x="465" y="185"/>
                    </a:lnTo>
                    <a:cubicBezTo>
                      <a:pt x="465" y="185"/>
                      <a:pt x="465" y="185"/>
                      <a:pt x="465" y="155"/>
                    </a:cubicBezTo>
                    <a:cubicBezTo>
                      <a:pt x="434" y="155"/>
                      <a:pt x="434" y="155"/>
                      <a:pt x="434" y="155"/>
                    </a:cubicBezTo>
                    <a:lnTo>
                      <a:pt x="434" y="155"/>
                    </a:lnTo>
                    <a:cubicBezTo>
                      <a:pt x="434" y="124"/>
                      <a:pt x="434" y="12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lnTo>
                      <a:pt x="465" y="93"/>
                    </a:lnTo>
                    <a:lnTo>
                      <a:pt x="465" y="93"/>
                    </a:lnTo>
                    <a:cubicBezTo>
                      <a:pt x="465" y="61"/>
                      <a:pt x="465" y="61"/>
                      <a:pt x="465" y="61"/>
                    </a:cubicBezTo>
                    <a:cubicBezTo>
                      <a:pt x="465" y="61"/>
                      <a:pt x="465" y="61"/>
                      <a:pt x="434" y="61"/>
                    </a:cubicBezTo>
                    <a:lnTo>
                      <a:pt x="434" y="31"/>
                    </a:lnTo>
                    <a:cubicBezTo>
                      <a:pt x="403" y="31"/>
                      <a:pt x="403" y="31"/>
                      <a:pt x="372" y="31"/>
                    </a:cubicBezTo>
                    <a:cubicBezTo>
                      <a:pt x="372" y="31"/>
                      <a:pt x="372" y="31"/>
                      <a:pt x="341" y="31"/>
                    </a:cubicBezTo>
                    <a:lnTo>
                      <a:pt x="310" y="31"/>
                    </a:lnTo>
                    <a:lnTo>
                      <a:pt x="279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248" y="31"/>
                      <a:pt x="248" y="31"/>
                      <a:pt x="217" y="0"/>
                    </a:cubicBez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cubicBezTo>
                      <a:pt x="186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31"/>
                    </a:cubicBezTo>
                    <a:cubicBezTo>
                      <a:pt x="93" y="61"/>
                      <a:pt x="62" y="61"/>
                      <a:pt x="62" y="61"/>
                    </a:cubicBezTo>
                    <a:cubicBezTo>
                      <a:pt x="31" y="61"/>
                      <a:pt x="31" y="61"/>
                      <a:pt x="31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  <a:lnTo>
                      <a:pt x="0" y="93"/>
                    </a:lnTo>
                    <a:lnTo>
                      <a:pt x="0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8" name="Freeform 60">
                <a:extLst>
                  <a:ext uri="{FF2B5EF4-FFF2-40B4-BE49-F238E27FC236}">
                    <a16:creationId xmlns:a16="http://schemas.microsoft.com/office/drawing/2014/main" xmlns="" id="{B2883514-84EB-483A-94E4-EB0E6605D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546225"/>
                <a:ext cx="157162" cy="88900"/>
              </a:xfrm>
              <a:custGeom>
                <a:avLst/>
                <a:gdLst>
                  <a:gd name="T0" fmla="*/ 310 w 435"/>
                  <a:gd name="T1" fmla="*/ 0 h 249"/>
                  <a:gd name="T2" fmla="*/ 248 w 435"/>
                  <a:gd name="T3" fmla="*/ 32 h 249"/>
                  <a:gd name="T4" fmla="*/ 248 w 435"/>
                  <a:gd name="T5" fmla="*/ 32 h 249"/>
                  <a:gd name="T6" fmla="*/ 217 w 435"/>
                  <a:gd name="T7" fmla="*/ 32 h 249"/>
                  <a:gd name="T8" fmla="*/ 185 w 435"/>
                  <a:gd name="T9" fmla="*/ 32 h 249"/>
                  <a:gd name="T10" fmla="*/ 155 w 435"/>
                  <a:gd name="T11" fmla="*/ 32 h 249"/>
                  <a:gd name="T12" fmla="*/ 124 w 435"/>
                  <a:gd name="T13" fmla="*/ 0 h 249"/>
                  <a:gd name="T14" fmla="*/ 93 w 435"/>
                  <a:gd name="T15" fmla="*/ 32 h 249"/>
                  <a:gd name="T16" fmla="*/ 62 w 435"/>
                  <a:gd name="T17" fmla="*/ 63 h 249"/>
                  <a:gd name="T18" fmla="*/ 0 w 435"/>
                  <a:gd name="T19" fmla="*/ 124 h 249"/>
                  <a:gd name="T20" fmla="*/ 62 w 435"/>
                  <a:gd name="T21" fmla="*/ 187 h 249"/>
                  <a:gd name="T22" fmla="*/ 62 w 435"/>
                  <a:gd name="T23" fmla="*/ 187 h 249"/>
                  <a:gd name="T24" fmla="*/ 93 w 435"/>
                  <a:gd name="T25" fmla="*/ 187 h 249"/>
                  <a:gd name="T26" fmla="*/ 93 w 435"/>
                  <a:gd name="T27" fmla="*/ 187 h 249"/>
                  <a:gd name="T28" fmla="*/ 124 w 435"/>
                  <a:gd name="T29" fmla="*/ 187 h 249"/>
                  <a:gd name="T30" fmla="*/ 124 w 435"/>
                  <a:gd name="T31" fmla="*/ 218 h 249"/>
                  <a:gd name="T32" fmla="*/ 124 w 435"/>
                  <a:gd name="T33" fmla="*/ 248 h 249"/>
                  <a:gd name="T34" fmla="*/ 185 w 435"/>
                  <a:gd name="T35" fmla="*/ 248 h 249"/>
                  <a:gd name="T36" fmla="*/ 185 w 435"/>
                  <a:gd name="T37" fmla="*/ 248 h 249"/>
                  <a:gd name="T38" fmla="*/ 217 w 435"/>
                  <a:gd name="T39" fmla="*/ 248 h 249"/>
                  <a:gd name="T40" fmla="*/ 248 w 435"/>
                  <a:gd name="T41" fmla="*/ 248 h 249"/>
                  <a:gd name="T42" fmla="*/ 248 w 435"/>
                  <a:gd name="T43" fmla="*/ 248 h 249"/>
                  <a:gd name="T44" fmla="*/ 279 w 435"/>
                  <a:gd name="T45" fmla="*/ 218 h 249"/>
                  <a:gd name="T46" fmla="*/ 341 w 435"/>
                  <a:gd name="T47" fmla="*/ 218 h 249"/>
                  <a:gd name="T48" fmla="*/ 403 w 435"/>
                  <a:gd name="T49" fmla="*/ 248 h 249"/>
                  <a:gd name="T50" fmla="*/ 434 w 435"/>
                  <a:gd name="T51" fmla="*/ 187 h 249"/>
                  <a:gd name="T52" fmla="*/ 372 w 435"/>
                  <a:gd name="T53" fmla="*/ 156 h 249"/>
                  <a:gd name="T54" fmla="*/ 372 w 435"/>
                  <a:gd name="T55" fmla="*/ 124 h 249"/>
                  <a:gd name="T56" fmla="*/ 372 w 435"/>
                  <a:gd name="T57" fmla="*/ 94 h 249"/>
                  <a:gd name="T58" fmla="*/ 372 w 435"/>
                  <a:gd name="T59" fmla="*/ 63 h 249"/>
                  <a:gd name="T60" fmla="*/ 372 w 435"/>
                  <a:gd name="T61" fmla="*/ 63 h 249"/>
                  <a:gd name="T62" fmla="*/ 310 w 435"/>
                  <a:gd name="T6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5" h="249">
                    <a:moveTo>
                      <a:pt x="310" y="0"/>
                    </a:moveTo>
                    <a:lnTo>
                      <a:pt x="310" y="0"/>
                    </a:lnTo>
                    <a:cubicBezTo>
                      <a:pt x="310" y="32"/>
                      <a:pt x="279" y="32"/>
                      <a:pt x="279" y="32"/>
                    </a:cubicBezTo>
                    <a:cubicBezTo>
                      <a:pt x="248" y="32"/>
                      <a:pt x="248" y="32"/>
                      <a:pt x="248" y="32"/>
                    </a:cubicBezTo>
                    <a:lnTo>
                      <a:pt x="248" y="32"/>
                    </a:lnTo>
                    <a:lnTo>
                      <a:pt x="248" y="32"/>
                    </a:lnTo>
                    <a:lnTo>
                      <a:pt x="217" y="32"/>
                    </a:lnTo>
                    <a:lnTo>
                      <a:pt x="217" y="32"/>
                    </a:lnTo>
                    <a:cubicBezTo>
                      <a:pt x="217" y="32"/>
                      <a:pt x="217" y="32"/>
                      <a:pt x="185" y="32"/>
                    </a:cubicBezTo>
                    <a:lnTo>
                      <a:pt x="185" y="32"/>
                    </a:lnTo>
                    <a:lnTo>
                      <a:pt x="185" y="32"/>
                    </a:lnTo>
                    <a:cubicBezTo>
                      <a:pt x="155" y="32"/>
                      <a:pt x="155" y="32"/>
                      <a:pt x="155" y="32"/>
                    </a:cubicBezTo>
                    <a:cubicBezTo>
                      <a:pt x="124" y="32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32"/>
                      <a:pt x="93" y="32"/>
                      <a:pt x="93" y="32"/>
                    </a:cubicBezTo>
                    <a:lnTo>
                      <a:pt x="93" y="32"/>
                    </a:ln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4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62" y="187"/>
                    </a:lnTo>
                    <a:lnTo>
                      <a:pt x="62" y="187"/>
                    </a:lnTo>
                    <a:lnTo>
                      <a:pt x="62" y="187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93" y="187"/>
                      <a:pt x="9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cubicBezTo>
                      <a:pt x="93" y="187"/>
                      <a:pt x="93" y="187"/>
                      <a:pt x="124" y="187"/>
                    </a:cubicBezTo>
                    <a:lnTo>
                      <a:pt x="124" y="187"/>
                    </a:lnTo>
                    <a:lnTo>
                      <a:pt x="124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24" y="248"/>
                    </a:cubicBezTo>
                    <a:lnTo>
                      <a:pt x="124" y="248"/>
                    </a:lnTo>
                    <a:lnTo>
                      <a:pt x="15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185" y="248"/>
                    </a:lnTo>
                    <a:lnTo>
                      <a:pt x="217" y="248"/>
                    </a:lnTo>
                    <a:cubicBezTo>
                      <a:pt x="217" y="248"/>
                      <a:pt x="217" y="248"/>
                      <a:pt x="248" y="248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48" y="248"/>
                    </a:lnTo>
                    <a:cubicBezTo>
                      <a:pt x="248" y="248"/>
                      <a:pt x="248" y="248"/>
                      <a:pt x="248" y="218"/>
                    </a:cubicBezTo>
                    <a:cubicBezTo>
                      <a:pt x="279" y="218"/>
                      <a:pt x="279" y="218"/>
                      <a:pt x="279" y="218"/>
                    </a:cubicBezTo>
                    <a:lnTo>
                      <a:pt x="279" y="218"/>
                    </a:lnTo>
                    <a:cubicBezTo>
                      <a:pt x="279" y="218"/>
                      <a:pt x="310" y="218"/>
                      <a:pt x="341" y="218"/>
                    </a:cubicBezTo>
                    <a:cubicBezTo>
                      <a:pt x="372" y="218"/>
                      <a:pt x="372" y="218"/>
                      <a:pt x="403" y="218"/>
                    </a:cubicBezTo>
                    <a:cubicBezTo>
                      <a:pt x="403" y="248"/>
                      <a:pt x="403" y="248"/>
                      <a:pt x="403" y="248"/>
                    </a:cubicBezTo>
                    <a:cubicBezTo>
                      <a:pt x="403" y="218"/>
                      <a:pt x="403" y="218"/>
                      <a:pt x="434" y="218"/>
                    </a:cubicBezTo>
                    <a:cubicBezTo>
                      <a:pt x="434" y="187"/>
                      <a:pt x="434" y="187"/>
                      <a:pt x="434" y="187"/>
                    </a:cubicBezTo>
                    <a:cubicBezTo>
                      <a:pt x="403" y="187"/>
                      <a:pt x="403" y="187"/>
                      <a:pt x="403" y="187"/>
                    </a:cubicBezTo>
                    <a:cubicBezTo>
                      <a:pt x="372" y="187"/>
                      <a:pt x="372" y="187"/>
                      <a:pt x="372" y="156"/>
                    </a:cubicBezTo>
                    <a:lnTo>
                      <a:pt x="372" y="124"/>
                    </a:lnTo>
                    <a:lnTo>
                      <a:pt x="372" y="124"/>
                    </a:lnTo>
                    <a:lnTo>
                      <a:pt x="372" y="94"/>
                    </a:lnTo>
                    <a:lnTo>
                      <a:pt x="372" y="94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lnTo>
                      <a:pt x="372" y="63"/>
                    </a:lnTo>
                    <a:cubicBezTo>
                      <a:pt x="341" y="63"/>
                      <a:pt x="341" y="63"/>
                      <a:pt x="341" y="32"/>
                    </a:cubicBezTo>
                    <a:cubicBezTo>
                      <a:pt x="341" y="32"/>
                      <a:pt x="341" y="32"/>
                      <a:pt x="31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69" name="Freeform 61">
                <a:extLst>
                  <a:ext uri="{FF2B5EF4-FFF2-40B4-BE49-F238E27FC236}">
                    <a16:creationId xmlns:a16="http://schemas.microsoft.com/office/drawing/2014/main" xmlns="" id="{5165B86A-4362-4330-90AB-3D296F24D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1646238"/>
                <a:ext cx="223837" cy="155575"/>
              </a:xfrm>
              <a:custGeom>
                <a:avLst/>
                <a:gdLst>
                  <a:gd name="T0" fmla="*/ 217 w 621"/>
                  <a:gd name="T1" fmla="*/ 403 h 434"/>
                  <a:gd name="T2" fmla="*/ 342 w 621"/>
                  <a:gd name="T3" fmla="*/ 403 h 434"/>
                  <a:gd name="T4" fmla="*/ 342 w 621"/>
                  <a:gd name="T5" fmla="*/ 403 h 434"/>
                  <a:gd name="T6" fmla="*/ 403 w 621"/>
                  <a:gd name="T7" fmla="*/ 372 h 434"/>
                  <a:gd name="T8" fmla="*/ 466 w 621"/>
                  <a:gd name="T9" fmla="*/ 309 h 434"/>
                  <a:gd name="T10" fmla="*/ 466 w 621"/>
                  <a:gd name="T11" fmla="*/ 216 h 434"/>
                  <a:gd name="T12" fmla="*/ 558 w 621"/>
                  <a:gd name="T13" fmla="*/ 124 h 434"/>
                  <a:gd name="T14" fmla="*/ 620 w 621"/>
                  <a:gd name="T15" fmla="*/ 92 h 434"/>
                  <a:gd name="T16" fmla="*/ 590 w 621"/>
                  <a:gd name="T17" fmla="*/ 92 h 434"/>
                  <a:gd name="T18" fmla="*/ 590 w 621"/>
                  <a:gd name="T19" fmla="*/ 92 h 434"/>
                  <a:gd name="T20" fmla="*/ 558 w 621"/>
                  <a:gd name="T21" fmla="*/ 61 h 434"/>
                  <a:gd name="T22" fmla="*/ 466 w 621"/>
                  <a:gd name="T23" fmla="*/ 61 h 434"/>
                  <a:gd name="T24" fmla="*/ 434 w 621"/>
                  <a:gd name="T25" fmla="*/ 61 h 434"/>
                  <a:gd name="T26" fmla="*/ 403 w 621"/>
                  <a:gd name="T27" fmla="*/ 61 h 434"/>
                  <a:gd name="T28" fmla="*/ 403 w 621"/>
                  <a:gd name="T29" fmla="*/ 31 h 434"/>
                  <a:gd name="T30" fmla="*/ 342 w 621"/>
                  <a:gd name="T31" fmla="*/ 31 h 434"/>
                  <a:gd name="T32" fmla="*/ 279 w 621"/>
                  <a:gd name="T33" fmla="*/ 31 h 434"/>
                  <a:gd name="T34" fmla="*/ 248 w 621"/>
                  <a:gd name="T35" fmla="*/ 31 h 434"/>
                  <a:gd name="T36" fmla="*/ 186 w 621"/>
                  <a:gd name="T37" fmla="*/ 31 h 434"/>
                  <a:gd name="T38" fmla="*/ 186 w 621"/>
                  <a:gd name="T39" fmla="*/ 0 h 434"/>
                  <a:gd name="T40" fmla="*/ 94 w 621"/>
                  <a:gd name="T41" fmla="*/ 31 h 434"/>
                  <a:gd name="T42" fmla="*/ 31 w 621"/>
                  <a:gd name="T43" fmla="*/ 0 h 434"/>
                  <a:gd name="T44" fmla="*/ 0 w 621"/>
                  <a:gd name="T45" fmla="*/ 31 h 434"/>
                  <a:gd name="T46" fmla="*/ 31 w 621"/>
                  <a:gd name="T47" fmla="*/ 61 h 434"/>
                  <a:gd name="T48" fmla="*/ 31 w 621"/>
                  <a:gd name="T49" fmla="*/ 61 h 434"/>
                  <a:gd name="T50" fmla="*/ 62 w 621"/>
                  <a:gd name="T51" fmla="*/ 61 h 434"/>
                  <a:gd name="T52" fmla="*/ 94 w 621"/>
                  <a:gd name="T53" fmla="*/ 61 h 434"/>
                  <a:gd name="T54" fmla="*/ 124 w 621"/>
                  <a:gd name="T55" fmla="*/ 61 h 434"/>
                  <a:gd name="T56" fmla="*/ 124 w 621"/>
                  <a:gd name="T57" fmla="*/ 61 h 434"/>
                  <a:gd name="T58" fmla="*/ 124 w 621"/>
                  <a:gd name="T59" fmla="*/ 92 h 434"/>
                  <a:gd name="T60" fmla="*/ 155 w 621"/>
                  <a:gd name="T61" fmla="*/ 124 h 434"/>
                  <a:gd name="T62" fmla="*/ 124 w 621"/>
                  <a:gd name="T63" fmla="*/ 155 h 434"/>
                  <a:gd name="T64" fmla="*/ 124 w 621"/>
                  <a:gd name="T65" fmla="*/ 155 h 434"/>
                  <a:gd name="T66" fmla="*/ 124 w 621"/>
                  <a:gd name="T67" fmla="*/ 185 h 434"/>
                  <a:gd name="T68" fmla="*/ 124 w 621"/>
                  <a:gd name="T69" fmla="*/ 248 h 434"/>
                  <a:gd name="T70" fmla="*/ 124 w 621"/>
                  <a:gd name="T71" fmla="*/ 279 h 434"/>
                  <a:gd name="T72" fmla="*/ 94 w 621"/>
                  <a:gd name="T73" fmla="*/ 309 h 434"/>
                  <a:gd name="T74" fmla="*/ 124 w 621"/>
                  <a:gd name="T75" fmla="*/ 340 h 434"/>
                  <a:gd name="T76" fmla="*/ 94 w 621"/>
                  <a:gd name="T77" fmla="*/ 372 h 434"/>
                  <a:gd name="T78" fmla="*/ 186 w 621"/>
                  <a:gd name="T79" fmla="*/ 433 h 434"/>
                  <a:gd name="T80" fmla="*/ 217 w 621"/>
                  <a:gd name="T81" fmla="*/ 40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1" h="434">
                    <a:moveTo>
                      <a:pt x="217" y="403"/>
                    </a:moveTo>
                    <a:lnTo>
                      <a:pt x="217" y="403"/>
                    </a:lnTo>
                    <a:cubicBezTo>
                      <a:pt x="248" y="403"/>
                      <a:pt x="248" y="403"/>
                      <a:pt x="279" y="403"/>
                    </a:cubicBezTo>
                    <a:cubicBezTo>
                      <a:pt x="310" y="403"/>
                      <a:pt x="310" y="403"/>
                      <a:pt x="342" y="403"/>
                    </a:cubicBezTo>
                    <a:lnTo>
                      <a:pt x="342" y="403"/>
                    </a:lnTo>
                    <a:lnTo>
                      <a:pt x="342" y="403"/>
                    </a:lnTo>
                    <a:cubicBezTo>
                      <a:pt x="372" y="372"/>
                      <a:pt x="403" y="372"/>
                      <a:pt x="403" y="372"/>
                    </a:cubicBezTo>
                    <a:lnTo>
                      <a:pt x="403" y="372"/>
                    </a:lnTo>
                    <a:cubicBezTo>
                      <a:pt x="434" y="340"/>
                      <a:pt x="434" y="340"/>
                      <a:pt x="434" y="309"/>
                    </a:cubicBezTo>
                    <a:cubicBezTo>
                      <a:pt x="466" y="309"/>
                      <a:pt x="466" y="309"/>
                      <a:pt x="466" y="309"/>
                    </a:cubicBezTo>
                    <a:lnTo>
                      <a:pt x="466" y="279"/>
                    </a:lnTo>
                    <a:cubicBezTo>
                      <a:pt x="434" y="248"/>
                      <a:pt x="434" y="216"/>
                      <a:pt x="466" y="216"/>
                    </a:cubicBezTo>
                    <a:cubicBezTo>
                      <a:pt x="496" y="185"/>
                      <a:pt x="496" y="155"/>
                      <a:pt x="496" y="155"/>
                    </a:cubicBezTo>
                    <a:cubicBezTo>
                      <a:pt x="527" y="124"/>
                      <a:pt x="558" y="124"/>
                      <a:pt x="558" y="124"/>
                    </a:cubicBezTo>
                    <a:cubicBezTo>
                      <a:pt x="590" y="124"/>
                      <a:pt x="590" y="124"/>
                      <a:pt x="590" y="124"/>
                    </a:cubicBezTo>
                    <a:cubicBezTo>
                      <a:pt x="620" y="92"/>
                      <a:pt x="620" y="92"/>
                      <a:pt x="620" y="92"/>
                    </a:cubicBezTo>
                    <a:lnTo>
                      <a:pt x="620" y="92"/>
                    </a:lnTo>
                    <a:cubicBezTo>
                      <a:pt x="590" y="92"/>
                      <a:pt x="590" y="92"/>
                      <a:pt x="590" y="92"/>
                    </a:cubicBezTo>
                    <a:lnTo>
                      <a:pt x="590" y="92"/>
                    </a:lnTo>
                    <a:lnTo>
                      <a:pt x="590" y="92"/>
                    </a:lnTo>
                    <a:cubicBezTo>
                      <a:pt x="558" y="92"/>
                      <a:pt x="558" y="92"/>
                      <a:pt x="558" y="61"/>
                    </a:cubicBezTo>
                    <a:lnTo>
                      <a:pt x="558" y="61"/>
                    </a:lnTo>
                    <a:cubicBezTo>
                      <a:pt x="527" y="92"/>
                      <a:pt x="527" y="92"/>
                      <a:pt x="496" y="92"/>
                    </a:cubicBezTo>
                    <a:cubicBezTo>
                      <a:pt x="496" y="92"/>
                      <a:pt x="466" y="92"/>
                      <a:pt x="466" y="61"/>
                    </a:cubicBezTo>
                    <a:cubicBezTo>
                      <a:pt x="466" y="61"/>
                      <a:pt x="466" y="61"/>
                      <a:pt x="434" y="61"/>
                    </a:cubicBezTo>
                    <a:lnTo>
                      <a:pt x="434" y="61"/>
                    </a:lnTo>
                    <a:lnTo>
                      <a:pt x="434" y="61"/>
                    </a:lnTo>
                    <a:lnTo>
                      <a:pt x="403" y="61"/>
                    </a:lnTo>
                    <a:lnTo>
                      <a:pt x="403" y="61"/>
                    </a:lnTo>
                    <a:cubicBezTo>
                      <a:pt x="403" y="31"/>
                      <a:pt x="403" y="31"/>
                      <a:pt x="403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42" y="31"/>
                    </a:cubicBezTo>
                    <a:lnTo>
                      <a:pt x="342" y="31"/>
                    </a:lnTo>
                    <a:cubicBezTo>
                      <a:pt x="310" y="31"/>
                      <a:pt x="310" y="31"/>
                      <a:pt x="279" y="31"/>
                    </a:cubicBezTo>
                    <a:lnTo>
                      <a:pt x="279" y="31"/>
                    </a:lnTo>
                    <a:lnTo>
                      <a:pt x="248" y="31"/>
                    </a:lnTo>
                    <a:cubicBezTo>
                      <a:pt x="248" y="31"/>
                      <a:pt x="248" y="31"/>
                      <a:pt x="217" y="31"/>
                    </a:cubicBezTo>
                    <a:lnTo>
                      <a:pt x="186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4" y="31"/>
                    </a:cubicBezTo>
                    <a:cubicBezTo>
                      <a:pt x="94" y="31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61"/>
                      <a:pt x="31" y="61"/>
                    </a:cubicBezTo>
                    <a:lnTo>
                      <a:pt x="31" y="61"/>
                    </a:lnTo>
                    <a:lnTo>
                      <a:pt x="31" y="61"/>
                    </a:lnTo>
                    <a:cubicBezTo>
                      <a:pt x="62" y="61"/>
                      <a:pt x="62" y="92"/>
                      <a:pt x="62" y="92"/>
                    </a:cubicBezTo>
                    <a:lnTo>
                      <a:pt x="62" y="61"/>
                    </a:lnTo>
                    <a:cubicBezTo>
                      <a:pt x="94" y="61"/>
                      <a:pt x="94" y="61"/>
                      <a:pt x="94" y="61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124" y="61"/>
                      <a:pt x="124" y="61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55" y="92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85"/>
                    </a:lnTo>
                    <a:cubicBezTo>
                      <a:pt x="124" y="185"/>
                      <a:pt x="124" y="216"/>
                      <a:pt x="124" y="248"/>
                    </a:cubicBezTo>
                    <a:lnTo>
                      <a:pt x="124" y="248"/>
                    </a:lnTo>
                    <a:cubicBezTo>
                      <a:pt x="124" y="248"/>
                      <a:pt x="124" y="248"/>
                      <a:pt x="94" y="248"/>
                    </a:cubicBezTo>
                    <a:cubicBezTo>
                      <a:pt x="124" y="279"/>
                      <a:pt x="124" y="279"/>
                      <a:pt x="124" y="279"/>
                    </a:cubicBezTo>
                    <a:lnTo>
                      <a:pt x="124" y="309"/>
                    </a:lnTo>
                    <a:cubicBezTo>
                      <a:pt x="94" y="309"/>
                      <a:pt x="94" y="309"/>
                      <a:pt x="94" y="309"/>
                    </a:cubicBezTo>
                    <a:cubicBezTo>
                      <a:pt x="124" y="309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40"/>
                      <a:pt x="124" y="340"/>
                      <a:pt x="94" y="372"/>
                    </a:cubicBezTo>
                    <a:lnTo>
                      <a:pt x="94" y="372"/>
                    </a:lnTo>
                    <a:cubicBezTo>
                      <a:pt x="124" y="403"/>
                      <a:pt x="124" y="403"/>
                      <a:pt x="155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186" y="433"/>
                      <a:pt x="186" y="433"/>
                      <a:pt x="217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0" name="Freeform 62">
                <a:extLst>
                  <a:ext uri="{FF2B5EF4-FFF2-40B4-BE49-F238E27FC236}">
                    <a16:creationId xmlns:a16="http://schemas.microsoft.com/office/drawing/2014/main" xmlns="" id="{82062496-51A5-46A9-802D-5A6649DF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763" y="1801813"/>
                <a:ext cx="168275" cy="168275"/>
              </a:xfrm>
              <a:custGeom>
                <a:avLst/>
                <a:gdLst>
                  <a:gd name="T0" fmla="*/ 310 w 466"/>
                  <a:gd name="T1" fmla="*/ 63 h 467"/>
                  <a:gd name="T2" fmla="*/ 310 w 466"/>
                  <a:gd name="T3" fmla="*/ 63 h 467"/>
                  <a:gd name="T4" fmla="*/ 310 w 466"/>
                  <a:gd name="T5" fmla="*/ 63 h 467"/>
                  <a:gd name="T6" fmla="*/ 279 w 466"/>
                  <a:gd name="T7" fmla="*/ 0 h 467"/>
                  <a:gd name="T8" fmla="*/ 279 w 466"/>
                  <a:gd name="T9" fmla="*/ 0 h 467"/>
                  <a:gd name="T10" fmla="*/ 217 w 466"/>
                  <a:gd name="T11" fmla="*/ 0 h 467"/>
                  <a:gd name="T12" fmla="*/ 186 w 466"/>
                  <a:gd name="T13" fmla="*/ 0 h 467"/>
                  <a:gd name="T14" fmla="*/ 155 w 466"/>
                  <a:gd name="T15" fmla="*/ 31 h 467"/>
                  <a:gd name="T16" fmla="*/ 123 w 466"/>
                  <a:gd name="T17" fmla="*/ 63 h 467"/>
                  <a:gd name="T18" fmla="*/ 123 w 466"/>
                  <a:gd name="T19" fmla="*/ 63 h 467"/>
                  <a:gd name="T20" fmla="*/ 123 w 466"/>
                  <a:gd name="T21" fmla="*/ 124 h 467"/>
                  <a:gd name="T22" fmla="*/ 0 w 466"/>
                  <a:gd name="T23" fmla="*/ 218 h 467"/>
                  <a:gd name="T24" fmla="*/ 0 w 466"/>
                  <a:gd name="T25" fmla="*/ 248 h 467"/>
                  <a:gd name="T26" fmla="*/ 0 w 466"/>
                  <a:gd name="T27" fmla="*/ 279 h 467"/>
                  <a:gd name="T28" fmla="*/ 0 w 466"/>
                  <a:gd name="T29" fmla="*/ 279 h 467"/>
                  <a:gd name="T30" fmla="*/ 30 w 466"/>
                  <a:gd name="T31" fmla="*/ 279 h 467"/>
                  <a:gd name="T32" fmla="*/ 62 w 466"/>
                  <a:gd name="T33" fmla="*/ 311 h 467"/>
                  <a:gd name="T34" fmla="*/ 93 w 466"/>
                  <a:gd name="T35" fmla="*/ 311 h 467"/>
                  <a:gd name="T36" fmla="*/ 123 w 466"/>
                  <a:gd name="T37" fmla="*/ 311 h 467"/>
                  <a:gd name="T38" fmla="*/ 186 w 466"/>
                  <a:gd name="T39" fmla="*/ 342 h 467"/>
                  <a:gd name="T40" fmla="*/ 247 w 466"/>
                  <a:gd name="T41" fmla="*/ 403 h 467"/>
                  <a:gd name="T42" fmla="*/ 371 w 466"/>
                  <a:gd name="T43" fmla="*/ 466 h 467"/>
                  <a:gd name="T44" fmla="*/ 403 w 466"/>
                  <a:gd name="T45" fmla="*/ 435 h 467"/>
                  <a:gd name="T46" fmla="*/ 403 w 466"/>
                  <a:gd name="T47" fmla="*/ 435 h 467"/>
                  <a:gd name="T48" fmla="*/ 465 w 466"/>
                  <a:gd name="T49" fmla="*/ 403 h 467"/>
                  <a:gd name="T50" fmla="*/ 434 w 466"/>
                  <a:gd name="T51" fmla="*/ 372 h 467"/>
                  <a:gd name="T52" fmla="*/ 434 w 466"/>
                  <a:gd name="T53" fmla="*/ 372 h 467"/>
                  <a:gd name="T54" fmla="*/ 434 w 466"/>
                  <a:gd name="T55" fmla="*/ 342 h 467"/>
                  <a:gd name="T56" fmla="*/ 434 w 466"/>
                  <a:gd name="T57" fmla="*/ 311 h 467"/>
                  <a:gd name="T58" fmla="*/ 371 w 466"/>
                  <a:gd name="T59" fmla="*/ 279 h 467"/>
                  <a:gd name="T60" fmla="*/ 371 w 466"/>
                  <a:gd name="T61" fmla="*/ 279 h 467"/>
                  <a:gd name="T62" fmla="*/ 341 w 466"/>
                  <a:gd name="T63" fmla="*/ 218 h 467"/>
                  <a:gd name="T64" fmla="*/ 310 w 466"/>
                  <a:gd name="T65" fmla="*/ 218 h 467"/>
                  <a:gd name="T66" fmla="*/ 310 w 466"/>
                  <a:gd name="T67" fmla="*/ 187 h 467"/>
                  <a:gd name="T68" fmla="*/ 310 w 466"/>
                  <a:gd name="T69" fmla="*/ 155 h 467"/>
                  <a:gd name="T70" fmla="*/ 310 w 466"/>
                  <a:gd name="T71" fmla="*/ 155 h 467"/>
                  <a:gd name="T72" fmla="*/ 310 w 466"/>
                  <a:gd name="T73" fmla="*/ 124 h 467"/>
                  <a:gd name="T74" fmla="*/ 341 w 466"/>
                  <a:gd name="T75" fmla="*/ 94 h 467"/>
                  <a:gd name="T76" fmla="*/ 310 w 466"/>
                  <a:gd name="T77" fmla="*/ 63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6" h="467">
                    <a:moveTo>
                      <a:pt x="310" y="63"/>
                    </a:move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310" y="63"/>
                    </a:lnTo>
                    <a:lnTo>
                      <a:pt x="279" y="31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79" y="0"/>
                    </a:lnTo>
                    <a:cubicBezTo>
                      <a:pt x="247" y="0"/>
                      <a:pt x="247" y="0"/>
                      <a:pt x="247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55" y="31"/>
                    </a:cubicBezTo>
                    <a:lnTo>
                      <a:pt x="123" y="31"/>
                    </a:lnTo>
                    <a:cubicBezTo>
                      <a:pt x="123" y="31"/>
                      <a:pt x="123" y="31"/>
                      <a:pt x="123" y="63"/>
                    </a:cubicBezTo>
                    <a:lnTo>
                      <a:pt x="123" y="63"/>
                    </a:lnTo>
                    <a:lnTo>
                      <a:pt x="123" y="63"/>
                    </a:lnTo>
                    <a:cubicBezTo>
                      <a:pt x="123" y="63"/>
                      <a:pt x="123" y="63"/>
                      <a:pt x="123" y="94"/>
                    </a:cubicBezTo>
                    <a:lnTo>
                      <a:pt x="123" y="124"/>
                    </a:lnTo>
                    <a:cubicBezTo>
                      <a:pt x="93" y="187"/>
                      <a:pt x="62" y="187"/>
                      <a:pt x="62" y="187"/>
                    </a:cubicBezTo>
                    <a:cubicBezTo>
                      <a:pt x="62" y="187"/>
                      <a:pt x="30" y="218"/>
                      <a:pt x="0" y="218"/>
                    </a:cubicBezTo>
                    <a:cubicBezTo>
                      <a:pt x="0" y="248"/>
                      <a:pt x="0" y="248"/>
                      <a:pt x="0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lnTo>
                      <a:pt x="0" y="279"/>
                    </a:lnTo>
                    <a:cubicBezTo>
                      <a:pt x="30" y="279"/>
                      <a:pt x="30" y="279"/>
                      <a:pt x="30" y="279"/>
                    </a:cubicBezTo>
                    <a:cubicBezTo>
                      <a:pt x="30" y="279"/>
                      <a:pt x="62" y="279"/>
                      <a:pt x="62" y="311"/>
                    </a:cubicBezTo>
                    <a:lnTo>
                      <a:pt x="62" y="311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lnTo>
                      <a:pt x="123" y="311"/>
                    </a:lnTo>
                    <a:lnTo>
                      <a:pt x="123" y="311"/>
                    </a:lnTo>
                    <a:cubicBezTo>
                      <a:pt x="123" y="311"/>
                      <a:pt x="123" y="311"/>
                      <a:pt x="155" y="342"/>
                    </a:cubicBezTo>
                    <a:lnTo>
                      <a:pt x="186" y="342"/>
                    </a:lnTo>
                    <a:cubicBezTo>
                      <a:pt x="186" y="372"/>
                      <a:pt x="217" y="403"/>
                      <a:pt x="247" y="403"/>
                    </a:cubicBezTo>
                    <a:lnTo>
                      <a:pt x="247" y="403"/>
                    </a:lnTo>
                    <a:cubicBezTo>
                      <a:pt x="279" y="435"/>
                      <a:pt x="279" y="466"/>
                      <a:pt x="279" y="466"/>
                    </a:cubicBezTo>
                    <a:cubicBezTo>
                      <a:pt x="310" y="466"/>
                      <a:pt x="341" y="466"/>
                      <a:pt x="371" y="466"/>
                    </a:cubicBezTo>
                    <a:lnTo>
                      <a:pt x="371" y="466"/>
                    </a:lnTo>
                    <a:cubicBezTo>
                      <a:pt x="371" y="466"/>
                      <a:pt x="371" y="466"/>
                      <a:pt x="403" y="435"/>
                    </a:cubicBezTo>
                    <a:cubicBezTo>
                      <a:pt x="403" y="403"/>
                      <a:pt x="403" y="403"/>
                      <a:pt x="403" y="403"/>
                    </a:cubicBezTo>
                    <a:cubicBezTo>
                      <a:pt x="403" y="435"/>
                      <a:pt x="403" y="435"/>
                      <a:pt x="403" y="435"/>
                    </a:cubicBezTo>
                    <a:lnTo>
                      <a:pt x="403" y="403"/>
                    </a:lnTo>
                    <a:cubicBezTo>
                      <a:pt x="434" y="403"/>
                      <a:pt x="434" y="403"/>
                      <a:pt x="465" y="403"/>
                    </a:cubicBezTo>
                    <a:lnTo>
                      <a:pt x="465" y="403"/>
                    </a:lnTo>
                    <a:cubicBezTo>
                      <a:pt x="434" y="403"/>
                      <a:pt x="434" y="403"/>
                      <a:pt x="434" y="372"/>
                    </a:cubicBezTo>
                    <a:lnTo>
                      <a:pt x="434" y="372"/>
                    </a:lnTo>
                    <a:lnTo>
                      <a:pt x="434" y="372"/>
                    </a:lnTo>
                    <a:cubicBezTo>
                      <a:pt x="434" y="342"/>
                      <a:pt x="434" y="342"/>
                      <a:pt x="434" y="342"/>
                    </a:cubicBezTo>
                    <a:lnTo>
                      <a:pt x="434" y="342"/>
                    </a:lnTo>
                    <a:lnTo>
                      <a:pt x="434" y="342"/>
                    </a:lnTo>
                    <a:cubicBezTo>
                      <a:pt x="434" y="311"/>
                      <a:pt x="434" y="311"/>
                      <a:pt x="434" y="311"/>
                    </a:cubicBezTo>
                    <a:lnTo>
                      <a:pt x="434" y="311"/>
                    </a:lnTo>
                    <a:cubicBezTo>
                      <a:pt x="403" y="279"/>
                      <a:pt x="403" y="279"/>
                      <a:pt x="371" y="279"/>
                    </a:cubicBezTo>
                    <a:lnTo>
                      <a:pt x="371" y="279"/>
                    </a:lnTo>
                    <a:lnTo>
                      <a:pt x="371" y="279"/>
                    </a:lnTo>
                    <a:cubicBezTo>
                      <a:pt x="310" y="248"/>
                      <a:pt x="310" y="248"/>
                      <a:pt x="310" y="248"/>
                    </a:cubicBezTo>
                    <a:cubicBezTo>
                      <a:pt x="341" y="218"/>
                      <a:pt x="341" y="218"/>
                      <a:pt x="341" y="218"/>
                    </a:cubicBezTo>
                    <a:cubicBezTo>
                      <a:pt x="341" y="218"/>
                      <a:pt x="341" y="218"/>
                      <a:pt x="310" y="218"/>
                    </a:cubicBezTo>
                    <a:lnTo>
                      <a:pt x="310" y="218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310" y="187"/>
                      <a:pt x="310" y="187"/>
                      <a:pt x="310" y="155"/>
                    </a:cubicBezTo>
                    <a:lnTo>
                      <a:pt x="310" y="155"/>
                    </a:lnTo>
                    <a:lnTo>
                      <a:pt x="310" y="155"/>
                    </a:lnTo>
                    <a:cubicBezTo>
                      <a:pt x="310" y="155"/>
                      <a:pt x="310" y="155"/>
                      <a:pt x="310" y="124"/>
                    </a:cubicBezTo>
                    <a:lnTo>
                      <a:pt x="310" y="124"/>
                    </a:lnTo>
                    <a:cubicBezTo>
                      <a:pt x="341" y="124"/>
                      <a:pt x="341" y="94"/>
                      <a:pt x="341" y="94"/>
                    </a:cubicBezTo>
                    <a:lnTo>
                      <a:pt x="341" y="94"/>
                    </a:lnTo>
                    <a:lnTo>
                      <a:pt x="341" y="94"/>
                    </a:lnTo>
                    <a:cubicBezTo>
                      <a:pt x="341" y="94"/>
                      <a:pt x="310" y="94"/>
                      <a:pt x="310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1" name="Freeform 63">
                <a:extLst>
                  <a:ext uri="{FF2B5EF4-FFF2-40B4-BE49-F238E27FC236}">
                    <a16:creationId xmlns:a16="http://schemas.microsoft.com/office/drawing/2014/main" xmlns="" id="{A71E4E40-74DD-42CA-9E25-82F13A9A9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800" y="1690688"/>
                <a:ext cx="44450" cy="100012"/>
              </a:xfrm>
              <a:custGeom>
                <a:avLst/>
                <a:gdLst>
                  <a:gd name="T0" fmla="*/ 92 w 125"/>
                  <a:gd name="T1" fmla="*/ 155 h 280"/>
                  <a:gd name="T2" fmla="*/ 92 w 125"/>
                  <a:gd name="T3" fmla="*/ 155 h 280"/>
                  <a:gd name="T4" fmla="*/ 61 w 125"/>
                  <a:gd name="T5" fmla="*/ 124 h 280"/>
                  <a:gd name="T6" fmla="*/ 92 w 125"/>
                  <a:gd name="T7" fmla="*/ 124 h 280"/>
                  <a:gd name="T8" fmla="*/ 92 w 125"/>
                  <a:gd name="T9" fmla="*/ 124 h 280"/>
                  <a:gd name="T10" fmla="*/ 92 w 125"/>
                  <a:gd name="T11" fmla="*/ 92 h 280"/>
                  <a:gd name="T12" fmla="*/ 92 w 125"/>
                  <a:gd name="T13" fmla="*/ 61 h 280"/>
                  <a:gd name="T14" fmla="*/ 124 w 125"/>
                  <a:gd name="T15" fmla="*/ 0 h 280"/>
                  <a:gd name="T16" fmla="*/ 124 w 125"/>
                  <a:gd name="T17" fmla="*/ 0 h 280"/>
                  <a:gd name="T18" fmla="*/ 92 w 125"/>
                  <a:gd name="T19" fmla="*/ 0 h 280"/>
                  <a:gd name="T20" fmla="*/ 92 w 125"/>
                  <a:gd name="T21" fmla="*/ 0 h 280"/>
                  <a:gd name="T22" fmla="*/ 61 w 125"/>
                  <a:gd name="T23" fmla="*/ 0 h 280"/>
                  <a:gd name="T24" fmla="*/ 61 w 125"/>
                  <a:gd name="T25" fmla="*/ 0 h 280"/>
                  <a:gd name="T26" fmla="*/ 61 w 125"/>
                  <a:gd name="T27" fmla="*/ 0 h 280"/>
                  <a:gd name="T28" fmla="*/ 61 w 125"/>
                  <a:gd name="T29" fmla="*/ 0 h 280"/>
                  <a:gd name="T30" fmla="*/ 61 w 125"/>
                  <a:gd name="T31" fmla="*/ 31 h 280"/>
                  <a:gd name="T32" fmla="*/ 61 w 125"/>
                  <a:gd name="T33" fmla="*/ 92 h 280"/>
                  <a:gd name="T34" fmla="*/ 30 w 125"/>
                  <a:gd name="T35" fmla="*/ 155 h 280"/>
                  <a:gd name="T36" fmla="*/ 0 w 125"/>
                  <a:gd name="T37" fmla="*/ 155 h 280"/>
                  <a:gd name="T38" fmla="*/ 30 w 125"/>
                  <a:gd name="T39" fmla="*/ 155 h 280"/>
                  <a:gd name="T40" fmla="*/ 30 w 125"/>
                  <a:gd name="T41" fmla="*/ 185 h 280"/>
                  <a:gd name="T42" fmla="*/ 61 w 125"/>
                  <a:gd name="T43" fmla="*/ 216 h 280"/>
                  <a:gd name="T44" fmla="*/ 61 w 125"/>
                  <a:gd name="T45" fmla="*/ 248 h 280"/>
                  <a:gd name="T46" fmla="*/ 61 w 125"/>
                  <a:gd name="T47" fmla="*/ 248 h 280"/>
                  <a:gd name="T48" fmla="*/ 61 w 125"/>
                  <a:gd name="T49" fmla="*/ 279 h 280"/>
                  <a:gd name="T50" fmla="*/ 61 w 125"/>
                  <a:gd name="T51" fmla="*/ 248 h 280"/>
                  <a:gd name="T52" fmla="*/ 61 w 125"/>
                  <a:gd name="T53" fmla="*/ 248 h 280"/>
                  <a:gd name="T54" fmla="*/ 61 w 125"/>
                  <a:gd name="T55" fmla="*/ 248 h 280"/>
                  <a:gd name="T56" fmla="*/ 92 w 125"/>
                  <a:gd name="T57" fmla="*/ 248 h 280"/>
                  <a:gd name="T58" fmla="*/ 92 w 125"/>
                  <a:gd name="T59" fmla="*/ 248 h 280"/>
                  <a:gd name="T60" fmla="*/ 92 w 125"/>
                  <a:gd name="T61" fmla="*/ 216 h 280"/>
                  <a:gd name="T62" fmla="*/ 92 w 125"/>
                  <a:gd name="T63" fmla="*/ 216 h 280"/>
                  <a:gd name="T64" fmla="*/ 92 w 125"/>
                  <a:gd name="T65" fmla="*/ 216 h 280"/>
                  <a:gd name="T66" fmla="*/ 92 w 125"/>
                  <a:gd name="T67" fmla="*/ 185 h 280"/>
                  <a:gd name="T68" fmla="*/ 92 w 125"/>
                  <a:gd name="T69" fmla="*/ 185 h 280"/>
                  <a:gd name="T70" fmla="*/ 92 w 125"/>
                  <a:gd name="T71" fmla="*/ 15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280">
                    <a:moveTo>
                      <a:pt x="92" y="155"/>
                    </a:moveTo>
                    <a:lnTo>
                      <a:pt x="92" y="155"/>
                    </a:lnTo>
                    <a:cubicBezTo>
                      <a:pt x="92" y="155"/>
                      <a:pt x="61" y="155"/>
                      <a:pt x="61" y="124"/>
                    </a:cubicBez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61"/>
                      <a:pt x="92" y="61"/>
                      <a:pt x="92" y="61"/>
                    </a:cubicBezTo>
                    <a:cubicBezTo>
                      <a:pt x="92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cubicBezTo>
                      <a:pt x="61" y="0"/>
                      <a:pt x="61" y="0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0"/>
                      <a:pt x="61" y="0"/>
                      <a:pt x="61" y="31"/>
                    </a:cubicBezTo>
                    <a:cubicBezTo>
                      <a:pt x="61" y="31"/>
                      <a:pt x="61" y="61"/>
                      <a:pt x="61" y="92"/>
                    </a:cubicBezTo>
                    <a:cubicBezTo>
                      <a:pt x="30" y="124"/>
                      <a:pt x="30" y="124"/>
                      <a:pt x="3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0" y="155"/>
                    </a:cubicBezTo>
                    <a:lnTo>
                      <a:pt x="30" y="185"/>
                    </a:lnTo>
                    <a:cubicBezTo>
                      <a:pt x="30" y="185"/>
                      <a:pt x="61" y="185"/>
                      <a:pt x="61" y="216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cubicBezTo>
                      <a:pt x="61" y="248"/>
                      <a:pt x="61" y="248"/>
                      <a:pt x="61" y="279"/>
                    </a:cubicBezTo>
                    <a:cubicBezTo>
                      <a:pt x="61" y="248"/>
                      <a:pt x="61" y="248"/>
                      <a:pt x="61" y="248"/>
                    </a:cubicBezTo>
                    <a:lnTo>
                      <a:pt x="61" y="248"/>
                    </a:lnTo>
                    <a:lnTo>
                      <a:pt x="61" y="248"/>
                    </a:lnTo>
                    <a:cubicBezTo>
                      <a:pt x="61" y="248"/>
                      <a:pt x="61" y="248"/>
                      <a:pt x="92" y="248"/>
                    </a:cubicBezTo>
                    <a:lnTo>
                      <a:pt x="92" y="248"/>
                    </a:lnTo>
                    <a:cubicBezTo>
                      <a:pt x="92" y="216"/>
                      <a:pt x="92" y="216"/>
                      <a:pt x="92" y="216"/>
                    </a:cubicBezTo>
                    <a:lnTo>
                      <a:pt x="92" y="216"/>
                    </a:lnTo>
                    <a:lnTo>
                      <a:pt x="92" y="216"/>
                    </a:lnTo>
                    <a:cubicBezTo>
                      <a:pt x="92" y="216"/>
                      <a:pt x="92" y="216"/>
                      <a:pt x="92" y="185"/>
                    </a:cubicBezTo>
                    <a:lnTo>
                      <a:pt x="92" y="185"/>
                    </a:lnTo>
                    <a:cubicBezTo>
                      <a:pt x="92" y="185"/>
                      <a:pt x="92" y="185"/>
                      <a:pt x="92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2" name="Freeform 64">
                <a:extLst>
                  <a:ext uri="{FF2B5EF4-FFF2-40B4-BE49-F238E27FC236}">
                    <a16:creationId xmlns:a16="http://schemas.microsoft.com/office/drawing/2014/main" xmlns="" id="{7F5430CD-0333-43BC-AF12-220530451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646238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186 w 280"/>
                  <a:gd name="T5" fmla="*/ 0 h 125"/>
                  <a:gd name="T6" fmla="*/ 186 w 280"/>
                  <a:gd name="T7" fmla="*/ 0 h 125"/>
                  <a:gd name="T8" fmla="*/ 186 w 280"/>
                  <a:gd name="T9" fmla="*/ 0 h 125"/>
                  <a:gd name="T10" fmla="*/ 155 w 280"/>
                  <a:gd name="T11" fmla="*/ 31 h 125"/>
                  <a:gd name="T12" fmla="*/ 155 w 280"/>
                  <a:gd name="T13" fmla="*/ 31 h 125"/>
                  <a:gd name="T14" fmla="*/ 155 w 280"/>
                  <a:gd name="T15" fmla="*/ 31 h 125"/>
                  <a:gd name="T16" fmla="*/ 124 w 280"/>
                  <a:gd name="T17" fmla="*/ 31 h 125"/>
                  <a:gd name="T18" fmla="*/ 124 w 280"/>
                  <a:gd name="T19" fmla="*/ 31 h 125"/>
                  <a:gd name="T20" fmla="*/ 124 w 280"/>
                  <a:gd name="T21" fmla="*/ 0 h 125"/>
                  <a:gd name="T22" fmla="*/ 124 w 280"/>
                  <a:gd name="T23" fmla="*/ 0 h 125"/>
                  <a:gd name="T24" fmla="*/ 124 w 280"/>
                  <a:gd name="T25" fmla="*/ 0 h 125"/>
                  <a:gd name="T26" fmla="*/ 124 w 280"/>
                  <a:gd name="T27" fmla="*/ 31 h 125"/>
                  <a:gd name="T28" fmla="*/ 92 w 280"/>
                  <a:gd name="T29" fmla="*/ 31 h 125"/>
                  <a:gd name="T30" fmla="*/ 31 w 280"/>
                  <a:gd name="T31" fmla="*/ 0 h 125"/>
                  <a:gd name="T32" fmla="*/ 31 w 280"/>
                  <a:gd name="T33" fmla="*/ 0 h 125"/>
                  <a:gd name="T34" fmla="*/ 31 w 280"/>
                  <a:gd name="T35" fmla="*/ 31 h 125"/>
                  <a:gd name="T36" fmla="*/ 31 w 280"/>
                  <a:gd name="T37" fmla="*/ 31 h 125"/>
                  <a:gd name="T38" fmla="*/ 31 w 280"/>
                  <a:gd name="T39" fmla="*/ 31 h 125"/>
                  <a:gd name="T40" fmla="*/ 0 w 280"/>
                  <a:gd name="T41" fmla="*/ 61 h 125"/>
                  <a:gd name="T42" fmla="*/ 0 w 280"/>
                  <a:gd name="T43" fmla="*/ 61 h 125"/>
                  <a:gd name="T44" fmla="*/ 0 w 280"/>
                  <a:gd name="T45" fmla="*/ 61 h 125"/>
                  <a:gd name="T46" fmla="*/ 31 w 280"/>
                  <a:gd name="T47" fmla="*/ 92 h 125"/>
                  <a:gd name="T48" fmla="*/ 31 w 280"/>
                  <a:gd name="T49" fmla="*/ 124 h 125"/>
                  <a:gd name="T50" fmla="*/ 31 w 280"/>
                  <a:gd name="T51" fmla="*/ 92 h 125"/>
                  <a:gd name="T52" fmla="*/ 92 w 280"/>
                  <a:gd name="T53" fmla="*/ 92 h 125"/>
                  <a:gd name="T54" fmla="*/ 92 w 280"/>
                  <a:gd name="T55" fmla="*/ 92 h 125"/>
                  <a:gd name="T56" fmla="*/ 124 w 280"/>
                  <a:gd name="T57" fmla="*/ 92 h 125"/>
                  <a:gd name="T58" fmla="*/ 124 w 280"/>
                  <a:gd name="T59" fmla="*/ 92 h 125"/>
                  <a:gd name="T60" fmla="*/ 124 w 280"/>
                  <a:gd name="T61" fmla="*/ 92 h 125"/>
                  <a:gd name="T62" fmla="*/ 124 w 280"/>
                  <a:gd name="T63" fmla="*/ 92 h 125"/>
                  <a:gd name="T64" fmla="*/ 124 w 280"/>
                  <a:gd name="T65" fmla="*/ 92 h 125"/>
                  <a:gd name="T66" fmla="*/ 155 w 280"/>
                  <a:gd name="T67" fmla="*/ 124 h 125"/>
                  <a:gd name="T68" fmla="*/ 155 w 280"/>
                  <a:gd name="T69" fmla="*/ 124 h 125"/>
                  <a:gd name="T70" fmla="*/ 155 w 280"/>
                  <a:gd name="T71" fmla="*/ 124 h 125"/>
                  <a:gd name="T72" fmla="*/ 186 w 280"/>
                  <a:gd name="T73" fmla="*/ 124 h 125"/>
                  <a:gd name="T74" fmla="*/ 186 w 280"/>
                  <a:gd name="T75" fmla="*/ 124 h 125"/>
                  <a:gd name="T76" fmla="*/ 186 w 280"/>
                  <a:gd name="T77" fmla="*/ 124 h 125"/>
                  <a:gd name="T78" fmla="*/ 186 w 280"/>
                  <a:gd name="T79" fmla="*/ 124 h 125"/>
                  <a:gd name="T80" fmla="*/ 186 w 280"/>
                  <a:gd name="T81" fmla="*/ 31 h 125"/>
                  <a:gd name="T82" fmla="*/ 217 w 280"/>
                  <a:gd name="T83" fmla="*/ 61 h 125"/>
                  <a:gd name="T84" fmla="*/ 248 w 280"/>
                  <a:gd name="T85" fmla="*/ 61 h 125"/>
                  <a:gd name="T86" fmla="*/ 248 w 280"/>
                  <a:gd name="T87" fmla="*/ 61 h 125"/>
                  <a:gd name="T88" fmla="*/ 248 w 280"/>
                  <a:gd name="T89" fmla="*/ 61 h 125"/>
                  <a:gd name="T90" fmla="*/ 248 w 280"/>
                  <a:gd name="T91" fmla="*/ 61 h 125"/>
                  <a:gd name="T92" fmla="*/ 279 w 280"/>
                  <a:gd name="T93" fmla="*/ 31 h 125"/>
                  <a:gd name="T94" fmla="*/ 279 w 280"/>
                  <a:gd name="T95" fmla="*/ 0 h 125"/>
                  <a:gd name="T96" fmla="*/ 279 w 280"/>
                  <a:gd name="T97" fmla="*/ 0 h 125"/>
                  <a:gd name="T98" fmla="*/ 279 w 280"/>
                  <a:gd name="T99" fmla="*/ 0 h 125"/>
                  <a:gd name="T100" fmla="*/ 248 w 280"/>
                  <a:gd name="T10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31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92" y="31"/>
                    </a:lnTo>
                    <a:cubicBezTo>
                      <a:pt x="92" y="31"/>
                      <a:pt x="62" y="31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1"/>
                      <a:pt x="31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31" y="92"/>
                      <a:pt x="31" y="92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2"/>
                    </a:cubicBezTo>
                    <a:cubicBezTo>
                      <a:pt x="62" y="92"/>
                      <a:pt x="62" y="92"/>
                      <a:pt x="92" y="92"/>
                    </a:cubicBezTo>
                    <a:lnTo>
                      <a:pt x="92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124" y="92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86" y="31"/>
                      <a:pt x="186" y="31"/>
                      <a:pt x="186" y="3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31"/>
                      <a:pt x="279" y="31"/>
                      <a:pt x="279" y="31"/>
                    </a:cubicBez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3" name="Freeform 65">
                <a:extLst>
                  <a:ext uri="{FF2B5EF4-FFF2-40B4-BE49-F238E27FC236}">
                    <a16:creationId xmlns:a16="http://schemas.microsoft.com/office/drawing/2014/main" xmlns="" id="{90DFD239-0169-4A66-B359-CD398667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690688"/>
                <a:ext cx="346075" cy="122237"/>
              </a:xfrm>
              <a:custGeom>
                <a:avLst/>
                <a:gdLst>
                  <a:gd name="T0" fmla="*/ 930 w 961"/>
                  <a:gd name="T1" fmla="*/ 155 h 341"/>
                  <a:gd name="T2" fmla="*/ 960 w 961"/>
                  <a:gd name="T3" fmla="*/ 124 h 341"/>
                  <a:gd name="T4" fmla="*/ 930 w 961"/>
                  <a:gd name="T5" fmla="*/ 92 h 341"/>
                  <a:gd name="T6" fmla="*/ 899 w 961"/>
                  <a:gd name="T7" fmla="*/ 61 h 341"/>
                  <a:gd name="T8" fmla="*/ 899 w 961"/>
                  <a:gd name="T9" fmla="*/ 31 h 341"/>
                  <a:gd name="T10" fmla="*/ 836 w 961"/>
                  <a:gd name="T11" fmla="*/ 31 h 341"/>
                  <a:gd name="T12" fmla="*/ 775 w 961"/>
                  <a:gd name="T13" fmla="*/ 61 h 341"/>
                  <a:gd name="T14" fmla="*/ 713 w 961"/>
                  <a:gd name="T15" fmla="*/ 61 h 341"/>
                  <a:gd name="T16" fmla="*/ 651 w 961"/>
                  <a:gd name="T17" fmla="*/ 61 h 341"/>
                  <a:gd name="T18" fmla="*/ 558 w 961"/>
                  <a:gd name="T19" fmla="*/ 31 h 341"/>
                  <a:gd name="T20" fmla="*/ 527 w 961"/>
                  <a:gd name="T21" fmla="*/ 31 h 341"/>
                  <a:gd name="T22" fmla="*/ 465 w 961"/>
                  <a:gd name="T23" fmla="*/ 0 h 341"/>
                  <a:gd name="T24" fmla="*/ 403 w 961"/>
                  <a:gd name="T25" fmla="*/ 0 h 341"/>
                  <a:gd name="T26" fmla="*/ 279 w 961"/>
                  <a:gd name="T27" fmla="*/ 31 h 341"/>
                  <a:gd name="T28" fmla="*/ 217 w 961"/>
                  <a:gd name="T29" fmla="*/ 61 h 341"/>
                  <a:gd name="T30" fmla="*/ 62 w 961"/>
                  <a:gd name="T31" fmla="*/ 0 h 341"/>
                  <a:gd name="T32" fmla="*/ 0 w 961"/>
                  <a:gd name="T33" fmla="*/ 0 h 341"/>
                  <a:gd name="T34" fmla="*/ 0 w 961"/>
                  <a:gd name="T35" fmla="*/ 31 h 341"/>
                  <a:gd name="T36" fmla="*/ 0 w 961"/>
                  <a:gd name="T37" fmla="*/ 92 h 341"/>
                  <a:gd name="T38" fmla="*/ 31 w 961"/>
                  <a:gd name="T39" fmla="*/ 155 h 341"/>
                  <a:gd name="T40" fmla="*/ 31 w 961"/>
                  <a:gd name="T41" fmla="*/ 216 h 341"/>
                  <a:gd name="T42" fmla="*/ 62 w 961"/>
                  <a:gd name="T43" fmla="*/ 309 h 341"/>
                  <a:gd name="T44" fmla="*/ 62 w 961"/>
                  <a:gd name="T45" fmla="*/ 309 h 341"/>
                  <a:gd name="T46" fmla="*/ 155 w 961"/>
                  <a:gd name="T47" fmla="*/ 309 h 341"/>
                  <a:gd name="T48" fmla="*/ 186 w 961"/>
                  <a:gd name="T49" fmla="*/ 309 h 341"/>
                  <a:gd name="T50" fmla="*/ 310 w 961"/>
                  <a:gd name="T51" fmla="*/ 309 h 341"/>
                  <a:gd name="T52" fmla="*/ 372 w 961"/>
                  <a:gd name="T53" fmla="*/ 309 h 341"/>
                  <a:gd name="T54" fmla="*/ 434 w 961"/>
                  <a:gd name="T55" fmla="*/ 279 h 341"/>
                  <a:gd name="T56" fmla="*/ 496 w 961"/>
                  <a:gd name="T57" fmla="*/ 279 h 341"/>
                  <a:gd name="T58" fmla="*/ 496 w 961"/>
                  <a:gd name="T59" fmla="*/ 279 h 341"/>
                  <a:gd name="T60" fmla="*/ 558 w 961"/>
                  <a:gd name="T61" fmla="*/ 279 h 341"/>
                  <a:gd name="T62" fmla="*/ 589 w 961"/>
                  <a:gd name="T63" fmla="*/ 279 h 341"/>
                  <a:gd name="T64" fmla="*/ 589 w 961"/>
                  <a:gd name="T65" fmla="*/ 279 h 341"/>
                  <a:gd name="T66" fmla="*/ 620 w 961"/>
                  <a:gd name="T67" fmla="*/ 279 h 341"/>
                  <a:gd name="T68" fmla="*/ 651 w 961"/>
                  <a:gd name="T69" fmla="*/ 279 h 341"/>
                  <a:gd name="T70" fmla="*/ 713 w 961"/>
                  <a:gd name="T71" fmla="*/ 279 h 341"/>
                  <a:gd name="T72" fmla="*/ 743 w 961"/>
                  <a:gd name="T73" fmla="*/ 279 h 341"/>
                  <a:gd name="T74" fmla="*/ 836 w 961"/>
                  <a:gd name="T75" fmla="*/ 248 h 341"/>
                  <a:gd name="T76" fmla="*/ 868 w 961"/>
                  <a:gd name="T77" fmla="*/ 248 h 341"/>
                  <a:gd name="T78" fmla="*/ 868 w 961"/>
                  <a:gd name="T79" fmla="*/ 248 h 341"/>
                  <a:gd name="T80" fmla="*/ 899 w 961"/>
                  <a:gd name="T81" fmla="*/ 248 h 341"/>
                  <a:gd name="T82" fmla="*/ 930 w 961"/>
                  <a:gd name="T83" fmla="*/ 248 h 341"/>
                  <a:gd name="T84" fmla="*/ 960 w 961"/>
                  <a:gd name="T85" fmla="*/ 216 h 341"/>
                  <a:gd name="T86" fmla="*/ 960 w 961"/>
                  <a:gd name="T87" fmla="*/ 18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1" h="341">
                    <a:moveTo>
                      <a:pt x="960" y="155"/>
                    </a:moveTo>
                    <a:lnTo>
                      <a:pt x="960" y="155"/>
                    </a:lnTo>
                    <a:cubicBezTo>
                      <a:pt x="930" y="155"/>
                      <a:pt x="930" y="155"/>
                      <a:pt x="930" y="155"/>
                    </a:cubicBezTo>
                    <a:lnTo>
                      <a:pt x="930" y="155"/>
                    </a:lnTo>
                    <a:cubicBezTo>
                      <a:pt x="930" y="124"/>
                      <a:pt x="930" y="124"/>
                      <a:pt x="960" y="124"/>
                    </a:cubicBezTo>
                    <a:lnTo>
                      <a:pt x="960" y="124"/>
                    </a:lnTo>
                    <a:lnTo>
                      <a:pt x="960" y="124"/>
                    </a:lnTo>
                    <a:cubicBezTo>
                      <a:pt x="930" y="124"/>
                      <a:pt x="930" y="124"/>
                      <a:pt x="930" y="92"/>
                    </a:cubicBezTo>
                    <a:lnTo>
                      <a:pt x="930" y="92"/>
                    </a:lnTo>
                    <a:lnTo>
                      <a:pt x="930" y="92"/>
                    </a:lnTo>
                    <a:cubicBezTo>
                      <a:pt x="930" y="92"/>
                      <a:pt x="899" y="92"/>
                      <a:pt x="899" y="61"/>
                    </a:cubicBezTo>
                    <a:lnTo>
                      <a:pt x="899" y="61"/>
                    </a:lnTo>
                    <a:lnTo>
                      <a:pt x="899" y="61"/>
                    </a:lnTo>
                    <a:lnTo>
                      <a:pt x="899" y="61"/>
                    </a:lnTo>
                    <a:cubicBezTo>
                      <a:pt x="899" y="31"/>
                      <a:pt x="899" y="31"/>
                      <a:pt x="899" y="31"/>
                    </a:cubicBezTo>
                    <a:lnTo>
                      <a:pt x="868" y="31"/>
                    </a:lnTo>
                    <a:cubicBezTo>
                      <a:pt x="868" y="31"/>
                      <a:pt x="868" y="31"/>
                      <a:pt x="836" y="31"/>
                    </a:cubicBezTo>
                    <a:lnTo>
                      <a:pt x="836" y="31"/>
                    </a:lnTo>
                    <a:lnTo>
                      <a:pt x="836" y="31"/>
                    </a:lnTo>
                    <a:cubicBezTo>
                      <a:pt x="806" y="31"/>
                      <a:pt x="806" y="61"/>
                      <a:pt x="806" y="61"/>
                    </a:cubicBezTo>
                    <a:cubicBezTo>
                      <a:pt x="775" y="61"/>
                      <a:pt x="775" y="61"/>
                      <a:pt x="775" y="61"/>
                    </a:cubicBezTo>
                    <a:lnTo>
                      <a:pt x="743" y="61"/>
                    </a:lnTo>
                    <a:lnTo>
                      <a:pt x="743" y="61"/>
                    </a:lnTo>
                    <a:cubicBezTo>
                      <a:pt x="713" y="61"/>
                      <a:pt x="713" y="61"/>
                      <a:pt x="713" y="61"/>
                    </a:cubicBezTo>
                    <a:cubicBezTo>
                      <a:pt x="682" y="61"/>
                      <a:pt x="682" y="61"/>
                      <a:pt x="682" y="61"/>
                    </a:cubicBezTo>
                    <a:lnTo>
                      <a:pt x="651" y="61"/>
                    </a:lnTo>
                    <a:lnTo>
                      <a:pt x="651" y="61"/>
                    </a:lnTo>
                    <a:lnTo>
                      <a:pt x="651" y="61"/>
                    </a:lnTo>
                    <a:cubicBezTo>
                      <a:pt x="620" y="61"/>
                      <a:pt x="589" y="61"/>
                      <a:pt x="558" y="31"/>
                    </a:cubicBezTo>
                    <a:lnTo>
                      <a:pt x="558" y="31"/>
                    </a:lnTo>
                    <a:lnTo>
                      <a:pt x="558" y="31"/>
                    </a:lnTo>
                    <a:lnTo>
                      <a:pt x="558" y="31"/>
                    </a:lnTo>
                    <a:lnTo>
                      <a:pt x="527" y="31"/>
                    </a:lnTo>
                    <a:cubicBezTo>
                      <a:pt x="527" y="31"/>
                      <a:pt x="527" y="31"/>
                      <a:pt x="496" y="0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0"/>
                    </a:cubicBezTo>
                    <a:lnTo>
                      <a:pt x="465" y="0"/>
                    </a:lnTo>
                    <a:cubicBezTo>
                      <a:pt x="434" y="0"/>
                      <a:pt x="434" y="0"/>
                      <a:pt x="403" y="0"/>
                    </a:cubicBez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41" y="0"/>
                    </a:cubicBezTo>
                    <a:cubicBezTo>
                      <a:pt x="341" y="0"/>
                      <a:pt x="310" y="31"/>
                      <a:pt x="279" y="31"/>
                    </a:cubicBezTo>
                    <a:cubicBezTo>
                      <a:pt x="279" y="31"/>
                      <a:pt x="279" y="31"/>
                      <a:pt x="248" y="31"/>
                    </a:cubicBezTo>
                    <a:cubicBezTo>
                      <a:pt x="248" y="61"/>
                      <a:pt x="248" y="61"/>
                      <a:pt x="217" y="61"/>
                    </a:cubicBezTo>
                    <a:lnTo>
                      <a:pt x="217" y="61"/>
                    </a:lnTo>
                    <a:cubicBezTo>
                      <a:pt x="217" y="61"/>
                      <a:pt x="186" y="61"/>
                      <a:pt x="155" y="61"/>
                    </a:cubicBezTo>
                    <a:cubicBezTo>
                      <a:pt x="155" y="31"/>
                      <a:pt x="124" y="31"/>
                      <a:pt x="93" y="31"/>
                    </a:cubicBezTo>
                    <a:cubicBezTo>
                      <a:pt x="93" y="31"/>
                      <a:pt x="62" y="31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31"/>
                      <a:pt x="0" y="31"/>
                      <a:pt x="0" y="31"/>
                    </a:cubicBezTo>
                    <a:lnTo>
                      <a:pt x="0" y="61"/>
                    </a:lnTo>
                    <a:cubicBezTo>
                      <a:pt x="31" y="61"/>
                      <a:pt x="31" y="61"/>
                      <a:pt x="31" y="6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55"/>
                    </a:lnTo>
                    <a:cubicBezTo>
                      <a:pt x="31" y="185"/>
                      <a:pt x="31" y="185"/>
                      <a:pt x="31" y="185"/>
                    </a:cubicBezTo>
                    <a:lnTo>
                      <a:pt x="31" y="185"/>
                    </a:lnTo>
                    <a:lnTo>
                      <a:pt x="31" y="216"/>
                    </a:lnTo>
                    <a:cubicBezTo>
                      <a:pt x="31" y="216"/>
                      <a:pt x="62" y="216"/>
                      <a:pt x="62" y="248"/>
                    </a:cubicBezTo>
                    <a:cubicBezTo>
                      <a:pt x="62" y="279"/>
                      <a:pt x="62" y="279"/>
                      <a:pt x="62" y="309"/>
                    </a:cubicBez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lnTo>
                      <a:pt x="62" y="309"/>
                    </a:lnTo>
                    <a:cubicBezTo>
                      <a:pt x="62" y="279"/>
                      <a:pt x="93" y="279"/>
                      <a:pt x="93" y="279"/>
                    </a:cubicBezTo>
                    <a:lnTo>
                      <a:pt x="93" y="279"/>
                    </a:lnTo>
                    <a:cubicBezTo>
                      <a:pt x="124" y="279"/>
                      <a:pt x="124" y="279"/>
                      <a:pt x="155" y="309"/>
                    </a:cubicBezTo>
                    <a:cubicBezTo>
                      <a:pt x="155" y="309"/>
                      <a:pt x="155" y="309"/>
                      <a:pt x="186" y="309"/>
                    </a:cubicBez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9"/>
                    </a:lnTo>
                    <a:cubicBezTo>
                      <a:pt x="217" y="309"/>
                      <a:pt x="217" y="279"/>
                      <a:pt x="248" y="279"/>
                    </a:cubicBezTo>
                    <a:cubicBezTo>
                      <a:pt x="279" y="279"/>
                      <a:pt x="310" y="309"/>
                      <a:pt x="310" y="309"/>
                    </a:cubicBezTo>
                    <a:cubicBezTo>
                      <a:pt x="310" y="309"/>
                      <a:pt x="341" y="309"/>
                      <a:pt x="341" y="340"/>
                    </a:cubicBezTo>
                    <a:lnTo>
                      <a:pt x="341" y="340"/>
                    </a:lnTo>
                    <a:cubicBezTo>
                      <a:pt x="341" y="340"/>
                      <a:pt x="372" y="340"/>
                      <a:pt x="372" y="309"/>
                    </a:cubicBezTo>
                    <a:lnTo>
                      <a:pt x="403" y="309"/>
                    </a:lnTo>
                    <a:lnTo>
                      <a:pt x="403" y="309"/>
                    </a:lnTo>
                    <a:cubicBezTo>
                      <a:pt x="434" y="279"/>
                      <a:pt x="434" y="279"/>
                      <a:pt x="434" y="279"/>
                    </a:cubicBezTo>
                    <a:cubicBezTo>
                      <a:pt x="434" y="279"/>
                      <a:pt x="434" y="279"/>
                      <a:pt x="465" y="279"/>
                    </a:cubicBezTo>
                    <a:lnTo>
                      <a:pt x="465" y="279"/>
                    </a:lnTo>
                    <a:cubicBezTo>
                      <a:pt x="496" y="279"/>
                      <a:pt x="496" y="279"/>
                      <a:pt x="496" y="279"/>
                    </a:cubicBez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496" y="279"/>
                    </a:lnTo>
                    <a:lnTo>
                      <a:pt x="527" y="279"/>
                    </a:lnTo>
                    <a:lnTo>
                      <a:pt x="558" y="279"/>
                    </a:lnTo>
                    <a:lnTo>
                      <a:pt x="558" y="279"/>
                    </a:lnTo>
                    <a:lnTo>
                      <a:pt x="558" y="279"/>
                    </a:lnTo>
                    <a:cubicBezTo>
                      <a:pt x="558" y="279"/>
                      <a:pt x="558" y="279"/>
                      <a:pt x="589" y="279"/>
                    </a:cubicBezTo>
                    <a:lnTo>
                      <a:pt x="589" y="279"/>
                    </a:lnTo>
                    <a:lnTo>
                      <a:pt x="589" y="279"/>
                    </a:lnTo>
                    <a:lnTo>
                      <a:pt x="589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lnTo>
                      <a:pt x="620" y="279"/>
                    </a:lnTo>
                    <a:cubicBezTo>
                      <a:pt x="620" y="279"/>
                      <a:pt x="620" y="279"/>
                      <a:pt x="651" y="279"/>
                    </a:cubicBezTo>
                    <a:lnTo>
                      <a:pt x="651" y="279"/>
                    </a:lnTo>
                    <a:cubicBezTo>
                      <a:pt x="682" y="279"/>
                      <a:pt x="682" y="279"/>
                      <a:pt x="682" y="279"/>
                    </a:cubicBezTo>
                    <a:lnTo>
                      <a:pt x="682" y="279"/>
                    </a:lnTo>
                    <a:cubicBezTo>
                      <a:pt x="682" y="279"/>
                      <a:pt x="682" y="279"/>
                      <a:pt x="713" y="279"/>
                    </a:cubicBezTo>
                    <a:lnTo>
                      <a:pt x="713" y="279"/>
                    </a:lnTo>
                    <a:cubicBezTo>
                      <a:pt x="713" y="279"/>
                      <a:pt x="713" y="279"/>
                      <a:pt x="743" y="279"/>
                    </a:cubicBezTo>
                    <a:lnTo>
                      <a:pt x="743" y="279"/>
                    </a:lnTo>
                    <a:cubicBezTo>
                      <a:pt x="775" y="248"/>
                      <a:pt x="775" y="248"/>
                      <a:pt x="775" y="248"/>
                    </a:cubicBezTo>
                    <a:cubicBezTo>
                      <a:pt x="806" y="248"/>
                      <a:pt x="806" y="248"/>
                      <a:pt x="806" y="248"/>
                    </a:cubicBezTo>
                    <a:lnTo>
                      <a:pt x="836" y="248"/>
                    </a:lnTo>
                    <a:lnTo>
                      <a:pt x="836" y="248"/>
                    </a:lnTo>
                    <a:lnTo>
                      <a:pt x="836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lnTo>
                      <a:pt x="868" y="248"/>
                    </a:lnTo>
                    <a:cubicBezTo>
                      <a:pt x="868" y="248"/>
                      <a:pt x="868" y="248"/>
                      <a:pt x="899" y="248"/>
                    </a:cubicBezTo>
                    <a:lnTo>
                      <a:pt x="899" y="248"/>
                    </a:lnTo>
                    <a:lnTo>
                      <a:pt x="899" y="248"/>
                    </a:lnTo>
                    <a:lnTo>
                      <a:pt x="930" y="248"/>
                    </a:lnTo>
                    <a:lnTo>
                      <a:pt x="930" y="248"/>
                    </a:lnTo>
                    <a:lnTo>
                      <a:pt x="960" y="248"/>
                    </a:lnTo>
                    <a:cubicBezTo>
                      <a:pt x="960" y="248"/>
                      <a:pt x="960" y="248"/>
                      <a:pt x="960" y="216"/>
                    </a:cubicBezTo>
                    <a:lnTo>
                      <a:pt x="960" y="216"/>
                    </a:lnTo>
                    <a:lnTo>
                      <a:pt x="960" y="216"/>
                    </a:lnTo>
                    <a:lnTo>
                      <a:pt x="960" y="216"/>
                    </a:lnTo>
                    <a:cubicBezTo>
                      <a:pt x="960" y="185"/>
                      <a:pt x="960" y="185"/>
                      <a:pt x="960" y="185"/>
                    </a:cubicBezTo>
                    <a:lnTo>
                      <a:pt x="960" y="15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4" name="Freeform 66">
                <a:extLst>
                  <a:ext uri="{FF2B5EF4-FFF2-40B4-BE49-F238E27FC236}">
                    <a16:creationId xmlns:a16="http://schemas.microsoft.com/office/drawing/2014/main" xmlns="" id="{5B47F5D0-BDFE-4E59-B9CB-F307E71EA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5263" y="1958975"/>
                <a:ext cx="134937" cy="77788"/>
              </a:xfrm>
              <a:custGeom>
                <a:avLst/>
                <a:gdLst>
                  <a:gd name="T0" fmla="*/ 124 w 373"/>
                  <a:gd name="T1" fmla="*/ 61 h 217"/>
                  <a:gd name="T2" fmla="*/ 124 w 373"/>
                  <a:gd name="T3" fmla="*/ 61 h 217"/>
                  <a:gd name="T4" fmla="*/ 93 w 373"/>
                  <a:gd name="T5" fmla="*/ 31 h 217"/>
                  <a:gd name="T6" fmla="*/ 61 w 373"/>
                  <a:gd name="T7" fmla="*/ 0 h 217"/>
                  <a:gd name="T8" fmla="*/ 0 w 373"/>
                  <a:gd name="T9" fmla="*/ 0 h 217"/>
                  <a:gd name="T10" fmla="*/ 0 w 373"/>
                  <a:gd name="T11" fmla="*/ 31 h 217"/>
                  <a:gd name="T12" fmla="*/ 0 w 373"/>
                  <a:gd name="T13" fmla="*/ 31 h 217"/>
                  <a:gd name="T14" fmla="*/ 0 w 373"/>
                  <a:gd name="T15" fmla="*/ 61 h 217"/>
                  <a:gd name="T16" fmla="*/ 30 w 373"/>
                  <a:gd name="T17" fmla="*/ 92 h 217"/>
                  <a:gd name="T18" fmla="*/ 61 w 373"/>
                  <a:gd name="T19" fmla="*/ 92 h 217"/>
                  <a:gd name="T20" fmla="*/ 93 w 373"/>
                  <a:gd name="T21" fmla="*/ 92 h 217"/>
                  <a:gd name="T22" fmla="*/ 124 w 373"/>
                  <a:gd name="T23" fmla="*/ 124 h 217"/>
                  <a:gd name="T24" fmla="*/ 124 w 373"/>
                  <a:gd name="T25" fmla="*/ 155 h 217"/>
                  <a:gd name="T26" fmla="*/ 124 w 373"/>
                  <a:gd name="T27" fmla="*/ 124 h 217"/>
                  <a:gd name="T28" fmla="*/ 185 w 373"/>
                  <a:gd name="T29" fmla="*/ 124 h 217"/>
                  <a:gd name="T30" fmla="*/ 217 w 373"/>
                  <a:gd name="T31" fmla="*/ 185 h 217"/>
                  <a:gd name="T32" fmla="*/ 248 w 373"/>
                  <a:gd name="T33" fmla="*/ 185 h 217"/>
                  <a:gd name="T34" fmla="*/ 248 w 373"/>
                  <a:gd name="T35" fmla="*/ 185 h 217"/>
                  <a:gd name="T36" fmla="*/ 278 w 373"/>
                  <a:gd name="T37" fmla="*/ 185 h 217"/>
                  <a:gd name="T38" fmla="*/ 278 w 373"/>
                  <a:gd name="T39" fmla="*/ 185 h 217"/>
                  <a:gd name="T40" fmla="*/ 341 w 373"/>
                  <a:gd name="T41" fmla="*/ 185 h 217"/>
                  <a:gd name="T42" fmla="*/ 341 w 373"/>
                  <a:gd name="T43" fmla="*/ 216 h 217"/>
                  <a:gd name="T44" fmla="*/ 372 w 373"/>
                  <a:gd name="T45" fmla="*/ 185 h 217"/>
                  <a:gd name="T46" fmla="*/ 372 w 373"/>
                  <a:gd name="T47" fmla="*/ 155 h 217"/>
                  <a:gd name="T48" fmla="*/ 309 w 373"/>
                  <a:gd name="T49" fmla="*/ 155 h 217"/>
                  <a:gd name="T50" fmla="*/ 309 w 373"/>
                  <a:gd name="T51" fmla="*/ 155 h 217"/>
                  <a:gd name="T52" fmla="*/ 278 w 373"/>
                  <a:gd name="T53" fmla="*/ 155 h 217"/>
                  <a:gd name="T54" fmla="*/ 278 w 373"/>
                  <a:gd name="T55" fmla="*/ 155 h 217"/>
                  <a:gd name="T56" fmla="*/ 248 w 373"/>
                  <a:gd name="T57" fmla="*/ 124 h 217"/>
                  <a:gd name="T58" fmla="*/ 217 w 373"/>
                  <a:gd name="T59" fmla="*/ 124 h 217"/>
                  <a:gd name="T60" fmla="*/ 185 w 373"/>
                  <a:gd name="T61" fmla="*/ 92 h 217"/>
                  <a:gd name="T62" fmla="*/ 154 w 373"/>
                  <a:gd name="T63" fmla="*/ 92 h 217"/>
                  <a:gd name="T64" fmla="*/ 154 w 373"/>
                  <a:gd name="T65" fmla="*/ 9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3" h="217">
                    <a:moveTo>
                      <a:pt x="124" y="61"/>
                    </a:move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1"/>
                    </a:cubicBez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0" y="0"/>
                    </a:cubicBez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0" y="61"/>
                      <a:pt x="30" y="92"/>
                      <a:pt x="30" y="92"/>
                    </a:cubicBezTo>
                    <a:lnTo>
                      <a:pt x="30" y="92"/>
                    </a:lnTo>
                    <a:lnTo>
                      <a:pt x="61" y="92"/>
                    </a:lnTo>
                    <a:cubicBezTo>
                      <a:pt x="61" y="92"/>
                      <a:pt x="61" y="92"/>
                      <a:pt x="93" y="92"/>
                    </a:cubicBezTo>
                    <a:lnTo>
                      <a:pt x="93" y="92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55"/>
                    </a:lnTo>
                    <a:cubicBezTo>
                      <a:pt x="124" y="155"/>
                      <a:pt x="124" y="155"/>
                      <a:pt x="124" y="124"/>
                    </a:cubicBezTo>
                    <a:lnTo>
                      <a:pt x="124" y="124"/>
                    </a:lnTo>
                    <a:cubicBezTo>
                      <a:pt x="154" y="124"/>
                      <a:pt x="154" y="124"/>
                      <a:pt x="154" y="124"/>
                    </a:cubicBezTo>
                    <a:lnTo>
                      <a:pt x="185" y="124"/>
                    </a:lnTo>
                    <a:cubicBezTo>
                      <a:pt x="185" y="124"/>
                      <a:pt x="217" y="124"/>
                      <a:pt x="217" y="155"/>
                    </a:cubicBezTo>
                    <a:cubicBezTo>
                      <a:pt x="217" y="155"/>
                      <a:pt x="217" y="155"/>
                      <a:pt x="217" y="185"/>
                    </a:cubicBezTo>
                    <a:cubicBezTo>
                      <a:pt x="217" y="185"/>
                      <a:pt x="217" y="185"/>
                      <a:pt x="248" y="185"/>
                    </a:cubicBez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cubicBezTo>
                      <a:pt x="278" y="185"/>
                      <a:pt x="278" y="18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309" y="185"/>
                      <a:pt x="309" y="185"/>
                      <a:pt x="309" y="185"/>
                    </a:cubicBezTo>
                    <a:lnTo>
                      <a:pt x="341" y="185"/>
                    </a:lnTo>
                    <a:cubicBezTo>
                      <a:pt x="341" y="216"/>
                      <a:pt x="341" y="216"/>
                      <a:pt x="341" y="216"/>
                    </a:cubicBezTo>
                    <a:lnTo>
                      <a:pt x="341" y="216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85"/>
                    </a:lnTo>
                    <a:lnTo>
                      <a:pt x="372" y="155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lnTo>
                      <a:pt x="309" y="155"/>
                    </a:lnTo>
                    <a:cubicBezTo>
                      <a:pt x="309" y="155"/>
                      <a:pt x="309" y="155"/>
                      <a:pt x="278" y="155"/>
                    </a:cubicBezTo>
                    <a:lnTo>
                      <a:pt x="278" y="155"/>
                    </a:lnTo>
                    <a:lnTo>
                      <a:pt x="278" y="155"/>
                    </a:lnTo>
                    <a:lnTo>
                      <a:pt x="278" y="155"/>
                    </a:lnTo>
                    <a:cubicBezTo>
                      <a:pt x="248" y="155"/>
                      <a:pt x="248" y="155"/>
                      <a:pt x="248" y="124"/>
                    </a:cubicBezTo>
                    <a:lnTo>
                      <a:pt x="217" y="124"/>
                    </a:lnTo>
                    <a:lnTo>
                      <a:pt x="217" y="124"/>
                    </a:lnTo>
                    <a:lnTo>
                      <a:pt x="217" y="124"/>
                    </a:lnTo>
                    <a:lnTo>
                      <a:pt x="185" y="92"/>
                    </a:lnTo>
                    <a:cubicBezTo>
                      <a:pt x="154" y="92"/>
                      <a:pt x="154" y="92"/>
                      <a:pt x="154" y="61"/>
                    </a:cubicBezTo>
                    <a:cubicBezTo>
                      <a:pt x="154" y="92"/>
                      <a:pt x="154" y="92"/>
                      <a:pt x="154" y="92"/>
                    </a:cubicBezTo>
                    <a:lnTo>
                      <a:pt x="154" y="92"/>
                    </a:lnTo>
                    <a:lnTo>
                      <a:pt x="154" y="92"/>
                    </a:lnTo>
                    <a:cubicBezTo>
                      <a:pt x="124" y="92"/>
                      <a:pt x="124" y="92"/>
                      <a:pt x="124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5" name="Freeform 67">
                <a:extLst>
                  <a:ext uri="{FF2B5EF4-FFF2-40B4-BE49-F238E27FC236}">
                    <a16:creationId xmlns:a16="http://schemas.microsoft.com/office/drawing/2014/main" xmlns="" id="{26B55867-9FB6-42D9-8939-51224B464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9163" y="1679575"/>
                <a:ext cx="234950" cy="146050"/>
              </a:xfrm>
              <a:custGeom>
                <a:avLst/>
                <a:gdLst>
                  <a:gd name="T0" fmla="*/ 62 w 652"/>
                  <a:gd name="T1" fmla="*/ 217 h 405"/>
                  <a:gd name="T2" fmla="*/ 62 w 652"/>
                  <a:gd name="T3" fmla="*/ 248 h 405"/>
                  <a:gd name="T4" fmla="*/ 92 w 652"/>
                  <a:gd name="T5" fmla="*/ 217 h 405"/>
                  <a:gd name="T6" fmla="*/ 124 w 652"/>
                  <a:gd name="T7" fmla="*/ 217 h 405"/>
                  <a:gd name="T8" fmla="*/ 155 w 652"/>
                  <a:gd name="T9" fmla="*/ 217 h 405"/>
                  <a:gd name="T10" fmla="*/ 155 w 652"/>
                  <a:gd name="T11" fmla="*/ 217 h 405"/>
                  <a:gd name="T12" fmla="*/ 155 w 652"/>
                  <a:gd name="T13" fmla="*/ 217 h 405"/>
                  <a:gd name="T14" fmla="*/ 216 w 652"/>
                  <a:gd name="T15" fmla="*/ 217 h 405"/>
                  <a:gd name="T16" fmla="*/ 279 w 652"/>
                  <a:gd name="T17" fmla="*/ 248 h 405"/>
                  <a:gd name="T18" fmla="*/ 310 w 652"/>
                  <a:gd name="T19" fmla="*/ 248 h 405"/>
                  <a:gd name="T20" fmla="*/ 340 w 652"/>
                  <a:gd name="T21" fmla="*/ 280 h 405"/>
                  <a:gd name="T22" fmla="*/ 372 w 652"/>
                  <a:gd name="T23" fmla="*/ 311 h 405"/>
                  <a:gd name="T24" fmla="*/ 372 w 652"/>
                  <a:gd name="T25" fmla="*/ 311 h 405"/>
                  <a:gd name="T26" fmla="*/ 403 w 652"/>
                  <a:gd name="T27" fmla="*/ 311 h 405"/>
                  <a:gd name="T28" fmla="*/ 403 w 652"/>
                  <a:gd name="T29" fmla="*/ 311 h 405"/>
                  <a:gd name="T30" fmla="*/ 403 w 652"/>
                  <a:gd name="T31" fmla="*/ 311 h 405"/>
                  <a:gd name="T32" fmla="*/ 434 w 652"/>
                  <a:gd name="T33" fmla="*/ 341 h 405"/>
                  <a:gd name="T34" fmla="*/ 434 w 652"/>
                  <a:gd name="T35" fmla="*/ 372 h 405"/>
                  <a:gd name="T36" fmla="*/ 464 w 652"/>
                  <a:gd name="T37" fmla="*/ 404 h 405"/>
                  <a:gd name="T38" fmla="*/ 496 w 652"/>
                  <a:gd name="T39" fmla="*/ 404 h 405"/>
                  <a:gd name="T40" fmla="*/ 496 w 652"/>
                  <a:gd name="T41" fmla="*/ 404 h 405"/>
                  <a:gd name="T42" fmla="*/ 527 w 652"/>
                  <a:gd name="T43" fmla="*/ 372 h 405"/>
                  <a:gd name="T44" fmla="*/ 527 w 652"/>
                  <a:gd name="T45" fmla="*/ 372 h 405"/>
                  <a:gd name="T46" fmla="*/ 527 w 652"/>
                  <a:gd name="T47" fmla="*/ 372 h 405"/>
                  <a:gd name="T48" fmla="*/ 558 w 652"/>
                  <a:gd name="T49" fmla="*/ 372 h 405"/>
                  <a:gd name="T50" fmla="*/ 558 w 652"/>
                  <a:gd name="T51" fmla="*/ 372 h 405"/>
                  <a:gd name="T52" fmla="*/ 588 w 652"/>
                  <a:gd name="T53" fmla="*/ 372 h 405"/>
                  <a:gd name="T54" fmla="*/ 588 w 652"/>
                  <a:gd name="T55" fmla="*/ 311 h 405"/>
                  <a:gd name="T56" fmla="*/ 651 w 652"/>
                  <a:gd name="T57" fmla="*/ 280 h 405"/>
                  <a:gd name="T58" fmla="*/ 651 w 652"/>
                  <a:gd name="T59" fmla="*/ 280 h 405"/>
                  <a:gd name="T60" fmla="*/ 651 w 652"/>
                  <a:gd name="T61" fmla="*/ 280 h 405"/>
                  <a:gd name="T62" fmla="*/ 651 w 652"/>
                  <a:gd name="T63" fmla="*/ 280 h 405"/>
                  <a:gd name="T64" fmla="*/ 588 w 652"/>
                  <a:gd name="T65" fmla="*/ 248 h 405"/>
                  <a:gd name="T66" fmla="*/ 558 w 652"/>
                  <a:gd name="T67" fmla="*/ 217 h 405"/>
                  <a:gd name="T68" fmla="*/ 527 w 652"/>
                  <a:gd name="T69" fmla="*/ 187 h 405"/>
                  <a:gd name="T70" fmla="*/ 496 w 652"/>
                  <a:gd name="T71" fmla="*/ 187 h 405"/>
                  <a:gd name="T72" fmla="*/ 496 w 652"/>
                  <a:gd name="T73" fmla="*/ 156 h 405"/>
                  <a:gd name="T74" fmla="*/ 464 w 652"/>
                  <a:gd name="T75" fmla="*/ 124 h 405"/>
                  <a:gd name="T76" fmla="*/ 434 w 652"/>
                  <a:gd name="T77" fmla="*/ 93 h 405"/>
                  <a:gd name="T78" fmla="*/ 434 w 652"/>
                  <a:gd name="T79" fmla="*/ 93 h 405"/>
                  <a:gd name="T80" fmla="*/ 372 w 652"/>
                  <a:gd name="T81" fmla="*/ 93 h 405"/>
                  <a:gd name="T82" fmla="*/ 372 w 652"/>
                  <a:gd name="T83" fmla="*/ 93 h 405"/>
                  <a:gd name="T84" fmla="*/ 340 w 652"/>
                  <a:gd name="T85" fmla="*/ 63 h 405"/>
                  <a:gd name="T86" fmla="*/ 340 w 652"/>
                  <a:gd name="T87" fmla="*/ 32 h 405"/>
                  <a:gd name="T88" fmla="*/ 340 w 652"/>
                  <a:gd name="T89" fmla="*/ 0 h 405"/>
                  <a:gd name="T90" fmla="*/ 340 w 652"/>
                  <a:gd name="T91" fmla="*/ 0 h 405"/>
                  <a:gd name="T92" fmla="*/ 310 w 652"/>
                  <a:gd name="T93" fmla="*/ 0 h 405"/>
                  <a:gd name="T94" fmla="*/ 279 w 652"/>
                  <a:gd name="T95" fmla="*/ 0 h 405"/>
                  <a:gd name="T96" fmla="*/ 248 w 652"/>
                  <a:gd name="T97" fmla="*/ 0 h 405"/>
                  <a:gd name="T98" fmla="*/ 248 w 652"/>
                  <a:gd name="T99" fmla="*/ 32 h 405"/>
                  <a:gd name="T100" fmla="*/ 216 w 652"/>
                  <a:gd name="T101" fmla="*/ 32 h 405"/>
                  <a:gd name="T102" fmla="*/ 216 w 652"/>
                  <a:gd name="T103" fmla="*/ 93 h 405"/>
                  <a:gd name="T104" fmla="*/ 186 w 652"/>
                  <a:gd name="T105" fmla="*/ 93 h 405"/>
                  <a:gd name="T106" fmla="*/ 155 w 652"/>
                  <a:gd name="T107" fmla="*/ 93 h 405"/>
                  <a:gd name="T108" fmla="*/ 124 w 652"/>
                  <a:gd name="T109" fmla="*/ 93 h 405"/>
                  <a:gd name="T110" fmla="*/ 124 w 652"/>
                  <a:gd name="T111" fmla="*/ 93 h 405"/>
                  <a:gd name="T112" fmla="*/ 62 w 652"/>
                  <a:gd name="T113" fmla="*/ 93 h 405"/>
                  <a:gd name="T114" fmla="*/ 31 w 652"/>
                  <a:gd name="T115" fmla="*/ 124 h 405"/>
                  <a:gd name="T116" fmla="*/ 0 w 652"/>
                  <a:gd name="T117" fmla="*/ 124 h 405"/>
                  <a:gd name="T118" fmla="*/ 0 w 652"/>
                  <a:gd name="T119" fmla="*/ 124 h 405"/>
                  <a:gd name="T120" fmla="*/ 31 w 652"/>
                  <a:gd name="T121" fmla="*/ 156 h 405"/>
                  <a:gd name="T122" fmla="*/ 62 w 652"/>
                  <a:gd name="T123" fmla="*/ 217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2" h="405">
                    <a:moveTo>
                      <a:pt x="62" y="217"/>
                    </a:moveTo>
                    <a:lnTo>
                      <a:pt x="62" y="217"/>
                    </a:lnTo>
                    <a:cubicBezTo>
                      <a:pt x="62" y="217"/>
                      <a:pt x="62" y="248"/>
                      <a:pt x="62" y="280"/>
                    </a:cubicBezTo>
                    <a:lnTo>
                      <a:pt x="62" y="248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92" y="217"/>
                    </a:lnTo>
                    <a:lnTo>
                      <a:pt x="124" y="217"/>
                    </a:lnTo>
                    <a:lnTo>
                      <a:pt x="124" y="248"/>
                    </a:lnTo>
                    <a:cubicBezTo>
                      <a:pt x="124" y="248"/>
                      <a:pt x="124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86" y="217"/>
                      <a:pt x="186" y="217"/>
                      <a:pt x="186" y="217"/>
                    </a:cubicBezTo>
                    <a:cubicBezTo>
                      <a:pt x="186" y="217"/>
                      <a:pt x="186" y="217"/>
                      <a:pt x="216" y="217"/>
                    </a:cubicBezTo>
                    <a:lnTo>
                      <a:pt x="248" y="248"/>
                    </a:ln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279" y="248"/>
                      <a:pt x="279" y="248"/>
                      <a:pt x="310" y="248"/>
                    </a:cubicBezTo>
                    <a:cubicBezTo>
                      <a:pt x="310" y="248"/>
                      <a:pt x="310" y="248"/>
                      <a:pt x="310" y="280"/>
                    </a:cubicBezTo>
                    <a:cubicBezTo>
                      <a:pt x="340" y="280"/>
                      <a:pt x="340" y="280"/>
                      <a:pt x="340" y="280"/>
                    </a:cubicBezTo>
                    <a:lnTo>
                      <a:pt x="340" y="280"/>
                    </a:lnTo>
                    <a:cubicBezTo>
                      <a:pt x="340" y="280"/>
                      <a:pt x="340" y="311"/>
                      <a:pt x="372" y="311"/>
                    </a:cubicBezTo>
                    <a:lnTo>
                      <a:pt x="372" y="311"/>
                    </a:lnTo>
                    <a:lnTo>
                      <a:pt x="372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34" y="311"/>
                      <a:pt x="434" y="311"/>
                      <a:pt x="434" y="341"/>
                    </a:cubicBezTo>
                    <a:lnTo>
                      <a:pt x="434" y="341"/>
                    </a:lnTo>
                    <a:cubicBezTo>
                      <a:pt x="434" y="341"/>
                      <a:pt x="434" y="341"/>
                      <a:pt x="434" y="372"/>
                    </a:cubicBezTo>
                    <a:cubicBezTo>
                      <a:pt x="464" y="372"/>
                      <a:pt x="464" y="372"/>
                      <a:pt x="464" y="372"/>
                    </a:cubicBezTo>
                    <a:cubicBezTo>
                      <a:pt x="464" y="404"/>
                      <a:pt x="464" y="404"/>
                      <a:pt x="464" y="404"/>
                    </a:cubicBezTo>
                    <a:cubicBezTo>
                      <a:pt x="464" y="404"/>
                      <a:pt x="464" y="404"/>
                      <a:pt x="496" y="404"/>
                    </a:cubicBezTo>
                    <a:lnTo>
                      <a:pt x="496" y="404"/>
                    </a:lnTo>
                    <a:lnTo>
                      <a:pt x="496" y="404"/>
                    </a:lnTo>
                    <a:lnTo>
                      <a:pt x="496" y="404"/>
                    </a:lnTo>
                    <a:cubicBezTo>
                      <a:pt x="496" y="404"/>
                      <a:pt x="496" y="404"/>
                      <a:pt x="527" y="372"/>
                    </a:cubicBez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27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58" y="372"/>
                    </a:lnTo>
                    <a:lnTo>
                      <a:pt x="588" y="372"/>
                    </a:lnTo>
                    <a:lnTo>
                      <a:pt x="588" y="341"/>
                    </a:lnTo>
                    <a:cubicBezTo>
                      <a:pt x="588" y="341"/>
                      <a:pt x="588" y="341"/>
                      <a:pt x="588" y="311"/>
                    </a:cubicBezTo>
                    <a:cubicBezTo>
                      <a:pt x="620" y="311"/>
                      <a:pt x="620" y="280"/>
                      <a:pt x="651" y="280"/>
                    </a:cubicBez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lnTo>
                      <a:pt x="651" y="280"/>
                    </a:lnTo>
                    <a:cubicBezTo>
                      <a:pt x="651" y="280"/>
                      <a:pt x="651" y="248"/>
                      <a:pt x="620" y="248"/>
                    </a:cubicBezTo>
                    <a:cubicBezTo>
                      <a:pt x="620" y="248"/>
                      <a:pt x="620" y="248"/>
                      <a:pt x="588" y="248"/>
                    </a:cubicBezTo>
                    <a:lnTo>
                      <a:pt x="588" y="248"/>
                    </a:lnTo>
                    <a:cubicBezTo>
                      <a:pt x="588" y="217"/>
                      <a:pt x="558" y="217"/>
                      <a:pt x="558" y="217"/>
                    </a:cubicBezTo>
                    <a:cubicBezTo>
                      <a:pt x="558" y="187"/>
                      <a:pt x="558" y="187"/>
                      <a:pt x="527" y="187"/>
                    </a:cubicBezTo>
                    <a:lnTo>
                      <a:pt x="527" y="187"/>
                    </a:lnTo>
                    <a:lnTo>
                      <a:pt x="527" y="187"/>
                    </a:lnTo>
                    <a:cubicBezTo>
                      <a:pt x="527" y="187"/>
                      <a:pt x="527" y="187"/>
                      <a:pt x="496" y="187"/>
                    </a:cubicBezTo>
                    <a:cubicBezTo>
                      <a:pt x="496" y="187"/>
                      <a:pt x="496" y="187"/>
                      <a:pt x="496" y="156"/>
                    </a:cubicBezTo>
                    <a:lnTo>
                      <a:pt x="496" y="156"/>
                    </a:lnTo>
                    <a:cubicBezTo>
                      <a:pt x="464" y="156"/>
                      <a:pt x="464" y="156"/>
                      <a:pt x="464" y="124"/>
                    </a:cubicBezTo>
                    <a:lnTo>
                      <a:pt x="464" y="124"/>
                    </a:lnTo>
                    <a:lnTo>
                      <a:pt x="464" y="124"/>
                    </a:lnTo>
                    <a:cubicBezTo>
                      <a:pt x="434" y="93"/>
                      <a:pt x="434" y="93"/>
                      <a:pt x="434" y="93"/>
                    </a:cubicBezTo>
                    <a:lnTo>
                      <a:pt x="434" y="93"/>
                    </a:lnTo>
                    <a:lnTo>
                      <a:pt x="434" y="93"/>
                    </a:lnTo>
                    <a:lnTo>
                      <a:pt x="403" y="93"/>
                    </a:lnTo>
                    <a:cubicBezTo>
                      <a:pt x="403" y="93"/>
                      <a:pt x="403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40" y="63"/>
                    </a:lnTo>
                    <a:lnTo>
                      <a:pt x="340" y="63"/>
                    </a:lnTo>
                    <a:lnTo>
                      <a:pt x="340" y="32"/>
                    </a:lnTo>
                    <a:lnTo>
                      <a:pt x="340" y="32"/>
                    </a:lnTo>
                    <a:cubicBezTo>
                      <a:pt x="340" y="32"/>
                      <a:pt x="340" y="32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lnTo>
                      <a:pt x="340" y="0"/>
                    </a:lnTo>
                    <a:cubicBezTo>
                      <a:pt x="340" y="0"/>
                      <a:pt x="340" y="0"/>
                      <a:pt x="310" y="0"/>
                    </a:cubicBezTo>
                    <a:cubicBezTo>
                      <a:pt x="310" y="0"/>
                      <a:pt x="310" y="0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79" y="0"/>
                      <a:pt x="279" y="0"/>
                      <a:pt x="248" y="0"/>
                    </a:cubicBezTo>
                    <a:lnTo>
                      <a:pt x="248" y="0"/>
                    </a:lnTo>
                    <a:cubicBezTo>
                      <a:pt x="248" y="32"/>
                      <a:pt x="248" y="32"/>
                      <a:pt x="248" y="32"/>
                    </a:cubicBezTo>
                    <a:lnTo>
                      <a:pt x="216" y="32"/>
                    </a:lnTo>
                    <a:lnTo>
                      <a:pt x="216" y="32"/>
                    </a:lnTo>
                    <a:cubicBezTo>
                      <a:pt x="216" y="32"/>
                      <a:pt x="216" y="63"/>
                      <a:pt x="216" y="93"/>
                    </a:cubicBezTo>
                    <a:lnTo>
                      <a:pt x="216" y="93"/>
                    </a:ln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93"/>
                    </a:cubicBezTo>
                    <a:cubicBezTo>
                      <a:pt x="155" y="93"/>
                      <a:pt x="155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92" y="93"/>
                      <a:pt x="92" y="63"/>
                    </a:cubicBezTo>
                    <a:cubicBezTo>
                      <a:pt x="92" y="93"/>
                      <a:pt x="62" y="93"/>
                      <a:pt x="62" y="93"/>
                    </a:cubicBezTo>
                    <a:lnTo>
                      <a:pt x="62" y="93"/>
                    </a:lnTo>
                    <a:cubicBezTo>
                      <a:pt x="62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56"/>
                      <a:pt x="31" y="156"/>
                    </a:cubicBezTo>
                    <a:lnTo>
                      <a:pt x="31" y="156"/>
                    </a:lnTo>
                    <a:cubicBezTo>
                      <a:pt x="31" y="187"/>
                      <a:pt x="31" y="187"/>
                      <a:pt x="62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6" name="Freeform 68">
                <a:extLst>
                  <a:ext uri="{FF2B5EF4-FFF2-40B4-BE49-F238E27FC236}">
                    <a16:creationId xmlns:a16="http://schemas.microsoft.com/office/drawing/2014/main" xmlns="" id="{73A8C07D-22D6-42B5-897D-411F8AB27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3625" y="1768475"/>
                <a:ext cx="212725" cy="190500"/>
              </a:xfrm>
              <a:custGeom>
                <a:avLst/>
                <a:gdLst>
                  <a:gd name="T0" fmla="*/ 589 w 590"/>
                  <a:gd name="T1" fmla="*/ 187 h 529"/>
                  <a:gd name="T2" fmla="*/ 589 w 590"/>
                  <a:gd name="T3" fmla="*/ 187 h 529"/>
                  <a:gd name="T4" fmla="*/ 557 w 590"/>
                  <a:gd name="T5" fmla="*/ 156 h 529"/>
                  <a:gd name="T6" fmla="*/ 557 w 590"/>
                  <a:gd name="T7" fmla="*/ 93 h 529"/>
                  <a:gd name="T8" fmla="*/ 557 w 590"/>
                  <a:gd name="T9" fmla="*/ 63 h 529"/>
                  <a:gd name="T10" fmla="*/ 557 w 590"/>
                  <a:gd name="T11" fmla="*/ 32 h 529"/>
                  <a:gd name="T12" fmla="*/ 557 w 590"/>
                  <a:gd name="T13" fmla="*/ 32 h 529"/>
                  <a:gd name="T14" fmla="*/ 527 w 590"/>
                  <a:gd name="T15" fmla="*/ 63 h 529"/>
                  <a:gd name="T16" fmla="*/ 496 w 590"/>
                  <a:gd name="T17" fmla="*/ 93 h 529"/>
                  <a:gd name="T18" fmla="*/ 433 w 590"/>
                  <a:gd name="T19" fmla="*/ 93 h 529"/>
                  <a:gd name="T20" fmla="*/ 403 w 590"/>
                  <a:gd name="T21" fmla="*/ 124 h 529"/>
                  <a:gd name="T22" fmla="*/ 372 w 590"/>
                  <a:gd name="T23" fmla="*/ 93 h 529"/>
                  <a:gd name="T24" fmla="*/ 309 w 590"/>
                  <a:gd name="T25" fmla="*/ 93 h 529"/>
                  <a:gd name="T26" fmla="*/ 279 w 590"/>
                  <a:gd name="T27" fmla="*/ 93 h 529"/>
                  <a:gd name="T28" fmla="*/ 248 w 590"/>
                  <a:gd name="T29" fmla="*/ 93 h 529"/>
                  <a:gd name="T30" fmla="*/ 248 w 590"/>
                  <a:gd name="T31" fmla="*/ 124 h 529"/>
                  <a:gd name="T32" fmla="*/ 248 w 590"/>
                  <a:gd name="T33" fmla="*/ 124 h 529"/>
                  <a:gd name="T34" fmla="*/ 217 w 590"/>
                  <a:gd name="T35" fmla="*/ 156 h 529"/>
                  <a:gd name="T36" fmla="*/ 155 w 590"/>
                  <a:gd name="T37" fmla="*/ 187 h 529"/>
                  <a:gd name="T38" fmla="*/ 124 w 590"/>
                  <a:gd name="T39" fmla="*/ 217 h 529"/>
                  <a:gd name="T40" fmla="*/ 93 w 590"/>
                  <a:gd name="T41" fmla="*/ 217 h 529"/>
                  <a:gd name="T42" fmla="*/ 61 w 590"/>
                  <a:gd name="T43" fmla="*/ 187 h 529"/>
                  <a:gd name="T44" fmla="*/ 31 w 590"/>
                  <a:gd name="T45" fmla="*/ 187 h 529"/>
                  <a:gd name="T46" fmla="*/ 31 w 590"/>
                  <a:gd name="T47" fmla="*/ 217 h 529"/>
                  <a:gd name="T48" fmla="*/ 31 w 590"/>
                  <a:gd name="T49" fmla="*/ 280 h 529"/>
                  <a:gd name="T50" fmla="*/ 31 w 590"/>
                  <a:gd name="T51" fmla="*/ 280 h 529"/>
                  <a:gd name="T52" fmla="*/ 31 w 590"/>
                  <a:gd name="T53" fmla="*/ 311 h 529"/>
                  <a:gd name="T54" fmla="*/ 31 w 590"/>
                  <a:gd name="T55" fmla="*/ 311 h 529"/>
                  <a:gd name="T56" fmla="*/ 31 w 590"/>
                  <a:gd name="T57" fmla="*/ 372 h 529"/>
                  <a:gd name="T58" fmla="*/ 31 w 590"/>
                  <a:gd name="T59" fmla="*/ 404 h 529"/>
                  <a:gd name="T60" fmla="*/ 61 w 590"/>
                  <a:gd name="T61" fmla="*/ 435 h 529"/>
                  <a:gd name="T62" fmla="*/ 31 w 590"/>
                  <a:gd name="T63" fmla="*/ 528 h 529"/>
                  <a:gd name="T64" fmla="*/ 93 w 590"/>
                  <a:gd name="T65" fmla="*/ 528 h 529"/>
                  <a:gd name="T66" fmla="*/ 93 w 590"/>
                  <a:gd name="T67" fmla="*/ 528 h 529"/>
                  <a:gd name="T68" fmla="*/ 185 w 590"/>
                  <a:gd name="T69" fmla="*/ 528 h 529"/>
                  <a:gd name="T70" fmla="*/ 217 w 590"/>
                  <a:gd name="T71" fmla="*/ 528 h 529"/>
                  <a:gd name="T72" fmla="*/ 248 w 590"/>
                  <a:gd name="T73" fmla="*/ 528 h 529"/>
                  <a:gd name="T74" fmla="*/ 279 w 590"/>
                  <a:gd name="T75" fmla="*/ 528 h 529"/>
                  <a:gd name="T76" fmla="*/ 341 w 590"/>
                  <a:gd name="T77" fmla="*/ 435 h 529"/>
                  <a:gd name="T78" fmla="*/ 372 w 590"/>
                  <a:gd name="T79" fmla="*/ 435 h 529"/>
                  <a:gd name="T80" fmla="*/ 372 w 590"/>
                  <a:gd name="T81" fmla="*/ 404 h 529"/>
                  <a:gd name="T82" fmla="*/ 433 w 590"/>
                  <a:gd name="T83" fmla="*/ 404 h 529"/>
                  <a:gd name="T84" fmla="*/ 433 w 590"/>
                  <a:gd name="T85" fmla="*/ 404 h 529"/>
                  <a:gd name="T86" fmla="*/ 464 w 590"/>
                  <a:gd name="T87" fmla="*/ 372 h 529"/>
                  <a:gd name="T88" fmla="*/ 496 w 590"/>
                  <a:gd name="T89" fmla="*/ 311 h 529"/>
                  <a:gd name="T90" fmla="*/ 496 w 590"/>
                  <a:gd name="T91" fmla="*/ 311 h 529"/>
                  <a:gd name="T92" fmla="*/ 527 w 590"/>
                  <a:gd name="T93" fmla="*/ 248 h 529"/>
                  <a:gd name="T94" fmla="*/ 527 w 590"/>
                  <a:gd name="T95" fmla="*/ 217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0" h="529">
                    <a:moveTo>
                      <a:pt x="589" y="187"/>
                    </a:move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89" y="187"/>
                    </a:lnTo>
                    <a:lnTo>
                      <a:pt x="557" y="187"/>
                    </a:lnTo>
                    <a:lnTo>
                      <a:pt x="557" y="156"/>
                    </a:lnTo>
                    <a:lnTo>
                      <a:pt x="557" y="156"/>
                    </a:lnTo>
                    <a:lnTo>
                      <a:pt x="557" y="156"/>
                    </a:ln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57" y="124"/>
                      <a:pt x="557" y="124"/>
                      <a:pt x="557" y="93"/>
                    </a:cubicBezTo>
                    <a:lnTo>
                      <a:pt x="557" y="93"/>
                    </a:lnTo>
                    <a:lnTo>
                      <a:pt x="557" y="93"/>
                    </a:lnTo>
                    <a:lnTo>
                      <a:pt x="557" y="63"/>
                    </a:lnTo>
                    <a:lnTo>
                      <a:pt x="557" y="63"/>
                    </a:lnTo>
                    <a:cubicBezTo>
                      <a:pt x="557" y="63"/>
                      <a:pt x="557" y="63"/>
                      <a:pt x="557" y="32"/>
                    </a:cubicBezTo>
                    <a:lnTo>
                      <a:pt x="557" y="32"/>
                    </a:lnTo>
                    <a:lnTo>
                      <a:pt x="557" y="32"/>
                    </a:lnTo>
                    <a:cubicBezTo>
                      <a:pt x="557" y="0"/>
                      <a:pt x="557" y="0"/>
                      <a:pt x="557" y="0"/>
                    </a:cubicBezTo>
                    <a:cubicBezTo>
                      <a:pt x="557" y="32"/>
                      <a:pt x="557" y="32"/>
                      <a:pt x="557" y="32"/>
                    </a:cubicBezTo>
                    <a:lnTo>
                      <a:pt x="557" y="32"/>
                    </a:lnTo>
                    <a:lnTo>
                      <a:pt x="527" y="63"/>
                    </a:lnTo>
                    <a:lnTo>
                      <a:pt x="527" y="63"/>
                    </a:lnTo>
                    <a:lnTo>
                      <a:pt x="496" y="63"/>
                    </a:lnTo>
                    <a:lnTo>
                      <a:pt x="496" y="63"/>
                    </a:lnTo>
                    <a:lnTo>
                      <a:pt x="496" y="93"/>
                    </a:lnTo>
                    <a:cubicBezTo>
                      <a:pt x="496" y="93"/>
                      <a:pt x="496" y="93"/>
                      <a:pt x="464" y="93"/>
                    </a:cubicBezTo>
                    <a:lnTo>
                      <a:pt x="464" y="93"/>
                    </a:lnTo>
                    <a:cubicBezTo>
                      <a:pt x="464" y="93"/>
                      <a:pt x="464" y="93"/>
                      <a:pt x="433" y="93"/>
                    </a:cubicBezTo>
                    <a:lnTo>
                      <a:pt x="433" y="93"/>
                    </a:lnTo>
                    <a:lnTo>
                      <a:pt x="433" y="93"/>
                    </a:lnTo>
                    <a:cubicBezTo>
                      <a:pt x="403" y="93"/>
                      <a:pt x="403" y="124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  <a:lnTo>
                      <a:pt x="372" y="93"/>
                    </a:lnTo>
                    <a:lnTo>
                      <a:pt x="341" y="93"/>
                    </a:lnTo>
                    <a:cubicBezTo>
                      <a:pt x="309" y="93"/>
                      <a:pt x="309" y="93"/>
                      <a:pt x="309" y="93"/>
                    </a:cubicBezTo>
                    <a:lnTo>
                      <a:pt x="309" y="93"/>
                    </a:lnTo>
                    <a:cubicBezTo>
                      <a:pt x="309" y="93"/>
                      <a:pt x="279" y="93"/>
                      <a:pt x="279" y="63"/>
                    </a:cubicBez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217" y="156"/>
                    </a:lnTo>
                    <a:lnTo>
                      <a:pt x="185" y="156"/>
                    </a:lnTo>
                    <a:lnTo>
                      <a:pt x="185" y="156"/>
                    </a:lnTo>
                    <a:cubicBezTo>
                      <a:pt x="185" y="187"/>
                      <a:pt x="155" y="187"/>
                      <a:pt x="155" y="187"/>
                    </a:cubicBezTo>
                    <a:lnTo>
                      <a:pt x="155" y="187"/>
                    </a:lnTo>
                    <a:lnTo>
                      <a:pt x="155" y="187"/>
                    </a:lnTo>
                    <a:cubicBezTo>
                      <a:pt x="155" y="217"/>
                      <a:pt x="12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61" y="217"/>
                      <a:pt x="61" y="217"/>
                      <a:pt x="61" y="187"/>
                    </a:cubicBezTo>
                    <a:cubicBezTo>
                      <a:pt x="61" y="187"/>
                      <a:pt x="61" y="187"/>
                      <a:pt x="31" y="187"/>
                    </a:cubicBez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48"/>
                      <a:pt x="31" y="248"/>
                      <a:pt x="31" y="280"/>
                    </a:cubicBez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lnTo>
                      <a:pt x="31" y="280"/>
                    </a:lnTo>
                    <a:cubicBezTo>
                      <a:pt x="31" y="311"/>
                      <a:pt x="31" y="311"/>
                      <a:pt x="31" y="311"/>
                    </a:cubicBez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lnTo>
                      <a:pt x="31" y="311"/>
                    </a:lnTo>
                    <a:cubicBezTo>
                      <a:pt x="0" y="341"/>
                      <a:pt x="0" y="341"/>
                      <a:pt x="0" y="341"/>
                    </a:cubicBezTo>
                    <a:cubicBezTo>
                      <a:pt x="31" y="341"/>
                      <a:pt x="31" y="372"/>
                      <a:pt x="31" y="372"/>
                    </a:cubicBezTo>
                    <a:lnTo>
                      <a:pt x="31" y="372"/>
                    </a:lnTo>
                    <a:lnTo>
                      <a:pt x="31" y="404"/>
                    </a:lnTo>
                    <a:lnTo>
                      <a:pt x="31" y="404"/>
                    </a:lnTo>
                    <a:lnTo>
                      <a:pt x="31" y="404"/>
                    </a:lnTo>
                    <a:cubicBezTo>
                      <a:pt x="61" y="404"/>
                      <a:pt x="61" y="404"/>
                      <a:pt x="61" y="435"/>
                    </a:cubicBezTo>
                    <a:lnTo>
                      <a:pt x="61" y="435"/>
                    </a:lnTo>
                    <a:lnTo>
                      <a:pt x="93" y="465"/>
                    </a:lnTo>
                    <a:cubicBezTo>
                      <a:pt x="93" y="496"/>
                      <a:pt x="93" y="496"/>
                      <a:pt x="61" y="496"/>
                    </a:cubicBezTo>
                    <a:cubicBezTo>
                      <a:pt x="61" y="496"/>
                      <a:pt x="61" y="528"/>
                      <a:pt x="31" y="528"/>
                    </a:cubicBezTo>
                    <a:cubicBezTo>
                      <a:pt x="61" y="528"/>
                      <a:pt x="61" y="528"/>
                      <a:pt x="61" y="528"/>
                    </a:cubicBez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lnTo>
                      <a:pt x="93" y="528"/>
                    </a:lnTo>
                    <a:cubicBezTo>
                      <a:pt x="124" y="528"/>
                      <a:pt x="155" y="528"/>
                      <a:pt x="155" y="528"/>
                    </a:cubicBezTo>
                    <a:lnTo>
                      <a:pt x="155" y="528"/>
                    </a:lnTo>
                    <a:cubicBezTo>
                      <a:pt x="185" y="528"/>
                      <a:pt x="185" y="528"/>
                      <a:pt x="185" y="528"/>
                    </a:cubicBezTo>
                    <a:lnTo>
                      <a:pt x="185" y="528"/>
                    </a:lnTo>
                    <a:cubicBezTo>
                      <a:pt x="185" y="528"/>
                      <a:pt x="185" y="528"/>
                      <a:pt x="217" y="528"/>
                    </a:cubicBezTo>
                    <a:lnTo>
                      <a:pt x="217" y="528"/>
                    </a:lnTo>
                    <a:lnTo>
                      <a:pt x="217" y="528"/>
                    </a:lnTo>
                    <a:lnTo>
                      <a:pt x="217" y="528"/>
                    </a:lnTo>
                    <a:lnTo>
                      <a:pt x="248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cubicBezTo>
                      <a:pt x="279" y="496"/>
                      <a:pt x="279" y="496"/>
                      <a:pt x="279" y="496"/>
                    </a:cubicBezTo>
                    <a:cubicBezTo>
                      <a:pt x="279" y="496"/>
                      <a:pt x="279" y="465"/>
                      <a:pt x="309" y="435"/>
                    </a:cubicBezTo>
                    <a:lnTo>
                      <a:pt x="341" y="435"/>
                    </a:lnTo>
                    <a:lnTo>
                      <a:pt x="341" y="435"/>
                    </a:lnTo>
                    <a:lnTo>
                      <a:pt x="341" y="435"/>
                    </a:ln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cubicBezTo>
                      <a:pt x="372" y="435"/>
                      <a:pt x="372" y="435"/>
                      <a:pt x="372" y="404"/>
                    </a:cubicBezTo>
                    <a:lnTo>
                      <a:pt x="372" y="404"/>
                    </a:lnTo>
                    <a:cubicBezTo>
                      <a:pt x="403" y="404"/>
                      <a:pt x="403" y="372"/>
                      <a:pt x="403" y="372"/>
                    </a:cubicBezTo>
                    <a:cubicBezTo>
                      <a:pt x="433" y="372"/>
                      <a:pt x="433" y="372"/>
                      <a:pt x="433" y="404"/>
                    </a:cubicBez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33" y="404"/>
                    </a:lnTo>
                    <a:lnTo>
                      <a:pt x="464" y="404"/>
                    </a:lnTo>
                    <a:lnTo>
                      <a:pt x="464" y="372"/>
                    </a:lnTo>
                    <a:lnTo>
                      <a:pt x="464" y="372"/>
                    </a:ln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41"/>
                      <a:pt x="464" y="341"/>
                      <a:pt x="464" y="341"/>
                    </a:cubicBezTo>
                    <a:cubicBezTo>
                      <a:pt x="464" y="311"/>
                      <a:pt x="496" y="311"/>
                      <a:pt x="496" y="311"/>
                    </a:cubicBezTo>
                    <a:lnTo>
                      <a:pt x="496" y="311"/>
                    </a:lnTo>
                    <a:lnTo>
                      <a:pt x="496" y="311"/>
                    </a:lnTo>
                    <a:lnTo>
                      <a:pt x="496" y="311"/>
                    </a:lnTo>
                    <a:cubicBezTo>
                      <a:pt x="496" y="280"/>
                      <a:pt x="496" y="280"/>
                      <a:pt x="496" y="280"/>
                    </a:cubicBezTo>
                    <a:lnTo>
                      <a:pt x="496" y="248"/>
                    </a:lnTo>
                    <a:lnTo>
                      <a:pt x="527" y="248"/>
                    </a:lnTo>
                    <a:lnTo>
                      <a:pt x="527" y="248"/>
                    </a:lnTo>
                    <a:lnTo>
                      <a:pt x="527" y="248"/>
                    </a:lnTo>
                    <a:cubicBezTo>
                      <a:pt x="527" y="217"/>
                      <a:pt x="527" y="217"/>
                      <a:pt x="527" y="217"/>
                    </a:cubicBezTo>
                    <a:cubicBezTo>
                      <a:pt x="557" y="217"/>
                      <a:pt x="557" y="187"/>
                      <a:pt x="557" y="187"/>
                    </a:cubicBezTo>
                    <a:cubicBezTo>
                      <a:pt x="557" y="187"/>
                      <a:pt x="557" y="187"/>
                      <a:pt x="589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7" name="Freeform 69">
                <a:extLst>
                  <a:ext uri="{FF2B5EF4-FFF2-40B4-BE49-F238E27FC236}">
                    <a16:creationId xmlns:a16="http://schemas.microsoft.com/office/drawing/2014/main" xmlns="" id="{3B1880B9-379C-46AC-B0AF-8DFD2916E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725" y="1612900"/>
                <a:ext cx="234950" cy="155575"/>
              </a:xfrm>
              <a:custGeom>
                <a:avLst/>
                <a:gdLst>
                  <a:gd name="T0" fmla="*/ 124 w 652"/>
                  <a:gd name="T1" fmla="*/ 0 h 434"/>
                  <a:gd name="T2" fmla="*/ 124 w 652"/>
                  <a:gd name="T3" fmla="*/ 0 h 434"/>
                  <a:gd name="T4" fmla="*/ 0 w 652"/>
                  <a:gd name="T5" fmla="*/ 217 h 434"/>
                  <a:gd name="T6" fmla="*/ 31 w 652"/>
                  <a:gd name="T7" fmla="*/ 217 h 434"/>
                  <a:gd name="T8" fmla="*/ 31 w 652"/>
                  <a:gd name="T9" fmla="*/ 185 h 434"/>
                  <a:gd name="T10" fmla="*/ 61 w 652"/>
                  <a:gd name="T11" fmla="*/ 154 h 434"/>
                  <a:gd name="T12" fmla="*/ 61 w 652"/>
                  <a:gd name="T13" fmla="*/ 154 h 434"/>
                  <a:gd name="T14" fmla="*/ 124 w 652"/>
                  <a:gd name="T15" fmla="*/ 124 h 434"/>
                  <a:gd name="T16" fmla="*/ 155 w 652"/>
                  <a:gd name="T17" fmla="*/ 124 h 434"/>
                  <a:gd name="T18" fmla="*/ 185 w 652"/>
                  <a:gd name="T19" fmla="*/ 124 h 434"/>
                  <a:gd name="T20" fmla="*/ 185 w 652"/>
                  <a:gd name="T21" fmla="*/ 154 h 434"/>
                  <a:gd name="T22" fmla="*/ 217 w 652"/>
                  <a:gd name="T23" fmla="*/ 154 h 434"/>
                  <a:gd name="T24" fmla="*/ 248 w 652"/>
                  <a:gd name="T25" fmla="*/ 185 h 434"/>
                  <a:gd name="T26" fmla="*/ 248 w 652"/>
                  <a:gd name="T27" fmla="*/ 217 h 434"/>
                  <a:gd name="T28" fmla="*/ 248 w 652"/>
                  <a:gd name="T29" fmla="*/ 217 h 434"/>
                  <a:gd name="T30" fmla="*/ 279 w 652"/>
                  <a:gd name="T31" fmla="*/ 217 h 434"/>
                  <a:gd name="T32" fmla="*/ 309 w 652"/>
                  <a:gd name="T33" fmla="*/ 217 h 434"/>
                  <a:gd name="T34" fmla="*/ 341 w 652"/>
                  <a:gd name="T35" fmla="*/ 248 h 434"/>
                  <a:gd name="T36" fmla="*/ 341 w 652"/>
                  <a:gd name="T37" fmla="*/ 278 h 434"/>
                  <a:gd name="T38" fmla="*/ 372 w 652"/>
                  <a:gd name="T39" fmla="*/ 309 h 434"/>
                  <a:gd name="T40" fmla="*/ 372 w 652"/>
                  <a:gd name="T41" fmla="*/ 309 h 434"/>
                  <a:gd name="T42" fmla="*/ 403 w 652"/>
                  <a:gd name="T43" fmla="*/ 309 h 434"/>
                  <a:gd name="T44" fmla="*/ 433 w 652"/>
                  <a:gd name="T45" fmla="*/ 372 h 434"/>
                  <a:gd name="T46" fmla="*/ 465 w 652"/>
                  <a:gd name="T47" fmla="*/ 372 h 434"/>
                  <a:gd name="T48" fmla="*/ 527 w 652"/>
                  <a:gd name="T49" fmla="*/ 402 h 434"/>
                  <a:gd name="T50" fmla="*/ 589 w 652"/>
                  <a:gd name="T51" fmla="*/ 402 h 434"/>
                  <a:gd name="T52" fmla="*/ 589 w 652"/>
                  <a:gd name="T53" fmla="*/ 402 h 434"/>
                  <a:gd name="T54" fmla="*/ 589 w 652"/>
                  <a:gd name="T55" fmla="*/ 402 h 434"/>
                  <a:gd name="T56" fmla="*/ 589 w 652"/>
                  <a:gd name="T57" fmla="*/ 372 h 434"/>
                  <a:gd name="T58" fmla="*/ 589 w 652"/>
                  <a:gd name="T59" fmla="*/ 341 h 434"/>
                  <a:gd name="T60" fmla="*/ 620 w 652"/>
                  <a:gd name="T61" fmla="*/ 309 h 434"/>
                  <a:gd name="T62" fmla="*/ 620 w 652"/>
                  <a:gd name="T63" fmla="*/ 309 h 434"/>
                  <a:gd name="T64" fmla="*/ 651 w 652"/>
                  <a:gd name="T65" fmla="*/ 309 h 434"/>
                  <a:gd name="T66" fmla="*/ 651 w 652"/>
                  <a:gd name="T67" fmla="*/ 309 h 434"/>
                  <a:gd name="T68" fmla="*/ 620 w 652"/>
                  <a:gd name="T69" fmla="*/ 278 h 434"/>
                  <a:gd name="T70" fmla="*/ 620 w 652"/>
                  <a:gd name="T71" fmla="*/ 278 h 434"/>
                  <a:gd name="T72" fmla="*/ 620 w 652"/>
                  <a:gd name="T73" fmla="*/ 278 h 434"/>
                  <a:gd name="T74" fmla="*/ 589 w 652"/>
                  <a:gd name="T75" fmla="*/ 278 h 434"/>
                  <a:gd name="T76" fmla="*/ 557 w 652"/>
                  <a:gd name="T77" fmla="*/ 248 h 434"/>
                  <a:gd name="T78" fmla="*/ 557 w 652"/>
                  <a:gd name="T79" fmla="*/ 248 h 434"/>
                  <a:gd name="T80" fmla="*/ 496 w 652"/>
                  <a:gd name="T81" fmla="*/ 154 h 434"/>
                  <a:gd name="T82" fmla="*/ 496 w 652"/>
                  <a:gd name="T83" fmla="*/ 124 h 434"/>
                  <a:gd name="T84" fmla="*/ 496 w 652"/>
                  <a:gd name="T85" fmla="*/ 124 h 434"/>
                  <a:gd name="T86" fmla="*/ 465 w 652"/>
                  <a:gd name="T87" fmla="*/ 124 h 434"/>
                  <a:gd name="T88" fmla="*/ 433 w 652"/>
                  <a:gd name="T89" fmla="*/ 124 h 434"/>
                  <a:gd name="T90" fmla="*/ 372 w 652"/>
                  <a:gd name="T91" fmla="*/ 124 h 434"/>
                  <a:gd name="T92" fmla="*/ 341 w 652"/>
                  <a:gd name="T93" fmla="*/ 124 h 434"/>
                  <a:gd name="T94" fmla="*/ 309 w 652"/>
                  <a:gd name="T95" fmla="*/ 124 h 434"/>
                  <a:gd name="T96" fmla="*/ 248 w 652"/>
                  <a:gd name="T97" fmla="*/ 61 h 434"/>
                  <a:gd name="T98" fmla="*/ 248 w 652"/>
                  <a:gd name="T99" fmla="*/ 61 h 434"/>
                  <a:gd name="T100" fmla="*/ 185 w 652"/>
                  <a:gd name="T101" fmla="*/ 93 h 434"/>
                  <a:gd name="T102" fmla="*/ 155 w 652"/>
                  <a:gd name="T103" fmla="*/ 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2" h="434">
                    <a:moveTo>
                      <a:pt x="124" y="0"/>
                    </a:move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217"/>
                      <a:pt x="0" y="217"/>
                      <a:pt x="0" y="217"/>
                    </a:cubicBezTo>
                    <a:lnTo>
                      <a:pt x="0" y="217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17"/>
                    </a:lnTo>
                    <a:cubicBezTo>
                      <a:pt x="31" y="185"/>
                      <a:pt x="31" y="185"/>
                      <a:pt x="31" y="185"/>
                    </a:cubicBezTo>
                    <a:cubicBezTo>
                      <a:pt x="31" y="154"/>
                      <a:pt x="61" y="154"/>
                      <a:pt x="61" y="154"/>
                    </a:cubicBez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lnTo>
                      <a:pt x="61" y="154"/>
                    </a:lnTo>
                    <a:cubicBezTo>
                      <a:pt x="93" y="124"/>
                      <a:pt x="93" y="124"/>
                      <a:pt x="124" y="124"/>
                    </a:cubicBezTo>
                    <a:lnTo>
                      <a:pt x="124" y="124"/>
                    </a:lnTo>
                    <a:lnTo>
                      <a:pt x="155" y="124"/>
                    </a:lnTo>
                    <a:lnTo>
                      <a:pt x="185" y="124"/>
                    </a:lnTo>
                    <a:lnTo>
                      <a:pt x="185" y="124"/>
                    </a:lnTo>
                    <a:cubicBezTo>
                      <a:pt x="185" y="124"/>
                      <a:pt x="185" y="124"/>
                      <a:pt x="185" y="154"/>
                    </a:cubicBezTo>
                    <a:lnTo>
                      <a:pt x="185" y="154"/>
                    </a:lnTo>
                    <a:lnTo>
                      <a:pt x="185" y="154"/>
                    </a:lnTo>
                    <a:cubicBezTo>
                      <a:pt x="217" y="154"/>
                      <a:pt x="217" y="154"/>
                      <a:pt x="217" y="154"/>
                    </a:cubicBezTo>
                    <a:lnTo>
                      <a:pt x="217" y="154"/>
                    </a:ln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85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17"/>
                    </a:lnTo>
                    <a:lnTo>
                      <a:pt x="248" y="217"/>
                    </a:lnTo>
                    <a:cubicBezTo>
                      <a:pt x="248" y="217"/>
                      <a:pt x="248" y="217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lnTo>
                      <a:pt x="309" y="217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48"/>
                    </a:lnTo>
                    <a:lnTo>
                      <a:pt x="341" y="278"/>
                    </a:lnTo>
                    <a:cubicBezTo>
                      <a:pt x="372" y="278"/>
                      <a:pt x="372" y="309"/>
                      <a:pt x="372" y="309"/>
                    </a:cubicBez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372" y="309"/>
                    </a:lnTo>
                    <a:lnTo>
                      <a:pt x="403" y="309"/>
                    </a:lnTo>
                    <a:cubicBezTo>
                      <a:pt x="403" y="341"/>
                      <a:pt x="433" y="341"/>
                      <a:pt x="433" y="341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65" y="372"/>
                    </a:cubicBezTo>
                    <a:lnTo>
                      <a:pt x="465" y="372"/>
                    </a:lnTo>
                    <a:lnTo>
                      <a:pt x="496" y="372"/>
                    </a:lnTo>
                    <a:cubicBezTo>
                      <a:pt x="527" y="402"/>
                      <a:pt x="527" y="402"/>
                      <a:pt x="527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cubicBezTo>
                      <a:pt x="620" y="433"/>
                      <a:pt x="620" y="433"/>
                      <a:pt x="620" y="433"/>
                    </a:cubicBezTo>
                    <a:cubicBezTo>
                      <a:pt x="589" y="402"/>
                      <a:pt x="589" y="402"/>
                      <a:pt x="589" y="402"/>
                    </a:cubicBez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402"/>
                    </a:lnTo>
                    <a:lnTo>
                      <a:pt x="589" y="372"/>
                    </a:lnTo>
                    <a:cubicBezTo>
                      <a:pt x="589" y="372"/>
                      <a:pt x="589" y="372"/>
                      <a:pt x="589" y="341"/>
                    </a:cubicBezTo>
                    <a:lnTo>
                      <a:pt x="589" y="341"/>
                    </a:lnTo>
                    <a:lnTo>
                      <a:pt x="589" y="341"/>
                    </a:lnTo>
                    <a:cubicBezTo>
                      <a:pt x="620" y="309"/>
                      <a:pt x="620" y="309"/>
                      <a:pt x="620" y="309"/>
                    </a:cubicBezTo>
                    <a:lnTo>
                      <a:pt x="620" y="309"/>
                    </a:lnTo>
                    <a:lnTo>
                      <a:pt x="620" y="309"/>
                    </a:lnTo>
                    <a:cubicBezTo>
                      <a:pt x="620" y="309"/>
                      <a:pt x="620" y="309"/>
                      <a:pt x="651" y="309"/>
                    </a:cubicBezTo>
                    <a:lnTo>
                      <a:pt x="651" y="309"/>
                    </a:lnTo>
                    <a:lnTo>
                      <a:pt x="651" y="309"/>
                    </a:lnTo>
                    <a:lnTo>
                      <a:pt x="651" y="309"/>
                    </a:lnTo>
                    <a:cubicBezTo>
                      <a:pt x="651" y="309"/>
                      <a:pt x="651" y="278"/>
                      <a:pt x="620" y="278"/>
                    </a:cubicBez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620" y="278"/>
                    </a:lnTo>
                    <a:lnTo>
                      <a:pt x="589" y="278"/>
                    </a:lnTo>
                    <a:lnTo>
                      <a:pt x="589" y="278"/>
                    </a:lnTo>
                    <a:cubicBezTo>
                      <a:pt x="589" y="278"/>
                      <a:pt x="557" y="278"/>
                      <a:pt x="557" y="248"/>
                    </a:cubicBezTo>
                    <a:lnTo>
                      <a:pt x="557" y="248"/>
                    </a:lnTo>
                    <a:lnTo>
                      <a:pt x="557" y="248"/>
                    </a:lnTo>
                    <a:lnTo>
                      <a:pt x="557" y="217"/>
                    </a:lnTo>
                    <a:cubicBezTo>
                      <a:pt x="527" y="217"/>
                      <a:pt x="496" y="185"/>
                      <a:pt x="496" y="154"/>
                    </a:cubicBezTo>
                    <a:lnTo>
                      <a:pt x="496" y="15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96" y="124"/>
                    </a:lnTo>
                    <a:lnTo>
                      <a:pt x="465" y="124"/>
                    </a:ln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33" y="124"/>
                      <a:pt x="433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403" y="124"/>
                      <a:pt x="372" y="124"/>
                    </a:cubicBezTo>
                    <a:lnTo>
                      <a:pt x="372" y="124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09" y="124"/>
                    </a:cubicBezTo>
                    <a:lnTo>
                      <a:pt x="309" y="124"/>
                    </a:lnTo>
                    <a:cubicBezTo>
                      <a:pt x="279" y="93"/>
                      <a:pt x="279" y="93"/>
                      <a:pt x="248" y="93"/>
                    </a:cubicBezTo>
                    <a:cubicBezTo>
                      <a:pt x="248" y="61"/>
                      <a:pt x="248" y="61"/>
                      <a:pt x="248" y="61"/>
                    </a:cubicBezTo>
                    <a:lnTo>
                      <a:pt x="248" y="61"/>
                    </a:lnTo>
                    <a:lnTo>
                      <a:pt x="248" y="61"/>
                    </a:lnTo>
                    <a:cubicBezTo>
                      <a:pt x="248" y="93"/>
                      <a:pt x="217" y="93"/>
                      <a:pt x="217" y="93"/>
                    </a:cubicBezTo>
                    <a:cubicBezTo>
                      <a:pt x="185" y="93"/>
                      <a:pt x="185" y="93"/>
                      <a:pt x="185" y="93"/>
                    </a:cubicBezTo>
                    <a:lnTo>
                      <a:pt x="185" y="93"/>
                    </a:lnTo>
                    <a:cubicBezTo>
                      <a:pt x="155" y="61"/>
                      <a:pt x="155" y="61"/>
                      <a:pt x="155" y="61"/>
                    </a:cubicBezTo>
                    <a:cubicBezTo>
                      <a:pt x="155" y="61"/>
                      <a:pt x="124" y="61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8" name="Freeform 70">
                <a:extLst>
                  <a:ext uri="{FF2B5EF4-FFF2-40B4-BE49-F238E27FC236}">
                    <a16:creationId xmlns:a16="http://schemas.microsoft.com/office/drawing/2014/main" xmlns="" id="{4F1877B3-86C8-4262-AEE5-E7879739E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125" y="1701800"/>
                <a:ext cx="33338" cy="11113"/>
              </a:xfrm>
              <a:custGeom>
                <a:avLst/>
                <a:gdLst>
                  <a:gd name="T0" fmla="*/ 30 w 94"/>
                  <a:gd name="T1" fmla="*/ 30 h 31"/>
                  <a:gd name="T2" fmla="*/ 30 w 94"/>
                  <a:gd name="T3" fmla="*/ 30 h 31"/>
                  <a:gd name="T4" fmla="*/ 30 w 94"/>
                  <a:gd name="T5" fmla="*/ 30 h 31"/>
                  <a:gd name="T6" fmla="*/ 62 w 94"/>
                  <a:gd name="T7" fmla="*/ 30 h 31"/>
                  <a:gd name="T8" fmla="*/ 62 w 94"/>
                  <a:gd name="T9" fmla="*/ 30 h 31"/>
                  <a:gd name="T10" fmla="*/ 62 w 94"/>
                  <a:gd name="T11" fmla="*/ 30 h 31"/>
                  <a:gd name="T12" fmla="*/ 62 w 94"/>
                  <a:gd name="T13" fmla="*/ 30 h 31"/>
                  <a:gd name="T14" fmla="*/ 93 w 94"/>
                  <a:gd name="T15" fmla="*/ 30 h 31"/>
                  <a:gd name="T16" fmla="*/ 62 w 94"/>
                  <a:gd name="T17" fmla="*/ 0 h 31"/>
                  <a:gd name="T18" fmla="*/ 62 w 94"/>
                  <a:gd name="T19" fmla="*/ 30 h 31"/>
                  <a:gd name="T20" fmla="*/ 30 w 94"/>
                  <a:gd name="T21" fmla="*/ 30 h 31"/>
                  <a:gd name="T22" fmla="*/ 30 w 94"/>
                  <a:gd name="T23" fmla="*/ 30 h 31"/>
                  <a:gd name="T24" fmla="*/ 30 w 94"/>
                  <a:gd name="T25" fmla="*/ 30 h 31"/>
                  <a:gd name="T26" fmla="*/ 30 w 94"/>
                  <a:gd name="T27" fmla="*/ 30 h 31"/>
                  <a:gd name="T28" fmla="*/ 30 w 94"/>
                  <a:gd name="T29" fmla="*/ 30 h 31"/>
                  <a:gd name="T30" fmla="*/ 0 w 94"/>
                  <a:gd name="T31" fmla="*/ 30 h 31"/>
                  <a:gd name="T32" fmla="*/ 30 w 94"/>
                  <a:gd name="T33" fmla="*/ 30 h 31"/>
                  <a:gd name="T34" fmla="*/ 0 w 94"/>
                  <a:gd name="T35" fmla="*/ 30 h 31"/>
                  <a:gd name="T36" fmla="*/ 0 w 94"/>
                  <a:gd name="T37" fmla="*/ 30 h 31"/>
                  <a:gd name="T38" fmla="*/ 30 w 94"/>
                  <a:gd name="T39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31">
                    <a:moveTo>
                      <a:pt x="30" y="30"/>
                    </a:moveTo>
                    <a:lnTo>
                      <a:pt x="30" y="30"/>
                    </a:lnTo>
                    <a:lnTo>
                      <a:pt x="30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30"/>
                      <a:pt x="93" y="30"/>
                      <a:pt x="93" y="3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62" y="30"/>
                    </a:cubicBezTo>
                    <a:cubicBezTo>
                      <a:pt x="62" y="30"/>
                      <a:pt x="62" y="30"/>
                      <a:pt x="30" y="30"/>
                    </a:cubicBez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3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3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79" name="Freeform 71">
                <a:extLst>
                  <a:ext uri="{FF2B5EF4-FFF2-40B4-BE49-F238E27FC236}">
                    <a16:creationId xmlns:a16="http://schemas.microsoft.com/office/drawing/2014/main" xmlns="" id="{73BB29A0-8C03-489C-9284-A19E21541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313" y="1701800"/>
                <a:ext cx="23812" cy="11113"/>
              </a:xfrm>
              <a:custGeom>
                <a:avLst/>
                <a:gdLst>
                  <a:gd name="T0" fmla="*/ 0 w 64"/>
                  <a:gd name="T1" fmla="*/ 30 h 31"/>
                  <a:gd name="T2" fmla="*/ 0 w 64"/>
                  <a:gd name="T3" fmla="*/ 30 h 31"/>
                  <a:gd name="T4" fmla="*/ 32 w 64"/>
                  <a:gd name="T5" fmla="*/ 30 h 31"/>
                  <a:gd name="T6" fmla="*/ 32 w 64"/>
                  <a:gd name="T7" fmla="*/ 30 h 31"/>
                  <a:gd name="T8" fmla="*/ 32 w 64"/>
                  <a:gd name="T9" fmla="*/ 30 h 31"/>
                  <a:gd name="T10" fmla="*/ 32 w 64"/>
                  <a:gd name="T11" fmla="*/ 30 h 31"/>
                  <a:gd name="T12" fmla="*/ 32 w 64"/>
                  <a:gd name="T13" fmla="*/ 30 h 31"/>
                  <a:gd name="T14" fmla="*/ 32 w 64"/>
                  <a:gd name="T15" fmla="*/ 30 h 31"/>
                  <a:gd name="T16" fmla="*/ 32 w 64"/>
                  <a:gd name="T17" fmla="*/ 30 h 31"/>
                  <a:gd name="T18" fmla="*/ 63 w 64"/>
                  <a:gd name="T19" fmla="*/ 30 h 31"/>
                  <a:gd name="T20" fmla="*/ 63 w 64"/>
                  <a:gd name="T21" fmla="*/ 0 h 31"/>
                  <a:gd name="T22" fmla="*/ 63 w 64"/>
                  <a:gd name="T23" fmla="*/ 0 h 31"/>
                  <a:gd name="T24" fmla="*/ 0 w 64"/>
                  <a:gd name="T25" fmla="*/ 0 h 31"/>
                  <a:gd name="T26" fmla="*/ 0 w 64"/>
                  <a:gd name="T27" fmla="*/ 0 h 31"/>
                  <a:gd name="T28" fmla="*/ 0 w 64"/>
                  <a:gd name="T29" fmla="*/ 0 h 31"/>
                  <a:gd name="T30" fmla="*/ 0 w 64"/>
                  <a:gd name="T3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" h="3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0" name="Freeform 72">
                <a:extLst>
                  <a:ext uri="{FF2B5EF4-FFF2-40B4-BE49-F238E27FC236}">
                    <a16:creationId xmlns:a16="http://schemas.microsoft.com/office/drawing/2014/main" xmlns="" id="{90121AE8-E2B2-437E-818A-A7C517404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463" y="1747838"/>
                <a:ext cx="55562" cy="44450"/>
              </a:xfrm>
              <a:custGeom>
                <a:avLst/>
                <a:gdLst>
                  <a:gd name="T0" fmla="*/ 0 w 155"/>
                  <a:gd name="T1" fmla="*/ 93 h 125"/>
                  <a:gd name="T2" fmla="*/ 0 w 155"/>
                  <a:gd name="T3" fmla="*/ 93 h 125"/>
                  <a:gd name="T4" fmla="*/ 0 w 155"/>
                  <a:gd name="T5" fmla="*/ 124 h 125"/>
                  <a:gd name="T6" fmla="*/ 0 w 155"/>
                  <a:gd name="T7" fmla="*/ 124 h 125"/>
                  <a:gd name="T8" fmla="*/ 0 w 155"/>
                  <a:gd name="T9" fmla="*/ 124 h 125"/>
                  <a:gd name="T10" fmla="*/ 0 w 155"/>
                  <a:gd name="T11" fmla="*/ 124 h 125"/>
                  <a:gd name="T12" fmla="*/ 0 w 155"/>
                  <a:gd name="T13" fmla="*/ 124 h 125"/>
                  <a:gd name="T14" fmla="*/ 30 w 155"/>
                  <a:gd name="T15" fmla="*/ 124 h 125"/>
                  <a:gd name="T16" fmla="*/ 30 w 155"/>
                  <a:gd name="T17" fmla="*/ 124 h 125"/>
                  <a:gd name="T18" fmla="*/ 30 w 155"/>
                  <a:gd name="T19" fmla="*/ 124 h 125"/>
                  <a:gd name="T20" fmla="*/ 30 w 155"/>
                  <a:gd name="T21" fmla="*/ 124 h 125"/>
                  <a:gd name="T22" fmla="*/ 61 w 155"/>
                  <a:gd name="T23" fmla="*/ 124 h 125"/>
                  <a:gd name="T24" fmla="*/ 61 w 155"/>
                  <a:gd name="T25" fmla="*/ 124 h 125"/>
                  <a:gd name="T26" fmla="*/ 61 w 155"/>
                  <a:gd name="T27" fmla="*/ 124 h 125"/>
                  <a:gd name="T28" fmla="*/ 61 w 155"/>
                  <a:gd name="T29" fmla="*/ 124 h 125"/>
                  <a:gd name="T30" fmla="*/ 61 w 155"/>
                  <a:gd name="T31" fmla="*/ 124 h 125"/>
                  <a:gd name="T32" fmla="*/ 93 w 155"/>
                  <a:gd name="T33" fmla="*/ 124 h 125"/>
                  <a:gd name="T34" fmla="*/ 93 w 155"/>
                  <a:gd name="T35" fmla="*/ 124 h 125"/>
                  <a:gd name="T36" fmla="*/ 124 w 155"/>
                  <a:gd name="T37" fmla="*/ 124 h 125"/>
                  <a:gd name="T38" fmla="*/ 124 w 155"/>
                  <a:gd name="T39" fmla="*/ 124 h 125"/>
                  <a:gd name="T40" fmla="*/ 124 w 155"/>
                  <a:gd name="T41" fmla="*/ 93 h 125"/>
                  <a:gd name="T42" fmla="*/ 124 w 155"/>
                  <a:gd name="T43" fmla="*/ 93 h 125"/>
                  <a:gd name="T44" fmla="*/ 154 w 155"/>
                  <a:gd name="T45" fmla="*/ 93 h 125"/>
                  <a:gd name="T46" fmla="*/ 154 w 155"/>
                  <a:gd name="T47" fmla="*/ 93 h 125"/>
                  <a:gd name="T48" fmla="*/ 154 w 155"/>
                  <a:gd name="T49" fmla="*/ 61 h 125"/>
                  <a:gd name="T50" fmla="*/ 154 w 155"/>
                  <a:gd name="T51" fmla="*/ 61 h 125"/>
                  <a:gd name="T52" fmla="*/ 154 w 155"/>
                  <a:gd name="T53" fmla="*/ 61 h 125"/>
                  <a:gd name="T54" fmla="*/ 154 w 155"/>
                  <a:gd name="T55" fmla="*/ 61 h 125"/>
                  <a:gd name="T56" fmla="*/ 124 w 155"/>
                  <a:gd name="T57" fmla="*/ 61 h 125"/>
                  <a:gd name="T58" fmla="*/ 124 w 155"/>
                  <a:gd name="T59" fmla="*/ 61 h 125"/>
                  <a:gd name="T60" fmla="*/ 124 w 155"/>
                  <a:gd name="T61" fmla="*/ 61 h 125"/>
                  <a:gd name="T62" fmla="*/ 124 w 155"/>
                  <a:gd name="T63" fmla="*/ 61 h 125"/>
                  <a:gd name="T64" fmla="*/ 93 w 155"/>
                  <a:gd name="T65" fmla="*/ 30 h 125"/>
                  <a:gd name="T66" fmla="*/ 93 w 155"/>
                  <a:gd name="T67" fmla="*/ 30 h 125"/>
                  <a:gd name="T68" fmla="*/ 61 w 155"/>
                  <a:gd name="T69" fmla="*/ 30 h 125"/>
                  <a:gd name="T70" fmla="*/ 61 w 155"/>
                  <a:gd name="T71" fmla="*/ 30 h 125"/>
                  <a:gd name="T72" fmla="*/ 61 w 155"/>
                  <a:gd name="T73" fmla="*/ 30 h 125"/>
                  <a:gd name="T74" fmla="*/ 30 w 155"/>
                  <a:gd name="T75" fmla="*/ 0 h 125"/>
                  <a:gd name="T76" fmla="*/ 30 w 155"/>
                  <a:gd name="T77" fmla="*/ 0 h 125"/>
                  <a:gd name="T78" fmla="*/ 30 w 155"/>
                  <a:gd name="T79" fmla="*/ 0 h 125"/>
                  <a:gd name="T80" fmla="*/ 30 w 155"/>
                  <a:gd name="T81" fmla="*/ 0 h 125"/>
                  <a:gd name="T82" fmla="*/ 30 w 155"/>
                  <a:gd name="T83" fmla="*/ 0 h 125"/>
                  <a:gd name="T84" fmla="*/ 0 w 155"/>
                  <a:gd name="T85" fmla="*/ 30 h 125"/>
                  <a:gd name="T86" fmla="*/ 0 w 155"/>
                  <a:gd name="T87" fmla="*/ 61 h 125"/>
                  <a:gd name="T88" fmla="*/ 0 w 155"/>
                  <a:gd name="T89" fmla="*/ 61 h 125"/>
                  <a:gd name="T90" fmla="*/ 0 w 155"/>
                  <a:gd name="T91" fmla="*/ 61 h 125"/>
                  <a:gd name="T92" fmla="*/ 0 w 155"/>
                  <a:gd name="T93" fmla="*/ 61 h 125"/>
                  <a:gd name="T94" fmla="*/ 0 w 155"/>
                  <a:gd name="T9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5" h="125">
                    <a:moveTo>
                      <a:pt x="0" y="93"/>
                    </a:move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lnTo>
                      <a:pt x="61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24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5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30"/>
                    </a:cubicBezTo>
                    <a:lnTo>
                      <a:pt x="93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61" y="30"/>
                    </a:lnTo>
                    <a:cubicBezTo>
                      <a:pt x="61" y="3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3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61"/>
                      <a:pt x="0" y="61"/>
                      <a:pt x="0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1" name="Freeform 73">
                <a:extLst>
                  <a:ext uri="{FF2B5EF4-FFF2-40B4-BE49-F238E27FC236}">
                    <a16:creationId xmlns:a16="http://schemas.microsoft.com/office/drawing/2014/main" xmlns="" id="{9BE60334-8CFE-46BC-A727-4BED696A3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735138"/>
                <a:ext cx="44450" cy="44450"/>
              </a:xfrm>
              <a:custGeom>
                <a:avLst/>
                <a:gdLst>
                  <a:gd name="T0" fmla="*/ 94 w 125"/>
                  <a:gd name="T1" fmla="*/ 31 h 125"/>
                  <a:gd name="T2" fmla="*/ 94 w 125"/>
                  <a:gd name="T3" fmla="*/ 31 h 125"/>
                  <a:gd name="T4" fmla="*/ 94 w 125"/>
                  <a:gd name="T5" fmla="*/ 31 h 125"/>
                  <a:gd name="T6" fmla="*/ 63 w 125"/>
                  <a:gd name="T7" fmla="*/ 31 h 125"/>
                  <a:gd name="T8" fmla="*/ 31 w 125"/>
                  <a:gd name="T9" fmla="*/ 31 h 125"/>
                  <a:gd name="T10" fmla="*/ 31 w 125"/>
                  <a:gd name="T11" fmla="*/ 31 h 125"/>
                  <a:gd name="T12" fmla="*/ 31 w 125"/>
                  <a:gd name="T13" fmla="*/ 31 h 125"/>
                  <a:gd name="T14" fmla="*/ 0 w 125"/>
                  <a:gd name="T15" fmla="*/ 0 h 125"/>
                  <a:gd name="T16" fmla="*/ 0 w 125"/>
                  <a:gd name="T17" fmla="*/ 31 h 125"/>
                  <a:gd name="T18" fmla="*/ 0 w 125"/>
                  <a:gd name="T19" fmla="*/ 31 h 125"/>
                  <a:gd name="T20" fmla="*/ 0 w 125"/>
                  <a:gd name="T21" fmla="*/ 31 h 125"/>
                  <a:gd name="T22" fmla="*/ 0 w 125"/>
                  <a:gd name="T23" fmla="*/ 31 h 125"/>
                  <a:gd name="T24" fmla="*/ 0 w 125"/>
                  <a:gd name="T25" fmla="*/ 31 h 125"/>
                  <a:gd name="T26" fmla="*/ 0 w 125"/>
                  <a:gd name="T27" fmla="*/ 31 h 125"/>
                  <a:gd name="T28" fmla="*/ 0 w 125"/>
                  <a:gd name="T29" fmla="*/ 61 h 125"/>
                  <a:gd name="T30" fmla="*/ 0 w 125"/>
                  <a:gd name="T31" fmla="*/ 61 h 125"/>
                  <a:gd name="T32" fmla="*/ 0 w 125"/>
                  <a:gd name="T33" fmla="*/ 61 h 125"/>
                  <a:gd name="T34" fmla="*/ 0 w 125"/>
                  <a:gd name="T35" fmla="*/ 92 h 125"/>
                  <a:gd name="T36" fmla="*/ 0 w 125"/>
                  <a:gd name="T37" fmla="*/ 92 h 125"/>
                  <a:gd name="T38" fmla="*/ 0 w 125"/>
                  <a:gd name="T39" fmla="*/ 92 h 125"/>
                  <a:gd name="T40" fmla="*/ 0 w 125"/>
                  <a:gd name="T41" fmla="*/ 92 h 125"/>
                  <a:gd name="T42" fmla="*/ 0 w 125"/>
                  <a:gd name="T43" fmla="*/ 124 h 125"/>
                  <a:gd name="T44" fmla="*/ 0 w 125"/>
                  <a:gd name="T45" fmla="*/ 124 h 125"/>
                  <a:gd name="T46" fmla="*/ 0 w 125"/>
                  <a:gd name="T47" fmla="*/ 124 h 125"/>
                  <a:gd name="T48" fmla="*/ 31 w 125"/>
                  <a:gd name="T49" fmla="*/ 124 h 125"/>
                  <a:gd name="T50" fmla="*/ 31 w 125"/>
                  <a:gd name="T51" fmla="*/ 124 h 125"/>
                  <a:gd name="T52" fmla="*/ 31 w 125"/>
                  <a:gd name="T53" fmla="*/ 124 h 125"/>
                  <a:gd name="T54" fmla="*/ 31 w 125"/>
                  <a:gd name="T55" fmla="*/ 92 h 125"/>
                  <a:gd name="T56" fmla="*/ 31 w 125"/>
                  <a:gd name="T57" fmla="*/ 92 h 125"/>
                  <a:gd name="T58" fmla="*/ 63 w 125"/>
                  <a:gd name="T59" fmla="*/ 92 h 125"/>
                  <a:gd name="T60" fmla="*/ 63 w 125"/>
                  <a:gd name="T61" fmla="*/ 92 h 125"/>
                  <a:gd name="T62" fmla="*/ 63 w 125"/>
                  <a:gd name="T63" fmla="*/ 92 h 125"/>
                  <a:gd name="T64" fmla="*/ 63 w 125"/>
                  <a:gd name="T65" fmla="*/ 92 h 125"/>
                  <a:gd name="T66" fmla="*/ 94 w 125"/>
                  <a:gd name="T67" fmla="*/ 61 h 125"/>
                  <a:gd name="T68" fmla="*/ 94 w 125"/>
                  <a:gd name="T69" fmla="*/ 61 h 125"/>
                  <a:gd name="T70" fmla="*/ 124 w 125"/>
                  <a:gd name="T71" fmla="*/ 61 h 125"/>
                  <a:gd name="T72" fmla="*/ 94 w 125"/>
                  <a:gd name="T73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5" h="125">
                    <a:moveTo>
                      <a:pt x="94" y="31"/>
                    </a:moveTo>
                    <a:lnTo>
                      <a:pt x="94" y="31"/>
                    </a:lnTo>
                    <a:lnTo>
                      <a:pt x="94" y="31"/>
                    </a:lnTo>
                    <a:lnTo>
                      <a:pt x="63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92"/>
                      <a:pt x="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92"/>
                    </a:lnTo>
                    <a:lnTo>
                      <a:pt x="31" y="92"/>
                    </a:lnTo>
                    <a:cubicBezTo>
                      <a:pt x="63" y="92"/>
                      <a:pt x="63" y="92"/>
                      <a:pt x="63" y="92"/>
                    </a:cubicBezTo>
                    <a:lnTo>
                      <a:pt x="63" y="92"/>
                    </a:lnTo>
                    <a:lnTo>
                      <a:pt x="63" y="92"/>
                    </a:lnTo>
                    <a:lnTo>
                      <a:pt x="63" y="92"/>
                    </a:lnTo>
                    <a:lnTo>
                      <a:pt x="94" y="61"/>
                    </a:lnTo>
                    <a:lnTo>
                      <a:pt x="94" y="61"/>
                    </a:lnTo>
                    <a:cubicBezTo>
                      <a:pt x="94" y="61"/>
                      <a:pt x="94" y="61"/>
                      <a:pt x="124" y="61"/>
                    </a:cubicBezTo>
                    <a:cubicBezTo>
                      <a:pt x="94" y="31"/>
                      <a:pt x="94" y="31"/>
                      <a:pt x="9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2" name="Freeform 74">
                <a:extLst>
                  <a:ext uri="{FF2B5EF4-FFF2-40B4-BE49-F238E27FC236}">
                    <a16:creationId xmlns:a16="http://schemas.microsoft.com/office/drawing/2014/main" xmlns="" id="{B437FA5E-A909-408B-85C9-2F28003BD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3650" y="1668463"/>
                <a:ext cx="168275" cy="68262"/>
              </a:xfrm>
              <a:custGeom>
                <a:avLst/>
                <a:gdLst>
                  <a:gd name="T0" fmla="*/ 187 w 466"/>
                  <a:gd name="T1" fmla="*/ 124 h 188"/>
                  <a:gd name="T2" fmla="*/ 187 w 466"/>
                  <a:gd name="T3" fmla="*/ 94 h 188"/>
                  <a:gd name="T4" fmla="*/ 217 w 466"/>
                  <a:gd name="T5" fmla="*/ 94 h 188"/>
                  <a:gd name="T6" fmla="*/ 217 w 466"/>
                  <a:gd name="T7" fmla="*/ 94 h 188"/>
                  <a:gd name="T8" fmla="*/ 248 w 466"/>
                  <a:gd name="T9" fmla="*/ 94 h 188"/>
                  <a:gd name="T10" fmla="*/ 248 w 466"/>
                  <a:gd name="T11" fmla="*/ 94 h 188"/>
                  <a:gd name="T12" fmla="*/ 280 w 466"/>
                  <a:gd name="T13" fmla="*/ 124 h 188"/>
                  <a:gd name="T14" fmla="*/ 311 w 466"/>
                  <a:gd name="T15" fmla="*/ 94 h 188"/>
                  <a:gd name="T16" fmla="*/ 311 w 466"/>
                  <a:gd name="T17" fmla="*/ 63 h 188"/>
                  <a:gd name="T18" fmla="*/ 341 w 466"/>
                  <a:gd name="T19" fmla="*/ 63 h 188"/>
                  <a:gd name="T20" fmla="*/ 341 w 466"/>
                  <a:gd name="T21" fmla="*/ 63 h 188"/>
                  <a:gd name="T22" fmla="*/ 404 w 466"/>
                  <a:gd name="T23" fmla="*/ 63 h 188"/>
                  <a:gd name="T24" fmla="*/ 465 w 466"/>
                  <a:gd name="T25" fmla="*/ 31 h 188"/>
                  <a:gd name="T26" fmla="*/ 465 w 466"/>
                  <a:gd name="T27" fmla="*/ 31 h 188"/>
                  <a:gd name="T28" fmla="*/ 435 w 466"/>
                  <a:gd name="T29" fmla="*/ 0 h 188"/>
                  <a:gd name="T30" fmla="*/ 435 w 466"/>
                  <a:gd name="T31" fmla="*/ 0 h 188"/>
                  <a:gd name="T32" fmla="*/ 372 w 466"/>
                  <a:gd name="T33" fmla="*/ 0 h 188"/>
                  <a:gd name="T34" fmla="*/ 372 w 466"/>
                  <a:gd name="T35" fmla="*/ 0 h 188"/>
                  <a:gd name="T36" fmla="*/ 341 w 466"/>
                  <a:gd name="T37" fmla="*/ 0 h 188"/>
                  <a:gd name="T38" fmla="*/ 311 w 466"/>
                  <a:gd name="T39" fmla="*/ 0 h 188"/>
                  <a:gd name="T40" fmla="*/ 311 w 466"/>
                  <a:gd name="T41" fmla="*/ 0 h 188"/>
                  <a:gd name="T42" fmla="*/ 248 w 466"/>
                  <a:gd name="T43" fmla="*/ 0 h 188"/>
                  <a:gd name="T44" fmla="*/ 217 w 466"/>
                  <a:gd name="T45" fmla="*/ 0 h 188"/>
                  <a:gd name="T46" fmla="*/ 187 w 466"/>
                  <a:gd name="T47" fmla="*/ 0 h 188"/>
                  <a:gd name="T48" fmla="*/ 187 w 466"/>
                  <a:gd name="T49" fmla="*/ 0 h 188"/>
                  <a:gd name="T50" fmla="*/ 187 w 466"/>
                  <a:gd name="T51" fmla="*/ 0 h 188"/>
                  <a:gd name="T52" fmla="*/ 156 w 466"/>
                  <a:gd name="T53" fmla="*/ 31 h 188"/>
                  <a:gd name="T54" fmla="*/ 93 w 466"/>
                  <a:gd name="T55" fmla="*/ 31 h 188"/>
                  <a:gd name="T56" fmla="*/ 63 w 466"/>
                  <a:gd name="T57" fmla="*/ 0 h 188"/>
                  <a:gd name="T58" fmla="*/ 32 w 466"/>
                  <a:gd name="T59" fmla="*/ 31 h 188"/>
                  <a:gd name="T60" fmla="*/ 0 w 466"/>
                  <a:gd name="T61" fmla="*/ 63 h 188"/>
                  <a:gd name="T62" fmla="*/ 0 w 466"/>
                  <a:gd name="T63" fmla="*/ 63 h 188"/>
                  <a:gd name="T64" fmla="*/ 32 w 466"/>
                  <a:gd name="T65" fmla="*/ 63 h 188"/>
                  <a:gd name="T66" fmla="*/ 93 w 466"/>
                  <a:gd name="T67" fmla="*/ 63 h 188"/>
                  <a:gd name="T68" fmla="*/ 124 w 466"/>
                  <a:gd name="T69" fmla="*/ 124 h 188"/>
                  <a:gd name="T70" fmla="*/ 124 w 466"/>
                  <a:gd name="T71" fmla="*/ 124 h 188"/>
                  <a:gd name="T72" fmla="*/ 93 w 466"/>
                  <a:gd name="T73" fmla="*/ 155 h 188"/>
                  <a:gd name="T74" fmla="*/ 63 w 466"/>
                  <a:gd name="T75" fmla="*/ 187 h 188"/>
                  <a:gd name="T76" fmla="*/ 63 w 466"/>
                  <a:gd name="T77" fmla="*/ 187 h 188"/>
                  <a:gd name="T78" fmla="*/ 63 w 466"/>
                  <a:gd name="T79" fmla="*/ 187 h 188"/>
                  <a:gd name="T80" fmla="*/ 93 w 466"/>
                  <a:gd name="T81" fmla="*/ 187 h 188"/>
                  <a:gd name="T82" fmla="*/ 93 w 466"/>
                  <a:gd name="T83" fmla="*/ 187 h 188"/>
                  <a:gd name="T84" fmla="*/ 93 w 466"/>
                  <a:gd name="T85" fmla="*/ 155 h 188"/>
                  <a:gd name="T86" fmla="*/ 124 w 466"/>
                  <a:gd name="T87" fmla="*/ 187 h 188"/>
                  <a:gd name="T88" fmla="*/ 156 w 466"/>
                  <a:gd name="T89" fmla="*/ 155 h 188"/>
                  <a:gd name="T90" fmla="*/ 187 w 466"/>
                  <a:gd name="T91" fmla="*/ 12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6" h="188">
                    <a:moveTo>
                      <a:pt x="187" y="124"/>
                    </a:moveTo>
                    <a:lnTo>
                      <a:pt x="187" y="124"/>
                    </a:lnTo>
                    <a:lnTo>
                      <a:pt x="187" y="124"/>
                    </a:lnTo>
                    <a:cubicBezTo>
                      <a:pt x="187" y="124"/>
                      <a:pt x="187" y="124"/>
                      <a:pt x="187" y="94"/>
                    </a:cubicBezTo>
                    <a:lnTo>
                      <a:pt x="187" y="94"/>
                    </a:lnTo>
                    <a:cubicBezTo>
                      <a:pt x="217" y="94"/>
                      <a:pt x="217" y="94"/>
                      <a:pt x="217" y="94"/>
                    </a:cubicBezTo>
                    <a:lnTo>
                      <a:pt x="217" y="94"/>
                    </a:lnTo>
                    <a:lnTo>
                      <a:pt x="217" y="94"/>
                    </a:lnTo>
                    <a:lnTo>
                      <a:pt x="217" y="94"/>
                    </a:lnTo>
                    <a:cubicBezTo>
                      <a:pt x="248" y="94"/>
                      <a:pt x="248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48" y="94"/>
                    </a:lnTo>
                    <a:cubicBezTo>
                      <a:pt x="280" y="94"/>
                      <a:pt x="280" y="94"/>
                      <a:pt x="280" y="124"/>
                    </a:cubicBezTo>
                    <a:cubicBezTo>
                      <a:pt x="280" y="124"/>
                      <a:pt x="280" y="94"/>
                      <a:pt x="311" y="94"/>
                    </a:cubicBezTo>
                    <a:lnTo>
                      <a:pt x="311" y="94"/>
                    </a:lnTo>
                    <a:cubicBezTo>
                      <a:pt x="311" y="94"/>
                      <a:pt x="311" y="94"/>
                      <a:pt x="311" y="63"/>
                    </a:cubicBezTo>
                    <a:lnTo>
                      <a:pt x="311" y="63"/>
                    </a:lnTo>
                    <a:cubicBezTo>
                      <a:pt x="341" y="63"/>
                      <a:pt x="341" y="63"/>
                      <a:pt x="341" y="63"/>
                    </a:cubicBezTo>
                    <a:lnTo>
                      <a:pt x="341" y="63"/>
                    </a:lnTo>
                    <a:lnTo>
                      <a:pt x="341" y="63"/>
                    </a:lnTo>
                    <a:lnTo>
                      <a:pt x="341" y="63"/>
                    </a:lnTo>
                    <a:cubicBezTo>
                      <a:pt x="341" y="63"/>
                      <a:pt x="372" y="63"/>
                      <a:pt x="404" y="63"/>
                    </a:cubicBezTo>
                    <a:lnTo>
                      <a:pt x="404" y="63"/>
                    </a:lnTo>
                    <a:cubicBezTo>
                      <a:pt x="404" y="31"/>
                      <a:pt x="435" y="31"/>
                      <a:pt x="435" y="31"/>
                    </a:cubicBezTo>
                    <a:cubicBezTo>
                      <a:pt x="435" y="31"/>
                      <a:pt x="435" y="31"/>
                      <a:pt x="465" y="31"/>
                    </a:cubicBezTo>
                    <a:lnTo>
                      <a:pt x="465" y="31"/>
                    </a:lnTo>
                    <a:lnTo>
                      <a:pt x="465" y="31"/>
                    </a:lnTo>
                    <a:cubicBezTo>
                      <a:pt x="435" y="31"/>
                      <a:pt x="435" y="0"/>
                      <a:pt x="435" y="0"/>
                    </a:cubicBezTo>
                    <a:lnTo>
                      <a:pt x="435" y="0"/>
                    </a:lnTo>
                    <a:lnTo>
                      <a:pt x="435" y="0"/>
                    </a:lnTo>
                    <a:lnTo>
                      <a:pt x="435" y="0"/>
                    </a:lnTo>
                    <a:cubicBezTo>
                      <a:pt x="404" y="0"/>
                      <a:pt x="404" y="0"/>
                      <a:pt x="404" y="0"/>
                    </a:cubicBezTo>
                    <a:cubicBezTo>
                      <a:pt x="404" y="0"/>
                      <a:pt x="404" y="0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1" y="0"/>
                      <a:pt x="311" y="0"/>
                      <a:pt x="311" y="0"/>
                    </a:cubicBezTo>
                    <a:lnTo>
                      <a:pt x="311" y="0"/>
                    </a:lnTo>
                    <a:lnTo>
                      <a:pt x="311" y="0"/>
                    </a:lnTo>
                    <a:lnTo>
                      <a:pt x="311" y="0"/>
                    </a:lnTo>
                    <a:cubicBezTo>
                      <a:pt x="280" y="0"/>
                      <a:pt x="280" y="0"/>
                      <a:pt x="280" y="0"/>
                    </a:cubicBezTo>
                    <a:cubicBezTo>
                      <a:pt x="280" y="0"/>
                      <a:pt x="280" y="0"/>
                      <a:pt x="248" y="0"/>
                    </a:cubicBez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187" y="0"/>
                    </a:cubicBez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187" y="0"/>
                    </a:lnTo>
                    <a:cubicBezTo>
                      <a:pt x="187" y="31"/>
                      <a:pt x="187" y="31"/>
                      <a:pt x="156" y="31"/>
                    </a:cubicBezTo>
                    <a:lnTo>
                      <a:pt x="156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cubicBezTo>
                      <a:pt x="63" y="0"/>
                      <a:pt x="63" y="0"/>
                      <a:pt x="63" y="0"/>
                    </a:cubicBezTo>
                    <a:lnTo>
                      <a:pt x="63" y="0"/>
                    </a:lnTo>
                    <a:cubicBezTo>
                      <a:pt x="32" y="0"/>
                      <a:pt x="32" y="31"/>
                      <a:pt x="32" y="31"/>
                    </a:cubicBezTo>
                    <a:lnTo>
                      <a:pt x="32" y="31"/>
                    </a:lnTo>
                    <a:cubicBezTo>
                      <a:pt x="0" y="31"/>
                      <a:pt x="0" y="63"/>
                      <a:pt x="0" y="63"/>
                    </a:cubicBez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32" y="63"/>
                      <a:pt x="32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3" y="63"/>
                      <a:pt x="93" y="63"/>
                    </a:cubicBezTo>
                    <a:lnTo>
                      <a:pt x="93" y="63"/>
                    </a:lnTo>
                    <a:cubicBezTo>
                      <a:pt x="124" y="94"/>
                      <a:pt x="124" y="9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55"/>
                      <a:pt x="63" y="155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lnTo>
                      <a:pt x="63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87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87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8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3" name="Freeform 75">
                <a:extLst>
                  <a:ext uri="{FF2B5EF4-FFF2-40B4-BE49-F238E27FC236}">
                    <a16:creationId xmlns:a16="http://schemas.microsoft.com/office/drawing/2014/main" xmlns="" id="{EC05C690-3200-43AB-A834-5AB7F44E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2003425"/>
                <a:ext cx="33337" cy="22225"/>
              </a:xfrm>
              <a:custGeom>
                <a:avLst/>
                <a:gdLst>
                  <a:gd name="T0" fmla="*/ 31 w 93"/>
                  <a:gd name="T1" fmla="*/ 31 h 62"/>
                  <a:gd name="T2" fmla="*/ 31 w 93"/>
                  <a:gd name="T3" fmla="*/ 31 h 62"/>
                  <a:gd name="T4" fmla="*/ 31 w 93"/>
                  <a:gd name="T5" fmla="*/ 31 h 62"/>
                  <a:gd name="T6" fmla="*/ 31 w 93"/>
                  <a:gd name="T7" fmla="*/ 31 h 62"/>
                  <a:gd name="T8" fmla="*/ 61 w 93"/>
                  <a:gd name="T9" fmla="*/ 31 h 62"/>
                  <a:gd name="T10" fmla="*/ 61 w 93"/>
                  <a:gd name="T11" fmla="*/ 31 h 62"/>
                  <a:gd name="T12" fmla="*/ 61 w 93"/>
                  <a:gd name="T13" fmla="*/ 61 h 62"/>
                  <a:gd name="T14" fmla="*/ 92 w 93"/>
                  <a:gd name="T15" fmla="*/ 61 h 62"/>
                  <a:gd name="T16" fmla="*/ 92 w 93"/>
                  <a:gd name="T17" fmla="*/ 61 h 62"/>
                  <a:gd name="T18" fmla="*/ 92 w 93"/>
                  <a:gd name="T19" fmla="*/ 61 h 62"/>
                  <a:gd name="T20" fmla="*/ 92 w 93"/>
                  <a:gd name="T21" fmla="*/ 61 h 62"/>
                  <a:gd name="T22" fmla="*/ 92 w 93"/>
                  <a:gd name="T23" fmla="*/ 61 h 62"/>
                  <a:gd name="T24" fmla="*/ 92 w 93"/>
                  <a:gd name="T25" fmla="*/ 61 h 62"/>
                  <a:gd name="T26" fmla="*/ 92 w 93"/>
                  <a:gd name="T27" fmla="*/ 31 h 62"/>
                  <a:gd name="T28" fmla="*/ 61 w 93"/>
                  <a:gd name="T29" fmla="*/ 31 h 62"/>
                  <a:gd name="T30" fmla="*/ 61 w 93"/>
                  <a:gd name="T31" fmla="*/ 31 h 62"/>
                  <a:gd name="T32" fmla="*/ 61 w 93"/>
                  <a:gd name="T33" fmla="*/ 31 h 62"/>
                  <a:gd name="T34" fmla="*/ 31 w 93"/>
                  <a:gd name="T35" fmla="*/ 0 h 62"/>
                  <a:gd name="T36" fmla="*/ 0 w 93"/>
                  <a:gd name="T37" fmla="*/ 31 h 62"/>
                  <a:gd name="T38" fmla="*/ 0 w 93"/>
                  <a:gd name="T39" fmla="*/ 31 h 62"/>
                  <a:gd name="T40" fmla="*/ 0 w 93"/>
                  <a:gd name="T41" fmla="*/ 31 h 62"/>
                  <a:gd name="T42" fmla="*/ 0 w 93"/>
                  <a:gd name="T43" fmla="*/ 31 h 62"/>
                  <a:gd name="T44" fmla="*/ 31 w 93"/>
                  <a:gd name="T4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6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61" y="31"/>
                    </a:cubicBezTo>
                    <a:lnTo>
                      <a:pt x="61" y="31"/>
                    </a:lnTo>
                    <a:lnTo>
                      <a:pt x="61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61"/>
                    </a:ln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61" y="31"/>
                    </a:cubicBezTo>
                    <a:lnTo>
                      <a:pt x="61" y="31"/>
                    </a:lnTo>
                    <a:lnTo>
                      <a:pt x="61" y="31"/>
                    </a:lnTo>
                    <a:cubicBezTo>
                      <a:pt x="31" y="31"/>
                      <a:pt x="31" y="31"/>
                      <a:pt x="31" y="0"/>
                    </a:cubicBez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4" name="Freeform 76">
                <a:extLst>
                  <a:ext uri="{FF2B5EF4-FFF2-40B4-BE49-F238E27FC236}">
                    <a16:creationId xmlns:a16="http://schemas.microsoft.com/office/drawing/2014/main" xmlns="" id="{D5E09260-574B-426F-BE21-86C2C08C2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6325" y="1690688"/>
                <a:ext cx="77788" cy="77787"/>
              </a:xfrm>
              <a:custGeom>
                <a:avLst/>
                <a:gdLst>
                  <a:gd name="T0" fmla="*/ 185 w 217"/>
                  <a:gd name="T1" fmla="*/ 0 h 217"/>
                  <a:gd name="T2" fmla="*/ 185 w 217"/>
                  <a:gd name="T3" fmla="*/ 0 h 217"/>
                  <a:gd name="T4" fmla="*/ 185 w 217"/>
                  <a:gd name="T5" fmla="*/ 0 h 217"/>
                  <a:gd name="T6" fmla="*/ 185 w 217"/>
                  <a:gd name="T7" fmla="*/ 0 h 217"/>
                  <a:gd name="T8" fmla="*/ 185 w 217"/>
                  <a:gd name="T9" fmla="*/ 31 h 217"/>
                  <a:gd name="T10" fmla="*/ 154 w 217"/>
                  <a:gd name="T11" fmla="*/ 61 h 217"/>
                  <a:gd name="T12" fmla="*/ 154 w 217"/>
                  <a:gd name="T13" fmla="*/ 61 h 217"/>
                  <a:gd name="T14" fmla="*/ 92 w 217"/>
                  <a:gd name="T15" fmla="*/ 31 h 217"/>
                  <a:gd name="T16" fmla="*/ 92 w 217"/>
                  <a:gd name="T17" fmla="*/ 31 h 217"/>
                  <a:gd name="T18" fmla="*/ 92 w 217"/>
                  <a:gd name="T19" fmla="*/ 31 h 217"/>
                  <a:gd name="T20" fmla="*/ 61 w 217"/>
                  <a:gd name="T21" fmla="*/ 61 h 217"/>
                  <a:gd name="T22" fmla="*/ 61 w 217"/>
                  <a:gd name="T23" fmla="*/ 61 h 217"/>
                  <a:gd name="T24" fmla="*/ 30 w 217"/>
                  <a:gd name="T25" fmla="*/ 92 h 217"/>
                  <a:gd name="T26" fmla="*/ 0 w 217"/>
                  <a:gd name="T27" fmla="*/ 92 h 217"/>
                  <a:gd name="T28" fmla="*/ 0 w 217"/>
                  <a:gd name="T29" fmla="*/ 92 h 217"/>
                  <a:gd name="T30" fmla="*/ 0 w 217"/>
                  <a:gd name="T31" fmla="*/ 92 h 217"/>
                  <a:gd name="T32" fmla="*/ 30 w 217"/>
                  <a:gd name="T33" fmla="*/ 155 h 217"/>
                  <a:gd name="T34" fmla="*/ 30 w 217"/>
                  <a:gd name="T35" fmla="*/ 155 h 217"/>
                  <a:gd name="T36" fmla="*/ 30 w 217"/>
                  <a:gd name="T37" fmla="*/ 185 h 217"/>
                  <a:gd name="T38" fmla="*/ 30 w 217"/>
                  <a:gd name="T39" fmla="*/ 216 h 217"/>
                  <a:gd name="T40" fmla="*/ 30 w 217"/>
                  <a:gd name="T41" fmla="*/ 216 h 217"/>
                  <a:gd name="T42" fmla="*/ 30 w 217"/>
                  <a:gd name="T43" fmla="*/ 216 h 217"/>
                  <a:gd name="T44" fmla="*/ 61 w 217"/>
                  <a:gd name="T45" fmla="*/ 216 h 217"/>
                  <a:gd name="T46" fmla="*/ 61 w 217"/>
                  <a:gd name="T47" fmla="*/ 216 h 217"/>
                  <a:gd name="T48" fmla="*/ 61 w 217"/>
                  <a:gd name="T49" fmla="*/ 216 h 217"/>
                  <a:gd name="T50" fmla="*/ 92 w 217"/>
                  <a:gd name="T51" fmla="*/ 185 h 217"/>
                  <a:gd name="T52" fmla="*/ 92 w 217"/>
                  <a:gd name="T53" fmla="*/ 185 h 217"/>
                  <a:gd name="T54" fmla="*/ 123 w 217"/>
                  <a:gd name="T55" fmla="*/ 185 h 217"/>
                  <a:gd name="T56" fmla="*/ 154 w 217"/>
                  <a:gd name="T57" fmla="*/ 185 h 217"/>
                  <a:gd name="T58" fmla="*/ 154 w 217"/>
                  <a:gd name="T59" fmla="*/ 185 h 217"/>
                  <a:gd name="T60" fmla="*/ 123 w 217"/>
                  <a:gd name="T61" fmla="*/ 155 h 217"/>
                  <a:gd name="T62" fmla="*/ 123 w 217"/>
                  <a:gd name="T63" fmla="*/ 124 h 217"/>
                  <a:gd name="T64" fmla="*/ 154 w 217"/>
                  <a:gd name="T65" fmla="*/ 92 h 217"/>
                  <a:gd name="T66" fmla="*/ 185 w 217"/>
                  <a:gd name="T67" fmla="*/ 61 h 217"/>
                  <a:gd name="T68" fmla="*/ 185 w 217"/>
                  <a:gd name="T69" fmla="*/ 61 h 217"/>
                  <a:gd name="T70" fmla="*/ 216 w 217"/>
                  <a:gd name="T71" fmla="*/ 31 h 217"/>
                  <a:gd name="T72" fmla="*/ 216 w 217"/>
                  <a:gd name="T73" fmla="*/ 31 h 217"/>
                  <a:gd name="T74" fmla="*/ 216 w 217"/>
                  <a:gd name="T75" fmla="*/ 0 h 217"/>
                  <a:gd name="T76" fmla="*/ 216 w 217"/>
                  <a:gd name="T77" fmla="*/ 0 h 217"/>
                  <a:gd name="T78" fmla="*/ 216 w 217"/>
                  <a:gd name="T79" fmla="*/ 0 h 217"/>
                  <a:gd name="T80" fmla="*/ 216 w 217"/>
                  <a:gd name="T81" fmla="*/ 0 h 217"/>
                  <a:gd name="T82" fmla="*/ 185 w 217"/>
                  <a:gd name="T8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7" h="217">
                    <a:moveTo>
                      <a:pt x="185" y="0"/>
                    </a:moveTo>
                    <a:lnTo>
                      <a:pt x="185" y="0"/>
                    </a:lnTo>
                    <a:lnTo>
                      <a:pt x="185" y="0"/>
                    </a:lnTo>
                    <a:lnTo>
                      <a:pt x="185" y="0"/>
                    </a:lnTo>
                    <a:lnTo>
                      <a:pt x="185" y="31"/>
                    </a:lnTo>
                    <a:cubicBezTo>
                      <a:pt x="185" y="31"/>
                      <a:pt x="154" y="31"/>
                      <a:pt x="154" y="61"/>
                    </a:cubicBezTo>
                    <a:lnTo>
                      <a:pt x="154" y="61"/>
                    </a:lnTo>
                    <a:cubicBezTo>
                      <a:pt x="123" y="61"/>
                      <a:pt x="123" y="31"/>
                      <a:pt x="92" y="31"/>
                    </a:cubicBezTo>
                    <a:lnTo>
                      <a:pt x="92" y="31"/>
                    </a:lnTo>
                    <a:lnTo>
                      <a:pt x="92" y="31"/>
                    </a:lnTo>
                    <a:cubicBezTo>
                      <a:pt x="92" y="61"/>
                      <a:pt x="61" y="61"/>
                      <a:pt x="61" y="61"/>
                    </a:cubicBezTo>
                    <a:lnTo>
                      <a:pt x="61" y="61"/>
                    </a:lnTo>
                    <a:cubicBezTo>
                      <a:pt x="30" y="61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0" y="9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30" y="92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85"/>
                    </a:lnTo>
                    <a:lnTo>
                      <a:pt x="30" y="216"/>
                    </a:lnTo>
                    <a:lnTo>
                      <a:pt x="30" y="216"/>
                    </a:lnTo>
                    <a:lnTo>
                      <a:pt x="30" y="216"/>
                    </a:lnTo>
                    <a:cubicBezTo>
                      <a:pt x="61" y="216"/>
                      <a:pt x="61" y="216"/>
                      <a:pt x="61" y="216"/>
                    </a:cubicBezTo>
                    <a:lnTo>
                      <a:pt x="61" y="216"/>
                    </a:lnTo>
                    <a:lnTo>
                      <a:pt x="61" y="216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3" y="185"/>
                      <a:pt x="123" y="185"/>
                      <a:pt x="123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23" y="155"/>
                    </a:lnTo>
                    <a:cubicBezTo>
                      <a:pt x="123" y="155"/>
                      <a:pt x="92" y="124"/>
                      <a:pt x="123" y="124"/>
                    </a:cubicBezTo>
                    <a:cubicBezTo>
                      <a:pt x="123" y="92"/>
                      <a:pt x="123" y="92"/>
                      <a:pt x="154" y="92"/>
                    </a:cubicBezTo>
                    <a:cubicBezTo>
                      <a:pt x="154" y="61"/>
                      <a:pt x="154" y="61"/>
                      <a:pt x="185" y="61"/>
                    </a:cubicBezTo>
                    <a:lnTo>
                      <a:pt x="185" y="61"/>
                    </a:lnTo>
                    <a:cubicBezTo>
                      <a:pt x="185" y="61"/>
                      <a:pt x="185" y="31"/>
                      <a:pt x="216" y="31"/>
                    </a:cubicBezTo>
                    <a:lnTo>
                      <a:pt x="216" y="31"/>
                    </a:lnTo>
                    <a:cubicBezTo>
                      <a:pt x="216" y="31"/>
                      <a:pt x="216" y="31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18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5" name="Freeform 77">
                <a:extLst>
                  <a:ext uri="{FF2B5EF4-FFF2-40B4-BE49-F238E27FC236}">
                    <a16:creationId xmlns:a16="http://schemas.microsoft.com/office/drawing/2014/main" xmlns="" id="{76EF0297-F5BA-4194-9E7A-FBCFBB1E4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4788" y="1512888"/>
                <a:ext cx="55562" cy="22225"/>
              </a:xfrm>
              <a:custGeom>
                <a:avLst/>
                <a:gdLst>
                  <a:gd name="T0" fmla="*/ 124 w 156"/>
                  <a:gd name="T1" fmla="*/ 31 h 63"/>
                  <a:gd name="T2" fmla="*/ 124 w 156"/>
                  <a:gd name="T3" fmla="*/ 31 h 63"/>
                  <a:gd name="T4" fmla="*/ 93 w 156"/>
                  <a:gd name="T5" fmla="*/ 31 h 63"/>
                  <a:gd name="T6" fmla="*/ 93 w 156"/>
                  <a:gd name="T7" fmla="*/ 31 h 63"/>
                  <a:gd name="T8" fmla="*/ 93 w 156"/>
                  <a:gd name="T9" fmla="*/ 0 h 63"/>
                  <a:gd name="T10" fmla="*/ 62 w 156"/>
                  <a:gd name="T11" fmla="*/ 0 h 63"/>
                  <a:gd name="T12" fmla="*/ 62 w 156"/>
                  <a:gd name="T13" fmla="*/ 0 h 63"/>
                  <a:gd name="T14" fmla="*/ 62 w 156"/>
                  <a:gd name="T15" fmla="*/ 0 h 63"/>
                  <a:gd name="T16" fmla="*/ 62 w 156"/>
                  <a:gd name="T17" fmla="*/ 31 h 63"/>
                  <a:gd name="T18" fmla="*/ 31 w 156"/>
                  <a:gd name="T19" fmla="*/ 31 h 63"/>
                  <a:gd name="T20" fmla="*/ 0 w 156"/>
                  <a:gd name="T21" fmla="*/ 62 h 63"/>
                  <a:gd name="T22" fmla="*/ 0 w 156"/>
                  <a:gd name="T23" fmla="*/ 62 h 63"/>
                  <a:gd name="T24" fmla="*/ 0 w 156"/>
                  <a:gd name="T25" fmla="*/ 62 h 63"/>
                  <a:gd name="T26" fmla="*/ 0 w 156"/>
                  <a:gd name="T27" fmla="*/ 62 h 63"/>
                  <a:gd name="T28" fmla="*/ 0 w 156"/>
                  <a:gd name="T29" fmla="*/ 62 h 63"/>
                  <a:gd name="T30" fmla="*/ 0 w 156"/>
                  <a:gd name="T31" fmla="*/ 62 h 63"/>
                  <a:gd name="T32" fmla="*/ 0 w 156"/>
                  <a:gd name="T33" fmla="*/ 62 h 63"/>
                  <a:gd name="T34" fmla="*/ 31 w 156"/>
                  <a:gd name="T35" fmla="*/ 62 h 63"/>
                  <a:gd name="T36" fmla="*/ 31 w 156"/>
                  <a:gd name="T37" fmla="*/ 62 h 63"/>
                  <a:gd name="T38" fmla="*/ 31 w 156"/>
                  <a:gd name="T39" fmla="*/ 62 h 63"/>
                  <a:gd name="T40" fmla="*/ 31 w 156"/>
                  <a:gd name="T41" fmla="*/ 62 h 63"/>
                  <a:gd name="T42" fmla="*/ 93 w 156"/>
                  <a:gd name="T43" fmla="*/ 31 h 63"/>
                  <a:gd name="T44" fmla="*/ 93 w 156"/>
                  <a:gd name="T45" fmla="*/ 31 h 63"/>
                  <a:gd name="T46" fmla="*/ 93 w 156"/>
                  <a:gd name="T47" fmla="*/ 31 h 63"/>
                  <a:gd name="T48" fmla="*/ 93 w 156"/>
                  <a:gd name="T49" fmla="*/ 62 h 63"/>
                  <a:gd name="T50" fmla="*/ 93 w 156"/>
                  <a:gd name="T51" fmla="*/ 62 h 63"/>
                  <a:gd name="T52" fmla="*/ 124 w 156"/>
                  <a:gd name="T53" fmla="*/ 31 h 63"/>
                  <a:gd name="T54" fmla="*/ 124 w 156"/>
                  <a:gd name="T55" fmla="*/ 31 h 63"/>
                  <a:gd name="T56" fmla="*/ 155 w 156"/>
                  <a:gd name="T57" fmla="*/ 31 h 63"/>
                  <a:gd name="T58" fmla="*/ 155 w 156"/>
                  <a:gd name="T59" fmla="*/ 31 h 63"/>
                  <a:gd name="T60" fmla="*/ 155 w 156"/>
                  <a:gd name="T61" fmla="*/ 31 h 63"/>
                  <a:gd name="T62" fmla="*/ 124 w 156"/>
                  <a:gd name="T63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" h="63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24" y="31"/>
                      <a:pt x="124" y="3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6" name="Freeform 78">
                <a:extLst>
                  <a:ext uri="{FF2B5EF4-FFF2-40B4-BE49-F238E27FC236}">
                    <a16:creationId xmlns:a16="http://schemas.microsoft.com/office/drawing/2014/main" xmlns="" id="{AAF4DFC4-D9A4-4ED1-B4DC-7DF8F22C8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355725"/>
                <a:ext cx="88900" cy="44450"/>
              </a:xfrm>
              <a:custGeom>
                <a:avLst/>
                <a:gdLst>
                  <a:gd name="T0" fmla="*/ 0 w 249"/>
                  <a:gd name="T1" fmla="*/ 30 h 125"/>
                  <a:gd name="T2" fmla="*/ 0 w 249"/>
                  <a:gd name="T3" fmla="*/ 30 h 125"/>
                  <a:gd name="T4" fmla="*/ 31 w 249"/>
                  <a:gd name="T5" fmla="*/ 30 h 125"/>
                  <a:gd name="T6" fmla="*/ 31 w 249"/>
                  <a:gd name="T7" fmla="*/ 30 h 125"/>
                  <a:gd name="T8" fmla="*/ 62 w 249"/>
                  <a:gd name="T9" fmla="*/ 30 h 125"/>
                  <a:gd name="T10" fmla="*/ 62 w 249"/>
                  <a:gd name="T11" fmla="*/ 30 h 125"/>
                  <a:gd name="T12" fmla="*/ 93 w 249"/>
                  <a:gd name="T13" fmla="*/ 61 h 125"/>
                  <a:gd name="T14" fmla="*/ 93 w 249"/>
                  <a:gd name="T15" fmla="*/ 93 h 125"/>
                  <a:gd name="T16" fmla="*/ 93 w 249"/>
                  <a:gd name="T17" fmla="*/ 93 h 125"/>
                  <a:gd name="T18" fmla="*/ 124 w 249"/>
                  <a:gd name="T19" fmla="*/ 93 h 125"/>
                  <a:gd name="T20" fmla="*/ 124 w 249"/>
                  <a:gd name="T21" fmla="*/ 93 h 125"/>
                  <a:gd name="T22" fmla="*/ 124 w 249"/>
                  <a:gd name="T23" fmla="*/ 93 h 125"/>
                  <a:gd name="T24" fmla="*/ 154 w 249"/>
                  <a:gd name="T25" fmla="*/ 124 h 125"/>
                  <a:gd name="T26" fmla="*/ 154 w 249"/>
                  <a:gd name="T27" fmla="*/ 124 h 125"/>
                  <a:gd name="T28" fmla="*/ 154 w 249"/>
                  <a:gd name="T29" fmla="*/ 93 h 125"/>
                  <a:gd name="T30" fmla="*/ 186 w 249"/>
                  <a:gd name="T31" fmla="*/ 93 h 125"/>
                  <a:gd name="T32" fmla="*/ 186 w 249"/>
                  <a:gd name="T33" fmla="*/ 93 h 125"/>
                  <a:gd name="T34" fmla="*/ 186 w 249"/>
                  <a:gd name="T35" fmla="*/ 93 h 125"/>
                  <a:gd name="T36" fmla="*/ 186 w 249"/>
                  <a:gd name="T37" fmla="*/ 93 h 125"/>
                  <a:gd name="T38" fmla="*/ 217 w 249"/>
                  <a:gd name="T39" fmla="*/ 93 h 125"/>
                  <a:gd name="T40" fmla="*/ 248 w 249"/>
                  <a:gd name="T41" fmla="*/ 30 h 125"/>
                  <a:gd name="T42" fmla="*/ 248 w 249"/>
                  <a:gd name="T43" fmla="*/ 30 h 125"/>
                  <a:gd name="T44" fmla="*/ 248 w 249"/>
                  <a:gd name="T45" fmla="*/ 30 h 125"/>
                  <a:gd name="T46" fmla="*/ 248 w 249"/>
                  <a:gd name="T47" fmla="*/ 30 h 125"/>
                  <a:gd name="T48" fmla="*/ 217 w 249"/>
                  <a:gd name="T49" fmla="*/ 30 h 125"/>
                  <a:gd name="T50" fmla="*/ 217 w 249"/>
                  <a:gd name="T51" fmla="*/ 30 h 125"/>
                  <a:gd name="T52" fmla="*/ 217 w 249"/>
                  <a:gd name="T53" fmla="*/ 30 h 125"/>
                  <a:gd name="T54" fmla="*/ 186 w 249"/>
                  <a:gd name="T55" fmla="*/ 0 h 125"/>
                  <a:gd name="T56" fmla="*/ 186 w 249"/>
                  <a:gd name="T57" fmla="*/ 0 h 125"/>
                  <a:gd name="T58" fmla="*/ 186 w 249"/>
                  <a:gd name="T59" fmla="*/ 0 h 125"/>
                  <a:gd name="T60" fmla="*/ 186 w 249"/>
                  <a:gd name="T61" fmla="*/ 0 h 125"/>
                  <a:gd name="T62" fmla="*/ 186 w 249"/>
                  <a:gd name="T63" fmla="*/ 0 h 125"/>
                  <a:gd name="T64" fmla="*/ 154 w 249"/>
                  <a:gd name="T65" fmla="*/ 0 h 125"/>
                  <a:gd name="T66" fmla="*/ 124 w 249"/>
                  <a:gd name="T67" fmla="*/ 0 h 125"/>
                  <a:gd name="T68" fmla="*/ 124 w 249"/>
                  <a:gd name="T69" fmla="*/ 0 h 125"/>
                  <a:gd name="T70" fmla="*/ 124 w 249"/>
                  <a:gd name="T71" fmla="*/ 0 h 125"/>
                  <a:gd name="T72" fmla="*/ 124 w 249"/>
                  <a:gd name="T73" fmla="*/ 0 h 125"/>
                  <a:gd name="T74" fmla="*/ 93 w 249"/>
                  <a:gd name="T75" fmla="*/ 0 h 125"/>
                  <a:gd name="T76" fmla="*/ 62 w 249"/>
                  <a:gd name="T77" fmla="*/ 0 h 125"/>
                  <a:gd name="T78" fmla="*/ 31 w 249"/>
                  <a:gd name="T79" fmla="*/ 0 h 125"/>
                  <a:gd name="T80" fmla="*/ 0 w 249"/>
                  <a:gd name="T81" fmla="*/ 0 h 125"/>
                  <a:gd name="T82" fmla="*/ 0 w 249"/>
                  <a:gd name="T8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125">
                    <a:moveTo>
                      <a:pt x="0" y="30"/>
                    </a:moveTo>
                    <a:lnTo>
                      <a:pt x="0" y="30"/>
                    </a:lnTo>
                    <a:lnTo>
                      <a:pt x="31" y="30"/>
                    </a:lnTo>
                    <a:lnTo>
                      <a:pt x="31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93" y="61"/>
                      <a:pt x="93" y="61"/>
                      <a:pt x="93" y="61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4" y="93"/>
                      <a:pt x="154" y="124"/>
                      <a:pt x="154" y="124"/>
                    </a:cubicBezTo>
                    <a:lnTo>
                      <a:pt x="154" y="124"/>
                    </a:lnTo>
                    <a:cubicBezTo>
                      <a:pt x="154" y="93"/>
                      <a:pt x="154" y="93"/>
                      <a:pt x="154" y="93"/>
                    </a:cubicBezTo>
                    <a:cubicBezTo>
                      <a:pt x="186" y="93"/>
                      <a:pt x="186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1"/>
                      <a:pt x="217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48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186" y="3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79">
                <a:extLst>
                  <a:ext uri="{FF2B5EF4-FFF2-40B4-BE49-F238E27FC236}">
                    <a16:creationId xmlns:a16="http://schemas.microsoft.com/office/drawing/2014/main" xmlns="" id="{0A99388E-A6DB-4FBA-9A33-CC5F47505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675" y="1535113"/>
                <a:ext cx="100013" cy="44450"/>
              </a:xfrm>
              <a:custGeom>
                <a:avLst/>
                <a:gdLst>
                  <a:gd name="T0" fmla="*/ 248 w 280"/>
                  <a:gd name="T1" fmla="*/ 0 h 125"/>
                  <a:gd name="T2" fmla="*/ 248 w 280"/>
                  <a:gd name="T3" fmla="*/ 0 h 125"/>
                  <a:gd name="T4" fmla="*/ 217 w 280"/>
                  <a:gd name="T5" fmla="*/ 0 h 125"/>
                  <a:gd name="T6" fmla="*/ 217 w 280"/>
                  <a:gd name="T7" fmla="*/ 30 h 125"/>
                  <a:gd name="T8" fmla="*/ 186 w 280"/>
                  <a:gd name="T9" fmla="*/ 30 h 125"/>
                  <a:gd name="T10" fmla="*/ 186 w 280"/>
                  <a:gd name="T11" fmla="*/ 30 h 125"/>
                  <a:gd name="T12" fmla="*/ 186 w 280"/>
                  <a:gd name="T13" fmla="*/ 30 h 125"/>
                  <a:gd name="T14" fmla="*/ 155 w 280"/>
                  <a:gd name="T15" fmla="*/ 30 h 125"/>
                  <a:gd name="T16" fmla="*/ 124 w 280"/>
                  <a:gd name="T17" fmla="*/ 62 h 125"/>
                  <a:gd name="T18" fmla="*/ 124 w 280"/>
                  <a:gd name="T19" fmla="*/ 30 h 125"/>
                  <a:gd name="T20" fmla="*/ 124 w 280"/>
                  <a:gd name="T21" fmla="*/ 30 h 125"/>
                  <a:gd name="T22" fmla="*/ 124 w 280"/>
                  <a:gd name="T23" fmla="*/ 30 h 125"/>
                  <a:gd name="T24" fmla="*/ 93 w 280"/>
                  <a:gd name="T25" fmla="*/ 62 h 125"/>
                  <a:gd name="T26" fmla="*/ 62 w 280"/>
                  <a:gd name="T27" fmla="*/ 62 h 125"/>
                  <a:gd name="T28" fmla="*/ 62 w 280"/>
                  <a:gd name="T29" fmla="*/ 62 h 125"/>
                  <a:gd name="T30" fmla="*/ 62 w 280"/>
                  <a:gd name="T31" fmla="*/ 62 h 125"/>
                  <a:gd name="T32" fmla="*/ 62 w 280"/>
                  <a:gd name="T33" fmla="*/ 62 h 125"/>
                  <a:gd name="T34" fmla="*/ 62 w 280"/>
                  <a:gd name="T35" fmla="*/ 62 h 125"/>
                  <a:gd name="T36" fmla="*/ 62 w 280"/>
                  <a:gd name="T37" fmla="*/ 62 h 125"/>
                  <a:gd name="T38" fmla="*/ 31 w 280"/>
                  <a:gd name="T39" fmla="*/ 62 h 125"/>
                  <a:gd name="T40" fmla="*/ 0 w 280"/>
                  <a:gd name="T41" fmla="*/ 62 h 125"/>
                  <a:gd name="T42" fmla="*/ 0 w 280"/>
                  <a:gd name="T43" fmla="*/ 62 h 125"/>
                  <a:gd name="T44" fmla="*/ 0 w 280"/>
                  <a:gd name="T45" fmla="*/ 62 h 125"/>
                  <a:gd name="T46" fmla="*/ 0 w 280"/>
                  <a:gd name="T47" fmla="*/ 62 h 125"/>
                  <a:gd name="T48" fmla="*/ 0 w 280"/>
                  <a:gd name="T49" fmla="*/ 93 h 125"/>
                  <a:gd name="T50" fmla="*/ 0 w 280"/>
                  <a:gd name="T51" fmla="*/ 93 h 125"/>
                  <a:gd name="T52" fmla="*/ 0 w 280"/>
                  <a:gd name="T53" fmla="*/ 93 h 125"/>
                  <a:gd name="T54" fmla="*/ 0 w 280"/>
                  <a:gd name="T55" fmla="*/ 93 h 125"/>
                  <a:gd name="T56" fmla="*/ 0 w 280"/>
                  <a:gd name="T57" fmla="*/ 124 h 125"/>
                  <a:gd name="T58" fmla="*/ 0 w 280"/>
                  <a:gd name="T59" fmla="*/ 124 h 125"/>
                  <a:gd name="T60" fmla="*/ 31 w 280"/>
                  <a:gd name="T61" fmla="*/ 124 h 125"/>
                  <a:gd name="T62" fmla="*/ 31 w 280"/>
                  <a:gd name="T63" fmla="*/ 124 h 125"/>
                  <a:gd name="T64" fmla="*/ 31 w 280"/>
                  <a:gd name="T65" fmla="*/ 124 h 125"/>
                  <a:gd name="T66" fmla="*/ 31 w 280"/>
                  <a:gd name="T67" fmla="*/ 124 h 125"/>
                  <a:gd name="T68" fmla="*/ 31 w 280"/>
                  <a:gd name="T69" fmla="*/ 124 h 125"/>
                  <a:gd name="T70" fmla="*/ 31 w 280"/>
                  <a:gd name="T71" fmla="*/ 124 h 125"/>
                  <a:gd name="T72" fmla="*/ 62 w 280"/>
                  <a:gd name="T73" fmla="*/ 124 h 125"/>
                  <a:gd name="T74" fmla="*/ 93 w 280"/>
                  <a:gd name="T75" fmla="*/ 124 h 125"/>
                  <a:gd name="T76" fmla="*/ 93 w 280"/>
                  <a:gd name="T77" fmla="*/ 124 h 125"/>
                  <a:gd name="T78" fmla="*/ 124 w 280"/>
                  <a:gd name="T79" fmla="*/ 124 h 125"/>
                  <a:gd name="T80" fmla="*/ 124 w 280"/>
                  <a:gd name="T81" fmla="*/ 124 h 125"/>
                  <a:gd name="T82" fmla="*/ 124 w 280"/>
                  <a:gd name="T83" fmla="*/ 124 h 125"/>
                  <a:gd name="T84" fmla="*/ 124 w 280"/>
                  <a:gd name="T85" fmla="*/ 124 h 125"/>
                  <a:gd name="T86" fmla="*/ 124 w 280"/>
                  <a:gd name="T87" fmla="*/ 124 h 125"/>
                  <a:gd name="T88" fmla="*/ 124 w 280"/>
                  <a:gd name="T89" fmla="*/ 124 h 125"/>
                  <a:gd name="T90" fmla="*/ 155 w 280"/>
                  <a:gd name="T91" fmla="*/ 124 h 125"/>
                  <a:gd name="T92" fmla="*/ 155 w 280"/>
                  <a:gd name="T93" fmla="*/ 124 h 125"/>
                  <a:gd name="T94" fmla="*/ 155 w 280"/>
                  <a:gd name="T95" fmla="*/ 124 h 125"/>
                  <a:gd name="T96" fmla="*/ 155 w 280"/>
                  <a:gd name="T97" fmla="*/ 124 h 125"/>
                  <a:gd name="T98" fmla="*/ 186 w 280"/>
                  <a:gd name="T99" fmla="*/ 124 h 125"/>
                  <a:gd name="T100" fmla="*/ 186 w 280"/>
                  <a:gd name="T101" fmla="*/ 124 h 125"/>
                  <a:gd name="T102" fmla="*/ 186 w 280"/>
                  <a:gd name="T103" fmla="*/ 93 h 125"/>
                  <a:gd name="T104" fmla="*/ 217 w 280"/>
                  <a:gd name="T105" fmla="*/ 93 h 125"/>
                  <a:gd name="T106" fmla="*/ 248 w 280"/>
                  <a:gd name="T107" fmla="*/ 30 h 125"/>
                  <a:gd name="T108" fmla="*/ 279 w 280"/>
                  <a:gd name="T109" fmla="*/ 30 h 125"/>
                  <a:gd name="T110" fmla="*/ 279 w 280"/>
                  <a:gd name="T111" fmla="*/ 30 h 125"/>
                  <a:gd name="T112" fmla="*/ 248 w 280"/>
                  <a:gd name="T11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125">
                    <a:moveTo>
                      <a:pt x="248" y="0"/>
                    </a:moveTo>
                    <a:lnTo>
                      <a:pt x="248" y="0"/>
                    </a:lnTo>
                    <a:cubicBezTo>
                      <a:pt x="217" y="0"/>
                      <a:pt x="217" y="0"/>
                      <a:pt x="217" y="0"/>
                    </a:cubicBezTo>
                    <a:cubicBezTo>
                      <a:pt x="217" y="0"/>
                      <a:pt x="217" y="0"/>
                      <a:pt x="217" y="30"/>
                    </a:cubicBez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30"/>
                      <a:pt x="155" y="30"/>
                    </a:cubicBezTo>
                    <a:cubicBezTo>
                      <a:pt x="155" y="30"/>
                      <a:pt x="155" y="62"/>
                      <a:pt x="124" y="62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93" y="62"/>
                      <a:pt x="93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6" y="124"/>
                    </a:cubicBezTo>
                    <a:lnTo>
                      <a:pt x="186" y="124"/>
                    </a:lnTo>
                    <a:lnTo>
                      <a:pt x="186" y="93"/>
                    </a:lnTo>
                    <a:lnTo>
                      <a:pt x="217" y="93"/>
                    </a:lnTo>
                    <a:cubicBezTo>
                      <a:pt x="217" y="62"/>
                      <a:pt x="248" y="62"/>
                      <a:pt x="248" y="30"/>
                    </a:cubicBezTo>
                    <a:lnTo>
                      <a:pt x="279" y="30"/>
                    </a:lnTo>
                    <a:lnTo>
                      <a:pt x="279" y="30"/>
                    </a:lnTo>
                    <a:cubicBezTo>
                      <a:pt x="248" y="30"/>
                      <a:pt x="248" y="0"/>
                      <a:pt x="24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8" name="Freeform 80">
                <a:extLst>
                  <a:ext uri="{FF2B5EF4-FFF2-40B4-BE49-F238E27FC236}">
                    <a16:creationId xmlns:a16="http://schemas.microsoft.com/office/drawing/2014/main" xmlns="" id="{E4BC6459-2046-42BC-942F-1A0F7CC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613" y="1423988"/>
                <a:ext cx="44450" cy="33337"/>
              </a:xfrm>
              <a:custGeom>
                <a:avLst/>
                <a:gdLst>
                  <a:gd name="T0" fmla="*/ 31 w 125"/>
                  <a:gd name="T1" fmla="*/ 92 h 93"/>
                  <a:gd name="T2" fmla="*/ 31 w 125"/>
                  <a:gd name="T3" fmla="*/ 92 h 93"/>
                  <a:gd name="T4" fmla="*/ 62 w 125"/>
                  <a:gd name="T5" fmla="*/ 62 h 93"/>
                  <a:gd name="T6" fmla="*/ 94 w 125"/>
                  <a:gd name="T7" fmla="*/ 62 h 93"/>
                  <a:gd name="T8" fmla="*/ 94 w 125"/>
                  <a:gd name="T9" fmla="*/ 62 h 93"/>
                  <a:gd name="T10" fmla="*/ 94 w 125"/>
                  <a:gd name="T11" fmla="*/ 62 h 93"/>
                  <a:gd name="T12" fmla="*/ 94 w 125"/>
                  <a:gd name="T13" fmla="*/ 31 h 93"/>
                  <a:gd name="T14" fmla="*/ 94 w 125"/>
                  <a:gd name="T15" fmla="*/ 31 h 93"/>
                  <a:gd name="T16" fmla="*/ 94 w 125"/>
                  <a:gd name="T17" fmla="*/ 31 h 93"/>
                  <a:gd name="T18" fmla="*/ 94 w 125"/>
                  <a:gd name="T19" fmla="*/ 0 h 93"/>
                  <a:gd name="T20" fmla="*/ 94 w 125"/>
                  <a:gd name="T21" fmla="*/ 0 h 93"/>
                  <a:gd name="T22" fmla="*/ 94 w 125"/>
                  <a:gd name="T23" fmla="*/ 0 h 93"/>
                  <a:gd name="T24" fmla="*/ 124 w 125"/>
                  <a:gd name="T25" fmla="*/ 0 h 93"/>
                  <a:gd name="T26" fmla="*/ 124 w 125"/>
                  <a:gd name="T27" fmla="*/ 0 h 93"/>
                  <a:gd name="T28" fmla="*/ 124 w 125"/>
                  <a:gd name="T29" fmla="*/ 0 h 93"/>
                  <a:gd name="T30" fmla="*/ 94 w 125"/>
                  <a:gd name="T31" fmla="*/ 0 h 93"/>
                  <a:gd name="T32" fmla="*/ 62 w 125"/>
                  <a:gd name="T33" fmla="*/ 0 h 93"/>
                  <a:gd name="T34" fmla="*/ 31 w 125"/>
                  <a:gd name="T35" fmla="*/ 0 h 93"/>
                  <a:gd name="T36" fmla="*/ 31 w 125"/>
                  <a:gd name="T37" fmla="*/ 0 h 93"/>
                  <a:gd name="T38" fmla="*/ 31 w 125"/>
                  <a:gd name="T39" fmla="*/ 0 h 93"/>
                  <a:gd name="T40" fmla="*/ 31 w 125"/>
                  <a:gd name="T41" fmla="*/ 31 h 93"/>
                  <a:gd name="T42" fmla="*/ 0 w 125"/>
                  <a:gd name="T43" fmla="*/ 31 h 93"/>
                  <a:gd name="T44" fmla="*/ 31 w 125"/>
                  <a:gd name="T45" fmla="*/ 62 h 93"/>
                  <a:gd name="T46" fmla="*/ 31 w 125"/>
                  <a:gd name="T4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93">
                    <a:moveTo>
                      <a:pt x="31" y="92"/>
                    </a:moveTo>
                    <a:lnTo>
                      <a:pt x="31" y="92"/>
                    </a:lnTo>
                    <a:lnTo>
                      <a:pt x="62" y="62"/>
                    </a:lnTo>
                    <a:cubicBezTo>
                      <a:pt x="62" y="62"/>
                      <a:pt x="62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lnTo>
                      <a:pt x="94" y="31"/>
                    </a:lnTo>
                    <a:lnTo>
                      <a:pt x="94" y="31"/>
                    </a:lnTo>
                    <a:lnTo>
                      <a:pt x="94" y="31"/>
                    </a:lnTo>
                    <a:cubicBezTo>
                      <a:pt x="94" y="31"/>
                      <a:pt x="94" y="31"/>
                      <a:pt x="94" y="0"/>
                    </a:cubicBezTo>
                    <a:lnTo>
                      <a:pt x="94" y="0"/>
                    </a:lnTo>
                    <a:lnTo>
                      <a:pt x="94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  <a:cubicBezTo>
                      <a:pt x="31" y="31"/>
                      <a:pt x="31" y="31"/>
                      <a:pt x="0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89" name="Freeform 81">
                <a:extLst>
                  <a:ext uri="{FF2B5EF4-FFF2-40B4-BE49-F238E27FC236}">
                    <a16:creationId xmlns:a16="http://schemas.microsoft.com/office/drawing/2014/main" xmlns="" id="{DE373323-D606-4443-A493-68C0AFD5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479550"/>
                <a:ext cx="234950" cy="179388"/>
              </a:xfrm>
              <a:custGeom>
                <a:avLst/>
                <a:gdLst>
                  <a:gd name="T0" fmla="*/ 186 w 652"/>
                  <a:gd name="T1" fmla="*/ 465 h 497"/>
                  <a:gd name="T2" fmla="*/ 186 w 652"/>
                  <a:gd name="T3" fmla="*/ 465 h 497"/>
                  <a:gd name="T4" fmla="*/ 218 w 652"/>
                  <a:gd name="T5" fmla="*/ 465 h 497"/>
                  <a:gd name="T6" fmla="*/ 248 w 652"/>
                  <a:gd name="T7" fmla="*/ 496 h 497"/>
                  <a:gd name="T8" fmla="*/ 310 w 652"/>
                  <a:gd name="T9" fmla="*/ 496 h 497"/>
                  <a:gd name="T10" fmla="*/ 342 w 652"/>
                  <a:gd name="T11" fmla="*/ 496 h 497"/>
                  <a:gd name="T12" fmla="*/ 372 w 652"/>
                  <a:gd name="T13" fmla="*/ 496 h 497"/>
                  <a:gd name="T14" fmla="*/ 403 w 652"/>
                  <a:gd name="T15" fmla="*/ 465 h 497"/>
                  <a:gd name="T16" fmla="*/ 466 w 652"/>
                  <a:gd name="T17" fmla="*/ 433 h 497"/>
                  <a:gd name="T18" fmla="*/ 527 w 652"/>
                  <a:gd name="T19" fmla="*/ 465 h 497"/>
                  <a:gd name="T20" fmla="*/ 590 w 652"/>
                  <a:gd name="T21" fmla="*/ 465 h 497"/>
                  <a:gd name="T22" fmla="*/ 620 w 652"/>
                  <a:gd name="T23" fmla="*/ 433 h 497"/>
                  <a:gd name="T24" fmla="*/ 590 w 652"/>
                  <a:gd name="T25" fmla="*/ 403 h 497"/>
                  <a:gd name="T26" fmla="*/ 590 w 652"/>
                  <a:gd name="T27" fmla="*/ 372 h 497"/>
                  <a:gd name="T28" fmla="*/ 590 w 652"/>
                  <a:gd name="T29" fmla="*/ 341 h 497"/>
                  <a:gd name="T30" fmla="*/ 558 w 652"/>
                  <a:gd name="T31" fmla="*/ 309 h 497"/>
                  <a:gd name="T32" fmla="*/ 558 w 652"/>
                  <a:gd name="T33" fmla="*/ 248 h 497"/>
                  <a:gd name="T34" fmla="*/ 558 w 652"/>
                  <a:gd name="T35" fmla="*/ 248 h 497"/>
                  <a:gd name="T36" fmla="*/ 558 w 652"/>
                  <a:gd name="T37" fmla="*/ 248 h 497"/>
                  <a:gd name="T38" fmla="*/ 590 w 652"/>
                  <a:gd name="T39" fmla="*/ 217 h 497"/>
                  <a:gd name="T40" fmla="*/ 620 w 652"/>
                  <a:gd name="T41" fmla="*/ 185 h 497"/>
                  <a:gd name="T42" fmla="*/ 620 w 652"/>
                  <a:gd name="T43" fmla="*/ 185 h 497"/>
                  <a:gd name="T44" fmla="*/ 651 w 652"/>
                  <a:gd name="T45" fmla="*/ 124 h 497"/>
                  <a:gd name="T46" fmla="*/ 620 w 652"/>
                  <a:gd name="T47" fmla="*/ 124 h 497"/>
                  <a:gd name="T48" fmla="*/ 590 w 652"/>
                  <a:gd name="T49" fmla="*/ 124 h 497"/>
                  <a:gd name="T50" fmla="*/ 590 w 652"/>
                  <a:gd name="T51" fmla="*/ 124 h 497"/>
                  <a:gd name="T52" fmla="*/ 558 w 652"/>
                  <a:gd name="T53" fmla="*/ 124 h 497"/>
                  <a:gd name="T54" fmla="*/ 558 w 652"/>
                  <a:gd name="T55" fmla="*/ 124 h 497"/>
                  <a:gd name="T56" fmla="*/ 527 w 652"/>
                  <a:gd name="T57" fmla="*/ 93 h 497"/>
                  <a:gd name="T58" fmla="*/ 496 w 652"/>
                  <a:gd name="T59" fmla="*/ 93 h 497"/>
                  <a:gd name="T60" fmla="*/ 466 w 652"/>
                  <a:gd name="T61" fmla="*/ 93 h 497"/>
                  <a:gd name="T62" fmla="*/ 434 w 652"/>
                  <a:gd name="T63" fmla="*/ 61 h 497"/>
                  <a:gd name="T64" fmla="*/ 403 w 652"/>
                  <a:gd name="T65" fmla="*/ 31 h 497"/>
                  <a:gd name="T66" fmla="*/ 372 w 652"/>
                  <a:gd name="T67" fmla="*/ 0 h 497"/>
                  <a:gd name="T68" fmla="*/ 342 w 652"/>
                  <a:gd name="T69" fmla="*/ 0 h 497"/>
                  <a:gd name="T70" fmla="*/ 403 w 652"/>
                  <a:gd name="T71" fmla="*/ 61 h 497"/>
                  <a:gd name="T72" fmla="*/ 342 w 652"/>
                  <a:gd name="T73" fmla="*/ 61 h 497"/>
                  <a:gd name="T74" fmla="*/ 218 w 652"/>
                  <a:gd name="T75" fmla="*/ 124 h 497"/>
                  <a:gd name="T76" fmla="*/ 155 w 652"/>
                  <a:gd name="T77" fmla="*/ 93 h 497"/>
                  <a:gd name="T78" fmla="*/ 124 w 652"/>
                  <a:gd name="T79" fmla="*/ 155 h 497"/>
                  <a:gd name="T80" fmla="*/ 124 w 652"/>
                  <a:gd name="T81" fmla="*/ 155 h 497"/>
                  <a:gd name="T82" fmla="*/ 124 w 652"/>
                  <a:gd name="T83" fmla="*/ 155 h 497"/>
                  <a:gd name="T84" fmla="*/ 62 w 652"/>
                  <a:gd name="T85" fmla="*/ 124 h 497"/>
                  <a:gd name="T86" fmla="*/ 0 w 652"/>
                  <a:gd name="T87" fmla="*/ 155 h 497"/>
                  <a:gd name="T88" fmla="*/ 0 w 652"/>
                  <a:gd name="T89" fmla="*/ 155 h 497"/>
                  <a:gd name="T90" fmla="*/ 0 w 652"/>
                  <a:gd name="T91" fmla="*/ 155 h 497"/>
                  <a:gd name="T92" fmla="*/ 31 w 652"/>
                  <a:gd name="T93" fmla="*/ 155 h 497"/>
                  <a:gd name="T94" fmla="*/ 62 w 652"/>
                  <a:gd name="T95" fmla="*/ 185 h 497"/>
                  <a:gd name="T96" fmla="*/ 94 w 652"/>
                  <a:gd name="T97" fmla="*/ 185 h 497"/>
                  <a:gd name="T98" fmla="*/ 124 w 652"/>
                  <a:gd name="T99" fmla="*/ 217 h 497"/>
                  <a:gd name="T100" fmla="*/ 155 w 652"/>
                  <a:gd name="T101" fmla="*/ 248 h 497"/>
                  <a:gd name="T102" fmla="*/ 186 w 652"/>
                  <a:gd name="T103" fmla="*/ 403 h 497"/>
                  <a:gd name="T104" fmla="*/ 186 w 652"/>
                  <a:gd name="T105" fmla="*/ 465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2" h="497">
                    <a:moveTo>
                      <a:pt x="186" y="465"/>
                    </a:move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186" y="465"/>
                    </a:lnTo>
                    <a:lnTo>
                      <a:pt x="218" y="465"/>
                    </a:lnTo>
                    <a:cubicBezTo>
                      <a:pt x="218" y="496"/>
                      <a:pt x="218" y="496"/>
                      <a:pt x="248" y="496"/>
                    </a:cubicBezTo>
                    <a:lnTo>
                      <a:pt x="248" y="496"/>
                    </a:lnTo>
                    <a:lnTo>
                      <a:pt x="279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42" y="496"/>
                    </a:lnTo>
                    <a:cubicBezTo>
                      <a:pt x="342" y="496"/>
                      <a:pt x="342" y="496"/>
                      <a:pt x="372" y="496"/>
                    </a:cubicBezTo>
                    <a:lnTo>
                      <a:pt x="372" y="496"/>
                    </a:lnTo>
                    <a:lnTo>
                      <a:pt x="372" y="496"/>
                    </a:lnTo>
                    <a:cubicBezTo>
                      <a:pt x="403" y="465"/>
                      <a:pt x="403" y="465"/>
                      <a:pt x="403" y="465"/>
                    </a:cubicBezTo>
                    <a:cubicBezTo>
                      <a:pt x="434" y="433"/>
                      <a:pt x="434" y="433"/>
                      <a:pt x="434" y="433"/>
                    </a:cubicBezTo>
                    <a:cubicBezTo>
                      <a:pt x="466" y="433"/>
                      <a:pt x="466" y="433"/>
                      <a:pt x="466" y="433"/>
                    </a:cubicBezTo>
                    <a:cubicBezTo>
                      <a:pt x="466" y="433"/>
                      <a:pt x="496" y="433"/>
                      <a:pt x="527" y="465"/>
                    </a:cubicBezTo>
                    <a:lnTo>
                      <a:pt x="527" y="465"/>
                    </a:lnTo>
                    <a:cubicBezTo>
                      <a:pt x="558" y="465"/>
                      <a:pt x="558" y="465"/>
                      <a:pt x="558" y="465"/>
                    </a:cubicBezTo>
                    <a:cubicBezTo>
                      <a:pt x="558" y="465"/>
                      <a:pt x="558" y="465"/>
                      <a:pt x="590" y="465"/>
                    </a:cubicBezTo>
                    <a:lnTo>
                      <a:pt x="590" y="465"/>
                    </a:lnTo>
                    <a:lnTo>
                      <a:pt x="620" y="433"/>
                    </a:lnTo>
                    <a:cubicBezTo>
                      <a:pt x="590" y="433"/>
                      <a:pt x="590" y="433"/>
                      <a:pt x="590" y="403"/>
                    </a:cubicBezTo>
                    <a:lnTo>
                      <a:pt x="590" y="403"/>
                    </a:lnTo>
                    <a:lnTo>
                      <a:pt x="590" y="403"/>
                    </a:lnTo>
                    <a:lnTo>
                      <a:pt x="590" y="372"/>
                    </a:lnTo>
                    <a:lnTo>
                      <a:pt x="590" y="372"/>
                    </a:lnTo>
                    <a:cubicBezTo>
                      <a:pt x="590" y="341"/>
                      <a:pt x="590" y="341"/>
                      <a:pt x="590" y="341"/>
                    </a:cubicBezTo>
                    <a:lnTo>
                      <a:pt x="558" y="309"/>
                    </a:lnTo>
                    <a:lnTo>
                      <a:pt x="558" y="309"/>
                    </a:lnTo>
                    <a:lnTo>
                      <a:pt x="527" y="279"/>
                    </a:lnTo>
                    <a:cubicBezTo>
                      <a:pt x="527" y="279"/>
                      <a:pt x="527" y="279"/>
                      <a:pt x="558" y="248"/>
                    </a:cubicBez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lnTo>
                      <a:pt x="558" y="248"/>
                    </a:lnTo>
                    <a:cubicBezTo>
                      <a:pt x="590" y="217"/>
                      <a:pt x="590" y="217"/>
                      <a:pt x="590" y="217"/>
                    </a:cubicBezTo>
                    <a:lnTo>
                      <a:pt x="590" y="217"/>
                    </a:lnTo>
                    <a:cubicBezTo>
                      <a:pt x="590" y="217"/>
                      <a:pt x="590" y="217"/>
                      <a:pt x="590" y="185"/>
                    </a:cubicBezTo>
                    <a:cubicBezTo>
                      <a:pt x="620" y="185"/>
                      <a:pt x="620" y="185"/>
                      <a:pt x="620" y="185"/>
                    </a:cubicBezTo>
                    <a:lnTo>
                      <a:pt x="620" y="185"/>
                    </a:lnTo>
                    <a:lnTo>
                      <a:pt x="620" y="185"/>
                    </a:lnTo>
                    <a:lnTo>
                      <a:pt x="620" y="185"/>
                    </a:lnTo>
                    <a:cubicBezTo>
                      <a:pt x="620" y="155"/>
                      <a:pt x="620" y="155"/>
                      <a:pt x="651" y="124"/>
                    </a:cubicBezTo>
                    <a:cubicBezTo>
                      <a:pt x="620" y="124"/>
                      <a:pt x="620" y="124"/>
                      <a:pt x="620" y="124"/>
                    </a:cubicBezTo>
                    <a:lnTo>
                      <a:pt x="620" y="124"/>
                    </a:lnTo>
                    <a:lnTo>
                      <a:pt x="620" y="124"/>
                    </a:lnTo>
                    <a:cubicBezTo>
                      <a:pt x="590" y="124"/>
                      <a:pt x="590" y="124"/>
                      <a:pt x="590" y="124"/>
                    </a:cubicBezTo>
                    <a:lnTo>
                      <a:pt x="590" y="124"/>
                    </a:lnTo>
                    <a:lnTo>
                      <a:pt x="590" y="124"/>
                    </a:lnTo>
                    <a:lnTo>
                      <a:pt x="590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24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496" y="93"/>
                      <a:pt x="496" y="93"/>
                      <a:pt x="496" y="93"/>
                    </a:cubicBezTo>
                    <a:lnTo>
                      <a:pt x="496" y="93"/>
                    </a:lnTo>
                    <a:lnTo>
                      <a:pt x="466" y="93"/>
                    </a:lnTo>
                    <a:lnTo>
                      <a:pt x="466" y="93"/>
                    </a:lnTo>
                    <a:lnTo>
                      <a:pt x="434" y="61"/>
                    </a:lnTo>
                    <a:cubicBezTo>
                      <a:pt x="434" y="61"/>
                      <a:pt x="403" y="61"/>
                      <a:pt x="403" y="31"/>
                    </a:cubicBezTo>
                    <a:lnTo>
                      <a:pt x="403" y="31"/>
                    </a:lnTo>
                    <a:lnTo>
                      <a:pt x="403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cubicBezTo>
                      <a:pt x="342" y="0"/>
                      <a:pt x="342" y="0"/>
                      <a:pt x="342" y="0"/>
                    </a:cubicBezTo>
                    <a:lnTo>
                      <a:pt x="342" y="0"/>
                    </a:lnTo>
                    <a:cubicBezTo>
                      <a:pt x="403" y="61"/>
                      <a:pt x="403" y="61"/>
                      <a:pt x="403" y="61"/>
                    </a:cubicBezTo>
                    <a:cubicBezTo>
                      <a:pt x="342" y="61"/>
                      <a:pt x="342" y="61"/>
                      <a:pt x="342" y="61"/>
                    </a:cubicBezTo>
                    <a:lnTo>
                      <a:pt x="342" y="61"/>
                    </a:lnTo>
                    <a:cubicBezTo>
                      <a:pt x="310" y="61"/>
                      <a:pt x="310" y="61"/>
                      <a:pt x="310" y="61"/>
                    </a:cubicBezTo>
                    <a:cubicBezTo>
                      <a:pt x="279" y="93"/>
                      <a:pt x="218" y="124"/>
                      <a:pt x="218" y="124"/>
                    </a:cubicBezTo>
                    <a:cubicBezTo>
                      <a:pt x="186" y="124"/>
                      <a:pt x="186" y="93"/>
                      <a:pt x="155" y="93"/>
                    </a:cubicBezTo>
                    <a:lnTo>
                      <a:pt x="155" y="93"/>
                    </a:lnTo>
                    <a:cubicBezTo>
                      <a:pt x="186" y="124"/>
                      <a:pt x="186" y="124"/>
                      <a:pt x="155" y="155"/>
                    </a:cubicBezTo>
                    <a:cubicBezTo>
                      <a:pt x="155" y="155"/>
                      <a:pt x="155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lnTo>
                      <a:pt x="94" y="155"/>
                    </a:lnTo>
                    <a:cubicBezTo>
                      <a:pt x="94" y="155"/>
                      <a:pt x="62" y="155"/>
                      <a:pt x="62" y="124"/>
                    </a:cubicBezTo>
                    <a:lnTo>
                      <a:pt x="62" y="124"/>
                    </a:lnTo>
                    <a:cubicBezTo>
                      <a:pt x="31" y="155"/>
                      <a:pt x="31" y="155"/>
                      <a:pt x="0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155"/>
                    </a:lnTo>
                    <a:cubicBezTo>
                      <a:pt x="31" y="155"/>
                      <a:pt x="31" y="155"/>
                      <a:pt x="31" y="155"/>
                    </a:cubicBezTo>
                    <a:cubicBezTo>
                      <a:pt x="31" y="155"/>
                      <a:pt x="31" y="155"/>
                      <a:pt x="62" y="155"/>
                    </a:cubicBezTo>
                    <a:cubicBezTo>
                      <a:pt x="62" y="155"/>
                      <a:pt x="62" y="155"/>
                      <a:pt x="62" y="185"/>
                    </a:cubicBezTo>
                    <a:lnTo>
                      <a:pt x="62" y="185"/>
                    </a:lnTo>
                    <a:lnTo>
                      <a:pt x="94" y="185"/>
                    </a:lnTo>
                    <a:cubicBezTo>
                      <a:pt x="9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55" y="248"/>
                    </a:lnTo>
                    <a:lnTo>
                      <a:pt x="186" y="279"/>
                    </a:lnTo>
                    <a:cubicBezTo>
                      <a:pt x="218" y="309"/>
                      <a:pt x="218" y="309"/>
                      <a:pt x="186" y="403"/>
                    </a:cubicBezTo>
                    <a:lnTo>
                      <a:pt x="186" y="433"/>
                    </a:lnTo>
                    <a:cubicBezTo>
                      <a:pt x="186" y="433"/>
                      <a:pt x="186" y="433"/>
                      <a:pt x="186" y="46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0" name="Freeform 82">
                <a:extLst>
                  <a:ext uri="{FF2B5EF4-FFF2-40B4-BE49-F238E27FC236}">
                    <a16:creationId xmlns:a16="http://schemas.microsoft.com/office/drawing/2014/main" xmlns="" id="{59ADD847-7AFE-4A47-A28B-72106C62D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57338"/>
                <a:ext cx="44450" cy="22225"/>
              </a:xfrm>
              <a:custGeom>
                <a:avLst/>
                <a:gdLst>
                  <a:gd name="T0" fmla="*/ 124 w 125"/>
                  <a:gd name="T1" fmla="*/ 0 h 63"/>
                  <a:gd name="T2" fmla="*/ 124 w 125"/>
                  <a:gd name="T3" fmla="*/ 0 h 63"/>
                  <a:gd name="T4" fmla="*/ 94 w 125"/>
                  <a:gd name="T5" fmla="*/ 0 h 63"/>
                  <a:gd name="T6" fmla="*/ 94 w 125"/>
                  <a:gd name="T7" fmla="*/ 0 h 63"/>
                  <a:gd name="T8" fmla="*/ 62 w 125"/>
                  <a:gd name="T9" fmla="*/ 31 h 63"/>
                  <a:gd name="T10" fmla="*/ 62 w 125"/>
                  <a:gd name="T11" fmla="*/ 31 h 63"/>
                  <a:gd name="T12" fmla="*/ 62 w 125"/>
                  <a:gd name="T13" fmla="*/ 31 h 63"/>
                  <a:gd name="T14" fmla="*/ 62 w 125"/>
                  <a:gd name="T15" fmla="*/ 31 h 63"/>
                  <a:gd name="T16" fmla="*/ 31 w 125"/>
                  <a:gd name="T17" fmla="*/ 31 h 63"/>
                  <a:gd name="T18" fmla="*/ 31 w 125"/>
                  <a:gd name="T19" fmla="*/ 31 h 63"/>
                  <a:gd name="T20" fmla="*/ 31 w 125"/>
                  <a:gd name="T21" fmla="*/ 31 h 63"/>
                  <a:gd name="T22" fmla="*/ 0 w 125"/>
                  <a:gd name="T23" fmla="*/ 31 h 63"/>
                  <a:gd name="T24" fmla="*/ 0 w 125"/>
                  <a:gd name="T25" fmla="*/ 62 h 63"/>
                  <a:gd name="T26" fmla="*/ 0 w 125"/>
                  <a:gd name="T27" fmla="*/ 62 h 63"/>
                  <a:gd name="T28" fmla="*/ 0 w 125"/>
                  <a:gd name="T29" fmla="*/ 62 h 63"/>
                  <a:gd name="T30" fmla="*/ 31 w 125"/>
                  <a:gd name="T31" fmla="*/ 62 h 63"/>
                  <a:gd name="T32" fmla="*/ 31 w 125"/>
                  <a:gd name="T33" fmla="*/ 62 h 63"/>
                  <a:gd name="T34" fmla="*/ 31 w 125"/>
                  <a:gd name="T35" fmla="*/ 62 h 63"/>
                  <a:gd name="T36" fmla="*/ 31 w 125"/>
                  <a:gd name="T37" fmla="*/ 62 h 63"/>
                  <a:gd name="T38" fmla="*/ 31 w 125"/>
                  <a:gd name="T39" fmla="*/ 62 h 63"/>
                  <a:gd name="T40" fmla="*/ 62 w 125"/>
                  <a:gd name="T41" fmla="*/ 62 h 63"/>
                  <a:gd name="T42" fmla="*/ 62 w 125"/>
                  <a:gd name="T43" fmla="*/ 62 h 63"/>
                  <a:gd name="T44" fmla="*/ 62 w 125"/>
                  <a:gd name="T45" fmla="*/ 31 h 63"/>
                  <a:gd name="T46" fmla="*/ 62 w 125"/>
                  <a:gd name="T47" fmla="*/ 31 h 63"/>
                  <a:gd name="T48" fmla="*/ 94 w 125"/>
                  <a:gd name="T49" fmla="*/ 31 h 63"/>
                  <a:gd name="T50" fmla="*/ 94 w 125"/>
                  <a:gd name="T51" fmla="*/ 62 h 63"/>
                  <a:gd name="T52" fmla="*/ 124 w 125"/>
                  <a:gd name="T53" fmla="*/ 31 h 63"/>
                  <a:gd name="T54" fmla="*/ 124 w 125"/>
                  <a:gd name="T55" fmla="*/ 31 h 63"/>
                  <a:gd name="T56" fmla="*/ 124 w 125"/>
                  <a:gd name="T57" fmla="*/ 31 h 63"/>
                  <a:gd name="T58" fmla="*/ 124 w 125"/>
                  <a:gd name="T59" fmla="*/ 31 h 63"/>
                  <a:gd name="T60" fmla="*/ 124 w 125"/>
                  <a:gd name="T6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5" h="63">
                    <a:moveTo>
                      <a:pt x="124" y="0"/>
                    </a:moveTo>
                    <a:lnTo>
                      <a:pt x="124" y="0"/>
                    </a:lnTo>
                    <a:cubicBezTo>
                      <a:pt x="94" y="0"/>
                      <a:pt x="94" y="0"/>
                      <a:pt x="94" y="0"/>
                    </a:cubicBezTo>
                    <a:lnTo>
                      <a:pt x="94" y="0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4" y="31"/>
                      <a:pt x="94" y="31"/>
                      <a:pt x="94" y="31"/>
                    </a:cubicBezTo>
                    <a:cubicBezTo>
                      <a:pt x="94" y="31"/>
                      <a:pt x="94" y="31"/>
                      <a:pt x="94" y="62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1" name="Freeform 83">
                <a:extLst>
                  <a:ext uri="{FF2B5EF4-FFF2-40B4-BE49-F238E27FC236}">
                    <a16:creationId xmlns:a16="http://schemas.microsoft.com/office/drawing/2014/main" xmlns="" id="{56AE46DB-2C01-4884-A882-1FAFFADDA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063" y="1579563"/>
                <a:ext cx="190500" cy="144462"/>
              </a:xfrm>
              <a:custGeom>
                <a:avLst/>
                <a:gdLst>
                  <a:gd name="T0" fmla="*/ 31 w 527"/>
                  <a:gd name="T1" fmla="*/ 124 h 403"/>
                  <a:gd name="T2" fmla="*/ 62 w 527"/>
                  <a:gd name="T3" fmla="*/ 124 h 403"/>
                  <a:gd name="T4" fmla="*/ 94 w 527"/>
                  <a:gd name="T5" fmla="*/ 93 h 403"/>
                  <a:gd name="T6" fmla="*/ 155 w 527"/>
                  <a:gd name="T7" fmla="*/ 124 h 403"/>
                  <a:gd name="T8" fmla="*/ 218 w 527"/>
                  <a:gd name="T9" fmla="*/ 186 h 403"/>
                  <a:gd name="T10" fmla="*/ 218 w 527"/>
                  <a:gd name="T11" fmla="*/ 217 h 403"/>
                  <a:gd name="T12" fmla="*/ 247 w 527"/>
                  <a:gd name="T13" fmla="*/ 217 h 403"/>
                  <a:gd name="T14" fmla="*/ 247 w 527"/>
                  <a:gd name="T15" fmla="*/ 217 h 403"/>
                  <a:gd name="T16" fmla="*/ 309 w 527"/>
                  <a:gd name="T17" fmla="*/ 278 h 403"/>
                  <a:gd name="T18" fmla="*/ 340 w 527"/>
                  <a:gd name="T19" fmla="*/ 310 h 403"/>
                  <a:gd name="T20" fmla="*/ 340 w 527"/>
                  <a:gd name="T21" fmla="*/ 310 h 403"/>
                  <a:gd name="T22" fmla="*/ 402 w 527"/>
                  <a:gd name="T23" fmla="*/ 341 h 403"/>
                  <a:gd name="T24" fmla="*/ 433 w 527"/>
                  <a:gd name="T25" fmla="*/ 341 h 403"/>
                  <a:gd name="T26" fmla="*/ 464 w 527"/>
                  <a:gd name="T27" fmla="*/ 371 h 403"/>
                  <a:gd name="T28" fmla="*/ 464 w 527"/>
                  <a:gd name="T29" fmla="*/ 371 h 403"/>
                  <a:gd name="T30" fmla="*/ 495 w 527"/>
                  <a:gd name="T31" fmla="*/ 402 h 403"/>
                  <a:gd name="T32" fmla="*/ 526 w 527"/>
                  <a:gd name="T33" fmla="*/ 371 h 403"/>
                  <a:gd name="T34" fmla="*/ 495 w 527"/>
                  <a:gd name="T35" fmla="*/ 341 h 403"/>
                  <a:gd name="T36" fmla="*/ 433 w 527"/>
                  <a:gd name="T37" fmla="*/ 310 h 403"/>
                  <a:gd name="T38" fmla="*/ 402 w 527"/>
                  <a:gd name="T39" fmla="*/ 278 h 403"/>
                  <a:gd name="T40" fmla="*/ 371 w 527"/>
                  <a:gd name="T41" fmla="*/ 217 h 403"/>
                  <a:gd name="T42" fmla="*/ 340 w 527"/>
                  <a:gd name="T43" fmla="*/ 217 h 403"/>
                  <a:gd name="T44" fmla="*/ 278 w 527"/>
                  <a:gd name="T45" fmla="*/ 154 h 403"/>
                  <a:gd name="T46" fmla="*/ 278 w 527"/>
                  <a:gd name="T47" fmla="*/ 124 h 403"/>
                  <a:gd name="T48" fmla="*/ 278 w 527"/>
                  <a:gd name="T49" fmla="*/ 62 h 403"/>
                  <a:gd name="T50" fmla="*/ 309 w 527"/>
                  <a:gd name="T51" fmla="*/ 30 h 403"/>
                  <a:gd name="T52" fmla="*/ 340 w 527"/>
                  <a:gd name="T53" fmla="*/ 0 h 403"/>
                  <a:gd name="T54" fmla="*/ 309 w 527"/>
                  <a:gd name="T55" fmla="*/ 0 h 403"/>
                  <a:gd name="T56" fmla="*/ 278 w 527"/>
                  <a:gd name="T57" fmla="*/ 0 h 403"/>
                  <a:gd name="T58" fmla="*/ 247 w 527"/>
                  <a:gd name="T59" fmla="*/ 0 h 403"/>
                  <a:gd name="T60" fmla="*/ 247 w 527"/>
                  <a:gd name="T61" fmla="*/ 0 h 403"/>
                  <a:gd name="T62" fmla="*/ 218 w 527"/>
                  <a:gd name="T63" fmla="*/ 0 h 403"/>
                  <a:gd name="T64" fmla="*/ 218 w 527"/>
                  <a:gd name="T65" fmla="*/ 0 h 403"/>
                  <a:gd name="T66" fmla="*/ 186 w 527"/>
                  <a:gd name="T67" fmla="*/ 30 h 403"/>
                  <a:gd name="T68" fmla="*/ 186 w 527"/>
                  <a:gd name="T69" fmla="*/ 30 h 403"/>
                  <a:gd name="T70" fmla="*/ 155 w 527"/>
                  <a:gd name="T71" fmla="*/ 30 h 403"/>
                  <a:gd name="T72" fmla="*/ 155 w 527"/>
                  <a:gd name="T73" fmla="*/ 30 h 403"/>
                  <a:gd name="T74" fmla="*/ 155 w 527"/>
                  <a:gd name="T75" fmla="*/ 30 h 403"/>
                  <a:gd name="T76" fmla="*/ 124 w 527"/>
                  <a:gd name="T77" fmla="*/ 62 h 403"/>
                  <a:gd name="T78" fmla="*/ 94 w 527"/>
                  <a:gd name="T79" fmla="*/ 62 h 403"/>
                  <a:gd name="T80" fmla="*/ 62 w 527"/>
                  <a:gd name="T81" fmla="*/ 30 h 403"/>
                  <a:gd name="T82" fmla="*/ 31 w 527"/>
                  <a:gd name="T83" fmla="*/ 62 h 403"/>
                  <a:gd name="T84" fmla="*/ 31 w 527"/>
                  <a:gd name="T85" fmla="*/ 62 h 403"/>
                  <a:gd name="T86" fmla="*/ 31 w 527"/>
                  <a:gd name="T87" fmla="*/ 62 h 403"/>
                  <a:gd name="T88" fmla="*/ 0 w 527"/>
                  <a:gd name="T89" fmla="*/ 93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7" h="403">
                    <a:moveTo>
                      <a:pt x="31" y="124"/>
                    </a:moveTo>
                    <a:lnTo>
                      <a:pt x="31" y="124"/>
                    </a:lnTo>
                    <a:lnTo>
                      <a:pt x="31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94" y="93"/>
                    </a:lnTo>
                    <a:cubicBezTo>
                      <a:pt x="124" y="93"/>
                      <a:pt x="124" y="93"/>
                      <a:pt x="124" y="93"/>
                    </a:cubicBez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217" y="124"/>
                      <a:pt x="218" y="186"/>
                      <a:pt x="218" y="186"/>
                    </a:cubicBezTo>
                    <a:lnTo>
                      <a:pt x="218" y="186"/>
                    </a:lnTo>
                    <a:cubicBezTo>
                      <a:pt x="218" y="217"/>
                      <a:pt x="218" y="217"/>
                      <a:pt x="218" y="217"/>
                    </a:cubicBez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lnTo>
                      <a:pt x="247" y="217"/>
                    </a:lnTo>
                    <a:cubicBezTo>
                      <a:pt x="278" y="217"/>
                      <a:pt x="278" y="247"/>
                      <a:pt x="278" y="247"/>
                    </a:cubicBezTo>
                    <a:cubicBezTo>
                      <a:pt x="278" y="247"/>
                      <a:pt x="278" y="278"/>
                      <a:pt x="309" y="278"/>
                    </a:cubicBezTo>
                    <a:lnTo>
                      <a:pt x="309" y="278"/>
                    </a:lnTo>
                    <a:lnTo>
                      <a:pt x="340" y="310"/>
                    </a:lnTo>
                    <a:lnTo>
                      <a:pt x="340" y="310"/>
                    </a:lnTo>
                    <a:lnTo>
                      <a:pt x="340" y="310"/>
                    </a:lnTo>
                    <a:cubicBezTo>
                      <a:pt x="371" y="310"/>
                      <a:pt x="371" y="310"/>
                      <a:pt x="402" y="310"/>
                    </a:cubicBezTo>
                    <a:cubicBezTo>
                      <a:pt x="402" y="341"/>
                      <a:pt x="402" y="341"/>
                      <a:pt x="402" y="341"/>
                    </a:cubicBezTo>
                    <a:lnTo>
                      <a:pt x="402" y="341"/>
                    </a:lnTo>
                    <a:cubicBezTo>
                      <a:pt x="433" y="341"/>
                      <a:pt x="433" y="341"/>
                      <a:pt x="433" y="341"/>
                    </a:cubicBezTo>
                    <a:cubicBezTo>
                      <a:pt x="464" y="341"/>
                      <a:pt x="464" y="371"/>
                      <a:pt x="464" y="371"/>
                    </a:cubicBez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lnTo>
                      <a:pt x="464" y="371"/>
                    </a:lnTo>
                    <a:cubicBezTo>
                      <a:pt x="495" y="371"/>
                      <a:pt x="495" y="371"/>
                      <a:pt x="495" y="402"/>
                    </a:cubicBezTo>
                    <a:cubicBezTo>
                      <a:pt x="526" y="371"/>
                      <a:pt x="526" y="371"/>
                      <a:pt x="526" y="371"/>
                    </a:cubicBezTo>
                    <a:lnTo>
                      <a:pt x="526" y="371"/>
                    </a:lnTo>
                    <a:cubicBezTo>
                      <a:pt x="526" y="371"/>
                      <a:pt x="526" y="341"/>
                      <a:pt x="495" y="341"/>
                    </a:cubicBezTo>
                    <a:lnTo>
                      <a:pt x="495" y="341"/>
                    </a:lnTo>
                    <a:cubicBezTo>
                      <a:pt x="464" y="310"/>
                      <a:pt x="464" y="310"/>
                      <a:pt x="464" y="310"/>
                    </a:cubicBezTo>
                    <a:lnTo>
                      <a:pt x="433" y="310"/>
                    </a:lnTo>
                    <a:cubicBezTo>
                      <a:pt x="402" y="278"/>
                      <a:pt x="402" y="278"/>
                      <a:pt x="402" y="278"/>
                    </a:cubicBezTo>
                    <a:lnTo>
                      <a:pt x="402" y="278"/>
                    </a:lnTo>
                    <a:cubicBezTo>
                      <a:pt x="371" y="278"/>
                      <a:pt x="371" y="247"/>
                      <a:pt x="371" y="247"/>
                    </a:cubicBezTo>
                    <a:cubicBezTo>
                      <a:pt x="371" y="217"/>
                      <a:pt x="371" y="217"/>
                      <a:pt x="371" y="217"/>
                    </a:cubicBezTo>
                    <a:lnTo>
                      <a:pt x="340" y="217"/>
                    </a:lnTo>
                    <a:lnTo>
                      <a:pt x="340" y="217"/>
                    </a:lnTo>
                    <a:cubicBezTo>
                      <a:pt x="340" y="186"/>
                      <a:pt x="340" y="186"/>
                      <a:pt x="309" y="186"/>
                    </a:cubicBezTo>
                    <a:cubicBezTo>
                      <a:pt x="309" y="186"/>
                      <a:pt x="278" y="186"/>
                      <a:pt x="278" y="154"/>
                    </a:cubicBezTo>
                    <a:lnTo>
                      <a:pt x="278" y="124"/>
                    </a:lnTo>
                    <a:lnTo>
                      <a:pt x="278" y="124"/>
                    </a:lnTo>
                    <a:lnTo>
                      <a:pt x="278" y="93"/>
                    </a:lnTo>
                    <a:cubicBezTo>
                      <a:pt x="278" y="93"/>
                      <a:pt x="278" y="93"/>
                      <a:pt x="278" y="62"/>
                    </a:cubicBezTo>
                    <a:cubicBezTo>
                      <a:pt x="278" y="62"/>
                      <a:pt x="278" y="30"/>
                      <a:pt x="309" y="30"/>
                    </a:cubicBezTo>
                    <a:lnTo>
                      <a:pt x="309" y="30"/>
                    </a:lnTo>
                    <a:lnTo>
                      <a:pt x="340" y="30"/>
                    </a:lnTo>
                    <a:lnTo>
                      <a:pt x="340" y="0"/>
                    </a:lnTo>
                    <a:cubicBezTo>
                      <a:pt x="309" y="0"/>
                      <a:pt x="309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278" y="0"/>
                      <a:pt x="278" y="0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78" y="0"/>
                      <a:pt x="247" y="0"/>
                    </a:cubicBezTo>
                    <a:lnTo>
                      <a:pt x="247" y="0"/>
                    </a:lnTo>
                    <a:lnTo>
                      <a:pt x="247" y="0"/>
                    </a:lnTo>
                    <a:cubicBezTo>
                      <a:pt x="247" y="0"/>
                      <a:pt x="247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186" y="0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86" y="30"/>
                      <a:pt x="186" y="30"/>
                      <a:pt x="155" y="30"/>
                    </a:cubicBez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30"/>
                    </a:lnTo>
                    <a:cubicBezTo>
                      <a:pt x="155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4" y="62"/>
                      <a:pt x="94" y="62"/>
                      <a:pt x="94" y="62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0"/>
                      <a:pt x="94" y="30"/>
                      <a:pt x="62" y="30"/>
                    </a:cubicBezTo>
                    <a:lnTo>
                      <a:pt x="62" y="30"/>
                    </a:lnTo>
                    <a:cubicBezTo>
                      <a:pt x="62" y="62"/>
                      <a:pt x="31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93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2" name="Freeform 84">
                <a:extLst>
                  <a:ext uri="{FF2B5EF4-FFF2-40B4-BE49-F238E27FC236}">
                    <a16:creationId xmlns:a16="http://schemas.microsoft.com/office/drawing/2014/main" xmlns="" id="{E63D8B95-D44E-4B62-B999-66902112C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1612900"/>
                <a:ext cx="11112" cy="22225"/>
              </a:xfrm>
              <a:custGeom>
                <a:avLst/>
                <a:gdLst>
                  <a:gd name="T0" fmla="*/ 0 w 32"/>
                  <a:gd name="T1" fmla="*/ 0 h 62"/>
                  <a:gd name="T2" fmla="*/ 0 w 32"/>
                  <a:gd name="T3" fmla="*/ 0 h 62"/>
                  <a:gd name="T4" fmla="*/ 0 w 32"/>
                  <a:gd name="T5" fmla="*/ 0 h 62"/>
                  <a:gd name="T6" fmla="*/ 0 w 32"/>
                  <a:gd name="T7" fmla="*/ 31 h 62"/>
                  <a:gd name="T8" fmla="*/ 0 w 32"/>
                  <a:gd name="T9" fmla="*/ 31 h 62"/>
                  <a:gd name="T10" fmla="*/ 0 w 32"/>
                  <a:gd name="T11" fmla="*/ 31 h 62"/>
                  <a:gd name="T12" fmla="*/ 31 w 32"/>
                  <a:gd name="T13" fmla="*/ 61 h 62"/>
                  <a:gd name="T14" fmla="*/ 31 w 32"/>
                  <a:gd name="T15" fmla="*/ 31 h 62"/>
                  <a:gd name="T16" fmla="*/ 31 w 32"/>
                  <a:gd name="T17" fmla="*/ 31 h 62"/>
                  <a:gd name="T18" fmla="*/ 0 w 32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6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31"/>
                    </a:cubicBezTo>
                    <a:lnTo>
                      <a:pt x="31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3" name="Freeform 85">
                <a:extLst>
                  <a:ext uri="{FF2B5EF4-FFF2-40B4-BE49-F238E27FC236}">
                    <a16:creationId xmlns:a16="http://schemas.microsoft.com/office/drawing/2014/main" xmlns="" id="{2FBED8F4-5E69-4972-B091-F62377F1C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1590675"/>
                <a:ext cx="22225" cy="11113"/>
              </a:xfrm>
              <a:custGeom>
                <a:avLst/>
                <a:gdLst>
                  <a:gd name="T0" fmla="*/ 62 w 63"/>
                  <a:gd name="T1" fmla="*/ 0 h 33"/>
                  <a:gd name="T2" fmla="*/ 62 w 63"/>
                  <a:gd name="T3" fmla="*/ 0 h 33"/>
                  <a:gd name="T4" fmla="*/ 31 w 63"/>
                  <a:gd name="T5" fmla="*/ 0 h 33"/>
                  <a:gd name="T6" fmla="*/ 31 w 63"/>
                  <a:gd name="T7" fmla="*/ 0 h 33"/>
                  <a:gd name="T8" fmla="*/ 0 w 63"/>
                  <a:gd name="T9" fmla="*/ 0 h 33"/>
                  <a:gd name="T10" fmla="*/ 0 w 63"/>
                  <a:gd name="T11" fmla="*/ 32 h 33"/>
                  <a:gd name="T12" fmla="*/ 0 w 63"/>
                  <a:gd name="T13" fmla="*/ 32 h 33"/>
                  <a:gd name="T14" fmla="*/ 0 w 63"/>
                  <a:gd name="T15" fmla="*/ 32 h 33"/>
                  <a:gd name="T16" fmla="*/ 31 w 63"/>
                  <a:gd name="T17" fmla="*/ 32 h 33"/>
                  <a:gd name="T18" fmla="*/ 31 w 63"/>
                  <a:gd name="T19" fmla="*/ 32 h 33"/>
                  <a:gd name="T20" fmla="*/ 31 w 63"/>
                  <a:gd name="T21" fmla="*/ 32 h 33"/>
                  <a:gd name="T22" fmla="*/ 31 w 63"/>
                  <a:gd name="T23" fmla="*/ 32 h 33"/>
                  <a:gd name="T24" fmla="*/ 31 w 63"/>
                  <a:gd name="T25" fmla="*/ 32 h 33"/>
                  <a:gd name="T26" fmla="*/ 62 w 63"/>
                  <a:gd name="T27" fmla="*/ 32 h 33"/>
                  <a:gd name="T28" fmla="*/ 62 w 63"/>
                  <a:gd name="T29" fmla="*/ 32 h 33"/>
                  <a:gd name="T30" fmla="*/ 62 w 63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3" h="33">
                    <a:moveTo>
                      <a:pt x="62" y="0"/>
                    </a:move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0" y="0"/>
                      <a:pt x="0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1" y="32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4" name="Freeform 86">
                <a:extLst>
                  <a:ext uri="{FF2B5EF4-FFF2-40B4-BE49-F238E27FC236}">
                    <a16:creationId xmlns:a16="http://schemas.microsoft.com/office/drawing/2014/main" xmlns="" id="{6498EF0F-5249-42E4-B187-1603F1960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975" y="1914525"/>
                <a:ext cx="33338" cy="55563"/>
              </a:xfrm>
              <a:custGeom>
                <a:avLst/>
                <a:gdLst>
                  <a:gd name="T0" fmla="*/ 93 w 94"/>
                  <a:gd name="T1" fmla="*/ 61 h 156"/>
                  <a:gd name="T2" fmla="*/ 93 w 94"/>
                  <a:gd name="T3" fmla="*/ 61 h 156"/>
                  <a:gd name="T4" fmla="*/ 62 w 94"/>
                  <a:gd name="T5" fmla="*/ 31 h 156"/>
                  <a:gd name="T6" fmla="*/ 62 w 94"/>
                  <a:gd name="T7" fmla="*/ 31 h 156"/>
                  <a:gd name="T8" fmla="*/ 62 w 94"/>
                  <a:gd name="T9" fmla="*/ 0 h 156"/>
                  <a:gd name="T10" fmla="*/ 62 w 94"/>
                  <a:gd name="T11" fmla="*/ 0 h 156"/>
                  <a:gd name="T12" fmla="*/ 62 w 94"/>
                  <a:gd name="T13" fmla="*/ 0 h 156"/>
                  <a:gd name="T14" fmla="*/ 31 w 94"/>
                  <a:gd name="T15" fmla="*/ 0 h 156"/>
                  <a:gd name="T16" fmla="*/ 31 w 94"/>
                  <a:gd name="T17" fmla="*/ 0 h 156"/>
                  <a:gd name="T18" fmla="*/ 31 w 94"/>
                  <a:gd name="T19" fmla="*/ 0 h 156"/>
                  <a:gd name="T20" fmla="*/ 0 w 94"/>
                  <a:gd name="T21" fmla="*/ 31 h 156"/>
                  <a:gd name="T22" fmla="*/ 0 w 94"/>
                  <a:gd name="T23" fmla="*/ 31 h 156"/>
                  <a:gd name="T24" fmla="*/ 0 w 94"/>
                  <a:gd name="T25" fmla="*/ 61 h 156"/>
                  <a:gd name="T26" fmla="*/ 0 w 94"/>
                  <a:gd name="T27" fmla="*/ 61 h 156"/>
                  <a:gd name="T28" fmla="*/ 0 w 94"/>
                  <a:gd name="T29" fmla="*/ 61 h 156"/>
                  <a:gd name="T30" fmla="*/ 0 w 94"/>
                  <a:gd name="T31" fmla="*/ 92 h 156"/>
                  <a:gd name="T32" fmla="*/ 0 w 94"/>
                  <a:gd name="T33" fmla="*/ 124 h 156"/>
                  <a:gd name="T34" fmla="*/ 0 w 94"/>
                  <a:gd name="T35" fmla="*/ 124 h 156"/>
                  <a:gd name="T36" fmla="*/ 0 w 94"/>
                  <a:gd name="T37" fmla="*/ 124 h 156"/>
                  <a:gd name="T38" fmla="*/ 0 w 94"/>
                  <a:gd name="T39" fmla="*/ 155 h 156"/>
                  <a:gd name="T40" fmla="*/ 0 w 94"/>
                  <a:gd name="T41" fmla="*/ 155 h 156"/>
                  <a:gd name="T42" fmla="*/ 31 w 94"/>
                  <a:gd name="T43" fmla="*/ 155 h 156"/>
                  <a:gd name="T44" fmla="*/ 31 w 94"/>
                  <a:gd name="T45" fmla="*/ 124 h 156"/>
                  <a:gd name="T46" fmla="*/ 93 w 94"/>
                  <a:gd name="T47" fmla="*/ 92 h 156"/>
                  <a:gd name="T48" fmla="*/ 93 w 94"/>
                  <a:gd name="T49" fmla="*/ 92 h 156"/>
                  <a:gd name="T50" fmla="*/ 93 w 94"/>
                  <a:gd name="T51" fmla="*/ 92 h 156"/>
                  <a:gd name="T52" fmla="*/ 93 w 94"/>
                  <a:gd name="T53" fmla="*/ 92 h 156"/>
                  <a:gd name="T54" fmla="*/ 93 w 94"/>
                  <a:gd name="T55" fmla="*/ 6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" h="156">
                    <a:moveTo>
                      <a:pt x="93" y="61"/>
                    </a:moveTo>
                    <a:lnTo>
                      <a:pt x="93" y="61"/>
                    </a:lnTo>
                    <a:cubicBezTo>
                      <a:pt x="62" y="61"/>
                      <a:pt x="62" y="6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31" y="61"/>
                      <a:pt x="0" y="92"/>
                      <a:pt x="0" y="92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0" y="155"/>
                      <a:pt x="0" y="155"/>
                      <a:pt x="31" y="155"/>
                    </a:cubicBezTo>
                    <a:lnTo>
                      <a:pt x="31" y="124"/>
                    </a:lnTo>
                    <a:cubicBezTo>
                      <a:pt x="31" y="124"/>
                      <a:pt x="62" y="92"/>
                      <a:pt x="93" y="92"/>
                    </a:cubicBezTo>
                    <a:lnTo>
                      <a:pt x="93" y="92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5" name="Freeform 87">
                <a:extLst>
                  <a:ext uri="{FF2B5EF4-FFF2-40B4-BE49-F238E27FC236}">
                    <a16:creationId xmlns:a16="http://schemas.microsoft.com/office/drawing/2014/main" xmlns="" id="{CA440F36-3BA6-4F03-9FE4-3F9AE05F7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088" y="1801813"/>
                <a:ext cx="100012" cy="88900"/>
              </a:xfrm>
              <a:custGeom>
                <a:avLst/>
                <a:gdLst>
                  <a:gd name="T0" fmla="*/ 31 w 280"/>
                  <a:gd name="T1" fmla="*/ 94 h 249"/>
                  <a:gd name="T2" fmla="*/ 31 w 280"/>
                  <a:gd name="T3" fmla="*/ 94 h 249"/>
                  <a:gd name="T4" fmla="*/ 31 w 280"/>
                  <a:gd name="T5" fmla="*/ 94 h 249"/>
                  <a:gd name="T6" fmla="*/ 31 w 280"/>
                  <a:gd name="T7" fmla="*/ 124 h 249"/>
                  <a:gd name="T8" fmla="*/ 62 w 280"/>
                  <a:gd name="T9" fmla="*/ 155 h 249"/>
                  <a:gd name="T10" fmla="*/ 62 w 280"/>
                  <a:gd name="T11" fmla="*/ 187 h 249"/>
                  <a:gd name="T12" fmla="*/ 62 w 280"/>
                  <a:gd name="T13" fmla="*/ 187 h 249"/>
                  <a:gd name="T14" fmla="*/ 31 w 280"/>
                  <a:gd name="T15" fmla="*/ 187 h 249"/>
                  <a:gd name="T16" fmla="*/ 31 w 280"/>
                  <a:gd name="T17" fmla="*/ 187 h 249"/>
                  <a:gd name="T18" fmla="*/ 31 w 280"/>
                  <a:gd name="T19" fmla="*/ 187 h 249"/>
                  <a:gd name="T20" fmla="*/ 31 w 280"/>
                  <a:gd name="T21" fmla="*/ 218 h 249"/>
                  <a:gd name="T22" fmla="*/ 0 w 280"/>
                  <a:gd name="T23" fmla="*/ 248 h 249"/>
                  <a:gd name="T24" fmla="*/ 31 w 280"/>
                  <a:gd name="T25" fmla="*/ 248 h 249"/>
                  <a:gd name="T26" fmla="*/ 31 w 280"/>
                  <a:gd name="T27" fmla="*/ 248 h 249"/>
                  <a:gd name="T28" fmla="*/ 31 w 280"/>
                  <a:gd name="T29" fmla="*/ 248 h 249"/>
                  <a:gd name="T30" fmla="*/ 62 w 280"/>
                  <a:gd name="T31" fmla="*/ 248 h 249"/>
                  <a:gd name="T32" fmla="*/ 62 w 280"/>
                  <a:gd name="T33" fmla="*/ 248 h 249"/>
                  <a:gd name="T34" fmla="*/ 124 w 280"/>
                  <a:gd name="T35" fmla="*/ 218 h 249"/>
                  <a:gd name="T36" fmla="*/ 124 w 280"/>
                  <a:gd name="T37" fmla="*/ 187 h 249"/>
                  <a:gd name="T38" fmla="*/ 124 w 280"/>
                  <a:gd name="T39" fmla="*/ 187 h 249"/>
                  <a:gd name="T40" fmla="*/ 216 w 280"/>
                  <a:gd name="T41" fmla="*/ 155 h 249"/>
                  <a:gd name="T42" fmla="*/ 248 w 280"/>
                  <a:gd name="T43" fmla="*/ 94 h 249"/>
                  <a:gd name="T44" fmla="*/ 279 w 280"/>
                  <a:gd name="T45" fmla="*/ 94 h 249"/>
                  <a:gd name="T46" fmla="*/ 248 w 280"/>
                  <a:gd name="T47" fmla="*/ 63 h 249"/>
                  <a:gd name="T48" fmla="*/ 248 w 280"/>
                  <a:gd name="T49" fmla="*/ 31 h 249"/>
                  <a:gd name="T50" fmla="*/ 248 w 280"/>
                  <a:gd name="T51" fmla="*/ 31 h 249"/>
                  <a:gd name="T52" fmla="*/ 248 w 280"/>
                  <a:gd name="T53" fmla="*/ 31 h 249"/>
                  <a:gd name="T54" fmla="*/ 248 w 280"/>
                  <a:gd name="T55" fmla="*/ 31 h 249"/>
                  <a:gd name="T56" fmla="*/ 248 w 280"/>
                  <a:gd name="T57" fmla="*/ 0 h 249"/>
                  <a:gd name="T58" fmla="*/ 248 w 280"/>
                  <a:gd name="T59" fmla="*/ 0 h 249"/>
                  <a:gd name="T60" fmla="*/ 248 w 280"/>
                  <a:gd name="T61" fmla="*/ 0 h 249"/>
                  <a:gd name="T62" fmla="*/ 216 w 280"/>
                  <a:gd name="T63" fmla="*/ 31 h 249"/>
                  <a:gd name="T64" fmla="*/ 186 w 280"/>
                  <a:gd name="T65" fmla="*/ 31 h 249"/>
                  <a:gd name="T66" fmla="*/ 186 w 280"/>
                  <a:gd name="T67" fmla="*/ 31 h 249"/>
                  <a:gd name="T68" fmla="*/ 155 w 280"/>
                  <a:gd name="T69" fmla="*/ 31 h 249"/>
                  <a:gd name="T70" fmla="*/ 124 w 280"/>
                  <a:gd name="T71" fmla="*/ 31 h 249"/>
                  <a:gd name="T72" fmla="*/ 124 w 280"/>
                  <a:gd name="T73" fmla="*/ 31 h 249"/>
                  <a:gd name="T74" fmla="*/ 124 w 280"/>
                  <a:gd name="T75" fmla="*/ 31 h 249"/>
                  <a:gd name="T76" fmla="*/ 93 w 280"/>
                  <a:gd name="T77" fmla="*/ 31 h 249"/>
                  <a:gd name="T78" fmla="*/ 93 w 280"/>
                  <a:gd name="T79" fmla="*/ 31 h 249"/>
                  <a:gd name="T80" fmla="*/ 93 w 280"/>
                  <a:gd name="T81" fmla="*/ 31 h 249"/>
                  <a:gd name="T82" fmla="*/ 62 w 280"/>
                  <a:gd name="T83" fmla="*/ 31 h 249"/>
                  <a:gd name="T84" fmla="*/ 62 w 280"/>
                  <a:gd name="T85" fmla="*/ 31 h 249"/>
                  <a:gd name="T86" fmla="*/ 62 w 280"/>
                  <a:gd name="T87" fmla="*/ 31 h 249"/>
                  <a:gd name="T88" fmla="*/ 31 w 280"/>
                  <a:gd name="T89" fmla="*/ 63 h 249"/>
                  <a:gd name="T90" fmla="*/ 31 w 280"/>
                  <a:gd name="T91" fmla="*/ 63 h 249"/>
                  <a:gd name="T92" fmla="*/ 31 w 280"/>
                  <a:gd name="T93" fmla="*/ 63 h 249"/>
                  <a:gd name="T94" fmla="*/ 0 w 280"/>
                  <a:gd name="T95" fmla="*/ 63 h 249"/>
                  <a:gd name="T96" fmla="*/ 0 w 280"/>
                  <a:gd name="T97" fmla="*/ 63 h 249"/>
                  <a:gd name="T98" fmla="*/ 0 w 280"/>
                  <a:gd name="T99" fmla="*/ 94 h 249"/>
                  <a:gd name="T100" fmla="*/ 31 w 280"/>
                  <a:gd name="T101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0" h="249">
                    <a:moveTo>
                      <a:pt x="31" y="94"/>
                    </a:moveTo>
                    <a:lnTo>
                      <a:pt x="31" y="94"/>
                    </a:lnTo>
                    <a:lnTo>
                      <a:pt x="31" y="94"/>
                    </a:lnTo>
                    <a:cubicBezTo>
                      <a:pt x="31" y="94"/>
                      <a:pt x="31" y="94"/>
                      <a:pt x="31" y="124"/>
                    </a:cubicBezTo>
                    <a:cubicBezTo>
                      <a:pt x="62" y="124"/>
                      <a:pt x="62" y="124"/>
                      <a:pt x="62" y="155"/>
                    </a:cubicBezTo>
                    <a:cubicBezTo>
                      <a:pt x="62" y="155"/>
                      <a:pt x="62" y="155"/>
                      <a:pt x="62" y="187"/>
                    </a:cubicBezTo>
                    <a:lnTo>
                      <a:pt x="62" y="187"/>
                    </a:lnTo>
                    <a:lnTo>
                      <a:pt x="31" y="187"/>
                    </a:lnTo>
                    <a:lnTo>
                      <a:pt x="31" y="187"/>
                    </a:lnTo>
                    <a:lnTo>
                      <a:pt x="31" y="187"/>
                    </a:lnTo>
                    <a:cubicBezTo>
                      <a:pt x="31" y="218"/>
                      <a:pt x="31" y="218"/>
                      <a:pt x="31" y="21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62" y="248"/>
                    </a:lnTo>
                    <a:lnTo>
                      <a:pt x="62" y="248"/>
                    </a:lnTo>
                    <a:cubicBezTo>
                      <a:pt x="62" y="218"/>
                      <a:pt x="93" y="218"/>
                      <a:pt x="124" y="218"/>
                    </a:cubicBezTo>
                    <a:lnTo>
                      <a:pt x="124" y="187"/>
                    </a:lnTo>
                    <a:lnTo>
                      <a:pt x="124" y="187"/>
                    </a:lnTo>
                    <a:cubicBezTo>
                      <a:pt x="155" y="187"/>
                      <a:pt x="216" y="155"/>
                      <a:pt x="216" y="155"/>
                    </a:cubicBezTo>
                    <a:cubicBezTo>
                      <a:pt x="248" y="124"/>
                      <a:pt x="248" y="124"/>
                      <a:pt x="248" y="94"/>
                    </a:cubicBezTo>
                    <a:cubicBezTo>
                      <a:pt x="279" y="94"/>
                      <a:pt x="279" y="94"/>
                      <a:pt x="279" y="94"/>
                    </a:cubicBezTo>
                    <a:cubicBezTo>
                      <a:pt x="248" y="94"/>
                      <a:pt x="248" y="63"/>
                      <a:pt x="248" y="63"/>
                    </a:cubicBez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0"/>
                      <a:pt x="248" y="0"/>
                      <a:pt x="216" y="31"/>
                    </a:cubicBezTo>
                    <a:cubicBezTo>
                      <a:pt x="216" y="31"/>
                      <a:pt x="216" y="31"/>
                      <a:pt x="186" y="31"/>
                    </a:cubicBez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63"/>
                      <a:pt x="31" y="63"/>
                      <a:pt x="31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31" y="63"/>
                      <a:pt x="0" y="63"/>
                    </a:cubicBezTo>
                    <a:lnTo>
                      <a:pt x="0" y="63"/>
                    </a:ln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31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6" name="Freeform 88">
                <a:extLst>
                  <a:ext uri="{FF2B5EF4-FFF2-40B4-BE49-F238E27FC236}">
                    <a16:creationId xmlns:a16="http://schemas.microsoft.com/office/drawing/2014/main" xmlns="" id="{B6F0FE16-B040-4EEC-9093-DC631DD1B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300" y="1490663"/>
                <a:ext cx="100013" cy="22225"/>
              </a:xfrm>
              <a:custGeom>
                <a:avLst/>
                <a:gdLst>
                  <a:gd name="T0" fmla="*/ 0 w 280"/>
                  <a:gd name="T1" fmla="*/ 30 h 63"/>
                  <a:gd name="T2" fmla="*/ 0 w 280"/>
                  <a:gd name="T3" fmla="*/ 30 h 63"/>
                  <a:gd name="T4" fmla="*/ 0 w 280"/>
                  <a:gd name="T5" fmla="*/ 30 h 63"/>
                  <a:gd name="T6" fmla="*/ 31 w 280"/>
                  <a:gd name="T7" fmla="*/ 62 h 63"/>
                  <a:gd name="T8" fmla="*/ 31 w 280"/>
                  <a:gd name="T9" fmla="*/ 62 h 63"/>
                  <a:gd name="T10" fmla="*/ 62 w 280"/>
                  <a:gd name="T11" fmla="*/ 62 h 63"/>
                  <a:gd name="T12" fmla="*/ 62 w 280"/>
                  <a:gd name="T13" fmla="*/ 62 h 63"/>
                  <a:gd name="T14" fmla="*/ 62 w 280"/>
                  <a:gd name="T15" fmla="*/ 62 h 63"/>
                  <a:gd name="T16" fmla="*/ 93 w 280"/>
                  <a:gd name="T17" fmla="*/ 62 h 63"/>
                  <a:gd name="T18" fmla="*/ 93 w 280"/>
                  <a:gd name="T19" fmla="*/ 62 h 63"/>
                  <a:gd name="T20" fmla="*/ 124 w 280"/>
                  <a:gd name="T21" fmla="*/ 62 h 63"/>
                  <a:gd name="T22" fmla="*/ 124 w 280"/>
                  <a:gd name="T23" fmla="*/ 62 h 63"/>
                  <a:gd name="T24" fmla="*/ 186 w 280"/>
                  <a:gd name="T25" fmla="*/ 62 h 63"/>
                  <a:gd name="T26" fmla="*/ 186 w 280"/>
                  <a:gd name="T27" fmla="*/ 62 h 63"/>
                  <a:gd name="T28" fmla="*/ 186 w 280"/>
                  <a:gd name="T29" fmla="*/ 62 h 63"/>
                  <a:gd name="T30" fmla="*/ 186 w 280"/>
                  <a:gd name="T31" fmla="*/ 62 h 63"/>
                  <a:gd name="T32" fmla="*/ 186 w 280"/>
                  <a:gd name="T33" fmla="*/ 62 h 63"/>
                  <a:gd name="T34" fmla="*/ 217 w 280"/>
                  <a:gd name="T35" fmla="*/ 62 h 63"/>
                  <a:gd name="T36" fmla="*/ 248 w 280"/>
                  <a:gd name="T37" fmla="*/ 62 h 63"/>
                  <a:gd name="T38" fmla="*/ 248 w 280"/>
                  <a:gd name="T39" fmla="*/ 62 h 63"/>
                  <a:gd name="T40" fmla="*/ 248 w 280"/>
                  <a:gd name="T41" fmla="*/ 62 h 63"/>
                  <a:gd name="T42" fmla="*/ 279 w 280"/>
                  <a:gd name="T43" fmla="*/ 30 h 63"/>
                  <a:gd name="T44" fmla="*/ 279 w 280"/>
                  <a:gd name="T45" fmla="*/ 30 h 63"/>
                  <a:gd name="T46" fmla="*/ 279 w 280"/>
                  <a:gd name="T47" fmla="*/ 30 h 63"/>
                  <a:gd name="T48" fmla="*/ 248 w 280"/>
                  <a:gd name="T49" fmla="*/ 30 h 63"/>
                  <a:gd name="T50" fmla="*/ 217 w 280"/>
                  <a:gd name="T51" fmla="*/ 30 h 63"/>
                  <a:gd name="T52" fmla="*/ 217 w 280"/>
                  <a:gd name="T53" fmla="*/ 30 h 63"/>
                  <a:gd name="T54" fmla="*/ 217 w 280"/>
                  <a:gd name="T55" fmla="*/ 30 h 63"/>
                  <a:gd name="T56" fmla="*/ 217 w 280"/>
                  <a:gd name="T57" fmla="*/ 30 h 63"/>
                  <a:gd name="T58" fmla="*/ 217 w 280"/>
                  <a:gd name="T59" fmla="*/ 30 h 63"/>
                  <a:gd name="T60" fmla="*/ 217 w 280"/>
                  <a:gd name="T61" fmla="*/ 30 h 63"/>
                  <a:gd name="T62" fmla="*/ 186 w 280"/>
                  <a:gd name="T63" fmla="*/ 30 h 63"/>
                  <a:gd name="T64" fmla="*/ 186 w 280"/>
                  <a:gd name="T65" fmla="*/ 30 h 63"/>
                  <a:gd name="T66" fmla="*/ 186 w 280"/>
                  <a:gd name="T67" fmla="*/ 30 h 63"/>
                  <a:gd name="T68" fmla="*/ 155 w 280"/>
                  <a:gd name="T69" fmla="*/ 0 h 63"/>
                  <a:gd name="T70" fmla="*/ 155 w 280"/>
                  <a:gd name="T71" fmla="*/ 0 h 63"/>
                  <a:gd name="T72" fmla="*/ 124 w 280"/>
                  <a:gd name="T73" fmla="*/ 0 h 63"/>
                  <a:gd name="T74" fmla="*/ 124 w 280"/>
                  <a:gd name="T75" fmla="*/ 0 h 63"/>
                  <a:gd name="T76" fmla="*/ 124 w 280"/>
                  <a:gd name="T77" fmla="*/ 0 h 63"/>
                  <a:gd name="T78" fmla="*/ 93 w 280"/>
                  <a:gd name="T79" fmla="*/ 0 h 63"/>
                  <a:gd name="T80" fmla="*/ 93 w 280"/>
                  <a:gd name="T81" fmla="*/ 0 h 63"/>
                  <a:gd name="T82" fmla="*/ 93 w 280"/>
                  <a:gd name="T83" fmla="*/ 0 h 63"/>
                  <a:gd name="T84" fmla="*/ 62 w 280"/>
                  <a:gd name="T85" fmla="*/ 0 h 63"/>
                  <a:gd name="T86" fmla="*/ 31 w 280"/>
                  <a:gd name="T87" fmla="*/ 0 h 63"/>
                  <a:gd name="T88" fmla="*/ 31 w 280"/>
                  <a:gd name="T89" fmla="*/ 0 h 63"/>
                  <a:gd name="T90" fmla="*/ 0 w 280"/>
                  <a:gd name="T91" fmla="*/ 0 h 63"/>
                  <a:gd name="T92" fmla="*/ 0 w 280"/>
                  <a:gd name="T93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0" h="63">
                    <a:moveTo>
                      <a:pt x="0" y="30"/>
                    </a:move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0"/>
                      <a:pt x="31" y="30"/>
                      <a:pt x="31" y="62"/>
                    </a:cubicBezTo>
                    <a:lnTo>
                      <a:pt x="31" y="62"/>
                    </a:ln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3" y="62"/>
                    </a:lnTo>
                    <a:lnTo>
                      <a:pt x="93" y="62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cubicBezTo>
                      <a:pt x="217" y="62"/>
                      <a:pt x="217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79" y="30"/>
                    </a:lnTo>
                    <a:lnTo>
                      <a:pt x="248" y="30"/>
                    </a:lnTo>
                    <a:cubicBezTo>
                      <a:pt x="248" y="30"/>
                      <a:pt x="248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30"/>
                      <a:pt x="217" y="30"/>
                      <a:pt x="186" y="30"/>
                    </a:cubicBezTo>
                    <a:lnTo>
                      <a:pt x="186" y="30"/>
                    </a:lnTo>
                    <a:lnTo>
                      <a:pt x="186" y="30"/>
                    </a:lnTo>
                    <a:cubicBezTo>
                      <a:pt x="155" y="3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7" name="Freeform 89">
                <a:extLst>
                  <a:ext uri="{FF2B5EF4-FFF2-40B4-BE49-F238E27FC236}">
                    <a16:creationId xmlns:a16="http://schemas.microsoft.com/office/drawing/2014/main" xmlns="" id="{9C5FB883-B044-4F18-8034-8D1A9BF4A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3188" y="1535113"/>
                <a:ext cx="77787" cy="33337"/>
              </a:xfrm>
              <a:custGeom>
                <a:avLst/>
                <a:gdLst>
                  <a:gd name="T0" fmla="*/ 62 w 218"/>
                  <a:gd name="T1" fmla="*/ 30 h 94"/>
                  <a:gd name="T2" fmla="*/ 62 w 218"/>
                  <a:gd name="T3" fmla="*/ 30 h 94"/>
                  <a:gd name="T4" fmla="*/ 62 w 218"/>
                  <a:gd name="T5" fmla="*/ 30 h 94"/>
                  <a:gd name="T6" fmla="*/ 31 w 218"/>
                  <a:gd name="T7" fmla="*/ 30 h 94"/>
                  <a:gd name="T8" fmla="*/ 31 w 218"/>
                  <a:gd name="T9" fmla="*/ 62 h 94"/>
                  <a:gd name="T10" fmla="*/ 0 w 218"/>
                  <a:gd name="T11" fmla="*/ 62 h 94"/>
                  <a:gd name="T12" fmla="*/ 0 w 218"/>
                  <a:gd name="T13" fmla="*/ 62 h 94"/>
                  <a:gd name="T14" fmla="*/ 0 w 218"/>
                  <a:gd name="T15" fmla="*/ 62 h 94"/>
                  <a:gd name="T16" fmla="*/ 0 w 218"/>
                  <a:gd name="T17" fmla="*/ 93 h 94"/>
                  <a:gd name="T18" fmla="*/ 0 w 218"/>
                  <a:gd name="T19" fmla="*/ 93 h 94"/>
                  <a:gd name="T20" fmla="*/ 31 w 218"/>
                  <a:gd name="T21" fmla="*/ 93 h 94"/>
                  <a:gd name="T22" fmla="*/ 31 w 218"/>
                  <a:gd name="T23" fmla="*/ 93 h 94"/>
                  <a:gd name="T24" fmla="*/ 62 w 218"/>
                  <a:gd name="T25" fmla="*/ 62 h 94"/>
                  <a:gd name="T26" fmla="*/ 62 w 218"/>
                  <a:gd name="T27" fmla="*/ 93 h 94"/>
                  <a:gd name="T28" fmla="*/ 62 w 218"/>
                  <a:gd name="T29" fmla="*/ 93 h 94"/>
                  <a:gd name="T30" fmla="*/ 62 w 218"/>
                  <a:gd name="T31" fmla="*/ 93 h 94"/>
                  <a:gd name="T32" fmla="*/ 62 w 218"/>
                  <a:gd name="T33" fmla="*/ 93 h 94"/>
                  <a:gd name="T34" fmla="*/ 93 w 218"/>
                  <a:gd name="T35" fmla="*/ 93 h 94"/>
                  <a:gd name="T36" fmla="*/ 93 w 218"/>
                  <a:gd name="T37" fmla="*/ 93 h 94"/>
                  <a:gd name="T38" fmla="*/ 93 w 218"/>
                  <a:gd name="T39" fmla="*/ 93 h 94"/>
                  <a:gd name="T40" fmla="*/ 93 w 218"/>
                  <a:gd name="T41" fmla="*/ 93 h 94"/>
                  <a:gd name="T42" fmla="*/ 93 w 218"/>
                  <a:gd name="T43" fmla="*/ 93 h 94"/>
                  <a:gd name="T44" fmla="*/ 93 w 218"/>
                  <a:gd name="T45" fmla="*/ 93 h 94"/>
                  <a:gd name="T46" fmla="*/ 93 w 218"/>
                  <a:gd name="T47" fmla="*/ 93 h 94"/>
                  <a:gd name="T48" fmla="*/ 93 w 218"/>
                  <a:gd name="T49" fmla="*/ 93 h 94"/>
                  <a:gd name="T50" fmla="*/ 93 w 218"/>
                  <a:gd name="T51" fmla="*/ 93 h 94"/>
                  <a:gd name="T52" fmla="*/ 124 w 218"/>
                  <a:gd name="T53" fmla="*/ 62 h 94"/>
                  <a:gd name="T54" fmla="*/ 124 w 218"/>
                  <a:gd name="T55" fmla="*/ 62 h 94"/>
                  <a:gd name="T56" fmla="*/ 124 w 218"/>
                  <a:gd name="T57" fmla="*/ 93 h 94"/>
                  <a:gd name="T58" fmla="*/ 155 w 218"/>
                  <a:gd name="T59" fmla="*/ 93 h 94"/>
                  <a:gd name="T60" fmla="*/ 155 w 218"/>
                  <a:gd name="T61" fmla="*/ 93 h 94"/>
                  <a:gd name="T62" fmla="*/ 155 w 218"/>
                  <a:gd name="T63" fmla="*/ 62 h 94"/>
                  <a:gd name="T64" fmla="*/ 186 w 218"/>
                  <a:gd name="T65" fmla="*/ 62 h 94"/>
                  <a:gd name="T66" fmla="*/ 186 w 218"/>
                  <a:gd name="T67" fmla="*/ 62 h 94"/>
                  <a:gd name="T68" fmla="*/ 186 w 218"/>
                  <a:gd name="T69" fmla="*/ 62 h 94"/>
                  <a:gd name="T70" fmla="*/ 186 w 218"/>
                  <a:gd name="T71" fmla="*/ 30 h 94"/>
                  <a:gd name="T72" fmla="*/ 186 w 218"/>
                  <a:gd name="T73" fmla="*/ 30 h 94"/>
                  <a:gd name="T74" fmla="*/ 217 w 218"/>
                  <a:gd name="T75" fmla="*/ 30 h 94"/>
                  <a:gd name="T76" fmla="*/ 217 w 218"/>
                  <a:gd name="T77" fmla="*/ 30 h 94"/>
                  <a:gd name="T78" fmla="*/ 217 w 218"/>
                  <a:gd name="T79" fmla="*/ 30 h 94"/>
                  <a:gd name="T80" fmla="*/ 217 w 218"/>
                  <a:gd name="T81" fmla="*/ 30 h 94"/>
                  <a:gd name="T82" fmla="*/ 217 w 218"/>
                  <a:gd name="T83" fmla="*/ 30 h 94"/>
                  <a:gd name="T84" fmla="*/ 217 w 218"/>
                  <a:gd name="T85" fmla="*/ 0 h 94"/>
                  <a:gd name="T86" fmla="*/ 217 w 218"/>
                  <a:gd name="T87" fmla="*/ 0 h 94"/>
                  <a:gd name="T88" fmla="*/ 217 w 218"/>
                  <a:gd name="T89" fmla="*/ 0 h 94"/>
                  <a:gd name="T90" fmla="*/ 217 w 218"/>
                  <a:gd name="T91" fmla="*/ 0 h 94"/>
                  <a:gd name="T92" fmla="*/ 186 w 218"/>
                  <a:gd name="T93" fmla="*/ 0 h 94"/>
                  <a:gd name="T94" fmla="*/ 186 w 218"/>
                  <a:gd name="T95" fmla="*/ 0 h 94"/>
                  <a:gd name="T96" fmla="*/ 186 w 218"/>
                  <a:gd name="T97" fmla="*/ 0 h 94"/>
                  <a:gd name="T98" fmla="*/ 155 w 218"/>
                  <a:gd name="T99" fmla="*/ 0 h 94"/>
                  <a:gd name="T100" fmla="*/ 155 w 218"/>
                  <a:gd name="T101" fmla="*/ 0 h 94"/>
                  <a:gd name="T102" fmla="*/ 155 w 218"/>
                  <a:gd name="T103" fmla="*/ 0 h 94"/>
                  <a:gd name="T104" fmla="*/ 93 w 218"/>
                  <a:gd name="T105" fmla="*/ 0 h 94"/>
                  <a:gd name="T106" fmla="*/ 93 w 218"/>
                  <a:gd name="T107" fmla="*/ 0 h 94"/>
                  <a:gd name="T108" fmla="*/ 93 w 218"/>
                  <a:gd name="T109" fmla="*/ 0 h 94"/>
                  <a:gd name="T110" fmla="*/ 62 w 218"/>
                  <a:gd name="T111" fmla="*/ 0 h 94"/>
                  <a:gd name="T112" fmla="*/ 62 w 218"/>
                  <a:gd name="T113" fmla="*/ 0 h 94"/>
                  <a:gd name="T114" fmla="*/ 62 w 218"/>
                  <a:gd name="T115" fmla="*/ 0 h 94"/>
                  <a:gd name="T116" fmla="*/ 62 w 218"/>
                  <a:gd name="T117" fmla="*/ 3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8" h="94">
                    <a:moveTo>
                      <a:pt x="62" y="30"/>
                    </a:moveTo>
                    <a:lnTo>
                      <a:pt x="62" y="30"/>
                    </a:lnTo>
                    <a:lnTo>
                      <a:pt x="62" y="30"/>
                    </a:lnTo>
                    <a:lnTo>
                      <a:pt x="31" y="30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24" y="62"/>
                    </a:lnTo>
                    <a:lnTo>
                      <a:pt x="124" y="62"/>
                    </a:ln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55" y="62"/>
                      <a:pt x="155" y="62"/>
                      <a:pt x="155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lnTo>
                      <a:pt x="186" y="30"/>
                    </a:lnTo>
                    <a:cubicBezTo>
                      <a:pt x="186" y="30"/>
                      <a:pt x="186" y="30"/>
                      <a:pt x="217" y="30"/>
                    </a:cubicBez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lnTo>
                      <a:pt x="217" y="30"/>
                    </a:lnTo>
                    <a:cubicBezTo>
                      <a:pt x="217" y="0"/>
                      <a:pt x="217" y="0"/>
                      <a:pt x="217" y="0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8" name="Freeform 90">
                <a:extLst>
                  <a:ext uri="{FF2B5EF4-FFF2-40B4-BE49-F238E27FC236}">
                    <a16:creationId xmlns:a16="http://schemas.microsoft.com/office/drawing/2014/main" xmlns="" id="{B8835C87-CE3C-4D21-A3C8-D1FD18422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1579563"/>
                <a:ext cx="22225" cy="22225"/>
              </a:xfrm>
              <a:custGeom>
                <a:avLst/>
                <a:gdLst>
                  <a:gd name="T0" fmla="*/ 31 w 63"/>
                  <a:gd name="T1" fmla="*/ 30 h 63"/>
                  <a:gd name="T2" fmla="*/ 31 w 63"/>
                  <a:gd name="T3" fmla="*/ 30 h 63"/>
                  <a:gd name="T4" fmla="*/ 31 w 63"/>
                  <a:gd name="T5" fmla="*/ 30 h 63"/>
                  <a:gd name="T6" fmla="*/ 31 w 63"/>
                  <a:gd name="T7" fmla="*/ 30 h 63"/>
                  <a:gd name="T8" fmla="*/ 62 w 63"/>
                  <a:gd name="T9" fmla="*/ 30 h 63"/>
                  <a:gd name="T10" fmla="*/ 62 w 63"/>
                  <a:gd name="T11" fmla="*/ 30 h 63"/>
                  <a:gd name="T12" fmla="*/ 62 w 63"/>
                  <a:gd name="T13" fmla="*/ 30 h 63"/>
                  <a:gd name="T14" fmla="*/ 62 w 63"/>
                  <a:gd name="T15" fmla="*/ 0 h 63"/>
                  <a:gd name="T16" fmla="*/ 31 w 63"/>
                  <a:gd name="T17" fmla="*/ 0 h 63"/>
                  <a:gd name="T18" fmla="*/ 31 w 63"/>
                  <a:gd name="T19" fmla="*/ 0 h 63"/>
                  <a:gd name="T20" fmla="*/ 31 w 63"/>
                  <a:gd name="T21" fmla="*/ 30 h 63"/>
                  <a:gd name="T22" fmla="*/ 31 w 63"/>
                  <a:gd name="T23" fmla="*/ 30 h 63"/>
                  <a:gd name="T24" fmla="*/ 0 w 63"/>
                  <a:gd name="T25" fmla="*/ 30 h 63"/>
                  <a:gd name="T26" fmla="*/ 0 w 63"/>
                  <a:gd name="T27" fmla="*/ 30 h 63"/>
                  <a:gd name="T28" fmla="*/ 0 w 63"/>
                  <a:gd name="T29" fmla="*/ 30 h 63"/>
                  <a:gd name="T30" fmla="*/ 0 w 63"/>
                  <a:gd name="T31" fmla="*/ 30 h 63"/>
                  <a:gd name="T32" fmla="*/ 0 w 63"/>
                  <a:gd name="T33" fmla="*/ 30 h 63"/>
                  <a:gd name="T34" fmla="*/ 0 w 63"/>
                  <a:gd name="T35" fmla="*/ 30 h 63"/>
                  <a:gd name="T36" fmla="*/ 0 w 63"/>
                  <a:gd name="T37" fmla="*/ 30 h 63"/>
                  <a:gd name="T38" fmla="*/ 0 w 63"/>
                  <a:gd name="T39" fmla="*/ 62 h 63"/>
                  <a:gd name="T40" fmla="*/ 31 w 63"/>
                  <a:gd name="T4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63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31" y="30"/>
                      <a:pt x="31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cubicBezTo>
                      <a:pt x="31" y="30"/>
                      <a:pt x="31" y="30"/>
                      <a:pt x="31" y="30"/>
                    </a:cubicBezTo>
                    <a:lnTo>
                      <a:pt x="31" y="30"/>
                    </a:lnTo>
                    <a:cubicBezTo>
                      <a:pt x="0" y="30"/>
                      <a:pt x="0" y="30"/>
                      <a:pt x="0" y="30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30"/>
                      <a:pt x="31" y="3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99" name="Freeform 91">
                <a:extLst>
                  <a:ext uri="{FF2B5EF4-FFF2-40B4-BE49-F238E27FC236}">
                    <a16:creationId xmlns:a16="http://schemas.microsoft.com/office/drawing/2014/main" xmlns="" id="{E0E9A8C5-C056-48B8-972F-023F5878C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013" y="1590675"/>
                <a:ext cx="66675" cy="77788"/>
              </a:xfrm>
              <a:custGeom>
                <a:avLst/>
                <a:gdLst>
                  <a:gd name="T0" fmla="*/ 186 w 187"/>
                  <a:gd name="T1" fmla="*/ 156 h 218"/>
                  <a:gd name="T2" fmla="*/ 186 w 187"/>
                  <a:gd name="T3" fmla="*/ 156 h 218"/>
                  <a:gd name="T4" fmla="*/ 186 w 187"/>
                  <a:gd name="T5" fmla="*/ 124 h 218"/>
                  <a:gd name="T6" fmla="*/ 186 w 187"/>
                  <a:gd name="T7" fmla="*/ 124 h 218"/>
                  <a:gd name="T8" fmla="*/ 186 w 187"/>
                  <a:gd name="T9" fmla="*/ 124 h 218"/>
                  <a:gd name="T10" fmla="*/ 155 w 187"/>
                  <a:gd name="T11" fmla="*/ 124 h 218"/>
                  <a:gd name="T12" fmla="*/ 155 w 187"/>
                  <a:gd name="T13" fmla="*/ 124 h 218"/>
                  <a:gd name="T14" fmla="*/ 124 w 187"/>
                  <a:gd name="T15" fmla="*/ 63 h 218"/>
                  <a:gd name="T16" fmla="*/ 93 w 187"/>
                  <a:gd name="T17" fmla="*/ 32 h 218"/>
                  <a:gd name="T18" fmla="*/ 62 w 187"/>
                  <a:gd name="T19" fmla="*/ 0 h 218"/>
                  <a:gd name="T20" fmla="*/ 62 w 187"/>
                  <a:gd name="T21" fmla="*/ 0 h 218"/>
                  <a:gd name="T22" fmla="*/ 62 w 187"/>
                  <a:gd name="T23" fmla="*/ 32 h 218"/>
                  <a:gd name="T24" fmla="*/ 62 w 187"/>
                  <a:gd name="T25" fmla="*/ 32 h 218"/>
                  <a:gd name="T26" fmla="*/ 62 w 187"/>
                  <a:gd name="T27" fmla="*/ 63 h 218"/>
                  <a:gd name="T28" fmla="*/ 62 w 187"/>
                  <a:gd name="T29" fmla="*/ 63 h 218"/>
                  <a:gd name="T30" fmla="*/ 62 w 187"/>
                  <a:gd name="T31" fmla="*/ 94 h 218"/>
                  <a:gd name="T32" fmla="*/ 62 w 187"/>
                  <a:gd name="T33" fmla="*/ 94 h 218"/>
                  <a:gd name="T34" fmla="*/ 62 w 187"/>
                  <a:gd name="T35" fmla="*/ 94 h 218"/>
                  <a:gd name="T36" fmla="*/ 62 w 187"/>
                  <a:gd name="T37" fmla="*/ 94 h 218"/>
                  <a:gd name="T38" fmla="*/ 62 w 187"/>
                  <a:gd name="T39" fmla="*/ 124 h 218"/>
                  <a:gd name="T40" fmla="*/ 62 w 187"/>
                  <a:gd name="T41" fmla="*/ 124 h 218"/>
                  <a:gd name="T42" fmla="*/ 62 w 187"/>
                  <a:gd name="T43" fmla="*/ 124 h 218"/>
                  <a:gd name="T44" fmla="*/ 62 w 187"/>
                  <a:gd name="T45" fmla="*/ 124 h 218"/>
                  <a:gd name="T46" fmla="*/ 31 w 187"/>
                  <a:gd name="T47" fmla="*/ 187 h 218"/>
                  <a:gd name="T48" fmla="*/ 0 w 187"/>
                  <a:gd name="T49" fmla="*/ 187 h 218"/>
                  <a:gd name="T50" fmla="*/ 0 w 187"/>
                  <a:gd name="T51" fmla="*/ 187 h 218"/>
                  <a:gd name="T52" fmla="*/ 31 w 187"/>
                  <a:gd name="T53" fmla="*/ 217 h 218"/>
                  <a:gd name="T54" fmla="*/ 0 w 187"/>
                  <a:gd name="T55" fmla="*/ 217 h 218"/>
                  <a:gd name="T56" fmla="*/ 31 w 187"/>
                  <a:gd name="T57" fmla="*/ 217 h 218"/>
                  <a:gd name="T58" fmla="*/ 31 w 187"/>
                  <a:gd name="T59" fmla="*/ 187 h 218"/>
                  <a:gd name="T60" fmla="*/ 62 w 187"/>
                  <a:gd name="T61" fmla="*/ 187 h 218"/>
                  <a:gd name="T62" fmla="*/ 62 w 187"/>
                  <a:gd name="T63" fmla="*/ 187 h 218"/>
                  <a:gd name="T64" fmla="*/ 93 w 187"/>
                  <a:gd name="T65" fmla="*/ 217 h 218"/>
                  <a:gd name="T66" fmla="*/ 93 w 187"/>
                  <a:gd name="T67" fmla="*/ 217 h 218"/>
                  <a:gd name="T68" fmla="*/ 93 w 187"/>
                  <a:gd name="T69" fmla="*/ 217 h 218"/>
                  <a:gd name="T70" fmla="*/ 93 w 187"/>
                  <a:gd name="T71" fmla="*/ 217 h 218"/>
                  <a:gd name="T72" fmla="*/ 93 w 187"/>
                  <a:gd name="T73" fmla="*/ 217 h 218"/>
                  <a:gd name="T74" fmla="*/ 93 w 187"/>
                  <a:gd name="T75" fmla="*/ 217 h 218"/>
                  <a:gd name="T76" fmla="*/ 124 w 187"/>
                  <a:gd name="T77" fmla="*/ 217 h 218"/>
                  <a:gd name="T78" fmla="*/ 124 w 187"/>
                  <a:gd name="T79" fmla="*/ 217 h 218"/>
                  <a:gd name="T80" fmla="*/ 155 w 187"/>
                  <a:gd name="T81" fmla="*/ 217 h 218"/>
                  <a:gd name="T82" fmla="*/ 186 w 187"/>
                  <a:gd name="T83" fmla="*/ 187 h 218"/>
                  <a:gd name="T84" fmla="*/ 186 w 187"/>
                  <a:gd name="T85" fmla="*/ 217 h 218"/>
                  <a:gd name="T86" fmla="*/ 186 w 187"/>
                  <a:gd name="T87" fmla="*/ 187 h 218"/>
                  <a:gd name="T88" fmla="*/ 186 w 187"/>
                  <a:gd name="T89" fmla="*/ 187 h 218"/>
                  <a:gd name="T90" fmla="*/ 186 w 187"/>
                  <a:gd name="T91" fmla="*/ 187 h 218"/>
                  <a:gd name="T92" fmla="*/ 186 w 187"/>
                  <a:gd name="T93" fmla="*/ 187 h 218"/>
                  <a:gd name="T94" fmla="*/ 186 w 187"/>
                  <a:gd name="T95" fmla="*/ 15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87" h="218">
                    <a:moveTo>
                      <a:pt x="186" y="156"/>
                    </a:moveTo>
                    <a:lnTo>
                      <a:pt x="186" y="156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55" y="94"/>
                      <a:pt x="124" y="94"/>
                      <a:pt x="124" y="63"/>
                    </a:cubicBezTo>
                    <a:cubicBezTo>
                      <a:pt x="93" y="63"/>
                      <a:pt x="93" y="32"/>
                      <a:pt x="93" y="32"/>
                    </a:cubicBezTo>
                    <a:cubicBezTo>
                      <a:pt x="93" y="32"/>
                      <a:pt x="62" y="32"/>
                      <a:pt x="62" y="0"/>
                    </a:cubicBezTo>
                    <a:lnTo>
                      <a:pt x="62" y="0"/>
                    </a:ln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cubicBezTo>
                      <a:pt x="62" y="63"/>
                      <a:pt x="62" y="63"/>
                      <a:pt x="62" y="63"/>
                    </a:cubicBezTo>
                    <a:lnTo>
                      <a:pt x="62" y="63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9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56"/>
                      <a:pt x="31" y="187"/>
                      <a:pt x="31" y="187"/>
                    </a:cubicBezTo>
                    <a:cubicBezTo>
                      <a:pt x="0" y="187"/>
                      <a:pt x="0" y="187"/>
                      <a:pt x="0" y="187"/>
                    </a:cubicBezTo>
                    <a:lnTo>
                      <a:pt x="0" y="187"/>
                    </a:lnTo>
                    <a:cubicBezTo>
                      <a:pt x="31" y="217"/>
                      <a:pt x="31" y="217"/>
                      <a:pt x="31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31" y="217"/>
                      <a:pt x="31" y="217"/>
                      <a:pt x="31" y="217"/>
                    </a:cubicBezTo>
                    <a:cubicBezTo>
                      <a:pt x="31" y="217"/>
                      <a:pt x="31" y="217"/>
                      <a:pt x="31" y="187"/>
                    </a:cubicBezTo>
                    <a:cubicBezTo>
                      <a:pt x="31" y="187"/>
                      <a:pt x="31" y="187"/>
                      <a:pt x="62" y="187"/>
                    </a:cubicBezTo>
                    <a:lnTo>
                      <a:pt x="62" y="18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24" y="217"/>
                      <a:pt x="155" y="217"/>
                    </a:cubicBezTo>
                    <a:cubicBezTo>
                      <a:pt x="155" y="217"/>
                      <a:pt x="155" y="187"/>
                      <a:pt x="186" y="187"/>
                    </a:cubicBezTo>
                    <a:cubicBezTo>
                      <a:pt x="186" y="187"/>
                      <a:pt x="186" y="187"/>
                      <a:pt x="186" y="217"/>
                    </a:cubicBezTo>
                    <a:cubicBezTo>
                      <a:pt x="186" y="187"/>
                      <a:pt x="186" y="187"/>
                      <a:pt x="186" y="187"/>
                    </a:cubicBezTo>
                    <a:lnTo>
                      <a:pt x="186" y="187"/>
                    </a:lnTo>
                    <a:lnTo>
                      <a:pt x="186" y="187"/>
                    </a:lnTo>
                    <a:lnTo>
                      <a:pt x="186" y="187"/>
                    </a:lnTo>
                    <a:cubicBezTo>
                      <a:pt x="186" y="156"/>
                      <a:pt x="186" y="156"/>
                      <a:pt x="186" y="15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0" name="Freeform 92">
                <a:extLst>
                  <a:ext uri="{FF2B5EF4-FFF2-40B4-BE49-F238E27FC236}">
                    <a16:creationId xmlns:a16="http://schemas.microsoft.com/office/drawing/2014/main" xmlns="" id="{40561346-0484-47E3-BD9C-39DA7C7C1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2563" y="1612900"/>
                <a:ext cx="44450" cy="44450"/>
              </a:xfrm>
              <a:custGeom>
                <a:avLst/>
                <a:gdLst>
                  <a:gd name="T0" fmla="*/ 124 w 125"/>
                  <a:gd name="T1" fmla="*/ 31 h 125"/>
                  <a:gd name="T2" fmla="*/ 124 w 125"/>
                  <a:gd name="T3" fmla="*/ 31 h 125"/>
                  <a:gd name="T4" fmla="*/ 124 w 125"/>
                  <a:gd name="T5" fmla="*/ 31 h 125"/>
                  <a:gd name="T6" fmla="*/ 124 w 125"/>
                  <a:gd name="T7" fmla="*/ 31 h 125"/>
                  <a:gd name="T8" fmla="*/ 124 w 125"/>
                  <a:gd name="T9" fmla="*/ 31 h 125"/>
                  <a:gd name="T10" fmla="*/ 124 w 125"/>
                  <a:gd name="T11" fmla="*/ 31 h 125"/>
                  <a:gd name="T12" fmla="*/ 93 w 125"/>
                  <a:gd name="T13" fmla="*/ 31 h 125"/>
                  <a:gd name="T14" fmla="*/ 93 w 125"/>
                  <a:gd name="T15" fmla="*/ 31 h 125"/>
                  <a:gd name="T16" fmla="*/ 93 w 125"/>
                  <a:gd name="T17" fmla="*/ 31 h 125"/>
                  <a:gd name="T18" fmla="*/ 93 w 125"/>
                  <a:gd name="T19" fmla="*/ 31 h 125"/>
                  <a:gd name="T20" fmla="*/ 0 w 125"/>
                  <a:gd name="T21" fmla="*/ 0 h 125"/>
                  <a:gd name="T22" fmla="*/ 0 w 125"/>
                  <a:gd name="T23" fmla="*/ 0 h 125"/>
                  <a:gd name="T24" fmla="*/ 0 w 125"/>
                  <a:gd name="T25" fmla="*/ 31 h 125"/>
                  <a:gd name="T26" fmla="*/ 0 w 125"/>
                  <a:gd name="T27" fmla="*/ 31 h 125"/>
                  <a:gd name="T28" fmla="*/ 31 w 125"/>
                  <a:gd name="T29" fmla="*/ 31 h 125"/>
                  <a:gd name="T30" fmla="*/ 62 w 125"/>
                  <a:gd name="T31" fmla="*/ 61 h 125"/>
                  <a:gd name="T32" fmla="*/ 62 w 125"/>
                  <a:gd name="T33" fmla="*/ 93 h 125"/>
                  <a:gd name="T34" fmla="*/ 62 w 125"/>
                  <a:gd name="T35" fmla="*/ 93 h 125"/>
                  <a:gd name="T36" fmla="*/ 62 w 125"/>
                  <a:gd name="T37" fmla="*/ 93 h 125"/>
                  <a:gd name="T38" fmla="*/ 93 w 125"/>
                  <a:gd name="T39" fmla="*/ 124 h 125"/>
                  <a:gd name="T40" fmla="*/ 124 w 125"/>
                  <a:gd name="T41" fmla="*/ 93 h 125"/>
                  <a:gd name="T42" fmla="*/ 124 w 125"/>
                  <a:gd name="T43" fmla="*/ 61 h 125"/>
                  <a:gd name="T44" fmla="*/ 124 w 125"/>
                  <a:gd name="T45" fmla="*/ 3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25">
                    <a:moveTo>
                      <a:pt x="124" y="31"/>
                    </a:move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cubicBezTo>
                      <a:pt x="31" y="61"/>
                      <a:pt x="31" y="61"/>
                      <a:pt x="62" y="61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1" name="Freeform 93">
                <a:extLst>
                  <a:ext uri="{FF2B5EF4-FFF2-40B4-BE49-F238E27FC236}">
                    <a16:creationId xmlns:a16="http://schemas.microsoft.com/office/drawing/2014/main" xmlns="" id="{088CA971-8C08-4C19-8495-B5081426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1463" y="1712913"/>
                <a:ext cx="33337" cy="44450"/>
              </a:xfrm>
              <a:custGeom>
                <a:avLst/>
                <a:gdLst>
                  <a:gd name="T0" fmla="*/ 62 w 94"/>
                  <a:gd name="T1" fmla="*/ 0 h 125"/>
                  <a:gd name="T2" fmla="*/ 62 w 94"/>
                  <a:gd name="T3" fmla="*/ 0 h 125"/>
                  <a:gd name="T4" fmla="*/ 31 w 94"/>
                  <a:gd name="T5" fmla="*/ 0 h 125"/>
                  <a:gd name="T6" fmla="*/ 31 w 94"/>
                  <a:gd name="T7" fmla="*/ 0 h 125"/>
                  <a:gd name="T8" fmla="*/ 31 w 94"/>
                  <a:gd name="T9" fmla="*/ 0 h 125"/>
                  <a:gd name="T10" fmla="*/ 31 w 94"/>
                  <a:gd name="T11" fmla="*/ 0 h 125"/>
                  <a:gd name="T12" fmla="*/ 31 w 94"/>
                  <a:gd name="T13" fmla="*/ 0 h 125"/>
                  <a:gd name="T14" fmla="*/ 0 w 94"/>
                  <a:gd name="T15" fmla="*/ 31 h 125"/>
                  <a:gd name="T16" fmla="*/ 0 w 94"/>
                  <a:gd name="T17" fmla="*/ 31 h 125"/>
                  <a:gd name="T18" fmla="*/ 0 w 94"/>
                  <a:gd name="T19" fmla="*/ 63 h 125"/>
                  <a:gd name="T20" fmla="*/ 0 w 94"/>
                  <a:gd name="T21" fmla="*/ 63 h 125"/>
                  <a:gd name="T22" fmla="*/ 0 w 94"/>
                  <a:gd name="T23" fmla="*/ 63 h 125"/>
                  <a:gd name="T24" fmla="*/ 0 w 94"/>
                  <a:gd name="T25" fmla="*/ 124 h 125"/>
                  <a:gd name="T26" fmla="*/ 0 w 94"/>
                  <a:gd name="T27" fmla="*/ 124 h 125"/>
                  <a:gd name="T28" fmla="*/ 31 w 94"/>
                  <a:gd name="T29" fmla="*/ 124 h 125"/>
                  <a:gd name="T30" fmla="*/ 31 w 94"/>
                  <a:gd name="T31" fmla="*/ 124 h 125"/>
                  <a:gd name="T32" fmla="*/ 62 w 94"/>
                  <a:gd name="T33" fmla="*/ 124 h 125"/>
                  <a:gd name="T34" fmla="*/ 62 w 94"/>
                  <a:gd name="T35" fmla="*/ 124 h 125"/>
                  <a:gd name="T36" fmla="*/ 62 w 94"/>
                  <a:gd name="T37" fmla="*/ 124 h 125"/>
                  <a:gd name="T38" fmla="*/ 62 w 94"/>
                  <a:gd name="T39" fmla="*/ 94 h 125"/>
                  <a:gd name="T40" fmla="*/ 93 w 94"/>
                  <a:gd name="T41" fmla="*/ 63 h 125"/>
                  <a:gd name="T42" fmla="*/ 62 w 94"/>
                  <a:gd name="T4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125">
                    <a:moveTo>
                      <a:pt x="62" y="0"/>
                    </a:move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lnTo>
                      <a:pt x="0" y="31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3"/>
                    </a:ln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63"/>
                      <a:pt x="93" y="63"/>
                    </a:cubicBezTo>
                    <a:cubicBezTo>
                      <a:pt x="62" y="63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2" name="Freeform 94">
                <a:extLst>
                  <a:ext uri="{FF2B5EF4-FFF2-40B4-BE49-F238E27FC236}">
                    <a16:creationId xmlns:a16="http://schemas.microsoft.com/office/drawing/2014/main" xmlns="" id="{8EF034DE-8C37-4833-A888-66363C0B0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22388"/>
                <a:ext cx="68262" cy="34925"/>
              </a:xfrm>
              <a:custGeom>
                <a:avLst/>
                <a:gdLst>
                  <a:gd name="T0" fmla="*/ 187 w 188"/>
                  <a:gd name="T1" fmla="*/ 63 h 95"/>
                  <a:gd name="T2" fmla="*/ 187 w 188"/>
                  <a:gd name="T3" fmla="*/ 63 h 95"/>
                  <a:gd name="T4" fmla="*/ 187 w 188"/>
                  <a:gd name="T5" fmla="*/ 63 h 95"/>
                  <a:gd name="T6" fmla="*/ 187 w 188"/>
                  <a:gd name="T7" fmla="*/ 63 h 95"/>
                  <a:gd name="T8" fmla="*/ 156 w 188"/>
                  <a:gd name="T9" fmla="*/ 32 h 95"/>
                  <a:gd name="T10" fmla="*/ 156 w 188"/>
                  <a:gd name="T11" fmla="*/ 32 h 95"/>
                  <a:gd name="T12" fmla="*/ 156 w 188"/>
                  <a:gd name="T13" fmla="*/ 32 h 95"/>
                  <a:gd name="T14" fmla="*/ 156 w 188"/>
                  <a:gd name="T15" fmla="*/ 32 h 95"/>
                  <a:gd name="T16" fmla="*/ 156 w 188"/>
                  <a:gd name="T17" fmla="*/ 32 h 95"/>
                  <a:gd name="T18" fmla="*/ 156 w 188"/>
                  <a:gd name="T19" fmla="*/ 32 h 95"/>
                  <a:gd name="T20" fmla="*/ 125 w 188"/>
                  <a:gd name="T21" fmla="*/ 32 h 95"/>
                  <a:gd name="T22" fmla="*/ 125 w 188"/>
                  <a:gd name="T23" fmla="*/ 32 h 95"/>
                  <a:gd name="T24" fmla="*/ 63 w 188"/>
                  <a:gd name="T25" fmla="*/ 0 h 95"/>
                  <a:gd name="T26" fmla="*/ 63 w 188"/>
                  <a:gd name="T27" fmla="*/ 0 h 95"/>
                  <a:gd name="T28" fmla="*/ 32 w 188"/>
                  <a:gd name="T29" fmla="*/ 0 h 95"/>
                  <a:gd name="T30" fmla="*/ 32 w 188"/>
                  <a:gd name="T31" fmla="*/ 0 h 95"/>
                  <a:gd name="T32" fmla="*/ 32 w 188"/>
                  <a:gd name="T33" fmla="*/ 0 h 95"/>
                  <a:gd name="T34" fmla="*/ 32 w 188"/>
                  <a:gd name="T35" fmla="*/ 0 h 95"/>
                  <a:gd name="T36" fmla="*/ 0 w 188"/>
                  <a:gd name="T37" fmla="*/ 32 h 95"/>
                  <a:gd name="T38" fmla="*/ 32 w 188"/>
                  <a:gd name="T39" fmla="*/ 32 h 95"/>
                  <a:gd name="T40" fmla="*/ 32 w 188"/>
                  <a:gd name="T41" fmla="*/ 32 h 95"/>
                  <a:gd name="T42" fmla="*/ 32 w 188"/>
                  <a:gd name="T43" fmla="*/ 32 h 95"/>
                  <a:gd name="T44" fmla="*/ 63 w 188"/>
                  <a:gd name="T45" fmla="*/ 63 h 95"/>
                  <a:gd name="T46" fmla="*/ 63 w 188"/>
                  <a:gd name="T47" fmla="*/ 63 h 95"/>
                  <a:gd name="T48" fmla="*/ 63 w 188"/>
                  <a:gd name="T49" fmla="*/ 63 h 95"/>
                  <a:gd name="T50" fmla="*/ 125 w 188"/>
                  <a:gd name="T51" fmla="*/ 94 h 95"/>
                  <a:gd name="T52" fmla="*/ 125 w 188"/>
                  <a:gd name="T53" fmla="*/ 94 h 95"/>
                  <a:gd name="T54" fmla="*/ 125 w 188"/>
                  <a:gd name="T55" fmla="*/ 94 h 95"/>
                  <a:gd name="T56" fmla="*/ 125 w 188"/>
                  <a:gd name="T57" fmla="*/ 94 h 95"/>
                  <a:gd name="T58" fmla="*/ 125 w 188"/>
                  <a:gd name="T59" fmla="*/ 94 h 95"/>
                  <a:gd name="T60" fmla="*/ 125 w 188"/>
                  <a:gd name="T61" fmla="*/ 94 h 95"/>
                  <a:gd name="T62" fmla="*/ 156 w 188"/>
                  <a:gd name="T63" fmla="*/ 94 h 95"/>
                  <a:gd name="T64" fmla="*/ 187 w 188"/>
                  <a:gd name="T65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8" h="95">
                    <a:moveTo>
                      <a:pt x="187" y="63"/>
                    </a:moveTo>
                    <a:lnTo>
                      <a:pt x="187" y="63"/>
                    </a:lnTo>
                    <a:lnTo>
                      <a:pt x="187" y="63"/>
                    </a:lnTo>
                    <a:lnTo>
                      <a:pt x="187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56" y="32"/>
                    </a:lnTo>
                    <a:cubicBezTo>
                      <a:pt x="125" y="32"/>
                      <a:pt x="125" y="32"/>
                      <a:pt x="125" y="32"/>
                    </a:cubicBezTo>
                    <a:lnTo>
                      <a:pt x="125" y="32"/>
                    </a:lnTo>
                    <a:cubicBezTo>
                      <a:pt x="94" y="32"/>
                      <a:pt x="94" y="0"/>
                      <a:pt x="63" y="0"/>
                    </a:cubicBezTo>
                    <a:lnTo>
                      <a:pt x="63" y="0"/>
                    </a:lnTo>
                    <a:cubicBezTo>
                      <a:pt x="6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32"/>
                      <a:pt x="32" y="32"/>
                      <a:pt x="0" y="32"/>
                    </a:cubicBezTo>
                    <a:cubicBezTo>
                      <a:pt x="0" y="32"/>
                      <a:pt x="0" y="32"/>
                      <a:pt x="32" y="32"/>
                    </a:cubicBezTo>
                    <a:lnTo>
                      <a:pt x="32" y="32"/>
                    </a:lnTo>
                    <a:lnTo>
                      <a:pt x="32" y="32"/>
                    </a:lnTo>
                    <a:lnTo>
                      <a:pt x="63" y="63"/>
                    </a:lnTo>
                    <a:lnTo>
                      <a:pt x="63" y="63"/>
                    </a:lnTo>
                    <a:lnTo>
                      <a:pt x="63" y="63"/>
                    </a:lnTo>
                    <a:cubicBezTo>
                      <a:pt x="94" y="63"/>
                      <a:pt x="125" y="63"/>
                      <a:pt x="125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lnTo>
                      <a:pt x="125" y="94"/>
                    </a:lnTo>
                    <a:cubicBezTo>
                      <a:pt x="156" y="94"/>
                      <a:pt x="156" y="94"/>
                      <a:pt x="156" y="94"/>
                    </a:cubicBezTo>
                    <a:cubicBezTo>
                      <a:pt x="156" y="63"/>
                      <a:pt x="187" y="63"/>
                      <a:pt x="187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3" name="Freeform 95">
                <a:extLst>
                  <a:ext uri="{FF2B5EF4-FFF2-40B4-BE49-F238E27FC236}">
                    <a16:creationId xmlns:a16="http://schemas.microsoft.com/office/drawing/2014/main" xmlns="" id="{BFCB707F-6770-4782-95F1-F05CEBD1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277938"/>
                <a:ext cx="57150" cy="34925"/>
              </a:xfrm>
              <a:custGeom>
                <a:avLst/>
                <a:gdLst>
                  <a:gd name="T0" fmla="*/ 125 w 157"/>
                  <a:gd name="T1" fmla="*/ 32 h 95"/>
                  <a:gd name="T2" fmla="*/ 125 w 157"/>
                  <a:gd name="T3" fmla="*/ 32 h 95"/>
                  <a:gd name="T4" fmla="*/ 63 w 157"/>
                  <a:gd name="T5" fmla="*/ 0 h 95"/>
                  <a:gd name="T6" fmla="*/ 63 w 157"/>
                  <a:gd name="T7" fmla="*/ 0 h 95"/>
                  <a:gd name="T8" fmla="*/ 32 w 157"/>
                  <a:gd name="T9" fmla="*/ 0 h 95"/>
                  <a:gd name="T10" fmla="*/ 0 w 157"/>
                  <a:gd name="T11" fmla="*/ 32 h 95"/>
                  <a:gd name="T12" fmla="*/ 0 w 157"/>
                  <a:gd name="T13" fmla="*/ 32 h 95"/>
                  <a:gd name="T14" fmla="*/ 0 w 157"/>
                  <a:gd name="T15" fmla="*/ 32 h 95"/>
                  <a:gd name="T16" fmla="*/ 0 w 157"/>
                  <a:gd name="T17" fmla="*/ 32 h 95"/>
                  <a:gd name="T18" fmla="*/ 32 w 157"/>
                  <a:gd name="T19" fmla="*/ 63 h 95"/>
                  <a:gd name="T20" fmla="*/ 32 w 157"/>
                  <a:gd name="T21" fmla="*/ 63 h 95"/>
                  <a:gd name="T22" fmla="*/ 94 w 157"/>
                  <a:gd name="T23" fmla="*/ 94 h 95"/>
                  <a:gd name="T24" fmla="*/ 125 w 157"/>
                  <a:gd name="T25" fmla="*/ 94 h 95"/>
                  <a:gd name="T26" fmla="*/ 125 w 157"/>
                  <a:gd name="T27" fmla="*/ 94 h 95"/>
                  <a:gd name="T28" fmla="*/ 156 w 157"/>
                  <a:gd name="T29" fmla="*/ 94 h 95"/>
                  <a:gd name="T30" fmla="*/ 156 w 157"/>
                  <a:gd name="T31" fmla="*/ 63 h 95"/>
                  <a:gd name="T32" fmla="*/ 156 w 157"/>
                  <a:gd name="T33" fmla="*/ 63 h 95"/>
                  <a:gd name="T34" fmla="*/ 156 w 157"/>
                  <a:gd name="T35" fmla="*/ 32 h 95"/>
                  <a:gd name="T36" fmla="*/ 156 w 157"/>
                  <a:gd name="T37" fmla="*/ 32 h 95"/>
                  <a:gd name="T38" fmla="*/ 125 w 157"/>
                  <a:gd name="T39" fmla="*/ 3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95">
                    <a:moveTo>
                      <a:pt x="125" y="32"/>
                    </a:moveTo>
                    <a:lnTo>
                      <a:pt x="125" y="32"/>
                    </a:lnTo>
                    <a:cubicBezTo>
                      <a:pt x="94" y="32"/>
                      <a:pt x="94" y="32"/>
                      <a:pt x="63" y="0"/>
                    </a:cubicBezTo>
                    <a:lnTo>
                      <a:pt x="63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2"/>
                    </a:cubicBez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32"/>
                      <a:pt x="0" y="63"/>
                      <a:pt x="32" y="63"/>
                    </a:cubicBezTo>
                    <a:lnTo>
                      <a:pt x="32" y="63"/>
                    </a:lnTo>
                    <a:cubicBezTo>
                      <a:pt x="63" y="63"/>
                      <a:pt x="94" y="63"/>
                      <a:pt x="94" y="94"/>
                    </a:cubicBezTo>
                    <a:lnTo>
                      <a:pt x="125" y="94"/>
                    </a:lnTo>
                    <a:lnTo>
                      <a:pt x="125" y="94"/>
                    </a:lnTo>
                    <a:lnTo>
                      <a:pt x="156" y="94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32"/>
                    </a:lnTo>
                    <a:lnTo>
                      <a:pt x="156" y="32"/>
                    </a:lnTo>
                    <a:lnTo>
                      <a:pt x="125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4" name="Freeform 96">
                <a:extLst>
                  <a:ext uri="{FF2B5EF4-FFF2-40B4-BE49-F238E27FC236}">
                    <a16:creationId xmlns:a16="http://schemas.microsoft.com/office/drawing/2014/main" xmlns="" id="{AF449415-84A3-4866-8D61-44769C79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44575"/>
                <a:ext cx="190500" cy="212725"/>
              </a:xfrm>
              <a:custGeom>
                <a:avLst/>
                <a:gdLst>
                  <a:gd name="T0" fmla="*/ 372 w 528"/>
                  <a:gd name="T1" fmla="*/ 93 h 590"/>
                  <a:gd name="T2" fmla="*/ 372 w 528"/>
                  <a:gd name="T3" fmla="*/ 62 h 590"/>
                  <a:gd name="T4" fmla="*/ 372 w 528"/>
                  <a:gd name="T5" fmla="*/ 31 h 590"/>
                  <a:gd name="T6" fmla="*/ 372 w 528"/>
                  <a:gd name="T7" fmla="*/ 0 h 590"/>
                  <a:gd name="T8" fmla="*/ 372 w 528"/>
                  <a:gd name="T9" fmla="*/ 0 h 590"/>
                  <a:gd name="T10" fmla="*/ 310 w 528"/>
                  <a:gd name="T11" fmla="*/ 0 h 590"/>
                  <a:gd name="T12" fmla="*/ 310 w 528"/>
                  <a:gd name="T13" fmla="*/ 0 h 590"/>
                  <a:gd name="T14" fmla="*/ 279 w 528"/>
                  <a:gd name="T15" fmla="*/ 0 h 590"/>
                  <a:gd name="T16" fmla="*/ 248 w 528"/>
                  <a:gd name="T17" fmla="*/ 62 h 590"/>
                  <a:gd name="T18" fmla="*/ 217 w 528"/>
                  <a:gd name="T19" fmla="*/ 93 h 590"/>
                  <a:gd name="T20" fmla="*/ 154 w 528"/>
                  <a:gd name="T21" fmla="*/ 93 h 590"/>
                  <a:gd name="T22" fmla="*/ 124 w 528"/>
                  <a:gd name="T23" fmla="*/ 93 h 590"/>
                  <a:gd name="T24" fmla="*/ 154 w 528"/>
                  <a:gd name="T25" fmla="*/ 124 h 590"/>
                  <a:gd name="T26" fmla="*/ 154 w 528"/>
                  <a:gd name="T27" fmla="*/ 124 h 590"/>
                  <a:gd name="T28" fmla="*/ 154 w 528"/>
                  <a:gd name="T29" fmla="*/ 155 h 590"/>
                  <a:gd name="T30" fmla="*/ 186 w 528"/>
                  <a:gd name="T31" fmla="*/ 186 h 590"/>
                  <a:gd name="T32" fmla="*/ 186 w 528"/>
                  <a:gd name="T33" fmla="*/ 186 h 590"/>
                  <a:gd name="T34" fmla="*/ 154 w 528"/>
                  <a:gd name="T35" fmla="*/ 217 h 590"/>
                  <a:gd name="T36" fmla="*/ 248 w 528"/>
                  <a:gd name="T37" fmla="*/ 279 h 590"/>
                  <a:gd name="T38" fmla="*/ 217 w 528"/>
                  <a:gd name="T39" fmla="*/ 341 h 590"/>
                  <a:gd name="T40" fmla="*/ 186 w 528"/>
                  <a:gd name="T41" fmla="*/ 310 h 590"/>
                  <a:gd name="T42" fmla="*/ 124 w 528"/>
                  <a:gd name="T43" fmla="*/ 372 h 590"/>
                  <a:gd name="T44" fmla="*/ 93 w 528"/>
                  <a:gd name="T45" fmla="*/ 402 h 590"/>
                  <a:gd name="T46" fmla="*/ 62 w 528"/>
                  <a:gd name="T47" fmla="*/ 402 h 590"/>
                  <a:gd name="T48" fmla="*/ 31 w 528"/>
                  <a:gd name="T49" fmla="*/ 496 h 590"/>
                  <a:gd name="T50" fmla="*/ 31 w 528"/>
                  <a:gd name="T51" fmla="*/ 558 h 590"/>
                  <a:gd name="T52" fmla="*/ 31 w 528"/>
                  <a:gd name="T53" fmla="*/ 558 h 590"/>
                  <a:gd name="T54" fmla="*/ 62 w 528"/>
                  <a:gd name="T55" fmla="*/ 589 h 590"/>
                  <a:gd name="T56" fmla="*/ 93 w 528"/>
                  <a:gd name="T57" fmla="*/ 589 h 590"/>
                  <a:gd name="T58" fmla="*/ 154 w 528"/>
                  <a:gd name="T59" fmla="*/ 589 h 590"/>
                  <a:gd name="T60" fmla="*/ 186 w 528"/>
                  <a:gd name="T61" fmla="*/ 589 h 590"/>
                  <a:gd name="T62" fmla="*/ 217 w 528"/>
                  <a:gd name="T63" fmla="*/ 558 h 590"/>
                  <a:gd name="T64" fmla="*/ 279 w 528"/>
                  <a:gd name="T65" fmla="*/ 558 h 590"/>
                  <a:gd name="T66" fmla="*/ 279 w 528"/>
                  <a:gd name="T67" fmla="*/ 558 h 590"/>
                  <a:gd name="T68" fmla="*/ 310 w 528"/>
                  <a:gd name="T69" fmla="*/ 558 h 590"/>
                  <a:gd name="T70" fmla="*/ 341 w 528"/>
                  <a:gd name="T71" fmla="*/ 558 h 590"/>
                  <a:gd name="T72" fmla="*/ 372 w 528"/>
                  <a:gd name="T73" fmla="*/ 526 h 590"/>
                  <a:gd name="T74" fmla="*/ 403 w 528"/>
                  <a:gd name="T75" fmla="*/ 526 h 590"/>
                  <a:gd name="T76" fmla="*/ 434 w 528"/>
                  <a:gd name="T77" fmla="*/ 496 h 590"/>
                  <a:gd name="T78" fmla="*/ 527 w 528"/>
                  <a:gd name="T79" fmla="*/ 434 h 590"/>
                  <a:gd name="T80" fmla="*/ 527 w 528"/>
                  <a:gd name="T81" fmla="*/ 434 h 590"/>
                  <a:gd name="T82" fmla="*/ 527 w 528"/>
                  <a:gd name="T83" fmla="*/ 434 h 590"/>
                  <a:gd name="T84" fmla="*/ 496 w 528"/>
                  <a:gd name="T85" fmla="*/ 434 h 590"/>
                  <a:gd name="T86" fmla="*/ 465 w 528"/>
                  <a:gd name="T87" fmla="*/ 402 h 590"/>
                  <a:gd name="T88" fmla="*/ 434 w 528"/>
                  <a:gd name="T89" fmla="*/ 372 h 590"/>
                  <a:gd name="T90" fmla="*/ 465 w 528"/>
                  <a:gd name="T91" fmla="*/ 341 h 590"/>
                  <a:gd name="T92" fmla="*/ 434 w 528"/>
                  <a:gd name="T93" fmla="*/ 310 h 590"/>
                  <a:gd name="T94" fmla="*/ 434 w 528"/>
                  <a:gd name="T95" fmla="*/ 248 h 590"/>
                  <a:gd name="T96" fmla="*/ 434 w 528"/>
                  <a:gd name="T97" fmla="*/ 217 h 590"/>
                  <a:gd name="T98" fmla="*/ 434 w 528"/>
                  <a:gd name="T99" fmla="*/ 217 h 590"/>
                  <a:gd name="T100" fmla="*/ 403 w 528"/>
                  <a:gd name="T101" fmla="*/ 186 h 590"/>
                  <a:gd name="T102" fmla="*/ 403 w 528"/>
                  <a:gd name="T103" fmla="*/ 155 h 590"/>
                  <a:gd name="T104" fmla="*/ 403 w 528"/>
                  <a:gd name="T105" fmla="*/ 124 h 590"/>
                  <a:gd name="T106" fmla="*/ 403 w 528"/>
                  <a:gd name="T107" fmla="*/ 124 h 590"/>
                  <a:gd name="T108" fmla="*/ 403 w 528"/>
                  <a:gd name="T109" fmla="*/ 124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28" h="590">
                    <a:moveTo>
                      <a:pt x="372" y="93"/>
                    </a:move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62"/>
                    </a:lnTo>
                    <a:lnTo>
                      <a:pt x="372" y="62"/>
                    </a:lnTo>
                    <a:cubicBezTo>
                      <a:pt x="372" y="31"/>
                      <a:pt x="372" y="31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41" y="0"/>
                      <a:pt x="341" y="0"/>
                      <a:pt x="341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lnTo>
                      <a:pt x="310" y="0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62"/>
                      <a:pt x="248" y="62"/>
                    </a:cubicBezTo>
                    <a:lnTo>
                      <a:pt x="248" y="62"/>
                    </a:lnTo>
                    <a:cubicBezTo>
                      <a:pt x="248" y="62"/>
                      <a:pt x="248" y="62"/>
                      <a:pt x="217" y="62"/>
                    </a:cubicBezTo>
                    <a:lnTo>
                      <a:pt x="217" y="93"/>
                    </a:lnTo>
                    <a:lnTo>
                      <a:pt x="186" y="93"/>
                    </a:lnTo>
                    <a:lnTo>
                      <a:pt x="154" y="93"/>
                    </a:lnTo>
                    <a:lnTo>
                      <a:pt x="154" y="93"/>
                    </a:lnTo>
                    <a:lnTo>
                      <a:pt x="124" y="93"/>
                    </a:lnTo>
                    <a:lnTo>
                      <a:pt x="124" y="93"/>
                    </a:lnTo>
                    <a:cubicBezTo>
                      <a:pt x="124" y="93"/>
                      <a:pt x="154" y="93"/>
                      <a:pt x="154" y="124"/>
                    </a:cubicBez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54" y="155"/>
                      <a:pt x="154" y="155"/>
                      <a:pt x="15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54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4" y="186"/>
                      <a:pt x="154" y="217"/>
                      <a:pt x="154" y="217"/>
                    </a:cubicBezTo>
                    <a:lnTo>
                      <a:pt x="154" y="217"/>
                    </a:lnTo>
                    <a:lnTo>
                      <a:pt x="186" y="217"/>
                    </a:lnTo>
                    <a:cubicBezTo>
                      <a:pt x="217" y="217"/>
                      <a:pt x="248" y="248"/>
                      <a:pt x="248" y="279"/>
                    </a:cubicBezTo>
                    <a:lnTo>
                      <a:pt x="248" y="310"/>
                    </a:lnTo>
                    <a:lnTo>
                      <a:pt x="217" y="341"/>
                    </a:lnTo>
                    <a:lnTo>
                      <a:pt x="186" y="310"/>
                    </a:lnTo>
                    <a:lnTo>
                      <a:pt x="186" y="310"/>
                    </a:lnTo>
                    <a:cubicBezTo>
                      <a:pt x="186" y="341"/>
                      <a:pt x="154" y="341"/>
                      <a:pt x="154" y="341"/>
                    </a:cubicBezTo>
                    <a:cubicBezTo>
                      <a:pt x="154" y="341"/>
                      <a:pt x="154" y="372"/>
                      <a:pt x="124" y="372"/>
                    </a:cubicBezTo>
                    <a:lnTo>
                      <a:pt x="124" y="372"/>
                    </a:lnTo>
                    <a:cubicBezTo>
                      <a:pt x="93" y="402"/>
                      <a:pt x="93" y="402"/>
                      <a:pt x="93" y="402"/>
                    </a:cubicBezTo>
                    <a:cubicBezTo>
                      <a:pt x="62" y="402"/>
                      <a:pt x="62" y="402"/>
                      <a:pt x="62" y="402"/>
                    </a:cubicBezTo>
                    <a:lnTo>
                      <a:pt x="62" y="402"/>
                    </a:lnTo>
                    <a:cubicBezTo>
                      <a:pt x="62" y="434"/>
                      <a:pt x="0" y="465"/>
                      <a:pt x="0" y="465"/>
                    </a:cubicBezTo>
                    <a:cubicBezTo>
                      <a:pt x="0" y="465"/>
                      <a:pt x="0" y="465"/>
                      <a:pt x="31" y="496"/>
                    </a:cubicBezTo>
                    <a:lnTo>
                      <a:pt x="31" y="496"/>
                    </a:lnTo>
                    <a:cubicBezTo>
                      <a:pt x="31" y="526"/>
                      <a:pt x="31" y="526"/>
                      <a:pt x="31" y="558"/>
                    </a:cubicBezTo>
                    <a:lnTo>
                      <a:pt x="31" y="558"/>
                    </a:lnTo>
                    <a:lnTo>
                      <a:pt x="31" y="558"/>
                    </a:lnTo>
                    <a:cubicBezTo>
                      <a:pt x="62" y="558"/>
                      <a:pt x="62" y="589"/>
                      <a:pt x="62" y="589"/>
                    </a:cubicBezTo>
                    <a:lnTo>
                      <a:pt x="62" y="589"/>
                    </a:lnTo>
                    <a:lnTo>
                      <a:pt x="62" y="589"/>
                    </a:lnTo>
                    <a:lnTo>
                      <a:pt x="93" y="589"/>
                    </a:lnTo>
                    <a:cubicBezTo>
                      <a:pt x="93" y="589"/>
                      <a:pt x="93" y="589"/>
                      <a:pt x="124" y="589"/>
                    </a:cubicBezTo>
                    <a:cubicBezTo>
                      <a:pt x="124" y="589"/>
                      <a:pt x="124" y="589"/>
                      <a:pt x="154" y="589"/>
                    </a:cubicBezTo>
                    <a:lnTo>
                      <a:pt x="154" y="589"/>
                    </a:lnTo>
                    <a:cubicBezTo>
                      <a:pt x="186" y="589"/>
                      <a:pt x="186" y="589"/>
                      <a:pt x="186" y="589"/>
                    </a:cubicBezTo>
                    <a:cubicBezTo>
                      <a:pt x="186" y="589"/>
                      <a:pt x="217" y="589"/>
                      <a:pt x="217" y="558"/>
                    </a:cubicBezTo>
                    <a:lnTo>
                      <a:pt x="217" y="558"/>
                    </a:lnTo>
                    <a:cubicBezTo>
                      <a:pt x="248" y="558"/>
                      <a:pt x="248" y="558"/>
                      <a:pt x="248" y="558"/>
                    </a:cubicBezTo>
                    <a:lnTo>
                      <a:pt x="279" y="558"/>
                    </a:lnTo>
                    <a:lnTo>
                      <a:pt x="279" y="558"/>
                    </a:lnTo>
                    <a:lnTo>
                      <a:pt x="279" y="558"/>
                    </a:lnTo>
                    <a:cubicBezTo>
                      <a:pt x="310" y="558"/>
                      <a:pt x="310" y="558"/>
                      <a:pt x="310" y="558"/>
                    </a:cubicBezTo>
                    <a:lnTo>
                      <a:pt x="310" y="558"/>
                    </a:lnTo>
                    <a:cubicBezTo>
                      <a:pt x="341" y="558"/>
                      <a:pt x="341" y="558"/>
                      <a:pt x="341" y="558"/>
                    </a:cubicBezTo>
                    <a:lnTo>
                      <a:pt x="341" y="558"/>
                    </a:lnTo>
                    <a:lnTo>
                      <a:pt x="341" y="558"/>
                    </a:lnTo>
                    <a:lnTo>
                      <a:pt x="372" y="526"/>
                    </a:lnTo>
                    <a:lnTo>
                      <a:pt x="372" y="526"/>
                    </a:lnTo>
                    <a:cubicBezTo>
                      <a:pt x="372" y="526"/>
                      <a:pt x="372" y="526"/>
                      <a:pt x="403" y="526"/>
                    </a:cubicBezTo>
                    <a:cubicBezTo>
                      <a:pt x="403" y="526"/>
                      <a:pt x="403" y="526"/>
                      <a:pt x="434" y="496"/>
                    </a:cubicBezTo>
                    <a:lnTo>
                      <a:pt x="434" y="496"/>
                    </a:lnTo>
                    <a:cubicBezTo>
                      <a:pt x="434" y="496"/>
                      <a:pt x="434" y="496"/>
                      <a:pt x="465" y="465"/>
                    </a:cubicBezTo>
                    <a:cubicBezTo>
                      <a:pt x="465" y="465"/>
                      <a:pt x="496" y="434"/>
                      <a:pt x="527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496" y="434"/>
                    </a:lnTo>
                    <a:lnTo>
                      <a:pt x="496" y="402"/>
                    </a:lnTo>
                    <a:cubicBezTo>
                      <a:pt x="465" y="402"/>
                      <a:pt x="465" y="402"/>
                      <a:pt x="465" y="402"/>
                    </a:cubicBezTo>
                    <a:cubicBezTo>
                      <a:pt x="434" y="372"/>
                      <a:pt x="434" y="372"/>
                      <a:pt x="434" y="372"/>
                    </a:cubicBezTo>
                    <a:lnTo>
                      <a:pt x="434" y="372"/>
                    </a:lnTo>
                    <a:cubicBezTo>
                      <a:pt x="434" y="372"/>
                      <a:pt x="434" y="341"/>
                      <a:pt x="465" y="341"/>
                    </a:cubicBezTo>
                    <a:lnTo>
                      <a:pt x="465" y="341"/>
                    </a:lnTo>
                    <a:cubicBezTo>
                      <a:pt x="434" y="341"/>
                      <a:pt x="434" y="310"/>
                      <a:pt x="434" y="310"/>
                    </a:cubicBezTo>
                    <a:lnTo>
                      <a:pt x="434" y="310"/>
                    </a:lnTo>
                    <a:lnTo>
                      <a:pt x="434" y="279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17"/>
                    </a:lnTo>
                    <a:lnTo>
                      <a:pt x="434" y="217"/>
                    </a:lnTo>
                    <a:lnTo>
                      <a:pt x="434" y="217"/>
                    </a:lnTo>
                    <a:cubicBezTo>
                      <a:pt x="434" y="217"/>
                      <a:pt x="403" y="217"/>
                      <a:pt x="403" y="186"/>
                    </a:cubicBezTo>
                    <a:lnTo>
                      <a:pt x="403" y="186"/>
                    </a:lnTo>
                    <a:lnTo>
                      <a:pt x="403" y="186"/>
                    </a:lnTo>
                    <a:cubicBezTo>
                      <a:pt x="403" y="186"/>
                      <a:pt x="403" y="186"/>
                      <a:pt x="403" y="155"/>
                    </a:cubicBezTo>
                    <a:cubicBezTo>
                      <a:pt x="403" y="155"/>
                      <a:pt x="403" y="155"/>
                      <a:pt x="403" y="124"/>
                    </a:cubicBez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403" y="124"/>
                    </a:lnTo>
                    <a:lnTo>
                      <a:pt x="37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5" name="Freeform 97">
                <a:extLst>
                  <a:ext uri="{FF2B5EF4-FFF2-40B4-BE49-F238E27FC236}">
                    <a16:creationId xmlns:a16="http://schemas.microsoft.com/office/drawing/2014/main" xmlns="" id="{43A775CC-8DAA-4D71-A5ED-2024F3256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1457325"/>
                <a:ext cx="334963" cy="157163"/>
              </a:xfrm>
              <a:custGeom>
                <a:avLst/>
                <a:gdLst>
                  <a:gd name="T0" fmla="*/ 682 w 931"/>
                  <a:gd name="T1" fmla="*/ 63 h 436"/>
                  <a:gd name="T2" fmla="*/ 682 w 931"/>
                  <a:gd name="T3" fmla="*/ 63 h 436"/>
                  <a:gd name="T4" fmla="*/ 620 w 931"/>
                  <a:gd name="T5" fmla="*/ 63 h 436"/>
                  <a:gd name="T6" fmla="*/ 589 w 931"/>
                  <a:gd name="T7" fmla="*/ 0 h 436"/>
                  <a:gd name="T8" fmla="*/ 527 w 931"/>
                  <a:gd name="T9" fmla="*/ 0 h 436"/>
                  <a:gd name="T10" fmla="*/ 496 w 931"/>
                  <a:gd name="T11" fmla="*/ 0 h 436"/>
                  <a:gd name="T12" fmla="*/ 465 w 931"/>
                  <a:gd name="T13" fmla="*/ 32 h 436"/>
                  <a:gd name="T14" fmla="*/ 434 w 931"/>
                  <a:gd name="T15" fmla="*/ 63 h 436"/>
                  <a:gd name="T16" fmla="*/ 372 w 931"/>
                  <a:gd name="T17" fmla="*/ 63 h 436"/>
                  <a:gd name="T18" fmla="*/ 341 w 931"/>
                  <a:gd name="T19" fmla="*/ 32 h 436"/>
                  <a:gd name="T20" fmla="*/ 310 w 931"/>
                  <a:gd name="T21" fmla="*/ 32 h 436"/>
                  <a:gd name="T22" fmla="*/ 279 w 931"/>
                  <a:gd name="T23" fmla="*/ 32 h 436"/>
                  <a:gd name="T24" fmla="*/ 248 w 931"/>
                  <a:gd name="T25" fmla="*/ 32 h 436"/>
                  <a:gd name="T26" fmla="*/ 186 w 931"/>
                  <a:gd name="T27" fmla="*/ 0 h 436"/>
                  <a:gd name="T28" fmla="*/ 92 w 931"/>
                  <a:gd name="T29" fmla="*/ 32 h 436"/>
                  <a:gd name="T30" fmla="*/ 92 w 931"/>
                  <a:gd name="T31" fmla="*/ 32 h 436"/>
                  <a:gd name="T32" fmla="*/ 92 w 931"/>
                  <a:gd name="T33" fmla="*/ 63 h 436"/>
                  <a:gd name="T34" fmla="*/ 62 w 931"/>
                  <a:gd name="T35" fmla="*/ 124 h 436"/>
                  <a:gd name="T36" fmla="*/ 31 w 931"/>
                  <a:gd name="T37" fmla="*/ 124 h 436"/>
                  <a:gd name="T38" fmla="*/ 31 w 931"/>
                  <a:gd name="T39" fmla="*/ 156 h 436"/>
                  <a:gd name="T40" fmla="*/ 0 w 931"/>
                  <a:gd name="T41" fmla="*/ 187 h 436"/>
                  <a:gd name="T42" fmla="*/ 0 w 931"/>
                  <a:gd name="T43" fmla="*/ 218 h 436"/>
                  <a:gd name="T44" fmla="*/ 0 w 931"/>
                  <a:gd name="T45" fmla="*/ 218 h 436"/>
                  <a:gd name="T46" fmla="*/ 92 w 931"/>
                  <a:gd name="T47" fmla="*/ 218 h 436"/>
                  <a:gd name="T48" fmla="*/ 155 w 931"/>
                  <a:gd name="T49" fmla="*/ 218 h 436"/>
                  <a:gd name="T50" fmla="*/ 217 w 931"/>
                  <a:gd name="T51" fmla="*/ 218 h 436"/>
                  <a:gd name="T52" fmla="*/ 217 w 931"/>
                  <a:gd name="T53" fmla="*/ 187 h 436"/>
                  <a:gd name="T54" fmla="*/ 248 w 931"/>
                  <a:gd name="T55" fmla="*/ 187 h 436"/>
                  <a:gd name="T56" fmla="*/ 248 w 931"/>
                  <a:gd name="T57" fmla="*/ 187 h 436"/>
                  <a:gd name="T58" fmla="*/ 310 w 931"/>
                  <a:gd name="T59" fmla="*/ 187 h 436"/>
                  <a:gd name="T60" fmla="*/ 341 w 931"/>
                  <a:gd name="T61" fmla="*/ 218 h 436"/>
                  <a:gd name="T62" fmla="*/ 403 w 931"/>
                  <a:gd name="T63" fmla="*/ 248 h 436"/>
                  <a:gd name="T64" fmla="*/ 434 w 931"/>
                  <a:gd name="T65" fmla="*/ 311 h 436"/>
                  <a:gd name="T66" fmla="*/ 496 w 931"/>
                  <a:gd name="T67" fmla="*/ 280 h 436"/>
                  <a:gd name="T68" fmla="*/ 527 w 931"/>
                  <a:gd name="T69" fmla="*/ 342 h 436"/>
                  <a:gd name="T70" fmla="*/ 589 w 931"/>
                  <a:gd name="T71" fmla="*/ 311 h 436"/>
                  <a:gd name="T72" fmla="*/ 651 w 931"/>
                  <a:gd name="T73" fmla="*/ 342 h 436"/>
                  <a:gd name="T74" fmla="*/ 620 w 931"/>
                  <a:gd name="T75" fmla="*/ 404 h 436"/>
                  <a:gd name="T76" fmla="*/ 651 w 931"/>
                  <a:gd name="T77" fmla="*/ 435 h 436"/>
                  <a:gd name="T78" fmla="*/ 682 w 931"/>
                  <a:gd name="T79" fmla="*/ 435 h 436"/>
                  <a:gd name="T80" fmla="*/ 682 w 931"/>
                  <a:gd name="T81" fmla="*/ 404 h 436"/>
                  <a:gd name="T82" fmla="*/ 651 w 931"/>
                  <a:gd name="T83" fmla="*/ 311 h 436"/>
                  <a:gd name="T84" fmla="*/ 713 w 931"/>
                  <a:gd name="T85" fmla="*/ 311 h 436"/>
                  <a:gd name="T86" fmla="*/ 775 w 931"/>
                  <a:gd name="T87" fmla="*/ 311 h 436"/>
                  <a:gd name="T88" fmla="*/ 837 w 931"/>
                  <a:gd name="T89" fmla="*/ 280 h 436"/>
                  <a:gd name="T90" fmla="*/ 868 w 931"/>
                  <a:gd name="T91" fmla="*/ 218 h 436"/>
                  <a:gd name="T92" fmla="*/ 930 w 931"/>
                  <a:gd name="T93" fmla="*/ 218 h 436"/>
                  <a:gd name="T94" fmla="*/ 930 w 931"/>
                  <a:gd name="T95" fmla="*/ 218 h 436"/>
                  <a:gd name="T96" fmla="*/ 930 w 931"/>
                  <a:gd name="T97" fmla="*/ 156 h 436"/>
                  <a:gd name="T98" fmla="*/ 930 w 931"/>
                  <a:gd name="T99" fmla="*/ 156 h 436"/>
                  <a:gd name="T100" fmla="*/ 868 w 931"/>
                  <a:gd name="T101" fmla="*/ 124 h 436"/>
                  <a:gd name="T102" fmla="*/ 837 w 931"/>
                  <a:gd name="T103" fmla="*/ 124 h 436"/>
                  <a:gd name="T104" fmla="*/ 806 w 931"/>
                  <a:gd name="T105" fmla="*/ 124 h 436"/>
                  <a:gd name="T106" fmla="*/ 775 w 931"/>
                  <a:gd name="T107" fmla="*/ 124 h 436"/>
                  <a:gd name="T108" fmla="*/ 744 w 931"/>
                  <a:gd name="T109" fmla="*/ 124 h 436"/>
                  <a:gd name="T110" fmla="*/ 713 w 931"/>
                  <a:gd name="T111" fmla="*/ 124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1" h="436">
                    <a:moveTo>
                      <a:pt x="682" y="94"/>
                    </a:moveTo>
                    <a:lnTo>
                      <a:pt x="682" y="94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cubicBezTo>
                      <a:pt x="651" y="63"/>
                      <a:pt x="651" y="63"/>
                      <a:pt x="651" y="63"/>
                    </a:cubicBezTo>
                    <a:lnTo>
                      <a:pt x="620" y="63"/>
                    </a:lnTo>
                    <a:lnTo>
                      <a:pt x="620" y="63"/>
                    </a:lnTo>
                    <a:cubicBezTo>
                      <a:pt x="620" y="32"/>
                      <a:pt x="620" y="32"/>
                      <a:pt x="620" y="32"/>
                    </a:cubicBezTo>
                    <a:cubicBezTo>
                      <a:pt x="620" y="0"/>
                      <a:pt x="620" y="0"/>
                      <a:pt x="620" y="0"/>
                    </a:cubicBezTo>
                    <a:cubicBezTo>
                      <a:pt x="620" y="0"/>
                      <a:pt x="620" y="0"/>
                      <a:pt x="589" y="0"/>
                    </a:cubicBezTo>
                    <a:lnTo>
                      <a:pt x="589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527" y="0"/>
                    </a:lnTo>
                    <a:lnTo>
                      <a:pt x="527" y="0"/>
                    </a:lnTo>
                    <a:lnTo>
                      <a:pt x="527" y="0"/>
                    </a:lnTo>
                    <a:cubicBezTo>
                      <a:pt x="496" y="0"/>
                      <a:pt x="496" y="0"/>
                      <a:pt x="496" y="0"/>
                    </a:cubicBez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cubicBezTo>
                      <a:pt x="465" y="32"/>
                      <a:pt x="465" y="32"/>
                      <a:pt x="465" y="32"/>
                    </a:cubicBezTo>
                    <a:lnTo>
                      <a:pt x="465" y="32"/>
                    </a:lnTo>
                    <a:cubicBezTo>
                      <a:pt x="465" y="63"/>
                      <a:pt x="434" y="63"/>
                      <a:pt x="434" y="63"/>
                    </a:cubicBezTo>
                    <a:lnTo>
                      <a:pt x="434" y="63"/>
                    </a:lnTo>
                    <a:lnTo>
                      <a:pt x="434" y="63"/>
                    </a:lnTo>
                    <a:cubicBezTo>
                      <a:pt x="403" y="63"/>
                      <a:pt x="403" y="63"/>
                      <a:pt x="403" y="32"/>
                    </a:cubicBezTo>
                    <a:cubicBezTo>
                      <a:pt x="403" y="63"/>
                      <a:pt x="403" y="63"/>
                      <a:pt x="372" y="63"/>
                    </a:cubicBezTo>
                    <a:lnTo>
                      <a:pt x="372" y="63"/>
                    </a:lnTo>
                    <a:lnTo>
                      <a:pt x="372" y="32"/>
                    </a:lnTo>
                    <a:lnTo>
                      <a:pt x="341" y="32"/>
                    </a:lnTo>
                    <a:lnTo>
                      <a:pt x="341" y="32"/>
                    </a:lnTo>
                    <a:cubicBezTo>
                      <a:pt x="310" y="32"/>
                      <a:pt x="310" y="32"/>
                      <a:pt x="310" y="32"/>
                    </a:cubicBezTo>
                    <a:lnTo>
                      <a:pt x="310" y="32"/>
                    </a:lnTo>
                    <a:lnTo>
                      <a:pt x="310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79" y="32"/>
                    </a:lnTo>
                    <a:lnTo>
                      <a:pt x="248" y="32"/>
                    </a:lnTo>
                    <a:lnTo>
                      <a:pt x="248" y="32"/>
                    </a:lnTo>
                    <a:cubicBezTo>
                      <a:pt x="248" y="32"/>
                      <a:pt x="217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cubicBezTo>
                      <a:pt x="155" y="0"/>
                      <a:pt x="124" y="0"/>
                      <a:pt x="124" y="32"/>
                    </a:cubicBez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63"/>
                    </a:lnTo>
                    <a:lnTo>
                      <a:pt x="92" y="63"/>
                    </a:lnTo>
                    <a:lnTo>
                      <a:pt x="92" y="63"/>
                    </a:lnTo>
                    <a:cubicBezTo>
                      <a:pt x="92" y="94"/>
                      <a:pt x="9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56"/>
                    </a:lnTo>
                    <a:lnTo>
                      <a:pt x="31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7"/>
                      <a:pt x="0" y="187"/>
                      <a:pt x="0" y="218"/>
                    </a:cubicBez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1" y="218"/>
                      <a:pt x="31" y="218"/>
                      <a:pt x="31" y="218"/>
                    </a:cubicBezTo>
                    <a:cubicBezTo>
                      <a:pt x="31" y="218"/>
                      <a:pt x="31" y="218"/>
                      <a:pt x="62" y="218"/>
                    </a:cubicBezTo>
                    <a:lnTo>
                      <a:pt x="92" y="218"/>
                    </a:lnTo>
                    <a:lnTo>
                      <a:pt x="92" y="218"/>
                    </a:lnTo>
                    <a:lnTo>
                      <a:pt x="124" y="218"/>
                    </a:lnTo>
                    <a:cubicBezTo>
                      <a:pt x="124" y="218"/>
                      <a:pt x="124" y="218"/>
                      <a:pt x="155" y="218"/>
                    </a:cubicBezTo>
                    <a:lnTo>
                      <a:pt x="155" y="218"/>
                    </a:lnTo>
                    <a:cubicBezTo>
                      <a:pt x="155" y="218"/>
                      <a:pt x="155" y="218"/>
                      <a:pt x="186" y="218"/>
                    </a:cubicBezTo>
                    <a:lnTo>
                      <a:pt x="217" y="218"/>
                    </a:lnTo>
                    <a:lnTo>
                      <a:pt x="217" y="218"/>
                    </a:lnTo>
                    <a:lnTo>
                      <a:pt x="217" y="218"/>
                    </a:lnTo>
                    <a:cubicBezTo>
                      <a:pt x="217" y="218"/>
                      <a:pt x="217" y="218"/>
                      <a:pt x="217" y="187"/>
                    </a:cubicBezTo>
                    <a:lnTo>
                      <a:pt x="217" y="187"/>
                    </a:lnTo>
                    <a:lnTo>
                      <a:pt x="217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48" y="187"/>
                    </a:lnTo>
                    <a:lnTo>
                      <a:pt x="279" y="187"/>
                    </a:lnTo>
                    <a:lnTo>
                      <a:pt x="310" y="187"/>
                    </a:lnTo>
                    <a:cubicBezTo>
                      <a:pt x="310" y="187"/>
                      <a:pt x="341" y="187"/>
                      <a:pt x="341" y="218"/>
                    </a:cubicBezTo>
                    <a:lnTo>
                      <a:pt x="341" y="218"/>
                    </a:lnTo>
                    <a:lnTo>
                      <a:pt x="341" y="218"/>
                    </a:lnTo>
                    <a:cubicBezTo>
                      <a:pt x="372" y="218"/>
                      <a:pt x="403" y="21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03" y="248"/>
                      <a:pt x="403" y="248"/>
                      <a:pt x="403" y="280"/>
                    </a:cubicBezTo>
                    <a:lnTo>
                      <a:pt x="403" y="280"/>
                    </a:lnTo>
                    <a:cubicBezTo>
                      <a:pt x="434" y="280"/>
                      <a:pt x="434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280"/>
                      <a:pt x="496" y="280"/>
                    </a:cubicBezTo>
                    <a:lnTo>
                      <a:pt x="496" y="280"/>
                    </a:lnTo>
                    <a:cubicBezTo>
                      <a:pt x="527" y="280"/>
                      <a:pt x="527" y="311"/>
                      <a:pt x="527" y="311"/>
                    </a:cubicBezTo>
                    <a:cubicBezTo>
                      <a:pt x="527" y="311"/>
                      <a:pt x="527" y="311"/>
                      <a:pt x="527" y="342"/>
                    </a:cubicBezTo>
                    <a:lnTo>
                      <a:pt x="527" y="342"/>
                    </a:lnTo>
                    <a:cubicBezTo>
                      <a:pt x="527" y="342"/>
                      <a:pt x="558" y="342"/>
                      <a:pt x="558" y="311"/>
                    </a:cubicBezTo>
                    <a:lnTo>
                      <a:pt x="589" y="311"/>
                    </a:lnTo>
                    <a:lnTo>
                      <a:pt x="589" y="311"/>
                    </a:lnTo>
                    <a:lnTo>
                      <a:pt x="620" y="342"/>
                    </a:ln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20" y="404"/>
                      <a:pt x="620" y="404"/>
                      <a:pt x="620" y="404"/>
                    </a:cubicBez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04"/>
                    </a:lnTo>
                    <a:lnTo>
                      <a:pt x="620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51" y="435"/>
                    </a:lnTo>
                    <a:lnTo>
                      <a:pt x="682" y="435"/>
                    </a:lnTo>
                    <a:lnTo>
                      <a:pt x="682" y="435"/>
                    </a:lnTo>
                    <a:cubicBezTo>
                      <a:pt x="682" y="404"/>
                      <a:pt x="682" y="404"/>
                      <a:pt x="682" y="404"/>
                    </a:cubicBezTo>
                    <a:lnTo>
                      <a:pt x="682" y="404"/>
                    </a:lnTo>
                    <a:cubicBezTo>
                      <a:pt x="651" y="404"/>
                      <a:pt x="651" y="372"/>
                      <a:pt x="651" y="372"/>
                    </a:cubicBezTo>
                    <a:cubicBezTo>
                      <a:pt x="651" y="342"/>
                      <a:pt x="651" y="342"/>
                      <a:pt x="651" y="342"/>
                    </a:cubicBezTo>
                    <a:cubicBezTo>
                      <a:pt x="651" y="311"/>
                      <a:pt x="651" y="311"/>
                      <a:pt x="651" y="311"/>
                    </a:cubicBezTo>
                    <a:lnTo>
                      <a:pt x="651" y="311"/>
                    </a:lnTo>
                    <a:cubicBezTo>
                      <a:pt x="682" y="311"/>
                      <a:pt x="682" y="311"/>
                      <a:pt x="713" y="311"/>
                    </a:cubicBezTo>
                    <a:lnTo>
                      <a:pt x="713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75" y="311"/>
                    </a:cubicBezTo>
                    <a:lnTo>
                      <a:pt x="775" y="311"/>
                    </a:lnTo>
                    <a:cubicBezTo>
                      <a:pt x="775" y="311"/>
                      <a:pt x="775" y="311"/>
                      <a:pt x="775" y="280"/>
                    </a:cubicBezTo>
                    <a:cubicBezTo>
                      <a:pt x="806" y="280"/>
                      <a:pt x="806" y="280"/>
                      <a:pt x="806" y="280"/>
                    </a:cubicBezTo>
                    <a:cubicBezTo>
                      <a:pt x="837" y="280"/>
                      <a:pt x="837" y="280"/>
                      <a:pt x="837" y="280"/>
                    </a:cubicBezTo>
                    <a:lnTo>
                      <a:pt x="837" y="280"/>
                    </a:lnTo>
                    <a:cubicBezTo>
                      <a:pt x="837" y="248"/>
                      <a:pt x="868" y="218"/>
                      <a:pt x="868" y="218"/>
                    </a:cubicBezTo>
                    <a:lnTo>
                      <a:pt x="868" y="218"/>
                    </a:lnTo>
                    <a:cubicBezTo>
                      <a:pt x="899" y="218"/>
                      <a:pt x="899" y="218"/>
                      <a:pt x="899" y="218"/>
                    </a:cubicBez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218"/>
                    </a:lnTo>
                    <a:lnTo>
                      <a:pt x="930" y="187"/>
                    </a:lnTo>
                    <a:lnTo>
                      <a:pt x="930" y="187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lnTo>
                      <a:pt x="930" y="156"/>
                    </a:lnTo>
                    <a:cubicBezTo>
                      <a:pt x="899" y="156"/>
                      <a:pt x="899" y="156"/>
                      <a:pt x="899" y="124"/>
                    </a:cubicBezTo>
                    <a:lnTo>
                      <a:pt x="868" y="124"/>
                    </a:lnTo>
                    <a:lnTo>
                      <a:pt x="868" y="124"/>
                    </a:lnTo>
                    <a:cubicBezTo>
                      <a:pt x="837" y="124"/>
                      <a:pt x="837" y="124"/>
                      <a:pt x="837" y="124"/>
                    </a:cubicBezTo>
                    <a:lnTo>
                      <a:pt x="837" y="124"/>
                    </a:lnTo>
                    <a:cubicBezTo>
                      <a:pt x="806" y="124"/>
                      <a:pt x="806" y="124"/>
                      <a:pt x="806" y="12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806" y="124"/>
                    </a:lnTo>
                    <a:cubicBezTo>
                      <a:pt x="806" y="124"/>
                      <a:pt x="806" y="124"/>
                      <a:pt x="775" y="124"/>
                    </a:cubicBez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75" y="124"/>
                      <a:pt x="775" y="12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13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124"/>
                      <a:pt x="682" y="94"/>
                      <a:pt x="682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6" name="Freeform 98">
                <a:extLst>
                  <a:ext uri="{FF2B5EF4-FFF2-40B4-BE49-F238E27FC236}">
                    <a16:creationId xmlns:a16="http://schemas.microsoft.com/office/drawing/2014/main" xmlns="" id="{75845DDB-548E-4E82-B29A-0A444860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8138" y="1366838"/>
                <a:ext cx="146050" cy="88900"/>
              </a:xfrm>
              <a:custGeom>
                <a:avLst/>
                <a:gdLst>
                  <a:gd name="T0" fmla="*/ 373 w 405"/>
                  <a:gd name="T1" fmla="*/ 94 h 249"/>
                  <a:gd name="T2" fmla="*/ 342 w 405"/>
                  <a:gd name="T3" fmla="*/ 63 h 249"/>
                  <a:gd name="T4" fmla="*/ 342 w 405"/>
                  <a:gd name="T5" fmla="*/ 63 h 249"/>
                  <a:gd name="T6" fmla="*/ 342 w 405"/>
                  <a:gd name="T7" fmla="*/ 31 h 249"/>
                  <a:gd name="T8" fmla="*/ 311 w 405"/>
                  <a:gd name="T9" fmla="*/ 0 h 249"/>
                  <a:gd name="T10" fmla="*/ 280 w 405"/>
                  <a:gd name="T11" fmla="*/ 31 h 249"/>
                  <a:gd name="T12" fmla="*/ 249 w 405"/>
                  <a:gd name="T13" fmla="*/ 0 h 249"/>
                  <a:gd name="T14" fmla="*/ 218 w 405"/>
                  <a:gd name="T15" fmla="*/ 0 h 249"/>
                  <a:gd name="T16" fmla="*/ 218 w 405"/>
                  <a:gd name="T17" fmla="*/ 0 h 249"/>
                  <a:gd name="T18" fmla="*/ 156 w 405"/>
                  <a:gd name="T19" fmla="*/ 31 h 249"/>
                  <a:gd name="T20" fmla="*/ 156 w 405"/>
                  <a:gd name="T21" fmla="*/ 63 h 249"/>
                  <a:gd name="T22" fmla="*/ 94 w 405"/>
                  <a:gd name="T23" fmla="*/ 63 h 249"/>
                  <a:gd name="T24" fmla="*/ 94 w 405"/>
                  <a:gd name="T25" fmla="*/ 63 h 249"/>
                  <a:gd name="T26" fmla="*/ 94 w 405"/>
                  <a:gd name="T27" fmla="*/ 94 h 249"/>
                  <a:gd name="T28" fmla="*/ 63 w 405"/>
                  <a:gd name="T29" fmla="*/ 124 h 249"/>
                  <a:gd name="T30" fmla="*/ 32 w 405"/>
                  <a:gd name="T31" fmla="*/ 124 h 249"/>
                  <a:gd name="T32" fmla="*/ 0 w 405"/>
                  <a:gd name="T33" fmla="*/ 156 h 249"/>
                  <a:gd name="T34" fmla="*/ 0 w 405"/>
                  <a:gd name="T35" fmla="*/ 156 h 249"/>
                  <a:gd name="T36" fmla="*/ 0 w 405"/>
                  <a:gd name="T37" fmla="*/ 187 h 249"/>
                  <a:gd name="T38" fmla="*/ 0 w 405"/>
                  <a:gd name="T39" fmla="*/ 218 h 249"/>
                  <a:gd name="T40" fmla="*/ 0 w 405"/>
                  <a:gd name="T41" fmla="*/ 218 h 249"/>
                  <a:gd name="T42" fmla="*/ 0 w 405"/>
                  <a:gd name="T43" fmla="*/ 218 h 249"/>
                  <a:gd name="T44" fmla="*/ 94 w 405"/>
                  <a:gd name="T45" fmla="*/ 218 h 249"/>
                  <a:gd name="T46" fmla="*/ 187 w 405"/>
                  <a:gd name="T47" fmla="*/ 218 h 249"/>
                  <a:gd name="T48" fmla="*/ 187 w 405"/>
                  <a:gd name="T49" fmla="*/ 218 h 249"/>
                  <a:gd name="T50" fmla="*/ 218 w 405"/>
                  <a:gd name="T51" fmla="*/ 218 h 249"/>
                  <a:gd name="T52" fmla="*/ 249 w 405"/>
                  <a:gd name="T53" fmla="*/ 218 h 249"/>
                  <a:gd name="T54" fmla="*/ 249 w 405"/>
                  <a:gd name="T55" fmla="*/ 218 h 249"/>
                  <a:gd name="T56" fmla="*/ 280 w 405"/>
                  <a:gd name="T57" fmla="*/ 248 h 249"/>
                  <a:gd name="T58" fmla="*/ 280 w 405"/>
                  <a:gd name="T59" fmla="*/ 248 h 249"/>
                  <a:gd name="T60" fmla="*/ 311 w 405"/>
                  <a:gd name="T61" fmla="*/ 248 h 249"/>
                  <a:gd name="T62" fmla="*/ 311 w 405"/>
                  <a:gd name="T63" fmla="*/ 248 h 249"/>
                  <a:gd name="T64" fmla="*/ 342 w 405"/>
                  <a:gd name="T65" fmla="*/ 248 h 249"/>
                  <a:gd name="T66" fmla="*/ 342 w 405"/>
                  <a:gd name="T67" fmla="*/ 187 h 249"/>
                  <a:gd name="T68" fmla="*/ 373 w 405"/>
                  <a:gd name="T69" fmla="*/ 187 h 249"/>
                  <a:gd name="T70" fmla="*/ 373 w 405"/>
                  <a:gd name="T71" fmla="*/ 156 h 249"/>
                  <a:gd name="T72" fmla="*/ 373 w 405"/>
                  <a:gd name="T73" fmla="*/ 156 h 249"/>
                  <a:gd name="T74" fmla="*/ 373 w 405"/>
                  <a:gd name="T75" fmla="*/ 124 h 249"/>
                  <a:gd name="T76" fmla="*/ 404 w 405"/>
                  <a:gd name="T77" fmla="*/ 124 h 249"/>
                  <a:gd name="T78" fmla="*/ 373 w 405"/>
                  <a:gd name="T79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05" h="249">
                    <a:moveTo>
                      <a:pt x="373" y="94"/>
                    </a:moveTo>
                    <a:lnTo>
                      <a:pt x="373" y="94"/>
                    </a:lnTo>
                    <a:lnTo>
                      <a:pt x="373" y="94"/>
                    </a:lnTo>
                    <a:cubicBezTo>
                      <a:pt x="373" y="94"/>
                      <a:pt x="342" y="94"/>
                      <a:pt x="342" y="63"/>
                    </a:cubicBezTo>
                    <a:lnTo>
                      <a:pt x="342" y="63"/>
                    </a:lnTo>
                    <a:lnTo>
                      <a:pt x="342" y="63"/>
                    </a:lnTo>
                    <a:cubicBezTo>
                      <a:pt x="342" y="31"/>
                      <a:pt x="342" y="31"/>
                      <a:pt x="342" y="31"/>
                    </a:cubicBezTo>
                    <a:lnTo>
                      <a:pt x="342" y="31"/>
                    </a:lnTo>
                    <a:cubicBezTo>
                      <a:pt x="342" y="31"/>
                      <a:pt x="342" y="31"/>
                      <a:pt x="342" y="0"/>
                    </a:cubicBezTo>
                    <a:cubicBezTo>
                      <a:pt x="342" y="0"/>
                      <a:pt x="342" y="0"/>
                      <a:pt x="311" y="0"/>
                    </a:cubicBezTo>
                    <a:cubicBezTo>
                      <a:pt x="311" y="31"/>
                      <a:pt x="311" y="31"/>
                      <a:pt x="311" y="31"/>
                    </a:cubicBezTo>
                    <a:cubicBezTo>
                      <a:pt x="311" y="31"/>
                      <a:pt x="311" y="31"/>
                      <a:pt x="280" y="31"/>
                    </a:cubicBezTo>
                    <a:cubicBezTo>
                      <a:pt x="280" y="31"/>
                      <a:pt x="280" y="0"/>
                      <a:pt x="249" y="0"/>
                    </a:cubicBezTo>
                    <a:lnTo>
                      <a:pt x="249" y="0"/>
                    </a:lnTo>
                    <a:cubicBezTo>
                      <a:pt x="218" y="0"/>
                      <a:pt x="218" y="0"/>
                      <a:pt x="218" y="0"/>
                    </a:cubicBezTo>
                    <a:lnTo>
                      <a:pt x="218" y="0"/>
                    </a:lnTo>
                    <a:lnTo>
                      <a:pt x="218" y="0"/>
                    </a:lnTo>
                    <a:lnTo>
                      <a:pt x="218" y="0"/>
                    </a:lnTo>
                    <a:cubicBezTo>
                      <a:pt x="187" y="0"/>
                      <a:pt x="187" y="0"/>
                      <a:pt x="187" y="0"/>
                    </a:cubicBezTo>
                    <a:cubicBezTo>
                      <a:pt x="187" y="0"/>
                      <a:pt x="156" y="0"/>
                      <a:pt x="156" y="31"/>
                    </a:cubicBezTo>
                    <a:lnTo>
                      <a:pt x="156" y="31"/>
                    </a:lnTo>
                    <a:cubicBezTo>
                      <a:pt x="156" y="31"/>
                      <a:pt x="156" y="31"/>
                      <a:pt x="156" y="63"/>
                    </a:cubicBezTo>
                    <a:cubicBezTo>
                      <a:pt x="125" y="63"/>
                      <a:pt x="125" y="63"/>
                      <a:pt x="125" y="63"/>
                    </a:cubicBezTo>
                    <a:lnTo>
                      <a:pt x="94" y="63"/>
                    </a:lnTo>
                    <a:lnTo>
                      <a:pt x="94" y="63"/>
                    </a:lnTo>
                    <a:lnTo>
                      <a:pt x="94" y="63"/>
                    </a:lnTo>
                    <a:lnTo>
                      <a:pt x="94" y="94"/>
                    </a:lnTo>
                    <a:lnTo>
                      <a:pt x="94" y="94"/>
                    </a:lnTo>
                    <a:cubicBezTo>
                      <a:pt x="94" y="124"/>
                      <a:pt x="63" y="124"/>
                      <a:pt x="63" y="124"/>
                    </a:cubicBezTo>
                    <a:lnTo>
                      <a:pt x="63" y="124"/>
                    </a:lnTo>
                    <a:cubicBezTo>
                      <a:pt x="63" y="124"/>
                      <a:pt x="63" y="124"/>
                      <a:pt x="32" y="124"/>
                    </a:cubicBezTo>
                    <a:lnTo>
                      <a:pt x="32" y="124"/>
                    </a:lnTo>
                    <a:lnTo>
                      <a:pt x="32" y="124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cubicBezTo>
                      <a:pt x="32" y="218"/>
                      <a:pt x="32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lnTo>
                      <a:pt x="94" y="218"/>
                    </a:lnTo>
                    <a:cubicBezTo>
                      <a:pt x="125" y="218"/>
                      <a:pt x="156" y="218"/>
                      <a:pt x="187" y="218"/>
                    </a:cubicBezTo>
                    <a:lnTo>
                      <a:pt x="187" y="218"/>
                    </a:lnTo>
                    <a:lnTo>
                      <a:pt x="187" y="218"/>
                    </a:lnTo>
                    <a:lnTo>
                      <a:pt x="187" y="218"/>
                    </a:lnTo>
                    <a:lnTo>
                      <a:pt x="218" y="218"/>
                    </a:lnTo>
                    <a:cubicBezTo>
                      <a:pt x="218" y="218"/>
                      <a:pt x="218" y="218"/>
                      <a:pt x="249" y="218"/>
                    </a:cubicBez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lnTo>
                      <a:pt x="249" y="218"/>
                    </a:lnTo>
                    <a:cubicBezTo>
                      <a:pt x="280" y="218"/>
                      <a:pt x="280" y="218"/>
                      <a:pt x="280" y="248"/>
                    </a:cubicBezTo>
                    <a:lnTo>
                      <a:pt x="280" y="24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311" y="248"/>
                    </a:cubicBez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lnTo>
                      <a:pt x="311" y="248"/>
                    </a:lnTo>
                    <a:cubicBezTo>
                      <a:pt x="311" y="248"/>
                      <a:pt x="311" y="248"/>
                      <a:pt x="342" y="248"/>
                    </a:cubicBezTo>
                    <a:cubicBezTo>
                      <a:pt x="342" y="218"/>
                      <a:pt x="342" y="218"/>
                      <a:pt x="342" y="218"/>
                    </a:cubicBezTo>
                    <a:lnTo>
                      <a:pt x="342" y="187"/>
                    </a:lnTo>
                    <a:lnTo>
                      <a:pt x="373" y="187"/>
                    </a:lnTo>
                    <a:lnTo>
                      <a:pt x="373" y="187"/>
                    </a:lnTo>
                    <a:lnTo>
                      <a:pt x="373" y="187"/>
                    </a:lnTo>
                    <a:cubicBezTo>
                      <a:pt x="373" y="187"/>
                      <a:pt x="373" y="187"/>
                      <a:pt x="373" y="156"/>
                    </a:cubicBez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56"/>
                    </a:lnTo>
                    <a:lnTo>
                      <a:pt x="373" y="124"/>
                    </a:lnTo>
                    <a:lnTo>
                      <a:pt x="373" y="124"/>
                    </a:lnTo>
                    <a:cubicBezTo>
                      <a:pt x="404" y="124"/>
                      <a:pt x="404" y="124"/>
                      <a:pt x="404" y="124"/>
                    </a:cubicBezTo>
                    <a:lnTo>
                      <a:pt x="404" y="124"/>
                    </a:lnTo>
                    <a:cubicBezTo>
                      <a:pt x="404" y="124"/>
                      <a:pt x="373" y="124"/>
                      <a:pt x="373" y="9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7" name="Freeform 99">
                <a:extLst>
                  <a:ext uri="{FF2B5EF4-FFF2-40B4-BE49-F238E27FC236}">
                    <a16:creationId xmlns:a16="http://schemas.microsoft.com/office/drawing/2014/main" xmlns="" id="{18C8E78F-FDA0-4C35-92B3-5D1071B2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113" y="809625"/>
                <a:ext cx="100012" cy="66675"/>
              </a:xfrm>
              <a:custGeom>
                <a:avLst/>
                <a:gdLst>
                  <a:gd name="T0" fmla="*/ 155 w 280"/>
                  <a:gd name="T1" fmla="*/ 31 h 187"/>
                  <a:gd name="T2" fmla="*/ 155 w 280"/>
                  <a:gd name="T3" fmla="*/ 31 h 187"/>
                  <a:gd name="T4" fmla="*/ 155 w 280"/>
                  <a:gd name="T5" fmla="*/ 62 h 187"/>
                  <a:gd name="T6" fmla="*/ 155 w 280"/>
                  <a:gd name="T7" fmla="*/ 93 h 187"/>
                  <a:gd name="T8" fmla="*/ 155 w 280"/>
                  <a:gd name="T9" fmla="*/ 124 h 187"/>
                  <a:gd name="T10" fmla="*/ 124 w 280"/>
                  <a:gd name="T11" fmla="*/ 124 h 187"/>
                  <a:gd name="T12" fmla="*/ 93 w 280"/>
                  <a:gd name="T13" fmla="*/ 124 h 187"/>
                  <a:gd name="T14" fmla="*/ 93 w 280"/>
                  <a:gd name="T15" fmla="*/ 124 h 187"/>
                  <a:gd name="T16" fmla="*/ 62 w 280"/>
                  <a:gd name="T17" fmla="*/ 124 h 187"/>
                  <a:gd name="T18" fmla="*/ 62 w 280"/>
                  <a:gd name="T19" fmla="*/ 124 h 187"/>
                  <a:gd name="T20" fmla="*/ 31 w 280"/>
                  <a:gd name="T21" fmla="*/ 155 h 187"/>
                  <a:gd name="T22" fmla="*/ 0 w 280"/>
                  <a:gd name="T23" fmla="*/ 155 h 187"/>
                  <a:gd name="T24" fmla="*/ 0 w 280"/>
                  <a:gd name="T25" fmla="*/ 155 h 187"/>
                  <a:gd name="T26" fmla="*/ 31 w 280"/>
                  <a:gd name="T27" fmla="*/ 155 h 187"/>
                  <a:gd name="T28" fmla="*/ 93 w 280"/>
                  <a:gd name="T29" fmla="*/ 186 h 187"/>
                  <a:gd name="T30" fmla="*/ 124 w 280"/>
                  <a:gd name="T31" fmla="*/ 186 h 187"/>
                  <a:gd name="T32" fmla="*/ 155 w 280"/>
                  <a:gd name="T33" fmla="*/ 155 h 187"/>
                  <a:gd name="T34" fmla="*/ 155 w 280"/>
                  <a:gd name="T35" fmla="*/ 155 h 187"/>
                  <a:gd name="T36" fmla="*/ 217 w 280"/>
                  <a:gd name="T37" fmla="*/ 124 h 187"/>
                  <a:gd name="T38" fmla="*/ 217 w 280"/>
                  <a:gd name="T39" fmla="*/ 124 h 187"/>
                  <a:gd name="T40" fmla="*/ 217 w 280"/>
                  <a:gd name="T41" fmla="*/ 93 h 187"/>
                  <a:gd name="T42" fmla="*/ 248 w 280"/>
                  <a:gd name="T43" fmla="*/ 93 h 187"/>
                  <a:gd name="T44" fmla="*/ 248 w 280"/>
                  <a:gd name="T45" fmla="*/ 93 h 187"/>
                  <a:gd name="T46" fmla="*/ 279 w 280"/>
                  <a:gd name="T47" fmla="*/ 62 h 187"/>
                  <a:gd name="T48" fmla="*/ 279 w 280"/>
                  <a:gd name="T49" fmla="*/ 62 h 187"/>
                  <a:gd name="T50" fmla="*/ 279 w 280"/>
                  <a:gd name="T51" fmla="*/ 62 h 187"/>
                  <a:gd name="T52" fmla="*/ 217 w 280"/>
                  <a:gd name="T53" fmla="*/ 31 h 187"/>
                  <a:gd name="T54" fmla="*/ 217 w 280"/>
                  <a:gd name="T55" fmla="*/ 31 h 187"/>
                  <a:gd name="T56" fmla="*/ 217 w 280"/>
                  <a:gd name="T57" fmla="*/ 31 h 187"/>
                  <a:gd name="T58" fmla="*/ 217 w 280"/>
                  <a:gd name="T59" fmla="*/ 31 h 187"/>
                  <a:gd name="T60" fmla="*/ 186 w 280"/>
                  <a:gd name="T61" fmla="*/ 0 h 187"/>
                  <a:gd name="T62" fmla="*/ 186 w 280"/>
                  <a:gd name="T63" fmla="*/ 0 h 187"/>
                  <a:gd name="T64" fmla="*/ 124 w 280"/>
                  <a:gd name="T65" fmla="*/ 0 h 187"/>
                  <a:gd name="T66" fmla="*/ 155 w 280"/>
                  <a:gd name="T67" fmla="*/ 3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0" h="187">
                    <a:moveTo>
                      <a:pt x="155" y="31"/>
                    </a:moveTo>
                    <a:lnTo>
                      <a:pt x="155" y="31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55" y="93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62" y="124"/>
                      <a:pt x="62" y="124"/>
                      <a:pt x="62" y="124"/>
                    </a:cubicBezTo>
                    <a:lnTo>
                      <a:pt x="62" y="124"/>
                    </a:lnTo>
                    <a:cubicBezTo>
                      <a:pt x="62" y="155"/>
                      <a:pt x="31" y="155"/>
                      <a:pt x="31" y="155"/>
                    </a:cubicBezTo>
                    <a:lnTo>
                      <a:pt x="0" y="155"/>
                    </a:lnTo>
                    <a:lnTo>
                      <a:pt x="0" y="155"/>
                    </a:lnTo>
                    <a:lnTo>
                      <a:pt x="31" y="155"/>
                    </a:lnTo>
                    <a:cubicBezTo>
                      <a:pt x="62" y="155"/>
                      <a:pt x="93" y="155"/>
                      <a:pt x="93" y="186"/>
                    </a:cubicBezTo>
                    <a:lnTo>
                      <a:pt x="124" y="186"/>
                    </a:lnTo>
                    <a:cubicBezTo>
                      <a:pt x="124" y="186"/>
                      <a:pt x="124" y="186"/>
                      <a:pt x="155" y="155"/>
                    </a:cubicBezTo>
                    <a:lnTo>
                      <a:pt x="155" y="155"/>
                    </a:lnTo>
                    <a:cubicBezTo>
                      <a:pt x="155" y="155"/>
                      <a:pt x="186" y="124"/>
                      <a:pt x="217" y="124"/>
                    </a:cubicBezTo>
                    <a:lnTo>
                      <a:pt x="217" y="124"/>
                    </a:lnTo>
                    <a:lnTo>
                      <a:pt x="217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79" y="62"/>
                    </a:lnTo>
                    <a:lnTo>
                      <a:pt x="279" y="62"/>
                    </a:lnTo>
                    <a:lnTo>
                      <a:pt x="279" y="62"/>
                    </a:lnTo>
                    <a:cubicBezTo>
                      <a:pt x="248" y="62"/>
                      <a:pt x="248" y="62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cubicBezTo>
                      <a:pt x="124" y="31"/>
                      <a:pt x="155" y="31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8" name="Freeform 100">
                <a:extLst>
                  <a:ext uri="{FF2B5EF4-FFF2-40B4-BE49-F238E27FC236}">
                    <a16:creationId xmlns:a16="http://schemas.microsoft.com/office/drawing/2014/main" xmlns="" id="{F8AAE99E-2A36-4750-9555-51426A9A8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820738"/>
                <a:ext cx="77787" cy="11112"/>
              </a:xfrm>
              <a:custGeom>
                <a:avLst/>
                <a:gdLst>
                  <a:gd name="T0" fmla="*/ 31 w 218"/>
                  <a:gd name="T1" fmla="*/ 0 h 32"/>
                  <a:gd name="T2" fmla="*/ 31 w 218"/>
                  <a:gd name="T3" fmla="*/ 0 h 32"/>
                  <a:gd name="T4" fmla="*/ 62 w 218"/>
                  <a:gd name="T5" fmla="*/ 31 h 32"/>
                  <a:gd name="T6" fmla="*/ 93 w 218"/>
                  <a:gd name="T7" fmla="*/ 31 h 32"/>
                  <a:gd name="T8" fmla="*/ 93 w 218"/>
                  <a:gd name="T9" fmla="*/ 31 h 32"/>
                  <a:gd name="T10" fmla="*/ 93 w 218"/>
                  <a:gd name="T11" fmla="*/ 31 h 32"/>
                  <a:gd name="T12" fmla="*/ 124 w 218"/>
                  <a:gd name="T13" fmla="*/ 31 h 32"/>
                  <a:gd name="T14" fmla="*/ 124 w 218"/>
                  <a:gd name="T15" fmla="*/ 31 h 32"/>
                  <a:gd name="T16" fmla="*/ 186 w 218"/>
                  <a:gd name="T17" fmla="*/ 31 h 32"/>
                  <a:gd name="T18" fmla="*/ 186 w 218"/>
                  <a:gd name="T19" fmla="*/ 31 h 32"/>
                  <a:gd name="T20" fmla="*/ 217 w 218"/>
                  <a:gd name="T21" fmla="*/ 0 h 32"/>
                  <a:gd name="T22" fmla="*/ 217 w 218"/>
                  <a:gd name="T23" fmla="*/ 0 h 32"/>
                  <a:gd name="T24" fmla="*/ 186 w 218"/>
                  <a:gd name="T25" fmla="*/ 0 h 32"/>
                  <a:gd name="T26" fmla="*/ 186 w 218"/>
                  <a:gd name="T27" fmla="*/ 0 h 32"/>
                  <a:gd name="T28" fmla="*/ 124 w 218"/>
                  <a:gd name="T29" fmla="*/ 31 h 32"/>
                  <a:gd name="T30" fmla="*/ 93 w 218"/>
                  <a:gd name="T31" fmla="*/ 0 h 32"/>
                  <a:gd name="T32" fmla="*/ 93 w 218"/>
                  <a:gd name="T33" fmla="*/ 0 h 32"/>
                  <a:gd name="T34" fmla="*/ 93 w 218"/>
                  <a:gd name="T35" fmla="*/ 0 h 32"/>
                  <a:gd name="T36" fmla="*/ 62 w 218"/>
                  <a:gd name="T37" fmla="*/ 0 h 32"/>
                  <a:gd name="T38" fmla="*/ 31 w 218"/>
                  <a:gd name="T39" fmla="*/ 0 h 32"/>
                  <a:gd name="T40" fmla="*/ 0 w 218"/>
                  <a:gd name="T41" fmla="*/ 0 h 32"/>
                  <a:gd name="T42" fmla="*/ 0 w 218"/>
                  <a:gd name="T43" fmla="*/ 0 h 32"/>
                  <a:gd name="T44" fmla="*/ 31 w 218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32">
                    <a:moveTo>
                      <a:pt x="31" y="0"/>
                    </a:moveTo>
                    <a:lnTo>
                      <a:pt x="31" y="0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55" y="31"/>
                      <a:pt x="186" y="31"/>
                    </a:cubicBez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09" name="Freeform 101">
                <a:extLst>
                  <a:ext uri="{FF2B5EF4-FFF2-40B4-BE49-F238E27FC236}">
                    <a16:creationId xmlns:a16="http://schemas.microsoft.com/office/drawing/2014/main" xmlns="" id="{A7095A21-4FBA-4120-8233-14D29D585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2728913"/>
                <a:ext cx="168275" cy="157162"/>
              </a:xfrm>
              <a:custGeom>
                <a:avLst/>
                <a:gdLst>
                  <a:gd name="T0" fmla="*/ 0 w 466"/>
                  <a:gd name="T1" fmla="*/ 217 h 435"/>
                  <a:gd name="T2" fmla="*/ 0 w 466"/>
                  <a:gd name="T3" fmla="*/ 248 h 435"/>
                  <a:gd name="T4" fmla="*/ 0 w 466"/>
                  <a:gd name="T5" fmla="*/ 372 h 435"/>
                  <a:gd name="T6" fmla="*/ 31 w 466"/>
                  <a:gd name="T7" fmla="*/ 372 h 435"/>
                  <a:gd name="T8" fmla="*/ 31 w 466"/>
                  <a:gd name="T9" fmla="*/ 372 h 435"/>
                  <a:gd name="T10" fmla="*/ 93 w 466"/>
                  <a:gd name="T11" fmla="*/ 372 h 435"/>
                  <a:gd name="T12" fmla="*/ 93 w 466"/>
                  <a:gd name="T13" fmla="*/ 372 h 435"/>
                  <a:gd name="T14" fmla="*/ 124 w 466"/>
                  <a:gd name="T15" fmla="*/ 341 h 435"/>
                  <a:gd name="T16" fmla="*/ 186 w 466"/>
                  <a:gd name="T17" fmla="*/ 279 h 435"/>
                  <a:gd name="T18" fmla="*/ 217 w 466"/>
                  <a:gd name="T19" fmla="*/ 279 h 435"/>
                  <a:gd name="T20" fmla="*/ 279 w 466"/>
                  <a:gd name="T21" fmla="*/ 279 h 435"/>
                  <a:gd name="T22" fmla="*/ 310 w 466"/>
                  <a:gd name="T23" fmla="*/ 341 h 435"/>
                  <a:gd name="T24" fmla="*/ 341 w 466"/>
                  <a:gd name="T25" fmla="*/ 372 h 435"/>
                  <a:gd name="T26" fmla="*/ 341 w 466"/>
                  <a:gd name="T27" fmla="*/ 372 h 435"/>
                  <a:gd name="T28" fmla="*/ 372 w 466"/>
                  <a:gd name="T29" fmla="*/ 403 h 435"/>
                  <a:gd name="T30" fmla="*/ 403 w 466"/>
                  <a:gd name="T31" fmla="*/ 403 h 435"/>
                  <a:gd name="T32" fmla="*/ 434 w 466"/>
                  <a:gd name="T33" fmla="*/ 434 h 435"/>
                  <a:gd name="T34" fmla="*/ 434 w 466"/>
                  <a:gd name="T35" fmla="*/ 403 h 435"/>
                  <a:gd name="T36" fmla="*/ 403 w 466"/>
                  <a:gd name="T37" fmla="*/ 372 h 435"/>
                  <a:gd name="T38" fmla="*/ 372 w 466"/>
                  <a:gd name="T39" fmla="*/ 341 h 435"/>
                  <a:gd name="T40" fmla="*/ 341 w 466"/>
                  <a:gd name="T41" fmla="*/ 279 h 435"/>
                  <a:gd name="T42" fmla="*/ 310 w 466"/>
                  <a:gd name="T43" fmla="*/ 217 h 435"/>
                  <a:gd name="T44" fmla="*/ 310 w 466"/>
                  <a:gd name="T45" fmla="*/ 186 h 435"/>
                  <a:gd name="T46" fmla="*/ 248 w 466"/>
                  <a:gd name="T47" fmla="*/ 155 h 435"/>
                  <a:gd name="T48" fmla="*/ 248 w 466"/>
                  <a:gd name="T49" fmla="*/ 93 h 435"/>
                  <a:gd name="T50" fmla="*/ 217 w 466"/>
                  <a:gd name="T51" fmla="*/ 62 h 435"/>
                  <a:gd name="T52" fmla="*/ 186 w 466"/>
                  <a:gd name="T53" fmla="*/ 62 h 435"/>
                  <a:gd name="T54" fmla="*/ 186 w 466"/>
                  <a:gd name="T55" fmla="*/ 62 h 435"/>
                  <a:gd name="T56" fmla="*/ 124 w 466"/>
                  <a:gd name="T57" fmla="*/ 31 h 435"/>
                  <a:gd name="T58" fmla="*/ 124 w 466"/>
                  <a:gd name="T59" fmla="*/ 31 h 435"/>
                  <a:gd name="T60" fmla="*/ 62 w 466"/>
                  <a:gd name="T61" fmla="*/ 0 h 435"/>
                  <a:gd name="T62" fmla="*/ 0 w 466"/>
                  <a:gd name="T63" fmla="*/ 186 h 435"/>
                  <a:gd name="T64" fmla="*/ 0 w 466"/>
                  <a:gd name="T65" fmla="*/ 186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435">
                    <a:moveTo>
                      <a:pt x="0" y="217"/>
                    </a:moveTo>
                    <a:lnTo>
                      <a:pt x="0" y="217"/>
                    </a:lnTo>
                    <a:cubicBezTo>
                      <a:pt x="0" y="217"/>
                      <a:pt x="0" y="217"/>
                      <a:pt x="0" y="248"/>
                    </a:cubicBezTo>
                    <a:lnTo>
                      <a:pt x="0" y="248"/>
                    </a:lnTo>
                    <a:cubicBezTo>
                      <a:pt x="0" y="248"/>
                      <a:pt x="0" y="248"/>
                      <a:pt x="0" y="310"/>
                    </a:cubicBezTo>
                    <a:cubicBezTo>
                      <a:pt x="0" y="310"/>
                      <a:pt x="0" y="341"/>
                      <a:pt x="0" y="372"/>
                    </a:cubicBez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lnTo>
                      <a:pt x="31" y="372"/>
                    </a:lnTo>
                    <a:cubicBezTo>
                      <a:pt x="62" y="372"/>
                      <a:pt x="62" y="372"/>
                      <a:pt x="62" y="372"/>
                    </a:cubicBez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lnTo>
                      <a:pt x="93" y="372"/>
                    </a:lnTo>
                    <a:cubicBezTo>
                      <a:pt x="93" y="341"/>
                      <a:pt x="124" y="341"/>
                      <a:pt x="124" y="341"/>
                    </a:cubicBezTo>
                    <a:cubicBezTo>
                      <a:pt x="124" y="341"/>
                      <a:pt x="124" y="341"/>
                      <a:pt x="124" y="310"/>
                    </a:cubicBezTo>
                    <a:cubicBezTo>
                      <a:pt x="155" y="279"/>
                      <a:pt x="186" y="279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cubicBezTo>
                      <a:pt x="248" y="279"/>
                      <a:pt x="248" y="279"/>
                      <a:pt x="248" y="279"/>
                    </a:cubicBezTo>
                    <a:lnTo>
                      <a:pt x="279" y="279"/>
                    </a:lnTo>
                    <a:cubicBezTo>
                      <a:pt x="310" y="310"/>
                      <a:pt x="310" y="310"/>
                      <a:pt x="310" y="310"/>
                    </a:cubicBezTo>
                    <a:lnTo>
                      <a:pt x="310" y="341"/>
                    </a:lnTo>
                    <a:lnTo>
                      <a:pt x="310" y="341"/>
                    </a:lnTo>
                    <a:cubicBezTo>
                      <a:pt x="341" y="341"/>
                      <a:pt x="341" y="341"/>
                      <a:pt x="341" y="372"/>
                    </a:cubicBezTo>
                    <a:lnTo>
                      <a:pt x="341" y="372"/>
                    </a:lnTo>
                    <a:lnTo>
                      <a:pt x="341" y="372"/>
                    </a:lnTo>
                    <a:cubicBezTo>
                      <a:pt x="372" y="372"/>
                      <a:pt x="372" y="403"/>
                      <a:pt x="372" y="403"/>
                    </a:cubicBezTo>
                    <a:lnTo>
                      <a:pt x="372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03" y="403"/>
                    </a:lnTo>
                    <a:lnTo>
                      <a:pt x="434" y="434"/>
                    </a:lnTo>
                    <a:cubicBezTo>
                      <a:pt x="465" y="434"/>
                      <a:pt x="465" y="434"/>
                      <a:pt x="465" y="434"/>
                    </a:cubicBezTo>
                    <a:cubicBezTo>
                      <a:pt x="434" y="434"/>
                      <a:pt x="434" y="403"/>
                      <a:pt x="434" y="403"/>
                    </a:cubicBezTo>
                    <a:lnTo>
                      <a:pt x="434" y="403"/>
                    </a:lnTo>
                    <a:cubicBezTo>
                      <a:pt x="434" y="403"/>
                      <a:pt x="403" y="403"/>
                      <a:pt x="403" y="372"/>
                    </a:cubicBezTo>
                    <a:lnTo>
                      <a:pt x="372" y="372"/>
                    </a:lnTo>
                    <a:cubicBezTo>
                      <a:pt x="372" y="341"/>
                      <a:pt x="372" y="341"/>
                      <a:pt x="372" y="341"/>
                    </a:cubicBezTo>
                    <a:cubicBezTo>
                      <a:pt x="372" y="310"/>
                      <a:pt x="341" y="310"/>
                      <a:pt x="341" y="310"/>
                    </a:cubicBezTo>
                    <a:lnTo>
                      <a:pt x="341" y="279"/>
                    </a:lnTo>
                    <a:cubicBezTo>
                      <a:pt x="310" y="279"/>
                      <a:pt x="310" y="248"/>
                      <a:pt x="310" y="248"/>
                    </a:cubicBezTo>
                    <a:cubicBezTo>
                      <a:pt x="310" y="217"/>
                      <a:pt x="310" y="217"/>
                      <a:pt x="310" y="217"/>
                    </a:cubicBezTo>
                    <a:cubicBezTo>
                      <a:pt x="310" y="186"/>
                      <a:pt x="310" y="186"/>
                      <a:pt x="341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10" y="186"/>
                      <a:pt x="310" y="186"/>
                      <a:pt x="279" y="186"/>
                    </a:cubicBezTo>
                    <a:cubicBezTo>
                      <a:pt x="279" y="186"/>
                      <a:pt x="248" y="186"/>
                      <a:pt x="248" y="155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3"/>
                    </a:cubicBezTo>
                    <a:lnTo>
                      <a:pt x="248" y="93"/>
                    </a:lnTo>
                    <a:cubicBezTo>
                      <a:pt x="217" y="93"/>
                      <a:pt x="217" y="93"/>
                      <a:pt x="217" y="62"/>
                    </a:cubicBezTo>
                    <a:cubicBezTo>
                      <a:pt x="186" y="62"/>
                      <a:pt x="186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31" y="186"/>
                      <a:pt x="31" y="186"/>
                      <a:pt x="31" y="186"/>
                    </a:cubicBez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0" name="Freeform 102">
                <a:extLst>
                  <a:ext uri="{FF2B5EF4-FFF2-40B4-BE49-F238E27FC236}">
                    <a16:creationId xmlns:a16="http://schemas.microsoft.com/office/drawing/2014/main" xmlns="" id="{9A5D9076-4D49-47DE-915C-35E7A5BF4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338" y="1377950"/>
                <a:ext cx="781050" cy="323850"/>
              </a:xfrm>
              <a:custGeom>
                <a:avLst/>
                <a:gdLst>
                  <a:gd name="T0" fmla="*/ 61 w 2170"/>
                  <a:gd name="T1" fmla="*/ 497 h 901"/>
                  <a:gd name="T2" fmla="*/ 185 w 2170"/>
                  <a:gd name="T3" fmla="*/ 497 h 901"/>
                  <a:gd name="T4" fmla="*/ 309 w 2170"/>
                  <a:gd name="T5" fmla="*/ 497 h 901"/>
                  <a:gd name="T6" fmla="*/ 309 w 2170"/>
                  <a:gd name="T7" fmla="*/ 652 h 901"/>
                  <a:gd name="T8" fmla="*/ 248 w 2170"/>
                  <a:gd name="T9" fmla="*/ 745 h 901"/>
                  <a:gd name="T10" fmla="*/ 341 w 2170"/>
                  <a:gd name="T11" fmla="*/ 806 h 901"/>
                  <a:gd name="T12" fmla="*/ 620 w 2170"/>
                  <a:gd name="T13" fmla="*/ 589 h 901"/>
                  <a:gd name="T14" fmla="*/ 775 w 2170"/>
                  <a:gd name="T15" fmla="*/ 589 h 901"/>
                  <a:gd name="T16" fmla="*/ 805 w 2170"/>
                  <a:gd name="T17" fmla="*/ 713 h 901"/>
                  <a:gd name="T18" fmla="*/ 929 w 2170"/>
                  <a:gd name="T19" fmla="*/ 713 h 901"/>
                  <a:gd name="T20" fmla="*/ 1023 w 2170"/>
                  <a:gd name="T21" fmla="*/ 745 h 901"/>
                  <a:gd name="T22" fmla="*/ 1116 w 2170"/>
                  <a:gd name="T23" fmla="*/ 869 h 901"/>
                  <a:gd name="T24" fmla="*/ 1177 w 2170"/>
                  <a:gd name="T25" fmla="*/ 900 h 901"/>
                  <a:gd name="T26" fmla="*/ 1177 w 2170"/>
                  <a:gd name="T27" fmla="*/ 869 h 901"/>
                  <a:gd name="T28" fmla="*/ 1271 w 2170"/>
                  <a:gd name="T29" fmla="*/ 806 h 901"/>
                  <a:gd name="T30" fmla="*/ 1425 w 2170"/>
                  <a:gd name="T31" fmla="*/ 745 h 901"/>
                  <a:gd name="T32" fmla="*/ 1581 w 2170"/>
                  <a:gd name="T33" fmla="*/ 745 h 901"/>
                  <a:gd name="T34" fmla="*/ 1673 w 2170"/>
                  <a:gd name="T35" fmla="*/ 745 h 901"/>
                  <a:gd name="T36" fmla="*/ 1797 w 2170"/>
                  <a:gd name="T37" fmla="*/ 776 h 901"/>
                  <a:gd name="T38" fmla="*/ 1829 w 2170"/>
                  <a:gd name="T39" fmla="*/ 745 h 901"/>
                  <a:gd name="T40" fmla="*/ 1766 w 2170"/>
                  <a:gd name="T41" fmla="*/ 652 h 901"/>
                  <a:gd name="T42" fmla="*/ 1860 w 2170"/>
                  <a:gd name="T43" fmla="*/ 621 h 901"/>
                  <a:gd name="T44" fmla="*/ 1921 w 2170"/>
                  <a:gd name="T45" fmla="*/ 559 h 901"/>
                  <a:gd name="T46" fmla="*/ 2014 w 2170"/>
                  <a:gd name="T47" fmla="*/ 497 h 901"/>
                  <a:gd name="T48" fmla="*/ 2108 w 2170"/>
                  <a:gd name="T49" fmla="*/ 497 h 901"/>
                  <a:gd name="T50" fmla="*/ 2169 w 2170"/>
                  <a:gd name="T51" fmla="*/ 373 h 901"/>
                  <a:gd name="T52" fmla="*/ 2077 w 2170"/>
                  <a:gd name="T53" fmla="*/ 373 h 901"/>
                  <a:gd name="T54" fmla="*/ 2014 w 2170"/>
                  <a:gd name="T55" fmla="*/ 311 h 901"/>
                  <a:gd name="T56" fmla="*/ 1921 w 2170"/>
                  <a:gd name="T57" fmla="*/ 311 h 901"/>
                  <a:gd name="T58" fmla="*/ 1860 w 2170"/>
                  <a:gd name="T59" fmla="*/ 280 h 901"/>
                  <a:gd name="T60" fmla="*/ 1766 w 2170"/>
                  <a:gd name="T61" fmla="*/ 280 h 901"/>
                  <a:gd name="T62" fmla="*/ 1642 w 2170"/>
                  <a:gd name="T63" fmla="*/ 125 h 901"/>
                  <a:gd name="T64" fmla="*/ 1549 w 2170"/>
                  <a:gd name="T65" fmla="*/ 93 h 901"/>
                  <a:gd name="T66" fmla="*/ 1457 w 2170"/>
                  <a:gd name="T67" fmla="*/ 125 h 901"/>
                  <a:gd name="T68" fmla="*/ 1394 w 2170"/>
                  <a:gd name="T69" fmla="*/ 93 h 901"/>
                  <a:gd name="T70" fmla="*/ 1364 w 2170"/>
                  <a:gd name="T71" fmla="*/ 93 h 901"/>
                  <a:gd name="T72" fmla="*/ 1271 w 2170"/>
                  <a:gd name="T73" fmla="*/ 32 h 901"/>
                  <a:gd name="T74" fmla="*/ 1208 w 2170"/>
                  <a:gd name="T75" fmla="*/ 0 h 901"/>
                  <a:gd name="T76" fmla="*/ 1053 w 2170"/>
                  <a:gd name="T77" fmla="*/ 63 h 901"/>
                  <a:gd name="T78" fmla="*/ 992 w 2170"/>
                  <a:gd name="T79" fmla="*/ 93 h 901"/>
                  <a:gd name="T80" fmla="*/ 837 w 2170"/>
                  <a:gd name="T81" fmla="*/ 93 h 901"/>
                  <a:gd name="T82" fmla="*/ 805 w 2170"/>
                  <a:gd name="T83" fmla="*/ 125 h 901"/>
                  <a:gd name="T84" fmla="*/ 775 w 2170"/>
                  <a:gd name="T85" fmla="*/ 187 h 901"/>
                  <a:gd name="T86" fmla="*/ 775 w 2170"/>
                  <a:gd name="T87" fmla="*/ 311 h 901"/>
                  <a:gd name="T88" fmla="*/ 713 w 2170"/>
                  <a:gd name="T89" fmla="*/ 311 h 901"/>
                  <a:gd name="T90" fmla="*/ 620 w 2170"/>
                  <a:gd name="T91" fmla="*/ 280 h 901"/>
                  <a:gd name="T92" fmla="*/ 557 w 2170"/>
                  <a:gd name="T93" fmla="*/ 311 h 901"/>
                  <a:gd name="T94" fmla="*/ 465 w 2170"/>
                  <a:gd name="T95" fmla="*/ 311 h 901"/>
                  <a:gd name="T96" fmla="*/ 403 w 2170"/>
                  <a:gd name="T97" fmla="*/ 311 h 901"/>
                  <a:gd name="T98" fmla="*/ 341 w 2170"/>
                  <a:gd name="T99" fmla="*/ 249 h 901"/>
                  <a:gd name="T100" fmla="*/ 279 w 2170"/>
                  <a:gd name="T101" fmla="*/ 249 h 901"/>
                  <a:gd name="T102" fmla="*/ 217 w 2170"/>
                  <a:gd name="T103" fmla="*/ 249 h 901"/>
                  <a:gd name="T104" fmla="*/ 185 w 2170"/>
                  <a:gd name="T105" fmla="*/ 249 h 901"/>
                  <a:gd name="T106" fmla="*/ 124 w 2170"/>
                  <a:gd name="T107" fmla="*/ 280 h 901"/>
                  <a:gd name="T108" fmla="*/ 93 w 2170"/>
                  <a:gd name="T109" fmla="*/ 341 h 901"/>
                  <a:gd name="T110" fmla="*/ 31 w 2170"/>
                  <a:gd name="T111" fmla="*/ 341 h 901"/>
                  <a:gd name="T112" fmla="*/ 0 w 2170"/>
                  <a:gd name="T113" fmla="*/ 373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70" h="901">
                    <a:moveTo>
                      <a:pt x="0" y="404"/>
                    </a:moveTo>
                    <a:lnTo>
                      <a:pt x="0" y="404"/>
                    </a:lnTo>
                    <a:cubicBezTo>
                      <a:pt x="0" y="435"/>
                      <a:pt x="0" y="435"/>
                      <a:pt x="0" y="435"/>
                    </a:cubicBezTo>
                    <a:lnTo>
                      <a:pt x="0" y="435"/>
                    </a:lnTo>
                    <a:cubicBezTo>
                      <a:pt x="31" y="435"/>
                      <a:pt x="31" y="435"/>
                      <a:pt x="31" y="435"/>
                    </a:cubicBezTo>
                    <a:lnTo>
                      <a:pt x="61" y="465"/>
                    </a:lnTo>
                    <a:cubicBezTo>
                      <a:pt x="61" y="465"/>
                      <a:pt x="61" y="465"/>
                      <a:pt x="61" y="497"/>
                    </a:cubicBezTo>
                    <a:lnTo>
                      <a:pt x="93" y="497"/>
                    </a:lnTo>
                    <a:cubicBezTo>
                      <a:pt x="124" y="497"/>
                      <a:pt x="124" y="528"/>
                      <a:pt x="124" y="528"/>
                    </a:cubicBezTo>
                    <a:lnTo>
                      <a:pt x="124" y="528"/>
                    </a:lnTo>
                    <a:lnTo>
                      <a:pt x="124" y="528"/>
                    </a:lnTo>
                    <a:lnTo>
                      <a:pt x="155" y="528"/>
                    </a:lnTo>
                    <a:lnTo>
                      <a:pt x="155" y="528"/>
                    </a:lnTo>
                    <a:cubicBezTo>
                      <a:pt x="155" y="497"/>
                      <a:pt x="185" y="497"/>
                      <a:pt x="185" y="497"/>
                    </a:cubicBezTo>
                    <a:lnTo>
                      <a:pt x="217" y="497"/>
                    </a:lnTo>
                    <a:lnTo>
                      <a:pt x="217" y="497"/>
                    </a:lnTo>
                    <a:cubicBezTo>
                      <a:pt x="217" y="497"/>
                      <a:pt x="217" y="497"/>
                      <a:pt x="248" y="497"/>
                    </a:cubicBezTo>
                    <a:lnTo>
                      <a:pt x="248" y="497"/>
                    </a:lnTo>
                    <a:lnTo>
                      <a:pt x="248" y="497"/>
                    </a:lnTo>
                    <a:lnTo>
                      <a:pt x="279" y="497"/>
                    </a:lnTo>
                    <a:lnTo>
                      <a:pt x="309" y="497"/>
                    </a:lnTo>
                    <a:lnTo>
                      <a:pt x="341" y="497"/>
                    </a:lnTo>
                    <a:cubicBezTo>
                      <a:pt x="341" y="528"/>
                      <a:pt x="341" y="528"/>
                      <a:pt x="341" y="528"/>
                    </a:cubicBezTo>
                    <a:lnTo>
                      <a:pt x="341" y="528"/>
                    </a:lnTo>
                    <a:cubicBezTo>
                      <a:pt x="341" y="528"/>
                      <a:pt x="341" y="528"/>
                      <a:pt x="341" y="559"/>
                    </a:cubicBezTo>
                    <a:lnTo>
                      <a:pt x="341" y="589"/>
                    </a:lnTo>
                    <a:cubicBezTo>
                      <a:pt x="341" y="621"/>
                      <a:pt x="341" y="652"/>
                      <a:pt x="309" y="652"/>
                    </a:cubicBezTo>
                    <a:lnTo>
                      <a:pt x="309" y="652"/>
                    </a:lnTo>
                    <a:cubicBezTo>
                      <a:pt x="309" y="652"/>
                      <a:pt x="309" y="652"/>
                      <a:pt x="279" y="652"/>
                    </a:cubicBez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52"/>
                    </a:lnTo>
                    <a:lnTo>
                      <a:pt x="248" y="683"/>
                    </a:lnTo>
                    <a:cubicBezTo>
                      <a:pt x="248" y="683"/>
                      <a:pt x="248" y="713"/>
                      <a:pt x="217" y="713"/>
                    </a:cubicBezTo>
                    <a:cubicBezTo>
                      <a:pt x="248" y="713"/>
                      <a:pt x="248" y="745"/>
                      <a:pt x="248" y="745"/>
                    </a:cubicBezTo>
                    <a:lnTo>
                      <a:pt x="248" y="745"/>
                    </a:lnTo>
                    <a:cubicBezTo>
                      <a:pt x="248" y="745"/>
                      <a:pt x="248" y="745"/>
                      <a:pt x="279" y="745"/>
                    </a:cubicBezTo>
                    <a:lnTo>
                      <a:pt x="279" y="745"/>
                    </a:lnTo>
                    <a:cubicBezTo>
                      <a:pt x="279" y="776"/>
                      <a:pt x="309" y="776"/>
                      <a:pt x="309" y="776"/>
                    </a:cubicBezTo>
                    <a:cubicBezTo>
                      <a:pt x="309" y="806"/>
                      <a:pt x="309" y="806"/>
                      <a:pt x="309" y="806"/>
                    </a:cubicBezTo>
                    <a:lnTo>
                      <a:pt x="341" y="806"/>
                    </a:lnTo>
                    <a:lnTo>
                      <a:pt x="341" y="806"/>
                    </a:lnTo>
                    <a:cubicBezTo>
                      <a:pt x="372" y="806"/>
                      <a:pt x="372" y="776"/>
                      <a:pt x="372" y="776"/>
                    </a:cubicBezTo>
                    <a:lnTo>
                      <a:pt x="372" y="776"/>
                    </a:lnTo>
                    <a:lnTo>
                      <a:pt x="403" y="806"/>
                    </a:lnTo>
                    <a:cubicBezTo>
                      <a:pt x="433" y="806"/>
                      <a:pt x="433" y="837"/>
                      <a:pt x="465" y="837"/>
                    </a:cubicBezTo>
                    <a:cubicBezTo>
                      <a:pt x="465" y="869"/>
                      <a:pt x="465" y="869"/>
                      <a:pt x="465" y="869"/>
                    </a:cubicBezTo>
                    <a:cubicBezTo>
                      <a:pt x="465" y="621"/>
                      <a:pt x="465" y="621"/>
                      <a:pt x="465" y="621"/>
                    </a:cubicBezTo>
                    <a:cubicBezTo>
                      <a:pt x="620" y="589"/>
                      <a:pt x="620" y="589"/>
                      <a:pt x="620" y="589"/>
                    </a:cubicBezTo>
                    <a:cubicBezTo>
                      <a:pt x="651" y="589"/>
                      <a:pt x="651" y="589"/>
                      <a:pt x="651" y="589"/>
                    </a:cubicBezTo>
                    <a:lnTo>
                      <a:pt x="681" y="559"/>
                    </a:lnTo>
                    <a:lnTo>
                      <a:pt x="681" y="559"/>
                    </a:lnTo>
                    <a:cubicBezTo>
                      <a:pt x="713" y="559"/>
                      <a:pt x="713" y="559"/>
                      <a:pt x="713" y="559"/>
                    </a:cubicBezTo>
                    <a:cubicBezTo>
                      <a:pt x="713" y="559"/>
                      <a:pt x="713" y="559"/>
                      <a:pt x="744" y="559"/>
                    </a:cubicBezTo>
                    <a:lnTo>
                      <a:pt x="744" y="559"/>
                    </a:lnTo>
                    <a:cubicBezTo>
                      <a:pt x="744" y="559"/>
                      <a:pt x="744" y="559"/>
                      <a:pt x="775" y="589"/>
                    </a:cubicBezTo>
                    <a:lnTo>
                      <a:pt x="775" y="589"/>
                    </a:lnTo>
                    <a:lnTo>
                      <a:pt x="775" y="621"/>
                    </a:lnTo>
                    <a:cubicBezTo>
                      <a:pt x="775" y="652"/>
                      <a:pt x="775" y="652"/>
                      <a:pt x="775" y="683"/>
                    </a:cubicBezTo>
                    <a:lnTo>
                      <a:pt x="775" y="683"/>
                    </a:lnTo>
                    <a:lnTo>
                      <a:pt x="775" y="683"/>
                    </a:lnTo>
                    <a:cubicBezTo>
                      <a:pt x="775" y="683"/>
                      <a:pt x="805" y="683"/>
                      <a:pt x="805" y="713"/>
                    </a:cubicBezTo>
                    <a:lnTo>
                      <a:pt x="805" y="713"/>
                    </a:lnTo>
                    <a:lnTo>
                      <a:pt x="837" y="713"/>
                    </a:lnTo>
                    <a:lnTo>
                      <a:pt x="837" y="713"/>
                    </a:lnTo>
                    <a:lnTo>
                      <a:pt x="837" y="713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99" y="713"/>
                      <a:pt x="899" y="713"/>
                      <a:pt x="929" y="713"/>
                    </a:cubicBezTo>
                    <a:lnTo>
                      <a:pt x="929" y="713"/>
                    </a:lnTo>
                    <a:lnTo>
                      <a:pt x="929" y="713"/>
                    </a:lnTo>
                    <a:lnTo>
                      <a:pt x="961" y="713"/>
                    </a:lnTo>
                    <a:lnTo>
                      <a:pt x="961" y="713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992" y="713"/>
                    </a:cubicBezTo>
                    <a:lnTo>
                      <a:pt x="992" y="713"/>
                    </a:lnTo>
                    <a:cubicBezTo>
                      <a:pt x="1023" y="713"/>
                      <a:pt x="1023" y="713"/>
                      <a:pt x="1023" y="713"/>
                    </a:cubicBezTo>
                    <a:cubicBezTo>
                      <a:pt x="1023" y="745"/>
                      <a:pt x="1023" y="745"/>
                      <a:pt x="1023" y="745"/>
                    </a:cubicBezTo>
                    <a:cubicBezTo>
                      <a:pt x="1053" y="745"/>
                      <a:pt x="1053" y="745"/>
                      <a:pt x="1053" y="776"/>
                    </a:cubicBezTo>
                    <a:cubicBezTo>
                      <a:pt x="1053" y="776"/>
                      <a:pt x="1053" y="776"/>
                      <a:pt x="1053" y="806"/>
                    </a:cubicBezTo>
                    <a:lnTo>
                      <a:pt x="1053" y="806"/>
                    </a:lnTo>
                    <a:cubicBezTo>
                      <a:pt x="1053" y="806"/>
                      <a:pt x="1053" y="806"/>
                      <a:pt x="1085" y="806"/>
                    </a:cubicBezTo>
                    <a:cubicBezTo>
                      <a:pt x="1085" y="837"/>
                      <a:pt x="1085" y="837"/>
                      <a:pt x="1085" y="869"/>
                    </a:cubicBez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lnTo>
                      <a:pt x="1116" y="869"/>
                    </a:lnTo>
                    <a:cubicBezTo>
                      <a:pt x="1116" y="869"/>
                      <a:pt x="1116" y="869"/>
                      <a:pt x="1147" y="869"/>
                    </a:cubicBezTo>
                    <a:lnTo>
                      <a:pt x="1147" y="869"/>
                    </a:lnTo>
                    <a:cubicBezTo>
                      <a:pt x="1147" y="869"/>
                      <a:pt x="1177" y="869"/>
                      <a:pt x="1177" y="900"/>
                    </a:cubicBez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900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lnTo>
                      <a:pt x="1177" y="869"/>
                    </a:lnTo>
                    <a:cubicBezTo>
                      <a:pt x="1177" y="837"/>
                      <a:pt x="1177" y="837"/>
                      <a:pt x="1177" y="837"/>
                    </a:cubicBezTo>
                    <a:cubicBezTo>
                      <a:pt x="1177" y="869"/>
                      <a:pt x="1177" y="869"/>
                      <a:pt x="1177" y="869"/>
                    </a:cubicBezTo>
                    <a:cubicBezTo>
                      <a:pt x="1177" y="869"/>
                      <a:pt x="1177" y="837"/>
                      <a:pt x="1208" y="837"/>
                    </a:cubicBezTo>
                    <a:lnTo>
                      <a:pt x="1208" y="837"/>
                    </a:lnTo>
                    <a:cubicBezTo>
                      <a:pt x="1240" y="837"/>
                      <a:pt x="1240" y="837"/>
                      <a:pt x="1271" y="837"/>
                    </a:cubicBezTo>
                    <a:cubicBezTo>
                      <a:pt x="1271" y="806"/>
                      <a:pt x="1271" y="806"/>
                      <a:pt x="1271" y="806"/>
                    </a:cubicBezTo>
                    <a:lnTo>
                      <a:pt x="1271" y="806"/>
                    </a:lnTo>
                    <a:lnTo>
                      <a:pt x="1271" y="806"/>
                    </a:lnTo>
                    <a:cubicBezTo>
                      <a:pt x="1301" y="806"/>
                      <a:pt x="1301" y="806"/>
                      <a:pt x="1301" y="806"/>
                    </a:cubicBezTo>
                    <a:cubicBezTo>
                      <a:pt x="1301" y="776"/>
                      <a:pt x="1301" y="776"/>
                      <a:pt x="1333" y="745"/>
                    </a:cubicBezTo>
                    <a:lnTo>
                      <a:pt x="1364" y="745"/>
                    </a:lnTo>
                    <a:lnTo>
                      <a:pt x="1394" y="776"/>
                    </a:lnTo>
                    <a:cubicBezTo>
                      <a:pt x="1425" y="776"/>
                      <a:pt x="1425" y="776"/>
                      <a:pt x="1425" y="776"/>
                    </a:cubicBezTo>
                    <a:cubicBezTo>
                      <a:pt x="1425" y="776"/>
                      <a:pt x="1425" y="776"/>
                      <a:pt x="1425" y="745"/>
                    </a:cubicBezTo>
                    <a:lnTo>
                      <a:pt x="1457" y="745"/>
                    </a:lnTo>
                    <a:cubicBezTo>
                      <a:pt x="1488" y="745"/>
                      <a:pt x="1488" y="745"/>
                      <a:pt x="1488" y="745"/>
                    </a:cubicBezTo>
                    <a:cubicBezTo>
                      <a:pt x="1488" y="745"/>
                      <a:pt x="1488" y="745"/>
                      <a:pt x="1518" y="745"/>
                    </a:cubicBezTo>
                    <a:lnTo>
                      <a:pt x="1518" y="745"/>
                    </a:lnTo>
                    <a:cubicBezTo>
                      <a:pt x="1549" y="745"/>
                      <a:pt x="1549" y="745"/>
                      <a:pt x="1549" y="745"/>
                    </a:cubicBezTo>
                    <a:lnTo>
                      <a:pt x="1549" y="745"/>
                    </a:lnTo>
                    <a:lnTo>
                      <a:pt x="1581" y="745"/>
                    </a:lnTo>
                    <a:lnTo>
                      <a:pt x="1581" y="745"/>
                    </a:lnTo>
                    <a:lnTo>
                      <a:pt x="1612" y="745"/>
                    </a:lnTo>
                    <a:lnTo>
                      <a:pt x="1612" y="745"/>
                    </a:lnTo>
                    <a:lnTo>
                      <a:pt x="1642" y="745"/>
                    </a:lnTo>
                    <a:lnTo>
                      <a:pt x="1642" y="745"/>
                    </a:lnTo>
                    <a:cubicBezTo>
                      <a:pt x="1642" y="745"/>
                      <a:pt x="1642" y="745"/>
                      <a:pt x="1673" y="745"/>
                    </a:cubicBezTo>
                    <a:lnTo>
                      <a:pt x="1673" y="745"/>
                    </a:lnTo>
                    <a:cubicBezTo>
                      <a:pt x="1673" y="745"/>
                      <a:pt x="1673" y="745"/>
                      <a:pt x="1705" y="745"/>
                    </a:cubicBezTo>
                    <a:lnTo>
                      <a:pt x="1705" y="745"/>
                    </a:lnTo>
                    <a:lnTo>
                      <a:pt x="1705" y="745"/>
                    </a:lnTo>
                    <a:cubicBezTo>
                      <a:pt x="1736" y="745"/>
                      <a:pt x="1736" y="745"/>
                      <a:pt x="1736" y="745"/>
                    </a:cubicBezTo>
                    <a:lnTo>
                      <a:pt x="1736" y="745"/>
                    </a:lnTo>
                    <a:cubicBezTo>
                      <a:pt x="1766" y="745"/>
                      <a:pt x="1766" y="776"/>
                      <a:pt x="1766" y="776"/>
                    </a:cubicBezTo>
                    <a:cubicBezTo>
                      <a:pt x="1797" y="776"/>
                      <a:pt x="1797" y="776"/>
                      <a:pt x="1797" y="776"/>
                    </a:cubicBezTo>
                    <a:lnTo>
                      <a:pt x="1797" y="776"/>
                    </a:lnTo>
                    <a:lnTo>
                      <a:pt x="1797" y="776"/>
                    </a:lnTo>
                    <a:cubicBezTo>
                      <a:pt x="1797" y="776"/>
                      <a:pt x="1797" y="776"/>
                      <a:pt x="1829" y="745"/>
                    </a:cubicBez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lnTo>
                      <a:pt x="1829" y="745"/>
                    </a:lnTo>
                    <a:cubicBezTo>
                      <a:pt x="1797" y="713"/>
                      <a:pt x="1797" y="713"/>
                      <a:pt x="1797" y="683"/>
                    </a:cubicBezTo>
                    <a:cubicBezTo>
                      <a:pt x="1797" y="683"/>
                      <a:pt x="1766" y="683"/>
                      <a:pt x="1766" y="652"/>
                    </a:cubicBez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lnTo>
                      <a:pt x="1766" y="652"/>
                    </a:lnTo>
                    <a:cubicBezTo>
                      <a:pt x="1766" y="652"/>
                      <a:pt x="1797" y="652"/>
                      <a:pt x="1797" y="621"/>
                    </a:cubicBezTo>
                    <a:lnTo>
                      <a:pt x="1797" y="621"/>
                    </a:lnTo>
                    <a:lnTo>
                      <a:pt x="1797" y="621"/>
                    </a:lnTo>
                    <a:lnTo>
                      <a:pt x="1797" y="621"/>
                    </a:lnTo>
                    <a:lnTo>
                      <a:pt x="1829" y="621"/>
                    </a:lnTo>
                    <a:lnTo>
                      <a:pt x="1860" y="621"/>
                    </a:lnTo>
                    <a:lnTo>
                      <a:pt x="1860" y="621"/>
                    </a:lnTo>
                    <a:lnTo>
                      <a:pt x="1860" y="621"/>
                    </a:lnTo>
                    <a:cubicBezTo>
                      <a:pt x="1860" y="589"/>
                      <a:pt x="1890" y="589"/>
                      <a:pt x="1890" y="589"/>
                    </a:cubicBezTo>
                    <a:lnTo>
                      <a:pt x="1890" y="589"/>
                    </a:lnTo>
                    <a:lnTo>
                      <a:pt x="1921" y="589"/>
                    </a:lnTo>
                    <a:lnTo>
                      <a:pt x="1921" y="589"/>
                    </a:lnTo>
                    <a:cubicBezTo>
                      <a:pt x="1921" y="589"/>
                      <a:pt x="1921" y="589"/>
                      <a:pt x="1921" y="559"/>
                    </a:cubicBezTo>
                    <a:lnTo>
                      <a:pt x="1921" y="559"/>
                    </a:lnTo>
                    <a:lnTo>
                      <a:pt x="1921" y="559"/>
                    </a:lnTo>
                    <a:cubicBezTo>
                      <a:pt x="1921" y="528"/>
                      <a:pt x="1921" y="528"/>
                      <a:pt x="1921" y="528"/>
                    </a:cubicBezTo>
                    <a:cubicBezTo>
                      <a:pt x="1921" y="528"/>
                      <a:pt x="1921" y="497"/>
                      <a:pt x="1953" y="497"/>
                    </a:cubicBezTo>
                    <a:lnTo>
                      <a:pt x="1953" y="497"/>
                    </a:lnTo>
                    <a:lnTo>
                      <a:pt x="1984" y="497"/>
                    </a:lnTo>
                    <a:cubicBezTo>
                      <a:pt x="1984" y="497"/>
                      <a:pt x="1984" y="497"/>
                      <a:pt x="2014" y="497"/>
                    </a:cubicBezTo>
                    <a:lnTo>
                      <a:pt x="2014" y="497"/>
                    </a:lnTo>
                    <a:lnTo>
                      <a:pt x="2014" y="497"/>
                    </a:lnTo>
                    <a:lnTo>
                      <a:pt x="2045" y="497"/>
                    </a:lnTo>
                    <a:lnTo>
                      <a:pt x="2045" y="497"/>
                    </a:lnTo>
                    <a:lnTo>
                      <a:pt x="2045" y="497"/>
                    </a:lnTo>
                    <a:cubicBezTo>
                      <a:pt x="2077" y="497"/>
                      <a:pt x="2077" y="497"/>
                      <a:pt x="2077" y="497"/>
                    </a:cubicBezTo>
                    <a:cubicBezTo>
                      <a:pt x="2077" y="497"/>
                      <a:pt x="2077" y="497"/>
                      <a:pt x="2108" y="497"/>
                    </a:cubicBezTo>
                    <a:lnTo>
                      <a:pt x="2108" y="497"/>
                    </a:lnTo>
                    <a:cubicBezTo>
                      <a:pt x="2077" y="465"/>
                      <a:pt x="2077" y="465"/>
                      <a:pt x="2077" y="465"/>
                    </a:cubicBezTo>
                    <a:lnTo>
                      <a:pt x="2077" y="465"/>
                    </a:lnTo>
                    <a:cubicBezTo>
                      <a:pt x="2077" y="435"/>
                      <a:pt x="2108" y="435"/>
                      <a:pt x="2108" y="404"/>
                    </a:cubicBezTo>
                    <a:cubicBezTo>
                      <a:pt x="2108" y="404"/>
                      <a:pt x="2108" y="404"/>
                      <a:pt x="2138" y="404"/>
                    </a:cubicBezTo>
                    <a:lnTo>
                      <a:pt x="2138" y="404"/>
                    </a:lnTo>
                    <a:cubicBezTo>
                      <a:pt x="2138" y="404"/>
                      <a:pt x="2138" y="404"/>
                      <a:pt x="2169" y="404"/>
                    </a:cubicBez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lnTo>
                      <a:pt x="2169" y="373"/>
                    </a:lnTo>
                    <a:cubicBezTo>
                      <a:pt x="2169" y="373"/>
                      <a:pt x="2169" y="373"/>
                      <a:pt x="2138" y="373"/>
                    </a:cubicBezTo>
                    <a:lnTo>
                      <a:pt x="2138" y="373"/>
                    </a:lnTo>
                    <a:cubicBezTo>
                      <a:pt x="2108" y="373"/>
                      <a:pt x="2108" y="373"/>
                      <a:pt x="2077" y="373"/>
                    </a:cubicBezTo>
                    <a:lnTo>
                      <a:pt x="2077" y="373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lnTo>
                      <a:pt x="2045" y="341"/>
                    </a:lnTo>
                    <a:cubicBezTo>
                      <a:pt x="2014" y="341"/>
                      <a:pt x="2014" y="311"/>
                      <a:pt x="2014" y="311"/>
                    </a:cubicBezTo>
                    <a:lnTo>
                      <a:pt x="2014" y="311"/>
                    </a:lnTo>
                    <a:lnTo>
                      <a:pt x="2014" y="311"/>
                    </a:lnTo>
                    <a:cubicBezTo>
                      <a:pt x="1984" y="311"/>
                      <a:pt x="1984" y="280"/>
                      <a:pt x="1984" y="280"/>
                    </a:cubicBezTo>
                    <a:cubicBezTo>
                      <a:pt x="1984" y="311"/>
                      <a:pt x="1953" y="311"/>
                      <a:pt x="1953" y="311"/>
                    </a:cubicBez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lnTo>
                      <a:pt x="1953" y="311"/>
                    </a:lnTo>
                    <a:cubicBezTo>
                      <a:pt x="1921" y="311"/>
                      <a:pt x="1921" y="311"/>
                      <a:pt x="1921" y="311"/>
                    </a:cubicBezTo>
                    <a:cubicBezTo>
                      <a:pt x="1921" y="311"/>
                      <a:pt x="1921" y="311"/>
                      <a:pt x="1890" y="311"/>
                    </a:cubicBez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lnTo>
                      <a:pt x="1890" y="311"/>
                    </a:lnTo>
                    <a:cubicBezTo>
                      <a:pt x="1860" y="311"/>
                      <a:pt x="1860" y="280"/>
                      <a:pt x="1860" y="280"/>
                    </a:cubicBezTo>
                    <a:lnTo>
                      <a:pt x="1860" y="280"/>
                    </a:lnTo>
                    <a:cubicBezTo>
                      <a:pt x="1829" y="280"/>
                      <a:pt x="1829" y="311"/>
                      <a:pt x="1829" y="311"/>
                    </a:cubicBezTo>
                    <a:lnTo>
                      <a:pt x="1829" y="311"/>
                    </a:lnTo>
                    <a:lnTo>
                      <a:pt x="1829" y="311"/>
                    </a:lnTo>
                    <a:lnTo>
                      <a:pt x="1797" y="311"/>
                    </a:lnTo>
                    <a:lnTo>
                      <a:pt x="1797" y="311"/>
                    </a:lnTo>
                    <a:cubicBezTo>
                      <a:pt x="1797" y="311"/>
                      <a:pt x="1766" y="311"/>
                      <a:pt x="1766" y="280"/>
                    </a:cubicBezTo>
                    <a:lnTo>
                      <a:pt x="1766" y="280"/>
                    </a:lnTo>
                    <a:cubicBezTo>
                      <a:pt x="1766" y="249"/>
                      <a:pt x="1736" y="249"/>
                      <a:pt x="1736" y="217"/>
                    </a:cubicBezTo>
                    <a:lnTo>
                      <a:pt x="1736" y="217"/>
                    </a:lnTo>
                    <a:cubicBezTo>
                      <a:pt x="1736" y="217"/>
                      <a:pt x="1736" y="217"/>
                      <a:pt x="1705" y="187"/>
                    </a:cubicBezTo>
                    <a:lnTo>
                      <a:pt x="1673" y="156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42" y="125"/>
                    </a:lnTo>
                    <a:lnTo>
                      <a:pt x="1612" y="125"/>
                    </a:lnTo>
                    <a:cubicBezTo>
                      <a:pt x="1612" y="93"/>
                      <a:pt x="1612" y="93"/>
                      <a:pt x="1612" y="93"/>
                    </a:cubicBezTo>
                    <a:lnTo>
                      <a:pt x="1612" y="93"/>
                    </a:lnTo>
                    <a:cubicBezTo>
                      <a:pt x="1581" y="93"/>
                      <a:pt x="1581" y="93"/>
                      <a:pt x="1581" y="93"/>
                    </a:cubicBezTo>
                    <a:lnTo>
                      <a:pt x="1581" y="93"/>
                    </a:lnTo>
                    <a:lnTo>
                      <a:pt x="1549" y="93"/>
                    </a:lnTo>
                    <a:lnTo>
                      <a:pt x="1549" y="93"/>
                    </a:lnTo>
                    <a:cubicBezTo>
                      <a:pt x="1549" y="93"/>
                      <a:pt x="1549" y="125"/>
                      <a:pt x="1518" y="125"/>
                    </a:cubicBezTo>
                    <a:lnTo>
                      <a:pt x="1518" y="125"/>
                    </a:lnTo>
                    <a:cubicBezTo>
                      <a:pt x="1518" y="125"/>
                      <a:pt x="1518" y="156"/>
                      <a:pt x="1488" y="156"/>
                    </a:cubicBezTo>
                    <a:lnTo>
                      <a:pt x="1488" y="156"/>
                    </a:lnTo>
                    <a:lnTo>
                      <a:pt x="1488" y="156"/>
                    </a:lnTo>
                    <a:cubicBezTo>
                      <a:pt x="1488" y="156"/>
                      <a:pt x="1488" y="125"/>
                      <a:pt x="1457" y="125"/>
                    </a:cubicBezTo>
                    <a:lnTo>
                      <a:pt x="1457" y="125"/>
                    </a:lnTo>
                    <a:lnTo>
                      <a:pt x="1457" y="125"/>
                    </a:lnTo>
                    <a:cubicBezTo>
                      <a:pt x="1425" y="125"/>
                      <a:pt x="1425" y="125"/>
                      <a:pt x="1425" y="125"/>
                    </a:cubicBezTo>
                    <a:lnTo>
                      <a:pt x="1425" y="125"/>
                    </a:lnTo>
                    <a:cubicBezTo>
                      <a:pt x="1425" y="125"/>
                      <a:pt x="1425" y="93"/>
                      <a:pt x="1394" y="93"/>
                    </a:cubicBez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9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64" y="93"/>
                    </a:lnTo>
                    <a:lnTo>
                      <a:pt x="1333" y="93"/>
                    </a:lnTo>
                    <a:lnTo>
                      <a:pt x="1333" y="93"/>
                    </a:lnTo>
                    <a:cubicBezTo>
                      <a:pt x="1301" y="93"/>
                      <a:pt x="1301" y="93"/>
                      <a:pt x="1301" y="63"/>
                    </a:cubicBezTo>
                    <a:lnTo>
                      <a:pt x="1301" y="63"/>
                    </a:lnTo>
                    <a:lnTo>
                      <a:pt x="1301" y="63"/>
                    </a:lnTo>
                    <a:lnTo>
                      <a:pt x="1271" y="32"/>
                    </a:lnTo>
                    <a:lnTo>
                      <a:pt x="1271" y="32"/>
                    </a:lnTo>
                    <a:lnTo>
                      <a:pt x="1271" y="32"/>
                    </a:lnTo>
                    <a:cubicBezTo>
                      <a:pt x="1271" y="32"/>
                      <a:pt x="1271" y="32"/>
                      <a:pt x="1271" y="0"/>
                    </a:cubicBezTo>
                    <a:cubicBezTo>
                      <a:pt x="1271" y="32"/>
                      <a:pt x="1271" y="32"/>
                      <a:pt x="1271" y="32"/>
                    </a:cubicBezTo>
                    <a:lnTo>
                      <a:pt x="1271" y="32"/>
                    </a:lnTo>
                    <a:cubicBezTo>
                      <a:pt x="1240" y="32"/>
                      <a:pt x="1240" y="0"/>
                      <a:pt x="1240" y="0"/>
                    </a:cubicBezTo>
                    <a:lnTo>
                      <a:pt x="1208" y="0"/>
                    </a:lnTo>
                    <a:lnTo>
                      <a:pt x="1208" y="0"/>
                    </a:lnTo>
                    <a:cubicBezTo>
                      <a:pt x="1177" y="0"/>
                      <a:pt x="1177" y="32"/>
                      <a:pt x="1177" y="32"/>
                    </a:cubicBezTo>
                    <a:lnTo>
                      <a:pt x="1177" y="32"/>
                    </a:lnTo>
                    <a:cubicBezTo>
                      <a:pt x="1147" y="63"/>
                      <a:pt x="1147" y="63"/>
                      <a:pt x="1147" y="63"/>
                    </a:cubicBezTo>
                    <a:cubicBezTo>
                      <a:pt x="1116" y="63"/>
                      <a:pt x="1116" y="32"/>
                      <a:pt x="1116" y="32"/>
                    </a:cubicBezTo>
                    <a:lnTo>
                      <a:pt x="1116" y="32"/>
                    </a:lnTo>
                    <a:cubicBezTo>
                      <a:pt x="1085" y="32"/>
                      <a:pt x="1085" y="63"/>
                      <a:pt x="1085" y="63"/>
                    </a:cubicBezTo>
                    <a:lnTo>
                      <a:pt x="1053" y="63"/>
                    </a:lnTo>
                    <a:lnTo>
                      <a:pt x="1053" y="63"/>
                    </a:lnTo>
                    <a:cubicBezTo>
                      <a:pt x="1023" y="63"/>
                      <a:pt x="1023" y="63"/>
                      <a:pt x="1023" y="63"/>
                    </a:cubicBez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lnTo>
                      <a:pt x="1023" y="63"/>
                    </a:lnTo>
                    <a:cubicBezTo>
                      <a:pt x="992" y="63"/>
                      <a:pt x="992" y="93"/>
                      <a:pt x="992" y="93"/>
                    </a:cubicBezTo>
                    <a:lnTo>
                      <a:pt x="992" y="93"/>
                    </a:lnTo>
                    <a:cubicBezTo>
                      <a:pt x="961" y="93"/>
                      <a:pt x="961" y="93"/>
                      <a:pt x="961" y="93"/>
                    </a:cubicBezTo>
                    <a:lnTo>
                      <a:pt x="961" y="93"/>
                    </a:lnTo>
                    <a:cubicBezTo>
                      <a:pt x="929" y="93"/>
                      <a:pt x="929" y="93"/>
                      <a:pt x="899" y="93"/>
                    </a:cubicBezTo>
                    <a:cubicBezTo>
                      <a:pt x="868" y="93"/>
                      <a:pt x="868" y="93"/>
                      <a:pt x="868" y="93"/>
                    </a:cubicBezTo>
                    <a:cubicBezTo>
                      <a:pt x="837" y="93"/>
                      <a:pt x="837" y="93"/>
                      <a:pt x="837" y="93"/>
                    </a:cubicBezTo>
                    <a:lnTo>
                      <a:pt x="837" y="93"/>
                    </a:lnTo>
                    <a:cubicBezTo>
                      <a:pt x="805" y="93"/>
                      <a:pt x="805" y="93"/>
                      <a:pt x="805" y="93"/>
                    </a:cubicBezTo>
                    <a:lnTo>
                      <a:pt x="805" y="93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lnTo>
                      <a:pt x="805" y="125"/>
                    </a:lnTo>
                    <a:cubicBezTo>
                      <a:pt x="805" y="156"/>
                      <a:pt x="805" y="156"/>
                      <a:pt x="805" y="156"/>
                    </a:cubicBezTo>
                    <a:lnTo>
                      <a:pt x="805" y="156"/>
                    </a:lnTo>
                    <a:lnTo>
                      <a:pt x="805" y="156"/>
                    </a:lnTo>
                    <a:cubicBezTo>
                      <a:pt x="805" y="156"/>
                      <a:pt x="805" y="156"/>
                      <a:pt x="775" y="156"/>
                    </a:cubicBez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187"/>
                    </a:lnTo>
                    <a:lnTo>
                      <a:pt x="775" y="217"/>
                    </a:lnTo>
                    <a:lnTo>
                      <a:pt x="805" y="217"/>
                    </a:lnTo>
                    <a:cubicBezTo>
                      <a:pt x="805" y="249"/>
                      <a:pt x="805" y="249"/>
                      <a:pt x="805" y="249"/>
                    </a:cubicBezTo>
                    <a:lnTo>
                      <a:pt x="805" y="249"/>
                    </a:lnTo>
                    <a:cubicBezTo>
                      <a:pt x="805" y="280"/>
                      <a:pt x="805" y="311"/>
                      <a:pt x="775" y="311"/>
                    </a:cubicBez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75" y="311"/>
                    </a:lnTo>
                    <a:lnTo>
                      <a:pt x="744" y="311"/>
                    </a:lnTo>
                    <a:cubicBezTo>
                      <a:pt x="744" y="311"/>
                      <a:pt x="744" y="311"/>
                      <a:pt x="713" y="311"/>
                    </a:cubicBezTo>
                    <a:lnTo>
                      <a:pt x="713" y="311"/>
                    </a:lnTo>
                    <a:lnTo>
                      <a:pt x="713" y="311"/>
                    </a:lnTo>
                    <a:lnTo>
                      <a:pt x="713" y="311"/>
                    </a:lnTo>
                    <a:lnTo>
                      <a:pt x="681" y="311"/>
                    </a:lnTo>
                    <a:lnTo>
                      <a:pt x="681" y="311"/>
                    </a:lnTo>
                    <a:lnTo>
                      <a:pt x="651" y="311"/>
                    </a:lnTo>
                    <a:lnTo>
                      <a:pt x="651" y="311"/>
                    </a:lnTo>
                    <a:cubicBezTo>
                      <a:pt x="620" y="311"/>
                      <a:pt x="620" y="311"/>
                      <a:pt x="620" y="280"/>
                    </a:cubicBezTo>
                    <a:lnTo>
                      <a:pt x="620" y="280"/>
                    </a:lnTo>
                    <a:lnTo>
                      <a:pt x="620" y="280"/>
                    </a:lnTo>
                    <a:cubicBezTo>
                      <a:pt x="589" y="280"/>
                      <a:pt x="589" y="280"/>
                      <a:pt x="589" y="280"/>
                    </a:cubicBezTo>
                    <a:cubicBezTo>
                      <a:pt x="589" y="280"/>
                      <a:pt x="589" y="311"/>
                      <a:pt x="557" y="311"/>
                    </a:cubicBezTo>
                    <a:lnTo>
                      <a:pt x="557" y="311"/>
                    </a:lnTo>
                    <a:lnTo>
                      <a:pt x="557" y="311"/>
                    </a:lnTo>
                    <a:lnTo>
                      <a:pt x="557" y="311"/>
                    </a:lnTo>
                    <a:cubicBezTo>
                      <a:pt x="527" y="311"/>
                      <a:pt x="527" y="280"/>
                      <a:pt x="527" y="280"/>
                    </a:cubicBezTo>
                    <a:lnTo>
                      <a:pt x="527" y="280"/>
                    </a:lnTo>
                    <a:cubicBezTo>
                      <a:pt x="527" y="280"/>
                      <a:pt x="496" y="280"/>
                      <a:pt x="496" y="311"/>
                    </a:cubicBezTo>
                    <a:lnTo>
                      <a:pt x="496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cubicBezTo>
                      <a:pt x="433" y="311"/>
                      <a:pt x="433" y="311"/>
                      <a:pt x="433" y="280"/>
                    </a:cubicBezTo>
                    <a:lnTo>
                      <a:pt x="433" y="280"/>
                    </a:lnTo>
                    <a:lnTo>
                      <a:pt x="433" y="280"/>
                    </a:lnTo>
                    <a:cubicBezTo>
                      <a:pt x="433" y="311"/>
                      <a:pt x="403" y="311"/>
                      <a:pt x="403" y="311"/>
                    </a:cubicBezTo>
                    <a:lnTo>
                      <a:pt x="403" y="311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372" y="311"/>
                      <a:pt x="372" y="311"/>
                      <a:pt x="372" y="280"/>
                    </a:cubicBezTo>
                    <a:lnTo>
                      <a:pt x="372" y="280"/>
                    </a:lnTo>
                    <a:lnTo>
                      <a:pt x="372" y="280"/>
                    </a:lnTo>
                    <a:lnTo>
                      <a:pt x="341" y="280"/>
                    </a:lnTo>
                    <a:lnTo>
                      <a:pt x="341" y="280"/>
                    </a:lnTo>
                    <a:cubicBezTo>
                      <a:pt x="341" y="249"/>
                      <a:pt x="341" y="249"/>
                      <a:pt x="341" y="249"/>
                    </a:cubicBezTo>
                    <a:lnTo>
                      <a:pt x="309" y="249"/>
                    </a:lnTo>
                    <a:cubicBezTo>
                      <a:pt x="309" y="249"/>
                      <a:pt x="309" y="249"/>
                      <a:pt x="309" y="280"/>
                    </a:cubicBezTo>
                    <a:lnTo>
                      <a:pt x="309" y="280"/>
                    </a:lnTo>
                    <a:lnTo>
                      <a:pt x="309" y="280"/>
                    </a:lnTo>
                    <a:lnTo>
                      <a:pt x="309" y="280"/>
                    </a:lnTo>
                    <a:cubicBezTo>
                      <a:pt x="279" y="280"/>
                      <a:pt x="279" y="249"/>
                      <a:pt x="279" y="249"/>
                    </a:cubicBezTo>
                    <a:lnTo>
                      <a:pt x="279" y="249"/>
                    </a:lnTo>
                    <a:lnTo>
                      <a:pt x="279" y="249"/>
                    </a:lnTo>
                    <a:lnTo>
                      <a:pt x="279" y="249"/>
                    </a:lnTo>
                    <a:cubicBezTo>
                      <a:pt x="248" y="249"/>
                      <a:pt x="248" y="249"/>
                      <a:pt x="248" y="249"/>
                    </a:cubicBezTo>
                    <a:lnTo>
                      <a:pt x="248" y="249"/>
                    </a:lnTo>
                    <a:lnTo>
                      <a:pt x="248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217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cubicBezTo>
                      <a:pt x="185" y="249"/>
                      <a:pt x="18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cubicBezTo>
                      <a:pt x="124" y="280"/>
                      <a:pt x="124" y="280"/>
                      <a:pt x="124" y="280"/>
                    </a:cubicBezTo>
                    <a:lnTo>
                      <a:pt x="124" y="280"/>
                    </a:lnTo>
                    <a:lnTo>
                      <a:pt x="124" y="280"/>
                    </a:lnTo>
                    <a:cubicBezTo>
                      <a:pt x="93" y="311"/>
                      <a:pt x="93" y="311"/>
                      <a:pt x="93" y="311"/>
                    </a:cubicBezTo>
                    <a:lnTo>
                      <a:pt x="93" y="311"/>
                    </a:lnTo>
                    <a:cubicBezTo>
                      <a:pt x="93" y="311"/>
                      <a:pt x="93" y="31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41"/>
                      <a:pt x="93" y="341"/>
                      <a:pt x="93" y="373"/>
                    </a:cubicBezTo>
                    <a:cubicBezTo>
                      <a:pt x="61" y="373"/>
                      <a:pt x="61" y="373"/>
                      <a:pt x="61" y="373"/>
                    </a:cubicBez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lnTo>
                      <a:pt x="61" y="373"/>
                    </a:lnTo>
                    <a:cubicBezTo>
                      <a:pt x="31" y="373"/>
                      <a:pt x="31" y="373"/>
                      <a:pt x="31" y="341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0" y="341"/>
                    </a:cubicBezTo>
                    <a:cubicBezTo>
                      <a:pt x="0" y="341"/>
                      <a:pt x="0" y="341"/>
                      <a:pt x="0" y="311"/>
                    </a:cubicBezTo>
                    <a:lnTo>
                      <a:pt x="0" y="311"/>
                    </a:lnTo>
                    <a:lnTo>
                      <a:pt x="0" y="311"/>
                    </a:lnTo>
                    <a:cubicBezTo>
                      <a:pt x="0" y="341"/>
                      <a:pt x="0" y="341"/>
                      <a:pt x="0" y="373"/>
                    </a:cubicBez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lnTo>
                      <a:pt x="0" y="373"/>
                    </a:lnTo>
                    <a:cubicBezTo>
                      <a:pt x="0" y="373"/>
                      <a:pt x="0" y="373"/>
                      <a:pt x="0" y="40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1" name="Freeform 103">
                <a:extLst>
                  <a:ext uri="{FF2B5EF4-FFF2-40B4-BE49-F238E27FC236}">
                    <a16:creationId xmlns:a16="http://schemas.microsoft.com/office/drawing/2014/main" xmlns="" id="{F42AC061-7365-4823-87AA-42BF45693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9063" y="1624013"/>
                <a:ext cx="77787" cy="44450"/>
              </a:xfrm>
              <a:custGeom>
                <a:avLst/>
                <a:gdLst>
                  <a:gd name="T0" fmla="*/ 62 w 218"/>
                  <a:gd name="T1" fmla="*/ 0 h 124"/>
                  <a:gd name="T2" fmla="*/ 62 w 218"/>
                  <a:gd name="T3" fmla="*/ 0 h 124"/>
                  <a:gd name="T4" fmla="*/ 62 w 218"/>
                  <a:gd name="T5" fmla="*/ 0 h 124"/>
                  <a:gd name="T6" fmla="*/ 62 w 218"/>
                  <a:gd name="T7" fmla="*/ 0 h 124"/>
                  <a:gd name="T8" fmla="*/ 62 w 218"/>
                  <a:gd name="T9" fmla="*/ 30 h 124"/>
                  <a:gd name="T10" fmla="*/ 62 w 218"/>
                  <a:gd name="T11" fmla="*/ 62 h 124"/>
                  <a:gd name="T12" fmla="*/ 62 w 218"/>
                  <a:gd name="T13" fmla="*/ 62 h 124"/>
                  <a:gd name="T14" fmla="*/ 31 w 218"/>
                  <a:gd name="T15" fmla="*/ 93 h 124"/>
                  <a:gd name="T16" fmla="*/ 31 w 218"/>
                  <a:gd name="T17" fmla="*/ 93 h 124"/>
                  <a:gd name="T18" fmla="*/ 0 w 218"/>
                  <a:gd name="T19" fmla="*/ 93 h 124"/>
                  <a:gd name="T20" fmla="*/ 0 w 218"/>
                  <a:gd name="T21" fmla="*/ 93 h 124"/>
                  <a:gd name="T22" fmla="*/ 0 w 218"/>
                  <a:gd name="T23" fmla="*/ 93 h 124"/>
                  <a:gd name="T24" fmla="*/ 31 w 218"/>
                  <a:gd name="T25" fmla="*/ 93 h 124"/>
                  <a:gd name="T26" fmla="*/ 31 w 218"/>
                  <a:gd name="T27" fmla="*/ 93 h 124"/>
                  <a:gd name="T28" fmla="*/ 62 w 218"/>
                  <a:gd name="T29" fmla="*/ 93 h 124"/>
                  <a:gd name="T30" fmla="*/ 62 w 218"/>
                  <a:gd name="T31" fmla="*/ 93 h 124"/>
                  <a:gd name="T32" fmla="*/ 93 w 218"/>
                  <a:gd name="T33" fmla="*/ 123 h 124"/>
                  <a:gd name="T34" fmla="*/ 124 w 218"/>
                  <a:gd name="T35" fmla="*/ 123 h 124"/>
                  <a:gd name="T36" fmla="*/ 124 w 218"/>
                  <a:gd name="T37" fmla="*/ 123 h 124"/>
                  <a:gd name="T38" fmla="*/ 155 w 218"/>
                  <a:gd name="T39" fmla="*/ 93 h 124"/>
                  <a:gd name="T40" fmla="*/ 186 w 218"/>
                  <a:gd name="T41" fmla="*/ 62 h 124"/>
                  <a:gd name="T42" fmla="*/ 186 w 218"/>
                  <a:gd name="T43" fmla="*/ 62 h 124"/>
                  <a:gd name="T44" fmla="*/ 186 w 218"/>
                  <a:gd name="T45" fmla="*/ 62 h 124"/>
                  <a:gd name="T46" fmla="*/ 186 w 218"/>
                  <a:gd name="T47" fmla="*/ 62 h 124"/>
                  <a:gd name="T48" fmla="*/ 217 w 218"/>
                  <a:gd name="T49" fmla="*/ 62 h 124"/>
                  <a:gd name="T50" fmla="*/ 217 w 218"/>
                  <a:gd name="T51" fmla="*/ 62 h 124"/>
                  <a:gd name="T52" fmla="*/ 217 w 218"/>
                  <a:gd name="T53" fmla="*/ 62 h 124"/>
                  <a:gd name="T54" fmla="*/ 217 w 218"/>
                  <a:gd name="T55" fmla="*/ 62 h 124"/>
                  <a:gd name="T56" fmla="*/ 186 w 218"/>
                  <a:gd name="T57" fmla="*/ 30 h 124"/>
                  <a:gd name="T58" fmla="*/ 155 w 218"/>
                  <a:gd name="T59" fmla="*/ 30 h 124"/>
                  <a:gd name="T60" fmla="*/ 93 w 218"/>
                  <a:gd name="T61" fmla="*/ 0 h 124"/>
                  <a:gd name="T62" fmla="*/ 93 w 218"/>
                  <a:gd name="T63" fmla="*/ 0 h 124"/>
                  <a:gd name="T64" fmla="*/ 62 w 218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24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62" y="62"/>
                    </a:cubicBezTo>
                    <a:lnTo>
                      <a:pt x="62" y="62"/>
                    </a:lnTo>
                    <a:lnTo>
                      <a:pt x="31" y="93"/>
                    </a:lnTo>
                    <a:lnTo>
                      <a:pt x="31" y="93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lnTo>
                      <a:pt x="62" y="93"/>
                    </a:lnTo>
                    <a:lnTo>
                      <a:pt x="93" y="123"/>
                    </a:lnTo>
                    <a:cubicBezTo>
                      <a:pt x="124" y="123"/>
                      <a:pt x="124" y="123"/>
                      <a:pt x="124" y="123"/>
                    </a:cubicBezTo>
                    <a:lnTo>
                      <a:pt x="124" y="123"/>
                    </a:lnTo>
                    <a:cubicBezTo>
                      <a:pt x="124" y="93"/>
                      <a:pt x="124" y="93"/>
                      <a:pt x="155" y="93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217" y="62"/>
                      <a:pt x="217" y="62"/>
                      <a:pt x="217" y="62"/>
                    </a:cubicBezTo>
                    <a:lnTo>
                      <a:pt x="217" y="62"/>
                    </a:lnTo>
                    <a:lnTo>
                      <a:pt x="217" y="62"/>
                    </a:lnTo>
                    <a:lnTo>
                      <a:pt x="217" y="62"/>
                    </a:lnTo>
                    <a:cubicBezTo>
                      <a:pt x="186" y="62"/>
                      <a:pt x="186" y="62"/>
                      <a:pt x="186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2" name="Freeform 104">
                <a:extLst>
                  <a:ext uri="{FF2B5EF4-FFF2-40B4-BE49-F238E27FC236}">
                    <a16:creationId xmlns:a16="http://schemas.microsoft.com/office/drawing/2014/main" xmlns="" id="{4B6C0856-3288-42BD-8504-322C59F74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288" y="1423988"/>
                <a:ext cx="33337" cy="100012"/>
              </a:xfrm>
              <a:custGeom>
                <a:avLst/>
                <a:gdLst>
                  <a:gd name="T0" fmla="*/ 0 w 94"/>
                  <a:gd name="T1" fmla="*/ 62 h 280"/>
                  <a:gd name="T2" fmla="*/ 0 w 94"/>
                  <a:gd name="T3" fmla="*/ 62 h 280"/>
                  <a:gd name="T4" fmla="*/ 0 w 94"/>
                  <a:gd name="T5" fmla="*/ 92 h 280"/>
                  <a:gd name="T6" fmla="*/ 31 w 94"/>
                  <a:gd name="T7" fmla="*/ 92 h 280"/>
                  <a:gd name="T8" fmla="*/ 31 w 94"/>
                  <a:gd name="T9" fmla="*/ 92 h 280"/>
                  <a:gd name="T10" fmla="*/ 31 w 94"/>
                  <a:gd name="T11" fmla="*/ 124 h 280"/>
                  <a:gd name="T12" fmla="*/ 31 w 94"/>
                  <a:gd name="T13" fmla="*/ 155 h 280"/>
                  <a:gd name="T14" fmla="*/ 31 w 94"/>
                  <a:gd name="T15" fmla="*/ 155 h 280"/>
                  <a:gd name="T16" fmla="*/ 31 w 94"/>
                  <a:gd name="T17" fmla="*/ 155 h 280"/>
                  <a:gd name="T18" fmla="*/ 31 w 94"/>
                  <a:gd name="T19" fmla="*/ 216 h 280"/>
                  <a:gd name="T20" fmla="*/ 31 w 94"/>
                  <a:gd name="T21" fmla="*/ 248 h 280"/>
                  <a:gd name="T22" fmla="*/ 31 w 94"/>
                  <a:gd name="T23" fmla="*/ 279 h 280"/>
                  <a:gd name="T24" fmla="*/ 31 w 94"/>
                  <a:gd name="T25" fmla="*/ 279 h 280"/>
                  <a:gd name="T26" fmla="*/ 31 w 94"/>
                  <a:gd name="T27" fmla="*/ 279 h 280"/>
                  <a:gd name="T28" fmla="*/ 31 w 94"/>
                  <a:gd name="T29" fmla="*/ 279 h 280"/>
                  <a:gd name="T30" fmla="*/ 31 w 94"/>
                  <a:gd name="T31" fmla="*/ 279 h 280"/>
                  <a:gd name="T32" fmla="*/ 31 w 94"/>
                  <a:gd name="T33" fmla="*/ 248 h 280"/>
                  <a:gd name="T34" fmla="*/ 31 w 94"/>
                  <a:gd name="T35" fmla="*/ 216 h 280"/>
                  <a:gd name="T36" fmla="*/ 62 w 94"/>
                  <a:gd name="T37" fmla="*/ 216 h 280"/>
                  <a:gd name="T38" fmla="*/ 62 w 94"/>
                  <a:gd name="T39" fmla="*/ 216 h 280"/>
                  <a:gd name="T40" fmla="*/ 93 w 94"/>
                  <a:gd name="T41" fmla="*/ 216 h 280"/>
                  <a:gd name="T42" fmla="*/ 93 w 94"/>
                  <a:gd name="T43" fmla="*/ 216 h 280"/>
                  <a:gd name="T44" fmla="*/ 93 w 94"/>
                  <a:gd name="T45" fmla="*/ 216 h 280"/>
                  <a:gd name="T46" fmla="*/ 93 w 94"/>
                  <a:gd name="T47" fmla="*/ 186 h 280"/>
                  <a:gd name="T48" fmla="*/ 93 w 94"/>
                  <a:gd name="T49" fmla="*/ 186 h 280"/>
                  <a:gd name="T50" fmla="*/ 62 w 94"/>
                  <a:gd name="T51" fmla="*/ 155 h 280"/>
                  <a:gd name="T52" fmla="*/ 62 w 94"/>
                  <a:gd name="T53" fmla="*/ 155 h 280"/>
                  <a:gd name="T54" fmla="*/ 62 w 94"/>
                  <a:gd name="T55" fmla="*/ 124 h 280"/>
                  <a:gd name="T56" fmla="*/ 31 w 94"/>
                  <a:gd name="T57" fmla="*/ 92 h 280"/>
                  <a:gd name="T58" fmla="*/ 62 w 94"/>
                  <a:gd name="T59" fmla="*/ 31 h 280"/>
                  <a:gd name="T60" fmla="*/ 62 w 94"/>
                  <a:gd name="T61" fmla="*/ 31 h 280"/>
                  <a:gd name="T62" fmla="*/ 62 w 94"/>
                  <a:gd name="T63" fmla="*/ 31 h 280"/>
                  <a:gd name="T64" fmla="*/ 62 w 94"/>
                  <a:gd name="T65" fmla="*/ 0 h 280"/>
                  <a:gd name="T66" fmla="*/ 62 w 94"/>
                  <a:gd name="T67" fmla="*/ 0 h 280"/>
                  <a:gd name="T68" fmla="*/ 62 w 94"/>
                  <a:gd name="T69" fmla="*/ 0 h 280"/>
                  <a:gd name="T70" fmla="*/ 31 w 94"/>
                  <a:gd name="T71" fmla="*/ 0 h 280"/>
                  <a:gd name="T72" fmla="*/ 31 w 94"/>
                  <a:gd name="T73" fmla="*/ 0 h 280"/>
                  <a:gd name="T74" fmla="*/ 31 w 94"/>
                  <a:gd name="T75" fmla="*/ 0 h 280"/>
                  <a:gd name="T76" fmla="*/ 0 w 94"/>
                  <a:gd name="T77" fmla="*/ 6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4" h="280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86"/>
                      <a:pt x="31" y="216"/>
                      <a:pt x="31" y="216"/>
                    </a:cubicBezTo>
                    <a:cubicBezTo>
                      <a:pt x="31" y="248"/>
                      <a:pt x="31" y="248"/>
                      <a:pt x="31" y="248"/>
                    </a:cubicBez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lnTo>
                      <a:pt x="31" y="279"/>
                    </a:lnTo>
                    <a:cubicBezTo>
                      <a:pt x="31" y="279"/>
                      <a:pt x="31" y="279"/>
                      <a:pt x="31" y="248"/>
                    </a:cubicBezTo>
                    <a:cubicBezTo>
                      <a:pt x="31" y="248"/>
                      <a:pt x="31" y="248"/>
                      <a:pt x="31" y="216"/>
                    </a:cubicBezTo>
                    <a:lnTo>
                      <a:pt x="62" y="216"/>
                    </a:lnTo>
                    <a:lnTo>
                      <a:pt x="62" y="216"/>
                    </a:lnTo>
                    <a:cubicBezTo>
                      <a:pt x="93" y="216"/>
                      <a:pt x="93" y="216"/>
                      <a:pt x="93" y="216"/>
                    </a:cubicBezTo>
                    <a:lnTo>
                      <a:pt x="93" y="216"/>
                    </a:lnTo>
                    <a:lnTo>
                      <a:pt x="93" y="216"/>
                    </a:lnTo>
                    <a:cubicBezTo>
                      <a:pt x="93" y="186"/>
                      <a:pt x="62" y="186"/>
                      <a:pt x="93" y="186"/>
                    </a:cubicBezTo>
                    <a:lnTo>
                      <a:pt x="93" y="186"/>
                    </a:lnTo>
                    <a:cubicBezTo>
                      <a:pt x="93" y="186"/>
                      <a:pt x="93" y="186"/>
                      <a:pt x="62" y="155"/>
                    </a:cubicBezTo>
                    <a:lnTo>
                      <a:pt x="62" y="155"/>
                    </a:lnTo>
                    <a:lnTo>
                      <a:pt x="62" y="124"/>
                    </a:lnTo>
                    <a:cubicBezTo>
                      <a:pt x="62" y="124"/>
                      <a:pt x="62" y="92"/>
                      <a:pt x="31" y="92"/>
                    </a:cubicBezTo>
                    <a:cubicBezTo>
                      <a:pt x="31" y="62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0" y="31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3" name="Freeform 105">
                <a:extLst>
                  <a:ext uri="{FF2B5EF4-FFF2-40B4-BE49-F238E27FC236}">
                    <a16:creationId xmlns:a16="http://schemas.microsoft.com/office/drawing/2014/main" xmlns="" id="{59BDB21A-15EF-4CA9-9663-BB75C0059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1913" y="1423988"/>
                <a:ext cx="1193800" cy="736600"/>
              </a:xfrm>
              <a:custGeom>
                <a:avLst/>
                <a:gdLst>
                  <a:gd name="T0" fmla="*/ 2913 w 3317"/>
                  <a:gd name="T1" fmla="*/ 712 h 2046"/>
                  <a:gd name="T2" fmla="*/ 3130 w 3317"/>
                  <a:gd name="T3" fmla="*/ 620 h 2046"/>
                  <a:gd name="T4" fmla="*/ 3161 w 3317"/>
                  <a:gd name="T5" fmla="*/ 496 h 2046"/>
                  <a:gd name="T6" fmla="*/ 3254 w 3317"/>
                  <a:gd name="T7" fmla="*/ 464 h 2046"/>
                  <a:gd name="T8" fmla="*/ 3254 w 3317"/>
                  <a:gd name="T9" fmla="*/ 340 h 2046"/>
                  <a:gd name="T10" fmla="*/ 3069 w 3317"/>
                  <a:gd name="T11" fmla="*/ 279 h 2046"/>
                  <a:gd name="T12" fmla="*/ 2851 w 3317"/>
                  <a:gd name="T13" fmla="*/ 62 h 2046"/>
                  <a:gd name="T14" fmla="*/ 2665 w 3317"/>
                  <a:gd name="T15" fmla="*/ 0 h 2046"/>
                  <a:gd name="T16" fmla="*/ 2603 w 3317"/>
                  <a:gd name="T17" fmla="*/ 62 h 2046"/>
                  <a:gd name="T18" fmla="*/ 2479 w 3317"/>
                  <a:gd name="T19" fmla="*/ 216 h 2046"/>
                  <a:gd name="T20" fmla="*/ 2325 w 3317"/>
                  <a:gd name="T21" fmla="*/ 310 h 2046"/>
                  <a:gd name="T22" fmla="*/ 2541 w 3317"/>
                  <a:gd name="T23" fmla="*/ 403 h 2046"/>
                  <a:gd name="T24" fmla="*/ 2479 w 3317"/>
                  <a:gd name="T25" fmla="*/ 434 h 2046"/>
                  <a:gd name="T26" fmla="*/ 2355 w 3317"/>
                  <a:gd name="T27" fmla="*/ 464 h 2046"/>
                  <a:gd name="T28" fmla="*/ 2201 w 3317"/>
                  <a:gd name="T29" fmla="*/ 558 h 2046"/>
                  <a:gd name="T30" fmla="*/ 2107 w 3317"/>
                  <a:gd name="T31" fmla="*/ 588 h 2046"/>
                  <a:gd name="T32" fmla="*/ 1983 w 3317"/>
                  <a:gd name="T33" fmla="*/ 712 h 2046"/>
                  <a:gd name="T34" fmla="*/ 1673 w 3317"/>
                  <a:gd name="T35" fmla="*/ 744 h 2046"/>
                  <a:gd name="T36" fmla="*/ 1549 w 3317"/>
                  <a:gd name="T37" fmla="*/ 744 h 2046"/>
                  <a:gd name="T38" fmla="*/ 1240 w 3317"/>
                  <a:gd name="T39" fmla="*/ 681 h 2046"/>
                  <a:gd name="T40" fmla="*/ 1085 w 3317"/>
                  <a:gd name="T41" fmla="*/ 558 h 2046"/>
                  <a:gd name="T42" fmla="*/ 898 w 3317"/>
                  <a:gd name="T43" fmla="*/ 434 h 2046"/>
                  <a:gd name="T44" fmla="*/ 713 w 3317"/>
                  <a:gd name="T45" fmla="*/ 279 h 2046"/>
                  <a:gd name="T46" fmla="*/ 620 w 3317"/>
                  <a:gd name="T47" fmla="*/ 434 h 2046"/>
                  <a:gd name="T48" fmla="*/ 496 w 3317"/>
                  <a:gd name="T49" fmla="*/ 434 h 2046"/>
                  <a:gd name="T50" fmla="*/ 433 w 3317"/>
                  <a:gd name="T51" fmla="*/ 558 h 2046"/>
                  <a:gd name="T52" fmla="*/ 372 w 3317"/>
                  <a:gd name="T53" fmla="*/ 651 h 2046"/>
                  <a:gd name="T54" fmla="*/ 341 w 3317"/>
                  <a:gd name="T55" fmla="*/ 744 h 2046"/>
                  <a:gd name="T56" fmla="*/ 61 w 3317"/>
                  <a:gd name="T57" fmla="*/ 836 h 2046"/>
                  <a:gd name="T58" fmla="*/ 0 w 3317"/>
                  <a:gd name="T59" fmla="*/ 899 h 2046"/>
                  <a:gd name="T60" fmla="*/ 124 w 3317"/>
                  <a:gd name="T61" fmla="*/ 1053 h 2046"/>
                  <a:gd name="T62" fmla="*/ 248 w 3317"/>
                  <a:gd name="T63" fmla="*/ 1084 h 2046"/>
                  <a:gd name="T64" fmla="*/ 341 w 3317"/>
                  <a:gd name="T65" fmla="*/ 1084 h 2046"/>
                  <a:gd name="T66" fmla="*/ 341 w 3317"/>
                  <a:gd name="T67" fmla="*/ 1208 h 2046"/>
                  <a:gd name="T68" fmla="*/ 278 w 3317"/>
                  <a:gd name="T69" fmla="*/ 1364 h 2046"/>
                  <a:gd name="T70" fmla="*/ 372 w 3317"/>
                  <a:gd name="T71" fmla="*/ 1456 h 2046"/>
                  <a:gd name="T72" fmla="*/ 526 w 3317"/>
                  <a:gd name="T73" fmla="*/ 1488 h 2046"/>
                  <a:gd name="T74" fmla="*/ 650 w 3317"/>
                  <a:gd name="T75" fmla="*/ 1549 h 2046"/>
                  <a:gd name="T76" fmla="*/ 774 w 3317"/>
                  <a:gd name="T77" fmla="*/ 1580 h 2046"/>
                  <a:gd name="T78" fmla="*/ 868 w 3317"/>
                  <a:gd name="T79" fmla="*/ 1549 h 2046"/>
                  <a:gd name="T80" fmla="*/ 961 w 3317"/>
                  <a:gd name="T81" fmla="*/ 1580 h 2046"/>
                  <a:gd name="T82" fmla="*/ 1085 w 3317"/>
                  <a:gd name="T83" fmla="*/ 1519 h 2046"/>
                  <a:gd name="T84" fmla="*/ 1240 w 3317"/>
                  <a:gd name="T85" fmla="*/ 1488 h 2046"/>
                  <a:gd name="T86" fmla="*/ 1394 w 3317"/>
                  <a:gd name="T87" fmla="*/ 1704 h 2046"/>
                  <a:gd name="T88" fmla="*/ 1332 w 3317"/>
                  <a:gd name="T89" fmla="*/ 1828 h 2046"/>
                  <a:gd name="T90" fmla="*/ 1394 w 3317"/>
                  <a:gd name="T91" fmla="*/ 1890 h 2046"/>
                  <a:gd name="T92" fmla="*/ 1457 w 3317"/>
                  <a:gd name="T93" fmla="*/ 1984 h 2046"/>
                  <a:gd name="T94" fmla="*/ 1549 w 3317"/>
                  <a:gd name="T95" fmla="*/ 1952 h 2046"/>
                  <a:gd name="T96" fmla="*/ 1673 w 3317"/>
                  <a:gd name="T97" fmla="*/ 1921 h 2046"/>
                  <a:gd name="T98" fmla="*/ 1766 w 3317"/>
                  <a:gd name="T99" fmla="*/ 1921 h 2046"/>
                  <a:gd name="T100" fmla="*/ 1890 w 3317"/>
                  <a:gd name="T101" fmla="*/ 2014 h 2046"/>
                  <a:gd name="T102" fmla="*/ 2169 w 3317"/>
                  <a:gd name="T103" fmla="*/ 1952 h 2046"/>
                  <a:gd name="T104" fmla="*/ 2386 w 3317"/>
                  <a:gd name="T105" fmla="*/ 1828 h 2046"/>
                  <a:gd name="T106" fmla="*/ 2573 w 3317"/>
                  <a:gd name="T107" fmla="*/ 1612 h 2046"/>
                  <a:gd name="T108" fmla="*/ 2573 w 3317"/>
                  <a:gd name="T109" fmla="*/ 1519 h 2046"/>
                  <a:gd name="T110" fmla="*/ 2573 w 3317"/>
                  <a:gd name="T111" fmla="*/ 1271 h 2046"/>
                  <a:gd name="T112" fmla="*/ 2541 w 3317"/>
                  <a:gd name="T113" fmla="*/ 1053 h 2046"/>
                  <a:gd name="T114" fmla="*/ 2386 w 3317"/>
                  <a:gd name="T115" fmla="*/ 960 h 2046"/>
                  <a:gd name="T116" fmla="*/ 2603 w 3317"/>
                  <a:gd name="T117" fmla="*/ 744 h 2046"/>
                  <a:gd name="T118" fmla="*/ 2821 w 3317"/>
                  <a:gd name="T119" fmla="*/ 775 h 2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17" h="2046">
                    <a:moveTo>
                      <a:pt x="2821" y="775"/>
                    </a:move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21" y="775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51" y="744"/>
                    </a:lnTo>
                    <a:lnTo>
                      <a:pt x="2882" y="744"/>
                    </a:lnTo>
                    <a:cubicBezTo>
                      <a:pt x="2882" y="712"/>
                      <a:pt x="2882" y="712"/>
                      <a:pt x="2913" y="712"/>
                    </a:cubicBezTo>
                    <a:lnTo>
                      <a:pt x="2913" y="712"/>
                    </a:lnTo>
                    <a:cubicBezTo>
                      <a:pt x="2944" y="712"/>
                      <a:pt x="2944" y="712"/>
                      <a:pt x="2944" y="712"/>
                    </a:cubicBezTo>
                    <a:cubicBezTo>
                      <a:pt x="2944" y="712"/>
                      <a:pt x="2975" y="712"/>
                      <a:pt x="2975" y="681"/>
                    </a:cubicBezTo>
                    <a:lnTo>
                      <a:pt x="2975" y="681"/>
                    </a:lnTo>
                    <a:lnTo>
                      <a:pt x="3006" y="681"/>
                    </a:lnTo>
                    <a:lnTo>
                      <a:pt x="3006" y="681"/>
                    </a:lnTo>
                    <a:cubicBezTo>
                      <a:pt x="3037" y="681"/>
                      <a:pt x="3037" y="651"/>
                      <a:pt x="3037" y="651"/>
                    </a:cubicBezTo>
                    <a:cubicBezTo>
                      <a:pt x="3037" y="651"/>
                      <a:pt x="3037" y="651"/>
                      <a:pt x="3069" y="620"/>
                    </a:cubicBezTo>
                    <a:lnTo>
                      <a:pt x="3069" y="620"/>
                    </a:lnTo>
                    <a:lnTo>
                      <a:pt x="3069" y="620"/>
                    </a:lnTo>
                    <a:cubicBezTo>
                      <a:pt x="3099" y="620"/>
                      <a:pt x="3099" y="620"/>
                      <a:pt x="3099" y="620"/>
                    </a:cubicBezTo>
                    <a:lnTo>
                      <a:pt x="3130" y="620"/>
                    </a:lnTo>
                    <a:lnTo>
                      <a:pt x="3130" y="620"/>
                    </a:lnTo>
                    <a:lnTo>
                      <a:pt x="3130" y="620"/>
                    </a:lnTo>
                    <a:cubicBezTo>
                      <a:pt x="3130" y="620"/>
                      <a:pt x="3130" y="620"/>
                      <a:pt x="3130" y="588"/>
                    </a:cubicBezTo>
                    <a:lnTo>
                      <a:pt x="3130" y="588"/>
                    </a:lnTo>
                    <a:lnTo>
                      <a:pt x="3130" y="558"/>
                    </a:lnTo>
                    <a:lnTo>
                      <a:pt x="3130" y="558"/>
                    </a:lnTo>
                    <a:lnTo>
                      <a:pt x="3099" y="558"/>
                    </a:lnTo>
                    <a:cubicBezTo>
                      <a:pt x="3099" y="527"/>
                      <a:pt x="3099" y="527"/>
                      <a:pt x="3099" y="527"/>
                    </a:cubicBezTo>
                    <a:cubicBezTo>
                      <a:pt x="3099" y="527"/>
                      <a:pt x="3099" y="496"/>
                      <a:pt x="3130" y="496"/>
                    </a:cubicBezTo>
                    <a:lnTo>
                      <a:pt x="3130" y="496"/>
                    </a:lnTo>
                    <a:lnTo>
                      <a:pt x="3161" y="496"/>
                    </a:lnTo>
                    <a:cubicBezTo>
                      <a:pt x="3161" y="496"/>
                      <a:pt x="3161" y="496"/>
                      <a:pt x="3161" y="464"/>
                    </a:cubicBezTo>
                    <a:lnTo>
                      <a:pt x="3161" y="464"/>
                    </a:lnTo>
                    <a:cubicBezTo>
                      <a:pt x="3161" y="464"/>
                      <a:pt x="3161" y="464"/>
                      <a:pt x="3192" y="464"/>
                    </a:cubicBezTo>
                    <a:lnTo>
                      <a:pt x="3192" y="464"/>
                    </a:lnTo>
                    <a:lnTo>
                      <a:pt x="3192" y="464"/>
                    </a:lnTo>
                    <a:cubicBezTo>
                      <a:pt x="3192" y="464"/>
                      <a:pt x="3192" y="464"/>
                      <a:pt x="3223" y="496"/>
                    </a:cubicBezTo>
                    <a:lnTo>
                      <a:pt x="3223" y="496"/>
                    </a:lnTo>
                    <a:cubicBezTo>
                      <a:pt x="3223" y="464"/>
                      <a:pt x="3254" y="464"/>
                      <a:pt x="3254" y="464"/>
                    </a:cubicBez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lnTo>
                      <a:pt x="3254" y="464"/>
                    </a:lnTo>
                    <a:cubicBezTo>
                      <a:pt x="3254" y="434"/>
                      <a:pt x="3285" y="434"/>
                      <a:pt x="3285" y="403"/>
                    </a:cubicBezTo>
                    <a:lnTo>
                      <a:pt x="3285" y="403"/>
                    </a:lnTo>
                    <a:lnTo>
                      <a:pt x="3285" y="403"/>
                    </a:lnTo>
                    <a:cubicBezTo>
                      <a:pt x="3285" y="372"/>
                      <a:pt x="3285" y="372"/>
                      <a:pt x="3285" y="372"/>
                    </a:cubicBezTo>
                    <a:cubicBezTo>
                      <a:pt x="3285" y="372"/>
                      <a:pt x="3285" y="340"/>
                      <a:pt x="3316" y="340"/>
                    </a:cubicBezTo>
                    <a:lnTo>
                      <a:pt x="3316" y="340"/>
                    </a:lnTo>
                    <a:lnTo>
                      <a:pt x="3316" y="340"/>
                    </a:lnTo>
                    <a:lnTo>
                      <a:pt x="3285" y="340"/>
                    </a:lnTo>
                    <a:lnTo>
                      <a:pt x="3285" y="340"/>
                    </a:lnTo>
                    <a:cubicBezTo>
                      <a:pt x="3254" y="340"/>
                      <a:pt x="3254" y="340"/>
                      <a:pt x="3254" y="340"/>
                    </a:cubicBezTo>
                    <a:lnTo>
                      <a:pt x="3254" y="340"/>
                    </a:lnTo>
                    <a:lnTo>
                      <a:pt x="3254" y="340"/>
                    </a:lnTo>
                    <a:cubicBezTo>
                      <a:pt x="3254" y="372"/>
                      <a:pt x="3223" y="372"/>
                      <a:pt x="3192" y="372"/>
                    </a:cubicBezTo>
                    <a:lnTo>
                      <a:pt x="3192" y="372"/>
                    </a:lnTo>
                    <a:cubicBezTo>
                      <a:pt x="3161" y="372"/>
                      <a:pt x="3161" y="372"/>
                      <a:pt x="3130" y="372"/>
                    </a:cubicBezTo>
                    <a:lnTo>
                      <a:pt x="3130" y="372"/>
                    </a:lnTo>
                    <a:cubicBezTo>
                      <a:pt x="3099" y="372"/>
                      <a:pt x="3099" y="340"/>
                      <a:pt x="3099" y="340"/>
                    </a:cubicBezTo>
                    <a:cubicBezTo>
                      <a:pt x="3099" y="340"/>
                      <a:pt x="3099" y="340"/>
                      <a:pt x="3099" y="310"/>
                    </a:cubicBezTo>
                    <a:lnTo>
                      <a:pt x="3099" y="310"/>
                    </a:lnTo>
                    <a:lnTo>
                      <a:pt x="3099" y="310"/>
                    </a:lnTo>
                    <a:cubicBezTo>
                      <a:pt x="3069" y="310"/>
                      <a:pt x="3069" y="310"/>
                      <a:pt x="3069" y="279"/>
                    </a:cubicBezTo>
                    <a:cubicBezTo>
                      <a:pt x="3069" y="279"/>
                      <a:pt x="3069" y="279"/>
                      <a:pt x="3037" y="279"/>
                    </a:cubicBezTo>
                    <a:lnTo>
                      <a:pt x="3037" y="279"/>
                    </a:lnTo>
                    <a:lnTo>
                      <a:pt x="3037" y="279"/>
                    </a:lnTo>
                    <a:lnTo>
                      <a:pt x="3037" y="279"/>
                    </a:lnTo>
                    <a:cubicBezTo>
                      <a:pt x="3006" y="279"/>
                      <a:pt x="2975" y="279"/>
                      <a:pt x="2975" y="279"/>
                    </a:cubicBezTo>
                    <a:cubicBezTo>
                      <a:pt x="2944" y="248"/>
                      <a:pt x="2944" y="248"/>
                      <a:pt x="2913" y="216"/>
                    </a:cubicBezTo>
                    <a:lnTo>
                      <a:pt x="2913" y="186"/>
                    </a:lnTo>
                    <a:cubicBezTo>
                      <a:pt x="2913" y="155"/>
                      <a:pt x="2913" y="155"/>
                      <a:pt x="2882" y="155"/>
                    </a:cubicBezTo>
                    <a:cubicBezTo>
                      <a:pt x="2882" y="124"/>
                      <a:pt x="2882" y="124"/>
                      <a:pt x="2882" y="124"/>
                    </a:cubicBezTo>
                    <a:cubicBezTo>
                      <a:pt x="2882" y="124"/>
                      <a:pt x="2882" y="92"/>
                      <a:pt x="2851" y="92"/>
                    </a:cubicBezTo>
                    <a:lnTo>
                      <a:pt x="2851" y="62"/>
                    </a:lnTo>
                    <a:cubicBezTo>
                      <a:pt x="2851" y="62"/>
                      <a:pt x="2851" y="31"/>
                      <a:pt x="2821" y="31"/>
                    </a:cubicBez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821" y="31"/>
                    </a:lnTo>
                    <a:lnTo>
                      <a:pt x="2789" y="31"/>
                    </a:lnTo>
                    <a:lnTo>
                      <a:pt x="2789" y="31"/>
                    </a:lnTo>
                    <a:lnTo>
                      <a:pt x="2758" y="31"/>
                    </a:lnTo>
                    <a:cubicBezTo>
                      <a:pt x="2758" y="31"/>
                      <a:pt x="2758" y="0"/>
                      <a:pt x="2727" y="0"/>
                    </a:cubicBezTo>
                    <a:lnTo>
                      <a:pt x="2665" y="0"/>
                    </a:lnTo>
                    <a:lnTo>
                      <a:pt x="2665" y="0"/>
                    </a:lnTo>
                    <a:cubicBezTo>
                      <a:pt x="2634" y="0"/>
                      <a:pt x="2634" y="0"/>
                      <a:pt x="2634" y="0"/>
                    </a:cubicBezTo>
                    <a:cubicBezTo>
                      <a:pt x="2634" y="31"/>
                      <a:pt x="2634" y="31"/>
                      <a:pt x="2603" y="31"/>
                    </a:cubicBezTo>
                    <a:lnTo>
                      <a:pt x="2603" y="31"/>
                    </a:lnTo>
                    <a:lnTo>
                      <a:pt x="2603" y="31"/>
                    </a:lnTo>
                    <a:cubicBezTo>
                      <a:pt x="2603" y="0"/>
                      <a:pt x="2603" y="0"/>
                      <a:pt x="2603" y="0"/>
                    </a:cubicBezTo>
                    <a:lnTo>
                      <a:pt x="2573" y="31"/>
                    </a:lnTo>
                    <a:lnTo>
                      <a:pt x="2573" y="31"/>
                    </a:lnTo>
                    <a:lnTo>
                      <a:pt x="2603" y="31"/>
                    </a:lnTo>
                    <a:cubicBezTo>
                      <a:pt x="2603" y="62"/>
                      <a:pt x="2603" y="62"/>
                      <a:pt x="2603" y="62"/>
                    </a:cubicBezTo>
                    <a:lnTo>
                      <a:pt x="2603" y="62"/>
                    </a:lnTo>
                    <a:lnTo>
                      <a:pt x="2603" y="62"/>
                    </a:lnTo>
                    <a:cubicBezTo>
                      <a:pt x="2603" y="92"/>
                      <a:pt x="2573" y="92"/>
                      <a:pt x="2573" y="124"/>
                    </a:cubicBezTo>
                    <a:lnTo>
                      <a:pt x="2541" y="124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41" y="155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lnTo>
                      <a:pt x="2510" y="186"/>
                    </a:lnTo>
                    <a:cubicBezTo>
                      <a:pt x="2510" y="216"/>
                      <a:pt x="2510" y="216"/>
                      <a:pt x="2479" y="216"/>
                    </a:cubicBezTo>
                    <a:lnTo>
                      <a:pt x="2479" y="216"/>
                    </a:lnTo>
                    <a:lnTo>
                      <a:pt x="2479" y="216"/>
                    </a:lnTo>
                    <a:cubicBezTo>
                      <a:pt x="2479" y="248"/>
                      <a:pt x="2479" y="248"/>
                      <a:pt x="2449" y="248"/>
                    </a:cubicBezTo>
                    <a:cubicBezTo>
                      <a:pt x="2449" y="248"/>
                      <a:pt x="2417" y="248"/>
                      <a:pt x="2386" y="248"/>
                    </a:cubicBezTo>
                    <a:lnTo>
                      <a:pt x="2386" y="248"/>
                    </a:lnTo>
                    <a:lnTo>
                      <a:pt x="2355" y="248"/>
                    </a:lnTo>
                    <a:cubicBezTo>
                      <a:pt x="2355" y="248"/>
                      <a:pt x="2355" y="279"/>
                      <a:pt x="2325" y="279"/>
                    </a:cubicBez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lnTo>
                      <a:pt x="2325" y="310"/>
                    </a:lnTo>
                    <a:cubicBezTo>
                      <a:pt x="2355" y="310"/>
                      <a:pt x="2355" y="310"/>
                      <a:pt x="2355" y="310"/>
                    </a:cubicBezTo>
                    <a:lnTo>
                      <a:pt x="2355" y="310"/>
                    </a:lnTo>
                    <a:lnTo>
                      <a:pt x="2386" y="310"/>
                    </a:lnTo>
                    <a:lnTo>
                      <a:pt x="2386" y="310"/>
                    </a:lnTo>
                    <a:cubicBezTo>
                      <a:pt x="2417" y="310"/>
                      <a:pt x="2417" y="310"/>
                      <a:pt x="2417" y="310"/>
                    </a:cubicBezTo>
                    <a:lnTo>
                      <a:pt x="2417" y="310"/>
                    </a:ln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79" y="340"/>
                      <a:pt x="2541" y="372"/>
                      <a:pt x="2541" y="372"/>
                    </a:cubicBezTo>
                    <a:lnTo>
                      <a:pt x="2541" y="403"/>
                    </a:lnTo>
                    <a:cubicBezTo>
                      <a:pt x="2541" y="403"/>
                      <a:pt x="2541" y="403"/>
                      <a:pt x="2541" y="434"/>
                    </a:cubicBezTo>
                    <a:lnTo>
                      <a:pt x="2541" y="434"/>
                    </a:lnTo>
                    <a:cubicBezTo>
                      <a:pt x="2541" y="434"/>
                      <a:pt x="2541" y="464"/>
                      <a:pt x="2510" y="464"/>
                    </a:cubicBezTo>
                    <a:lnTo>
                      <a:pt x="2510" y="464"/>
                    </a:lnTo>
                    <a:lnTo>
                      <a:pt x="2510" y="434"/>
                    </a:lnTo>
                    <a:lnTo>
                      <a:pt x="2510" y="434"/>
                    </a:lnTo>
                    <a:cubicBezTo>
                      <a:pt x="2479" y="434"/>
                      <a:pt x="2479" y="434"/>
                      <a:pt x="2479" y="434"/>
                    </a:cubicBez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lnTo>
                      <a:pt x="2479" y="434"/>
                    </a:lnTo>
                    <a:cubicBezTo>
                      <a:pt x="2449" y="434"/>
                      <a:pt x="2449" y="434"/>
                      <a:pt x="2449" y="434"/>
                    </a:cubicBezTo>
                    <a:lnTo>
                      <a:pt x="2449" y="434"/>
                    </a:lnTo>
                    <a:lnTo>
                      <a:pt x="2449" y="434"/>
                    </a:lnTo>
                    <a:cubicBezTo>
                      <a:pt x="2449" y="434"/>
                      <a:pt x="2449" y="434"/>
                      <a:pt x="2417" y="434"/>
                    </a:cubicBezTo>
                    <a:cubicBezTo>
                      <a:pt x="2417" y="464"/>
                      <a:pt x="2417" y="464"/>
                      <a:pt x="2417" y="464"/>
                    </a:cubicBezTo>
                    <a:lnTo>
                      <a:pt x="2417" y="464"/>
                    </a:lnTo>
                    <a:lnTo>
                      <a:pt x="2417" y="464"/>
                    </a:lnTo>
                    <a:cubicBezTo>
                      <a:pt x="2386" y="464"/>
                      <a:pt x="2386" y="464"/>
                      <a:pt x="2386" y="464"/>
                    </a:cubicBezTo>
                    <a:lnTo>
                      <a:pt x="2386" y="464"/>
                    </a:lnTo>
                    <a:lnTo>
                      <a:pt x="2386" y="464"/>
                    </a:lnTo>
                    <a:lnTo>
                      <a:pt x="2355" y="464"/>
                    </a:lnTo>
                    <a:lnTo>
                      <a:pt x="2355" y="464"/>
                    </a:lnTo>
                    <a:lnTo>
                      <a:pt x="2355" y="464"/>
                    </a:lnTo>
                    <a:cubicBezTo>
                      <a:pt x="2355" y="496"/>
                      <a:pt x="2355" y="496"/>
                      <a:pt x="2325" y="496"/>
                    </a:cubicBezTo>
                    <a:cubicBezTo>
                      <a:pt x="2325" y="527"/>
                      <a:pt x="2325" y="527"/>
                      <a:pt x="2325" y="527"/>
                    </a:cubicBezTo>
                    <a:cubicBezTo>
                      <a:pt x="2293" y="527"/>
                      <a:pt x="2293" y="527"/>
                      <a:pt x="2293" y="527"/>
                    </a:cubicBezTo>
                    <a:lnTo>
                      <a:pt x="2293" y="527"/>
                    </a:lnTo>
                    <a:lnTo>
                      <a:pt x="2262" y="527"/>
                    </a:lnTo>
                    <a:lnTo>
                      <a:pt x="2262" y="527"/>
                    </a:lnTo>
                    <a:lnTo>
                      <a:pt x="2262" y="527"/>
                    </a:lnTo>
                    <a:cubicBezTo>
                      <a:pt x="2262" y="527"/>
                      <a:pt x="2231" y="527"/>
                      <a:pt x="2231" y="558"/>
                    </a:cubicBezTo>
                    <a:cubicBezTo>
                      <a:pt x="2201" y="558"/>
                      <a:pt x="2201" y="558"/>
                      <a:pt x="2201" y="558"/>
                    </a:cubicBezTo>
                    <a:lnTo>
                      <a:pt x="2201" y="558"/>
                    </a:lnTo>
                    <a:lnTo>
                      <a:pt x="2201" y="558"/>
                    </a:lnTo>
                    <a:cubicBezTo>
                      <a:pt x="2169" y="558"/>
                      <a:pt x="2169" y="558"/>
                      <a:pt x="2169" y="558"/>
                    </a:cubicBezTo>
                    <a:lnTo>
                      <a:pt x="2169" y="558"/>
                    </a:lnTo>
                    <a:cubicBezTo>
                      <a:pt x="2138" y="558"/>
                      <a:pt x="2138" y="558"/>
                      <a:pt x="2138" y="558"/>
                    </a:cubicBezTo>
                    <a:cubicBezTo>
                      <a:pt x="2107" y="558"/>
                      <a:pt x="2107" y="558"/>
                      <a:pt x="2077" y="558"/>
                    </a:cubicBez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lnTo>
                      <a:pt x="2077" y="558"/>
                    </a:lnTo>
                    <a:cubicBezTo>
                      <a:pt x="2107" y="558"/>
                      <a:pt x="2107" y="588"/>
                      <a:pt x="2107" y="588"/>
                    </a:cubicBezTo>
                    <a:cubicBezTo>
                      <a:pt x="2107" y="620"/>
                      <a:pt x="2107" y="620"/>
                      <a:pt x="2107" y="620"/>
                    </a:cubicBezTo>
                    <a:lnTo>
                      <a:pt x="2107" y="620"/>
                    </a:lnTo>
                    <a:cubicBezTo>
                      <a:pt x="2107" y="651"/>
                      <a:pt x="2077" y="651"/>
                      <a:pt x="2077" y="651"/>
                    </a:cubicBezTo>
                    <a:lnTo>
                      <a:pt x="2077" y="651"/>
                    </a:lnTo>
                    <a:cubicBezTo>
                      <a:pt x="2077" y="651"/>
                      <a:pt x="2077" y="651"/>
                      <a:pt x="2045" y="651"/>
                    </a:cubicBez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lnTo>
                      <a:pt x="2045" y="651"/>
                    </a:lnTo>
                    <a:cubicBezTo>
                      <a:pt x="2045" y="681"/>
                      <a:pt x="2045" y="681"/>
                      <a:pt x="2014" y="681"/>
                    </a:cubicBezTo>
                    <a:cubicBezTo>
                      <a:pt x="2014" y="712"/>
                      <a:pt x="1983" y="712"/>
                      <a:pt x="1983" y="712"/>
                    </a:cubicBezTo>
                    <a:lnTo>
                      <a:pt x="1983" y="712"/>
                    </a:lnTo>
                    <a:cubicBezTo>
                      <a:pt x="1953" y="712"/>
                      <a:pt x="1953" y="712"/>
                      <a:pt x="1953" y="712"/>
                    </a:cubicBezTo>
                    <a:lnTo>
                      <a:pt x="1921" y="712"/>
                    </a:lnTo>
                    <a:cubicBezTo>
                      <a:pt x="1890" y="712"/>
                      <a:pt x="1890" y="712"/>
                      <a:pt x="1859" y="712"/>
                    </a:cubicBezTo>
                    <a:lnTo>
                      <a:pt x="1829" y="712"/>
                    </a:lnTo>
                    <a:lnTo>
                      <a:pt x="1829" y="712"/>
                    </a:lnTo>
                    <a:cubicBezTo>
                      <a:pt x="1829" y="712"/>
                      <a:pt x="1797" y="744"/>
                      <a:pt x="1766" y="744"/>
                    </a:cubicBezTo>
                    <a:cubicBezTo>
                      <a:pt x="1766" y="744"/>
                      <a:pt x="1735" y="775"/>
                      <a:pt x="1705" y="775"/>
                    </a:cubicBezTo>
                    <a:lnTo>
                      <a:pt x="1705" y="775"/>
                    </a:lnTo>
                    <a:cubicBezTo>
                      <a:pt x="1673" y="775"/>
                      <a:pt x="1673" y="775"/>
                      <a:pt x="1673" y="744"/>
                    </a:cubicBezTo>
                    <a:lnTo>
                      <a:pt x="1673" y="744"/>
                    </a:lnTo>
                    <a:cubicBezTo>
                      <a:pt x="1642" y="744"/>
                      <a:pt x="1642" y="775"/>
                      <a:pt x="1642" y="775"/>
                    </a:cubicBezTo>
                    <a:lnTo>
                      <a:pt x="1642" y="775"/>
                    </a:lnTo>
                    <a:lnTo>
                      <a:pt x="1642" y="775"/>
                    </a:lnTo>
                    <a:cubicBezTo>
                      <a:pt x="1642" y="775"/>
                      <a:pt x="1642" y="775"/>
                      <a:pt x="1611" y="775"/>
                    </a:cubicBezTo>
                    <a:lnTo>
                      <a:pt x="1611" y="775"/>
                    </a:lnTo>
                    <a:cubicBezTo>
                      <a:pt x="1611" y="775"/>
                      <a:pt x="1611" y="775"/>
                      <a:pt x="1581" y="744"/>
                    </a:cubicBez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lnTo>
                      <a:pt x="1581" y="744"/>
                    </a:lnTo>
                    <a:cubicBezTo>
                      <a:pt x="1581" y="744"/>
                      <a:pt x="1581" y="744"/>
                      <a:pt x="1549" y="744"/>
                    </a:cubicBezTo>
                    <a:lnTo>
                      <a:pt x="1549" y="744"/>
                    </a:lnTo>
                    <a:cubicBezTo>
                      <a:pt x="1518" y="744"/>
                      <a:pt x="1518" y="712"/>
                      <a:pt x="1487" y="712"/>
                    </a:cubicBezTo>
                    <a:lnTo>
                      <a:pt x="1487" y="712"/>
                    </a:lnTo>
                    <a:lnTo>
                      <a:pt x="1487" y="712"/>
                    </a:lnTo>
                    <a:cubicBezTo>
                      <a:pt x="1457" y="712"/>
                      <a:pt x="1457" y="712"/>
                      <a:pt x="1457" y="712"/>
                    </a:cubicBezTo>
                    <a:lnTo>
                      <a:pt x="1425" y="712"/>
                    </a:lnTo>
                    <a:lnTo>
                      <a:pt x="1425" y="712"/>
                    </a:lnTo>
                    <a:cubicBezTo>
                      <a:pt x="1394" y="712"/>
                      <a:pt x="1394" y="712"/>
                      <a:pt x="1394" y="712"/>
                    </a:cubicBezTo>
                    <a:cubicBezTo>
                      <a:pt x="1364" y="712"/>
                      <a:pt x="1332" y="712"/>
                      <a:pt x="1332" y="712"/>
                    </a:cubicBezTo>
                    <a:cubicBezTo>
                      <a:pt x="1332" y="712"/>
                      <a:pt x="1270" y="712"/>
                      <a:pt x="1240" y="681"/>
                    </a:cubicBezTo>
                    <a:lnTo>
                      <a:pt x="1240" y="681"/>
                    </a:lnTo>
                    <a:cubicBezTo>
                      <a:pt x="1209" y="681"/>
                      <a:pt x="1209" y="681"/>
                      <a:pt x="1209" y="681"/>
                    </a:cubicBezTo>
                    <a:lnTo>
                      <a:pt x="1209" y="681"/>
                    </a:lnTo>
                    <a:cubicBezTo>
                      <a:pt x="1177" y="681"/>
                      <a:pt x="1177" y="651"/>
                      <a:pt x="1177" y="651"/>
                    </a:cubicBezTo>
                    <a:lnTo>
                      <a:pt x="1146" y="620"/>
                    </a:lnTo>
                    <a:lnTo>
                      <a:pt x="1146" y="620"/>
                    </a:lnTo>
                    <a:cubicBezTo>
                      <a:pt x="1146" y="620"/>
                      <a:pt x="1146" y="620"/>
                      <a:pt x="1146" y="588"/>
                    </a:cubicBezTo>
                    <a:lnTo>
                      <a:pt x="1146" y="588"/>
                    </a:lnTo>
                    <a:lnTo>
                      <a:pt x="1146" y="588"/>
                    </a:lnTo>
                    <a:lnTo>
                      <a:pt x="1146" y="588"/>
                    </a:lnTo>
                    <a:cubicBezTo>
                      <a:pt x="1116" y="588"/>
                      <a:pt x="1116" y="588"/>
                      <a:pt x="1116" y="588"/>
                    </a:cubicBezTo>
                    <a:cubicBezTo>
                      <a:pt x="1085" y="588"/>
                      <a:pt x="1085" y="558"/>
                      <a:pt x="1085" y="558"/>
                    </a:cubicBezTo>
                    <a:lnTo>
                      <a:pt x="1053" y="558"/>
                    </a:lnTo>
                    <a:lnTo>
                      <a:pt x="1053" y="558"/>
                    </a:lnTo>
                    <a:cubicBezTo>
                      <a:pt x="1053" y="558"/>
                      <a:pt x="1053" y="558"/>
                      <a:pt x="1022" y="558"/>
                    </a:cubicBezTo>
                    <a:cubicBezTo>
                      <a:pt x="1022" y="558"/>
                      <a:pt x="1022" y="558"/>
                      <a:pt x="992" y="558"/>
                    </a:cubicBezTo>
                    <a:lnTo>
                      <a:pt x="992" y="558"/>
                    </a:lnTo>
                    <a:lnTo>
                      <a:pt x="992" y="558"/>
                    </a:lnTo>
                    <a:cubicBezTo>
                      <a:pt x="961" y="558"/>
                      <a:pt x="961" y="558"/>
                      <a:pt x="929" y="558"/>
                    </a:cubicBezTo>
                    <a:cubicBezTo>
                      <a:pt x="898" y="558"/>
                      <a:pt x="898" y="527"/>
                      <a:pt x="898" y="527"/>
                    </a:cubicBezTo>
                    <a:cubicBezTo>
                      <a:pt x="898" y="496"/>
                      <a:pt x="898" y="496"/>
                      <a:pt x="898" y="496"/>
                    </a:cubicBezTo>
                    <a:lnTo>
                      <a:pt x="898" y="464"/>
                    </a:lnTo>
                    <a:cubicBezTo>
                      <a:pt x="898" y="434"/>
                      <a:pt x="898" y="434"/>
                      <a:pt x="898" y="434"/>
                    </a:cubicBezTo>
                    <a:cubicBezTo>
                      <a:pt x="898" y="434"/>
                      <a:pt x="898" y="434"/>
                      <a:pt x="898" y="403"/>
                    </a:cubicBezTo>
                    <a:cubicBezTo>
                      <a:pt x="898" y="403"/>
                      <a:pt x="868" y="403"/>
                      <a:pt x="868" y="372"/>
                    </a:cubicBez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37" y="372"/>
                    </a:cubicBezTo>
                    <a:lnTo>
                      <a:pt x="837" y="372"/>
                    </a:lnTo>
                    <a:cubicBezTo>
                      <a:pt x="837" y="372"/>
                      <a:pt x="837" y="372"/>
                      <a:pt x="805" y="372"/>
                    </a:cubicBezTo>
                    <a:cubicBezTo>
                      <a:pt x="805" y="340"/>
                      <a:pt x="774" y="340"/>
                      <a:pt x="774" y="340"/>
                    </a:cubicBezTo>
                    <a:lnTo>
                      <a:pt x="774" y="340"/>
                    </a:lnTo>
                    <a:cubicBezTo>
                      <a:pt x="744" y="340"/>
                      <a:pt x="744" y="310"/>
                      <a:pt x="744" y="310"/>
                    </a:cubicBezTo>
                    <a:cubicBezTo>
                      <a:pt x="744" y="310"/>
                      <a:pt x="713" y="310"/>
                      <a:pt x="713" y="279"/>
                    </a:cubicBezTo>
                    <a:cubicBezTo>
                      <a:pt x="713" y="310"/>
                      <a:pt x="713" y="310"/>
                      <a:pt x="713" y="310"/>
                    </a:cubicBezTo>
                    <a:cubicBezTo>
                      <a:pt x="713" y="340"/>
                      <a:pt x="681" y="340"/>
                      <a:pt x="681" y="340"/>
                    </a:cubicBezTo>
                    <a:cubicBezTo>
                      <a:pt x="681" y="340"/>
                      <a:pt x="681" y="340"/>
                      <a:pt x="650" y="340"/>
                    </a:cubicBezTo>
                    <a:lnTo>
                      <a:pt x="650" y="340"/>
                    </a:lnTo>
                    <a:lnTo>
                      <a:pt x="650" y="340"/>
                    </a:lnTo>
                    <a:lnTo>
                      <a:pt x="650" y="340"/>
                    </a:lnTo>
                    <a:cubicBezTo>
                      <a:pt x="650" y="372"/>
                      <a:pt x="650" y="372"/>
                      <a:pt x="650" y="372"/>
                    </a:cubicBezTo>
                    <a:lnTo>
                      <a:pt x="650" y="372"/>
                    </a:lnTo>
                    <a:lnTo>
                      <a:pt x="650" y="372"/>
                    </a:lnTo>
                    <a:cubicBezTo>
                      <a:pt x="650" y="403"/>
                      <a:pt x="650" y="403"/>
                      <a:pt x="650" y="403"/>
                    </a:cubicBezTo>
                    <a:cubicBezTo>
                      <a:pt x="620" y="434"/>
                      <a:pt x="620" y="434"/>
                      <a:pt x="620" y="434"/>
                    </a:cubicBezTo>
                    <a:cubicBezTo>
                      <a:pt x="589" y="434"/>
                      <a:pt x="589" y="434"/>
                      <a:pt x="589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cubicBezTo>
                      <a:pt x="557" y="434"/>
                      <a:pt x="557" y="434"/>
                      <a:pt x="526" y="434"/>
                    </a:cubicBezTo>
                    <a:lnTo>
                      <a:pt x="526" y="434"/>
                    </a:lnTo>
                    <a:cubicBezTo>
                      <a:pt x="496" y="434"/>
                      <a:pt x="496" y="434"/>
                      <a:pt x="496" y="434"/>
                    </a:cubicBezTo>
                    <a:cubicBezTo>
                      <a:pt x="496" y="403"/>
                      <a:pt x="496" y="403"/>
                      <a:pt x="496" y="403"/>
                    </a:cubicBezTo>
                    <a:lnTo>
                      <a:pt x="496" y="403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496" y="434"/>
                    </a:lnTo>
                    <a:lnTo>
                      <a:pt x="496" y="434"/>
                    </a:lnTo>
                    <a:cubicBezTo>
                      <a:pt x="496" y="464"/>
                      <a:pt x="496" y="464"/>
                      <a:pt x="496" y="464"/>
                    </a:cubicBezTo>
                    <a:cubicBezTo>
                      <a:pt x="496" y="464"/>
                      <a:pt x="465" y="464"/>
                      <a:pt x="465" y="496"/>
                    </a:cubicBezTo>
                    <a:cubicBezTo>
                      <a:pt x="496" y="496"/>
                      <a:pt x="496" y="496"/>
                      <a:pt x="496" y="496"/>
                    </a:cubicBezTo>
                    <a:lnTo>
                      <a:pt x="496" y="496"/>
                    </a:lnTo>
                    <a:cubicBezTo>
                      <a:pt x="496" y="527"/>
                      <a:pt x="496" y="527"/>
                      <a:pt x="496" y="527"/>
                    </a:cubicBezTo>
                    <a:lnTo>
                      <a:pt x="496" y="527"/>
                    </a:lnTo>
                    <a:cubicBezTo>
                      <a:pt x="496" y="527"/>
                      <a:pt x="465" y="558"/>
                      <a:pt x="433" y="558"/>
                    </a:cubicBez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lnTo>
                      <a:pt x="433" y="558"/>
                    </a:lnTo>
                    <a:cubicBezTo>
                      <a:pt x="402" y="527"/>
                      <a:pt x="402" y="527"/>
                      <a:pt x="402" y="527"/>
                    </a:cubicBezTo>
                    <a:cubicBezTo>
                      <a:pt x="402" y="527"/>
                      <a:pt x="402" y="527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58"/>
                    </a:lnTo>
                    <a:lnTo>
                      <a:pt x="372" y="588"/>
                    </a:lnTo>
                    <a:lnTo>
                      <a:pt x="372" y="588"/>
                    </a:lnTo>
                    <a:cubicBezTo>
                      <a:pt x="372" y="620"/>
                      <a:pt x="372" y="620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81"/>
                      <a:pt x="372" y="681"/>
                      <a:pt x="372" y="681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341" y="681"/>
                      <a:pt x="341" y="681"/>
                      <a:pt x="341" y="681"/>
                    </a:cubicBezTo>
                    <a:lnTo>
                      <a:pt x="341" y="681"/>
                    </a:lnTo>
                    <a:lnTo>
                      <a:pt x="341" y="681"/>
                    </a:lnTo>
                    <a:cubicBezTo>
                      <a:pt x="341" y="712"/>
                      <a:pt x="341" y="712"/>
                      <a:pt x="341" y="712"/>
                    </a:cubicBezTo>
                    <a:cubicBezTo>
                      <a:pt x="341" y="744"/>
                      <a:pt x="341" y="744"/>
                      <a:pt x="341" y="744"/>
                    </a:cubicBezTo>
                    <a:lnTo>
                      <a:pt x="341" y="744"/>
                    </a:lnTo>
                    <a:lnTo>
                      <a:pt x="309" y="744"/>
                    </a:lnTo>
                    <a:cubicBezTo>
                      <a:pt x="278" y="744"/>
                      <a:pt x="278" y="744"/>
                      <a:pt x="278" y="744"/>
                    </a:cubicBezTo>
                    <a:lnTo>
                      <a:pt x="278" y="775"/>
                    </a:lnTo>
                    <a:lnTo>
                      <a:pt x="248" y="775"/>
                    </a:lnTo>
                    <a:cubicBezTo>
                      <a:pt x="248" y="805"/>
                      <a:pt x="217" y="805"/>
                      <a:pt x="217" y="805"/>
                    </a:cubicBezTo>
                    <a:cubicBezTo>
                      <a:pt x="185" y="805"/>
                      <a:pt x="185" y="805"/>
                      <a:pt x="154" y="805"/>
                    </a:cubicBezTo>
                    <a:cubicBezTo>
                      <a:pt x="154" y="836"/>
                      <a:pt x="154" y="836"/>
                      <a:pt x="124" y="836"/>
                    </a:cubicBezTo>
                    <a:lnTo>
                      <a:pt x="124" y="836"/>
                    </a:lnTo>
                    <a:lnTo>
                      <a:pt x="93" y="836"/>
                    </a:lnTo>
                    <a:lnTo>
                      <a:pt x="93" y="836"/>
                    </a:lnTo>
                    <a:lnTo>
                      <a:pt x="61" y="836"/>
                    </a:lnTo>
                    <a:cubicBezTo>
                      <a:pt x="61" y="836"/>
                      <a:pt x="61" y="836"/>
                      <a:pt x="30" y="836"/>
                    </a:cubicBezTo>
                    <a:lnTo>
                      <a:pt x="30" y="836"/>
                    </a:lnTo>
                    <a:lnTo>
                      <a:pt x="30" y="836"/>
                    </a:lnTo>
                    <a:lnTo>
                      <a:pt x="30" y="868"/>
                    </a:lnTo>
                    <a:lnTo>
                      <a:pt x="3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lnTo>
                      <a:pt x="0" y="868"/>
                    </a:lnTo>
                    <a:cubicBezTo>
                      <a:pt x="0" y="899"/>
                      <a:pt x="0" y="899"/>
                      <a:pt x="0" y="899"/>
                    </a:cubicBezTo>
                    <a:lnTo>
                      <a:pt x="0" y="899"/>
                    </a:lnTo>
                    <a:lnTo>
                      <a:pt x="0" y="899"/>
                    </a:lnTo>
                    <a:cubicBezTo>
                      <a:pt x="0" y="899"/>
                      <a:pt x="0" y="899"/>
                      <a:pt x="30" y="899"/>
                    </a:cubicBezTo>
                    <a:lnTo>
                      <a:pt x="30" y="899"/>
                    </a:lnTo>
                    <a:lnTo>
                      <a:pt x="30" y="899"/>
                    </a:lnTo>
                    <a:cubicBezTo>
                      <a:pt x="61" y="929"/>
                      <a:pt x="61" y="960"/>
                      <a:pt x="61" y="960"/>
                    </a:cubicBezTo>
                    <a:cubicBezTo>
                      <a:pt x="61" y="992"/>
                      <a:pt x="61" y="992"/>
                      <a:pt x="61" y="992"/>
                    </a:cubicBezTo>
                    <a:lnTo>
                      <a:pt x="61" y="1023"/>
                    </a:lnTo>
                    <a:lnTo>
                      <a:pt x="93" y="1023"/>
                    </a:lnTo>
                    <a:lnTo>
                      <a:pt x="93" y="1023"/>
                    </a:lnTo>
                    <a:cubicBezTo>
                      <a:pt x="124" y="1053"/>
                      <a:pt x="124" y="1053"/>
                      <a:pt x="124" y="1053"/>
                    </a:cubicBezTo>
                    <a:lnTo>
                      <a:pt x="124" y="1053"/>
                    </a:lnTo>
                    <a:lnTo>
                      <a:pt x="124" y="1053"/>
                    </a:lnTo>
                    <a:lnTo>
                      <a:pt x="124" y="1084"/>
                    </a:lnTo>
                    <a:lnTo>
                      <a:pt x="124" y="1084"/>
                    </a:lnTo>
                    <a:cubicBezTo>
                      <a:pt x="124" y="1084"/>
                      <a:pt x="124" y="1084"/>
                      <a:pt x="154" y="1084"/>
                    </a:cubicBezTo>
                    <a:lnTo>
                      <a:pt x="154" y="1084"/>
                    </a:lnTo>
                    <a:cubicBezTo>
                      <a:pt x="185" y="1116"/>
                      <a:pt x="185" y="1116"/>
                      <a:pt x="185" y="1116"/>
                    </a:cubicBezTo>
                    <a:cubicBezTo>
                      <a:pt x="185" y="1116"/>
                      <a:pt x="185" y="1116"/>
                      <a:pt x="217" y="1084"/>
                    </a:cubicBezTo>
                    <a:lnTo>
                      <a:pt x="217" y="1084"/>
                    </a:lnTo>
                    <a:lnTo>
                      <a:pt x="217" y="1084"/>
                    </a:lnTo>
                    <a:cubicBezTo>
                      <a:pt x="217" y="1084"/>
                      <a:pt x="217" y="1084"/>
                      <a:pt x="248" y="1084"/>
                    </a:cubicBezTo>
                    <a:lnTo>
                      <a:pt x="248" y="1084"/>
                    </a:lnTo>
                    <a:lnTo>
                      <a:pt x="248" y="1084"/>
                    </a:lnTo>
                    <a:lnTo>
                      <a:pt x="278" y="1084"/>
                    </a:lnTo>
                    <a:cubicBezTo>
                      <a:pt x="278" y="1084"/>
                      <a:pt x="278" y="1084"/>
                      <a:pt x="309" y="1084"/>
                    </a:cubicBezTo>
                    <a:lnTo>
                      <a:pt x="309" y="1084"/>
                    </a:lnTo>
                    <a:lnTo>
                      <a:pt x="309" y="1084"/>
                    </a:lnTo>
                    <a:lnTo>
                      <a:pt x="309" y="1084"/>
                    </a:lnTo>
                    <a:cubicBezTo>
                      <a:pt x="341" y="1084"/>
                      <a:pt x="341" y="1084"/>
                      <a:pt x="341" y="1084"/>
                    </a:cubicBez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084"/>
                    </a:lnTo>
                    <a:lnTo>
                      <a:pt x="341" y="1116"/>
                    </a:lnTo>
                    <a:cubicBezTo>
                      <a:pt x="341" y="1116"/>
                      <a:pt x="372" y="1116"/>
                      <a:pt x="372" y="1147"/>
                    </a:cubicBezTo>
                    <a:lnTo>
                      <a:pt x="372" y="1177"/>
                    </a:lnTo>
                    <a:lnTo>
                      <a:pt x="372" y="1177"/>
                    </a:lnTo>
                    <a:lnTo>
                      <a:pt x="341" y="1177"/>
                    </a:lnTo>
                    <a:lnTo>
                      <a:pt x="341" y="1177"/>
                    </a:lnTo>
                    <a:lnTo>
                      <a:pt x="341" y="1208"/>
                    </a:lnTo>
                    <a:lnTo>
                      <a:pt x="341" y="1208"/>
                    </a:lnTo>
                    <a:cubicBezTo>
                      <a:pt x="341" y="1208"/>
                      <a:pt x="341" y="1240"/>
                      <a:pt x="309" y="1240"/>
                    </a:cubicBezTo>
                    <a:lnTo>
                      <a:pt x="309" y="1240"/>
                    </a:lnTo>
                    <a:lnTo>
                      <a:pt x="309" y="1240"/>
                    </a:lnTo>
                    <a:lnTo>
                      <a:pt x="309" y="1271"/>
                    </a:lnTo>
                    <a:lnTo>
                      <a:pt x="309" y="1271"/>
                    </a:lnTo>
                    <a:lnTo>
                      <a:pt x="309" y="1301"/>
                    </a:lnTo>
                    <a:lnTo>
                      <a:pt x="309" y="1301"/>
                    </a:lnTo>
                    <a:cubicBezTo>
                      <a:pt x="309" y="1332"/>
                      <a:pt x="309" y="1332"/>
                      <a:pt x="278" y="1364"/>
                    </a:cubicBez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lnTo>
                      <a:pt x="278" y="1364"/>
                    </a:lnTo>
                    <a:cubicBezTo>
                      <a:pt x="278" y="1364"/>
                      <a:pt x="309" y="1364"/>
                      <a:pt x="309" y="1395"/>
                    </a:cubicBezTo>
                    <a:lnTo>
                      <a:pt x="309" y="1395"/>
                    </a:lnTo>
                    <a:lnTo>
                      <a:pt x="309" y="1395"/>
                    </a:lnTo>
                    <a:cubicBezTo>
                      <a:pt x="309" y="1395"/>
                      <a:pt x="309" y="1395"/>
                      <a:pt x="341" y="1395"/>
                    </a:cubicBezTo>
                    <a:cubicBezTo>
                      <a:pt x="341" y="1425"/>
                      <a:pt x="372" y="1425"/>
                      <a:pt x="372" y="1456"/>
                    </a:cubicBez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372" y="1456"/>
                    </a:lnTo>
                    <a:lnTo>
                      <a:pt x="402" y="1425"/>
                    </a:lnTo>
                    <a:lnTo>
                      <a:pt x="402" y="1425"/>
                    </a:lnTo>
                    <a:lnTo>
                      <a:pt x="402" y="1425"/>
                    </a:lnTo>
                    <a:cubicBezTo>
                      <a:pt x="433" y="1425"/>
                      <a:pt x="465" y="1425"/>
                      <a:pt x="465" y="1456"/>
                    </a:cubicBezTo>
                    <a:cubicBezTo>
                      <a:pt x="465" y="1456"/>
                      <a:pt x="465" y="1456"/>
                      <a:pt x="465" y="1488"/>
                    </a:cubicBezTo>
                    <a:cubicBezTo>
                      <a:pt x="496" y="1488"/>
                      <a:pt x="496" y="1488"/>
                      <a:pt x="496" y="1488"/>
                    </a:cubicBezTo>
                    <a:lnTo>
                      <a:pt x="496" y="1488"/>
                    </a:lnTo>
                    <a:cubicBezTo>
                      <a:pt x="526" y="1488"/>
                      <a:pt x="526" y="1488"/>
                      <a:pt x="526" y="1488"/>
                    </a:cubicBezTo>
                    <a:lnTo>
                      <a:pt x="526" y="1488"/>
                    </a:lnTo>
                    <a:lnTo>
                      <a:pt x="526" y="1488"/>
                    </a:lnTo>
                    <a:cubicBezTo>
                      <a:pt x="557" y="1488"/>
                      <a:pt x="557" y="1488"/>
                      <a:pt x="557" y="1488"/>
                    </a:cubicBezTo>
                    <a:lnTo>
                      <a:pt x="557" y="1488"/>
                    </a:lnTo>
                    <a:cubicBezTo>
                      <a:pt x="557" y="1488"/>
                      <a:pt x="557" y="1488"/>
                      <a:pt x="557" y="1519"/>
                    </a:cubicBezTo>
                    <a:cubicBezTo>
                      <a:pt x="589" y="1519"/>
                      <a:pt x="589" y="1519"/>
                      <a:pt x="589" y="1549"/>
                    </a:cubicBezTo>
                    <a:lnTo>
                      <a:pt x="589" y="1549"/>
                    </a:lnTo>
                    <a:lnTo>
                      <a:pt x="589" y="1549"/>
                    </a:lnTo>
                    <a:lnTo>
                      <a:pt x="589" y="1549"/>
                    </a:lnTo>
                    <a:lnTo>
                      <a:pt x="620" y="1549"/>
                    </a:lnTo>
                    <a:lnTo>
                      <a:pt x="620" y="1549"/>
                    </a:lnTo>
                    <a:lnTo>
                      <a:pt x="650" y="1549"/>
                    </a:lnTo>
                    <a:lnTo>
                      <a:pt x="650" y="1549"/>
                    </a:lnTo>
                    <a:cubicBezTo>
                      <a:pt x="650" y="1549"/>
                      <a:pt x="650" y="1549"/>
                      <a:pt x="650" y="1580"/>
                    </a:cubicBezTo>
                    <a:lnTo>
                      <a:pt x="681" y="1580"/>
                    </a:lnTo>
                    <a:lnTo>
                      <a:pt x="681" y="1580"/>
                    </a:lnTo>
                    <a:lnTo>
                      <a:pt x="681" y="1580"/>
                    </a:lnTo>
                    <a:lnTo>
                      <a:pt x="713" y="1580"/>
                    </a:lnTo>
                    <a:lnTo>
                      <a:pt x="713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lnTo>
                      <a:pt x="744" y="1580"/>
                    </a:lnTo>
                    <a:cubicBezTo>
                      <a:pt x="774" y="1580"/>
                      <a:pt x="774" y="1580"/>
                      <a:pt x="774" y="1580"/>
                    </a:cubicBezTo>
                    <a:lnTo>
                      <a:pt x="774" y="1580"/>
                    </a:lnTo>
                    <a:cubicBezTo>
                      <a:pt x="805" y="1580"/>
                      <a:pt x="805" y="1580"/>
                      <a:pt x="805" y="1580"/>
                    </a:cubicBezTo>
                    <a:lnTo>
                      <a:pt x="805" y="1580"/>
                    </a:lnTo>
                    <a:lnTo>
                      <a:pt x="805" y="1580"/>
                    </a:lnTo>
                    <a:lnTo>
                      <a:pt x="805" y="1580"/>
                    </a:lnTo>
                    <a:cubicBezTo>
                      <a:pt x="805" y="1580"/>
                      <a:pt x="805" y="1580"/>
                      <a:pt x="837" y="1580"/>
                    </a:cubicBezTo>
                    <a:lnTo>
                      <a:pt x="837" y="1580"/>
                    </a:lnTo>
                    <a:lnTo>
                      <a:pt x="837" y="1580"/>
                    </a:lnTo>
                    <a:lnTo>
                      <a:pt x="837" y="1580"/>
                    </a:lnTo>
                    <a:cubicBezTo>
                      <a:pt x="837" y="1580"/>
                      <a:pt x="837" y="1549"/>
                      <a:pt x="868" y="1549"/>
                    </a:cubicBezTo>
                    <a:lnTo>
                      <a:pt x="868" y="1549"/>
                    </a:lnTo>
                    <a:cubicBezTo>
                      <a:pt x="898" y="1549"/>
                      <a:pt x="898" y="1580"/>
                      <a:pt x="898" y="1580"/>
                    </a:cubicBezTo>
                    <a:lnTo>
                      <a:pt x="898" y="1580"/>
                    </a:lnTo>
                    <a:lnTo>
                      <a:pt x="898" y="1580"/>
                    </a:lnTo>
                    <a:cubicBezTo>
                      <a:pt x="929" y="1580"/>
                      <a:pt x="929" y="1580"/>
                      <a:pt x="929" y="1580"/>
                    </a:cubicBezTo>
                    <a:lnTo>
                      <a:pt x="929" y="1580"/>
                    </a:lnTo>
                    <a:lnTo>
                      <a:pt x="929" y="1580"/>
                    </a:lnTo>
                    <a:lnTo>
                      <a:pt x="929" y="1580"/>
                    </a:lnTo>
                    <a:cubicBezTo>
                      <a:pt x="961" y="1580"/>
                      <a:pt x="961" y="1580"/>
                      <a:pt x="961" y="1580"/>
                    </a:cubicBez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580"/>
                    </a:lnTo>
                    <a:lnTo>
                      <a:pt x="961" y="1612"/>
                    </a:lnTo>
                    <a:cubicBezTo>
                      <a:pt x="992" y="1612"/>
                      <a:pt x="992" y="1612"/>
                      <a:pt x="992" y="1612"/>
                    </a:cubicBezTo>
                    <a:lnTo>
                      <a:pt x="992" y="1612"/>
                    </a:lnTo>
                    <a:cubicBezTo>
                      <a:pt x="992" y="1612"/>
                      <a:pt x="992" y="1612"/>
                      <a:pt x="992" y="1580"/>
                    </a:cubicBezTo>
                    <a:cubicBezTo>
                      <a:pt x="1022" y="1580"/>
                      <a:pt x="1022" y="1580"/>
                      <a:pt x="1022" y="1580"/>
                    </a:cubicBezTo>
                    <a:lnTo>
                      <a:pt x="1022" y="1580"/>
                    </a:lnTo>
                    <a:lnTo>
                      <a:pt x="1022" y="1580"/>
                    </a:lnTo>
                    <a:lnTo>
                      <a:pt x="1022" y="1580"/>
                    </a:lnTo>
                    <a:cubicBezTo>
                      <a:pt x="1022" y="1549"/>
                      <a:pt x="1053" y="1549"/>
                      <a:pt x="1053" y="1549"/>
                    </a:cubicBezTo>
                    <a:cubicBezTo>
                      <a:pt x="1053" y="1519"/>
                      <a:pt x="1085" y="1519"/>
                      <a:pt x="1085" y="1519"/>
                    </a:cubicBezTo>
                    <a:lnTo>
                      <a:pt x="1085" y="1519"/>
                    </a:lnTo>
                    <a:cubicBezTo>
                      <a:pt x="1085" y="1519"/>
                      <a:pt x="1085" y="1519"/>
                      <a:pt x="1116" y="1519"/>
                    </a:cubicBezTo>
                    <a:lnTo>
                      <a:pt x="1116" y="1519"/>
                    </a:lnTo>
                    <a:lnTo>
                      <a:pt x="1116" y="1488"/>
                    </a:lnTo>
                    <a:lnTo>
                      <a:pt x="1116" y="1488"/>
                    </a:lnTo>
                    <a:cubicBezTo>
                      <a:pt x="1146" y="1488"/>
                      <a:pt x="1146" y="1488"/>
                      <a:pt x="1146" y="1519"/>
                    </a:cubicBezTo>
                    <a:lnTo>
                      <a:pt x="1146" y="1519"/>
                    </a:lnTo>
                    <a:lnTo>
                      <a:pt x="1146" y="1519"/>
                    </a:lnTo>
                    <a:cubicBezTo>
                      <a:pt x="1177" y="1488"/>
                      <a:pt x="1177" y="1488"/>
                      <a:pt x="1209" y="1488"/>
                    </a:cubicBezTo>
                    <a:lnTo>
                      <a:pt x="1209" y="1488"/>
                    </a:lnTo>
                    <a:lnTo>
                      <a:pt x="1209" y="1488"/>
                    </a:lnTo>
                    <a:cubicBezTo>
                      <a:pt x="1209" y="1488"/>
                      <a:pt x="1209" y="1488"/>
                      <a:pt x="1240" y="1488"/>
                    </a:cubicBezTo>
                    <a:cubicBezTo>
                      <a:pt x="1240" y="1519"/>
                      <a:pt x="1270" y="1519"/>
                      <a:pt x="1270" y="1549"/>
                    </a:cubicBezTo>
                    <a:lnTo>
                      <a:pt x="1270" y="1549"/>
                    </a:lnTo>
                    <a:cubicBezTo>
                      <a:pt x="1270" y="1549"/>
                      <a:pt x="1270" y="1549"/>
                      <a:pt x="1240" y="1549"/>
                    </a:cubicBezTo>
                    <a:cubicBezTo>
                      <a:pt x="1270" y="1549"/>
                      <a:pt x="1270" y="1549"/>
                      <a:pt x="1270" y="1549"/>
                    </a:cubicBezTo>
                    <a:cubicBezTo>
                      <a:pt x="1270" y="1549"/>
                      <a:pt x="1270" y="1549"/>
                      <a:pt x="1301" y="1549"/>
                    </a:cubicBezTo>
                    <a:lnTo>
                      <a:pt x="1301" y="1549"/>
                    </a:lnTo>
                    <a:lnTo>
                      <a:pt x="1301" y="1549"/>
                    </a:lnTo>
                    <a:cubicBezTo>
                      <a:pt x="1332" y="1580"/>
                      <a:pt x="1332" y="1580"/>
                      <a:pt x="1332" y="1612"/>
                    </a:cubicBezTo>
                    <a:lnTo>
                      <a:pt x="1332" y="1612"/>
                    </a:lnTo>
                    <a:cubicBezTo>
                      <a:pt x="1364" y="1612"/>
                      <a:pt x="1364" y="1643"/>
                      <a:pt x="1364" y="1643"/>
                    </a:cubicBezTo>
                    <a:cubicBezTo>
                      <a:pt x="1394" y="1643"/>
                      <a:pt x="1394" y="1704"/>
                      <a:pt x="1394" y="1704"/>
                    </a:cubicBezTo>
                    <a:lnTo>
                      <a:pt x="1394" y="1704"/>
                    </a:lnTo>
                    <a:cubicBezTo>
                      <a:pt x="1394" y="1704"/>
                      <a:pt x="1394" y="1736"/>
                      <a:pt x="1364" y="1767"/>
                    </a:cubicBezTo>
                    <a:lnTo>
                      <a:pt x="1364" y="1767"/>
                    </a:lnTo>
                    <a:lnTo>
                      <a:pt x="1364" y="1767"/>
                    </a:lnTo>
                    <a:lnTo>
                      <a:pt x="1364" y="1797"/>
                    </a:lnTo>
                    <a:lnTo>
                      <a:pt x="1364" y="1797"/>
                    </a:lnTo>
                    <a:lnTo>
                      <a:pt x="1332" y="1797"/>
                    </a:lnTo>
                    <a:lnTo>
                      <a:pt x="1332" y="1797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lnTo>
                      <a:pt x="1332" y="1828"/>
                    </a:lnTo>
                    <a:cubicBezTo>
                      <a:pt x="1332" y="1828"/>
                      <a:pt x="1332" y="1828"/>
                      <a:pt x="1364" y="1828"/>
                    </a:cubicBezTo>
                    <a:lnTo>
                      <a:pt x="1364" y="1828"/>
                    </a:lnTo>
                    <a:cubicBezTo>
                      <a:pt x="1364" y="1828"/>
                      <a:pt x="1394" y="1828"/>
                      <a:pt x="1394" y="1860"/>
                    </a:cubicBezTo>
                    <a:lnTo>
                      <a:pt x="1394" y="1890"/>
                    </a:lnTo>
                    <a:lnTo>
                      <a:pt x="1394" y="1890"/>
                    </a:lnTo>
                    <a:lnTo>
                      <a:pt x="1394" y="1890"/>
                    </a:lnTo>
                    <a:cubicBezTo>
                      <a:pt x="1394" y="1890"/>
                      <a:pt x="1394" y="1890"/>
                      <a:pt x="1425" y="1921"/>
                    </a:cubicBezTo>
                    <a:lnTo>
                      <a:pt x="1425" y="1921"/>
                    </a:lnTo>
                    <a:lnTo>
                      <a:pt x="1425" y="1921"/>
                    </a:lnTo>
                    <a:cubicBezTo>
                      <a:pt x="1425" y="1952"/>
                      <a:pt x="1425" y="1952"/>
                      <a:pt x="1425" y="1952"/>
                    </a:cubicBezTo>
                    <a:lnTo>
                      <a:pt x="1425" y="1952"/>
                    </a:lnTo>
                    <a:lnTo>
                      <a:pt x="1425" y="1952"/>
                    </a:lnTo>
                    <a:cubicBezTo>
                      <a:pt x="1425" y="1952"/>
                      <a:pt x="1425" y="1952"/>
                      <a:pt x="1394" y="1952"/>
                    </a:cubicBezTo>
                    <a:cubicBezTo>
                      <a:pt x="1425" y="1952"/>
                      <a:pt x="1425" y="1952"/>
                      <a:pt x="1425" y="1952"/>
                    </a:cubicBezTo>
                    <a:cubicBezTo>
                      <a:pt x="1425" y="1984"/>
                      <a:pt x="1425" y="1984"/>
                      <a:pt x="1425" y="1984"/>
                    </a:cubicBezTo>
                    <a:lnTo>
                      <a:pt x="1425" y="1984"/>
                    </a:lnTo>
                    <a:lnTo>
                      <a:pt x="1457" y="1984"/>
                    </a:lnTo>
                    <a:lnTo>
                      <a:pt x="1457" y="1984"/>
                    </a:lnTo>
                    <a:cubicBezTo>
                      <a:pt x="1457" y="1984"/>
                      <a:pt x="1457" y="1984"/>
                      <a:pt x="1457" y="2014"/>
                    </a:cubicBezTo>
                    <a:cubicBezTo>
                      <a:pt x="1457" y="1984"/>
                      <a:pt x="1457" y="1984"/>
                      <a:pt x="1457" y="1984"/>
                    </a:cubicBezTo>
                    <a:cubicBezTo>
                      <a:pt x="1457" y="1984"/>
                      <a:pt x="1457" y="1984"/>
                      <a:pt x="1487" y="1984"/>
                    </a:cubicBez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lnTo>
                      <a:pt x="1487" y="1984"/>
                    </a:lnTo>
                    <a:cubicBezTo>
                      <a:pt x="1487" y="1952"/>
                      <a:pt x="1487" y="1952"/>
                      <a:pt x="1518" y="1952"/>
                    </a:cubicBezTo>
                    <a:lnTo>
                      <a:pt x="1518" y="1952"/>
                    </a:lnTo>
                    <a:cubicBezTo>
                      <a:pt x="1518" y="1952"/>
                      <a:pt x="1518" y="1952"/>
                      <a:pt x="1549" y="1952"/>
                    </a:cubicBezTo>
                    <a:lnTo>
                      <a:pt x="1549" y="1952"/>
                    </a:lnTo>
                    <a:cubicBezTo>
                      <a:pt x="1549" y="1921"/>
                      <a:pt x="1549" y="1921"/>
                      <a:pt x="1581" y="1921"/>
                    </a:cubicBezTo>
                    <a:lnTo>
                      <a:pt x="1581" y="1921"/>
                    </a:lnTo>
                    <a:lnTo>
                      <a:pt x="1581" y="1921"/>
                    </a:lnTo>
                    <a:cubicBezTo>
                      <a:pt x="1611" y="1921"/>
                      <a:pt x="1611" y="1921"/>
                      <a:pt x="1611" y="1921"/>
                    </a:cubicBezTo>
                    <a:lnTo>
                      <a:pt x="1611" y="1921"/>
                    </a:lnTo>
                    <a:lnTo>
                      <a:pt x="1611" y="1921"/>
                    </a:lnTo>
                    <a:cubicBezTo>
                      <a:pt x="1642" y="1921"/>
                      <a:pt x="1642" y="1921"/>
                      <a:pt x="1642" y="1921"/>
                    </a:cubicBezTo>
                    <a:lnTo>
                      <a:pt x="1642" y="1921"/>
                    </a:lnTo>
                    <a:cubicBezTo>
                      <a:pt x="1673" y="1921"/>
                      <a:pt x="1673" y="1921"/>
                      <a:pt x="1673" y="1921"/>
                    </a:cubicBezTo>
                    <a:lnTo>
                      <a:pt x="1673" y="1921"/>
                    </a:lnTo>
                    <a:lnTo>
                      <a:pt x="1673" y="1921"/>
                    </a:lnTo>
                    <a:cubicBezTo>
                      <a:pt x="1673" y="1921"/>
                      <a:pt x="1673" y="1890"/>
                      <a:pt x="1705" y="1890"/>
                    </a:cubicBez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0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lnTo>
                      <a:pt x="1735" y="1890"/>
                    </a:lnTo>
                    <a:cubicBezTo>
                      <a:pt x="1735" y="1890"/>
                      <a:pt x="1766" y="1890"/>
                      <a:pt x="1766" y="1921"/>
                    </a:cubicBezTo>
                    <a:lnTo>
                      <a:pt x="1766" y="1921"/>
                    </a:lnTo>
                    <a:cubicBezTo>
                      <a:pt x="1766" y="1921"/>
                      <a:pt x="1766" y="1921"/>
                      <a:pt x="1797" y="1921"/>
                    </a:cubicBezTo>
                    <a:lnTo>
                      <a:pt x="1797" y="1921"/>
                    </a:lnTo>
                    <a:lnTo>
                      <a:pt x="1797" y="1921"/>
                    </a:lnTo>
                    <a:cubicBezTo>
                      <a:pt x="1829" y="1921"/>
                      <a:pt x="1829" y="1952"/>
                      <a:pt x="1829" y="1952"/>
                    </a:cubicBezTo>
                    <a:lnTo>
                      <a:pt x="1829" y="1952"/>
                    </a:lnTo>
                    <a:lnTo>
                      <a:pt x="1829" y="1952"/>
                    </a:lnTo>
                    <a:lnTo>
                      <a:pt x="1829" y="1952"/>
                    </a:lnTo>
                    <a:cubicBezTo>
                      <a:pt x="1829" y="1984"/>
                      <a:pt x="1829" y="1984"/>
                      <a:pt x="1829" y="1984"/>
                    </a:cubicBezTo>
                    <a:lnTo>
                      <a:pt x="1829" y="1984"/>
                    </a:lnTo>
                    <a:cubicBezTo>
                      <a:pt x="1829" y="1984"/>
                      <a:pt x="1859" y="1984"/>
                      <a:pt x="1859" y="2014"/>
                    </a:cubicBezTo>
                    <a:cubicBezTo>
                      <a:pt x="1890" y="2014"/>
                      <a:pt x="1890" y="2014"/>
                      <a:pt x="1890" y="2014"/>
                    </a:cubicBezTo>
                    <a:lnTo>
                      <a:pt x="1890" y="2014"/>
                    </a:lnTo>
                    <a:cubicBezTo>
                      <a:pt x="1890" y="1984"/>
                      <a:pt x="1921" y="1984"/>
                      <a:pt x="1921" y="1984"/>
                    </a:cubicBezTo>
                    <a:cubicBezTo>
                      <a:pt x="1921" y="1984"/>
                      <a:pt x="1921" y="2014"/>
                      <a:pt x="1953" y="2014"/>
                    </a:cubicBezTo>
                    <a:lnTo>
                      <a:pt x="1953" y="2014"/>
                    </a:lnTo>
                    <a:lnTo>
                      <a:pt x="1953" y="2014"/>
                    </a:lnTo>
                    <a:lnTo>
                      <a:pt x="1953" y="2014"/>
                    </a:lnTo>
                    <a:cubicBezTo>
                      <a:pt x="1983" y="2014"/>
                      <a:pt x="1983" y="2014"/>
                      <a:pt x="1983" y="2014"/>
                    </a:cubicBezTo>
                    <a:lnTo>
                      <a:pt x="1983" y="2045"/>
                    </a:lnTo>
                    <a:cubicBezTo>
                      <a:pt x="2014" y="2014"/>
                      <a:pt x="2014" y="2014"/>
                      <a:pt x="2045" y="2014"/>
                    </a:cubicBezTo>
                    <a:lnTo>
                      <a:pt x="2138" y="1984"/>
                    </a:lnTo>
                    <a:cubicBezTo>
                      <a:pt x="2138" y="1984"/>
                      <a:pt x="2169" y="1984"/>
                      <a:pt x="2169" y="1952"/>
                    </a:cubicBezTo>
                    <a:cubicBezTo>
                      <a:pt x="2169" y="1952"/>
                      <a:pt x="2169" y="1921"/>
                      <a:pt x="2201" y="1921"/>
                    </a:cubicBezTo>
                    <a:cubicBezTo>
                      <a:pt x="2201" y="1921"/>
                      <a:pt x="2201" y="1921"/>
                      <a:pt x="2231" y="1952"/>
                    </a:cubicBezTo>
                    <a:cubicBezTo>
                      <a:pt x="2231" y="1921"/>
                      <a:pt x="2262" y="1921"/>
                      <a:pt x="2262" y="1921"/>
                    </a:cubicBezTo>
                    <a:lnTo>
                      <a:pt x="2262" y="1921"/>
                    </a:lnTo>
                    <a:cubicBezTo>
                      <a:pt x="2293" y="1921"/>
                      <a:pt x="2293" y="1921"/>
                      <a:pt x="2293" y="1921"/>
                    </a:cubicBezTo>
                    <a:lnTo>
                      <a:pt x="2293" y="1921"/>
                    </a:lnTo>
                    <a:cubicBezTo>
                      <a:pt x="2325" y="1921"/>
                      <a:pt x="2325" y="1921"/>
                      <a:pt x="2325" y="1921"/>
                    </a:cubicBezTo>
                    <a:cubicBezTo>
                      <a:pt x="2325" y="1890"/>
                      <a:pt x="2325" y="1890"/>
                      <a:pt x="2355" y="1890"/>
                    </a:cubicBezTo>
                    <a:cubicBezTo>
                      <a:pt x="2355" y="1890"/>
                      <a:pt x="2355" y="1890"/>
                      <a:pt x="2355" y="1860"/>
                    </a:cubicBezTo>
                    <a:lnTo>
                      <a:pt x="2355" y="1860"/>
                    </a:lnTo>
                    <a:cubicBezTo>
                      <a:pt x="2386" y="1860"/>
                      <a:pt x="2386" y="1828"/>
                      <a:pt x="2386" y="1828"/>
                    </a:cubicBezTo>
                    <a:cubicBezTo>
                      <a:pt x="2417" y="1828"/>
                      <a:pt x="2417" y="1797"/>
                      <a:pt x="2417" y="1797"/>
                    </a:cubicBezTo>
                    <a:lnTo>
                      <a:pt x="2417" y="1797"/>
                    </a:lnTo>
                    <a:cubicBezTo>
                      <a:pt x="2449" y="1797"/>
                      <a:pt x="2449" y="1797"/>
                      <a:pt x="2449" y="1797"/>
                    </a:cubicBezTo>
                    <a:lnTo>
                      <a:pt x="2449" y="1797"/>
                    </a:lnTo>
                    <a:lnTo>
                      <a:pt x="2449" y="1797"/>
                    </a:lnTo>
                    <a:cubicBezTo>
                      <a:pt x="2449" y="1797"/>
                      <a:pt x="2479" y="1797"/>
                      <a:pt x="2479" y="1767"/>
                    </a:cubicBezTo>
                    <a:lnTo>
                      <a:pt x="2510" y="1736"/>
                    </a:lnTo>
                    <a:cubicBezTo>
                      <a:pt x="2510" y="1704"/>
                      <a:pt x="2510" y="1704"/>
                      <a:pt x="2510" y="1704"/>
                    </a:cubicBezTo>
                    <a:cubicBezTo>
                      <a:pt x="2510" y="1704"/>
                      <a:pt x="2510" y="1704"/>
                      <a:pt x="2510" y="1673"/>
                    </a:cubicBezTo>
                    <a:cubicBezTo>
                      <a:pt x="2541" y="1673"/>
                      <a:pt x="2541" y="1643"/>
                      <a:pt x="2541" y="1643"/>
                    </a:cubicBezTo>
                    <a:cubicBezTo>
                      <a:pt x="2541" y="1643"/>
                      <a:pt x="2541" y="1612"/>
                      <a:pt x="2573" y="1612"/>
                    </a:cubicBezTo>
                    <a:lnTo>
                      <a:pt x="2573" y="1612"/>
                    </a:lnTo>
                    <a:cubicBezTo>
                      <a:pt x="2573" y="1580"/>
                      <a:pt x="2603" y="1580"/>
                      <a:pt x="2603" y="1580"/>
                    </a:cubicBezTo>
                    <a:lnTo>
                      <a:pt x="2603" y="1580"/>
                    </a:lnTo>
                    <a:lnTo>
                      <a:pt x="2603" y="1580"/>
                    </a:lnTo>
                    <a:lnTo>
                      <a:pt x="2603" y="1549"/>
                    </a:lnTo>
                    <a:lnTo>
                      <a:pt x="2603" y="1549"/>
                    </a:lnTo>
                    <a:lnTo>
                      <a:pt x="2603" y="1549"/>
                    </a:lnTo>
                    <a:cubicBezTo>
                      <a:pt x="2603" y="1519"/>
                      <a:pt x="2603" y="1519"/>
                      <a:pt x="2603" y="1519"/>
                    </a:cubicBezTo>
                    <a:lnTo>
                      <a:pt x="2603" y="1519"/>
                    </a:lnTo>
                    <a:lnTo>
                      <a:pt x="2603" y="1519"/>
                    </a:lnTo>
                    <a:cubicBezTo>
                      <a:pt x="2573" y="1519"/>
                      <a:pt x="2573" y="1519"/>
                      <a:pt x="2573" y="1519"/>
                    </a:cubicBezTo>
                    <a:cubicBezTo>
                      <a:pt x="2479" y="1488"/>
                      <a:pt x="2479" y="1488"/>
                      <a:pt x="2479" y="1488"/>
                    </a:cubicBezTo>
                    <a:cubicBezTo>
                      <a:pt x="2541" y="1456"/>
                      <a:pt x="2541" y="1456"/>
                      <a:pt x="2541" y="1456"/>
                    </a:cubicBezTo>
                    <a:cubicBezTo>
                      <a:pt x="2541" y="1456"/>
                      <a:pt x="2573" y="1425"/>
                      <a:pt x="2603" y="1425"/>
                    </a:cubicBezTo>
                    <a:cubicBezTo>
                      <a:pt x="2573" y="1425"/>
                      <a:pt x="2573" y="1395"/>
                      <a:pt x="2573" y="1395"/>
                    </a:cubicBezTo>
                    <a:cubicBezTo>
                      <a:pt x="2541" y="1332"/>
                      <a:pt x="2541" y="1332"/>
                      <a:pt x="2541" y="1332"/>
                    </a:cubicBezTo>
                    <a:cubicBezTo>
                      <a:pt x="2573" y="1332"/>
                      <a:pt x="2573" y="1332"/>
                      <a:pt x="2573" y="1332"/>
                    </a:cubicBezTo>
                    <a:lnTo>
                      <a:pt x="2573" y="1332"/>
                    </a:lnTo>
                    <a:lnTo>
                      <a:pt x="2573" y="1332"/>
                    </a:lnTo>
                    <a:cubicBezTo>
                      <a:pt x="2541" y="1332"/>
                      <a:pt x="2573" y="1301"/>
                      <a:pt x="2573" y="1301"/>
                    </a:cubicBezTo>
                    <a:cubicBezTo>
                      <a:pt x="2573" y="1301"/>
                      <a:pt x="2573" y="1301"/>
                      <a:pt x="2573" y="1271"/>
                    </a:cubicBezTo>
                    <a:lnTo>
                      <a:pt x="2573" y="1271"/>
                    </a:lnTo>
                    <a:cubicBezTo>
                      <a:pt x="2573" y="1271"/>
                      <a:pt x="2541" y="1271"/>
                      <a:pt x="2541" y="1240"/>
                    </a:cubicBezTo>
                    <a:lnTo>
                      <a:pt x="2541" y="1240"/>
                    </a:lnTo>
                    <a:lnTo>
                      <a:pt x="2541" y="1240"/>
                    </a:lnTo>
                    <a:lnTo>
                      <a:pt x="2541" y="1240"/>
                    </a:lnTo>
                    <a:cubicBezTo>
                      <a:pt x="2510" y="1240"/>
                      <a:pt x="2510" y="1208"/>
                      <a:pt x="2479" y="1208"/>
                    </a:cubicBezTo>
                    <a:cubicBezTo>
                      <a:pt x="2479" y="1208"/>
                      <a:pt x="2479" y="1208"/>
                      <a:pt x="2449" y="1208"/>
                    </a:cubicBezTo>
                    <a:cubicBezTo>
                      <a:pt x="2449" y="1177"/>
                      <a:pt x="2479" y="1177"/>
                      <a:pt x="2479" y="1147"/>
                    </a:cubicBezTo>
                    <a:lnTo>
                      <a:pt x="2479" y="1147"/>
                    </a:lnTo>
                    <a:cubicBezTo>
                      <a:pt x="2479" y="1147"/>
                      <a:pt x="2479" y="1116"/>
                      <a:pt x="2510" y="1116"/>
                    </a:cubicBezTo>
                    <a:cubicBezTo>
                      <a:pt x="2510" y="1116"/>
                      <a:pt x="2510" y="1116"/>
                      <a:pt x="2510" y="1084"/>
                    </a:cubicBezTo>
                    <a:cubicBezTo>
                      <a:pt x="2541" y="1084"/>
                      <a:pt x="2541" y="1053"/>
                      <a:pt x="2541" y="1053"/>
                    </a:cubicBezTo>
                    <a:lnTo>
                      <a:pt x="2541" y="1053"/>
                    </a:lnTo>
                    <a:cubicBezTo>
                      <a:pt x="2541" y="1053"/>
                      <a:pt x="2541" y="1053"/>
                      <a:pt x="2510" y="1053"/>
                    </a:cubicBezTo>
                    <a:cubicBezTo>
                      <a:pt x="2510" y="1053"/>
                      <a:pt x="2510" y="1053"/>
                      <a:pt x="2479" y="1053"/>
                    </a:cubicBezTo>
                    <a:lnTo>
                      <a:pt x="2479" y="1053"/>
                    </a:lnTo>
                    <a:cubicBezTo>
                      <a:pt x="2479" y="1053"/>
                      <a:pt x="2449" y="1053"/>
                      <a:pt x="2449" y="1023"/>
                    </a:cubicBezTo>
                    <a:cubicBezTo>
                      <a:pt x="2449" y="1023"/>
                      <a:pt x="2449" y="992"/>
                      <a:pt x="2479" y="992"/>
                    </a:cubicBezTo>
                    <a:lnTo>
                      <a:pt x="2479" y="992"/>
                    </a:lnTo>
                    <a:lnTo>
                      <a:pt x="2479" y="992"/>
                    </a:lnTo>
                    <a:cubicBezTo>
                      <a:pt x="2479" y="992"/>
                      <a:pt x="2479" y="992"/>
                      <a:pt x="2449" y="992"/>
                    </a:cubicBezTo>
                    <a:lnTo>
                      <a:pt x="2449" y="992"/>
                    </a:lnTo>
                    <a:cubicBezTo>
                      <a:pt x="2417" y="992"/>
                      <a:pt x="2386" y="960"/>
                      <a:pt x="2386" y="960"/>
                    </a:cubicBezTo>
                    <a:cubicBezTo>
                      <a:pt x="2386" y="929"/>
                      <a:pt x="2386" y="929"/>
                      <a:pt x="2386" y="899"/>
                    </a:cubicBezTo>
                    <a:cubicBezTo>
                      <a:pt x="2386" y="899"/>
                      <a:pt x="2386" y="899"/>
                      <a:pt x="2417" y="899"/>
                    </a:cubicBezTo>
                    <a:lnTo>
                      <a:pt x="2417" y="899"/>
                    </a:lnTo>
                    <a:cubicBezTo>
                      <a:pt x="2417" y="868"/>
                      <a:pt x="2417" y="868"/>
                      <a:pt x="2417" y="868"/>
                    </a:cubicBezTo>
                    <a:lnTo>
                      <a:pt x="2449" y="868"/>
                    </a:lnTo>
                    <a:lnTo>
                      <a:pt x="2449" y="868"/>
                    </a:lnTo>
                    <a:cubicBezTo>
                      <a:pt x="2449" y="868"/>
                      <a:pt x="2449" y="868"/>
                      <a:pt x="2479" y="868"/>
                    </a:cubicBezTo>
                    <a:cubicBezTo>
                      <a:pt x="2479" y="836"/>
                      <a:pt x="2479" y="836"/>
                      <a:pt x="2510" y="836"/>
                    </a:cubicBezTo>
                    <a:cubicBezTo>
                      <a:pt x="2510" y="805"/>
                      <a:pt x="2541" y="805"/>
                      <a:pt x="2541" y="775"/>
                    </a:cubicBezTo>
                    <a:cubicBezTo>
                      <a:pt x="2573" y="744"/>
                      <a:pt x="2603" y="744"/>
                      <a:pt x="2603" y="744"/>
                    </a:cubicBezTo>
                    <a:lnTo>
                      <a:pt x="2603" y="744"/>
                    </a:lnTo>
                    <a:cubicBezTo>
                      <a:pt x="2634" y="744"/>
                      <a:pt x="2665" y="744"/>
                      <a:pt x="2665" y="775"/>
                    </a:cubicBezTo>
                    <a:cubicBezTo>
                      <a:pt x="2697" y="805"/>
                      <a:pt x="2697" y="805"/>
                      <a:pt x="2665" y="836"/>
                    </a:cubicBezTo>
                    <a:cubicBezTo>
                      <a:pt x="2665" y="836"/>
                      <a:pt x="2665" y="836"/>
                      <a:pt x="2665" y="868"/>
                    </a:cubicBezTo>
                    <a:cubicBezTo>
                      <a:pt x="2665" y="868"/>
                      <a:pt x="2665" y="868"/>
                      <a:pt x="2634" y="868"/>
                    </a:cubicBezTo>
                    <a:lnTo>
                      <a:pt x="2634" y="868"/>
                    </a:lnTo>
                    <a:lnTo>
                      <a:pt x="2665" y="868"/>
                    </a:lnTo>
                    <a:cubicBezTo>
                      <a:pt x="2665" y="868"/>
                      <a:pt x="2697" y="836"/>
                      <a:pt x="2727" y="836"/>
                    </a:cubicBezTo>
                    <a:cubicBezTo>
                      <a:pt x="2727" y="836"/>
                      <a:pt x="2727" y="836"/>
                      <a:pt x="2758" y="805"/>
                    </a:cubicBezTo>
                    <a:cubicBezTo>
                      <a:pt x="2758" y="805"/>
                      <a:pt x="2758" y="805"/>
                      <a:pt x="2789" y="805"/>
                    </a:cubicBezTo>
                    <a:lnTo>
                      <a:pt x="2789" y="805"/>
                    </a:lnTo>
                    <a:cubicBezTo>
                      <a:pt x="2789" y="775"/>
                      <a:pt x="2789" y="775"/>
                      <a:pt x="2821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14" name="Freeform 106">
                <a:extLst>
                  <a:ext uri="{FF2B5EF4-FFF2-40B4-BE49-F238E27FC236}">
                    <a16:creationId xmlns:a16="http://schemas.microsoft.com/office/drawing/2014/main" xmlns="" id="{C2D44947-FB01-41D5-831A-9B57ADDF9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1263" y="1712913"/>
                <a:ext cx="190500" cy="157162"/>
              </a:xfrm>
              <a:custGeom>
                <a:avLst/>
                <a:gdLst>
                  <a:gd name="T0" fmla="*/ 527 w 528"/>
                  <a:gd name="T1" fmla="*/ 31 h 436"/>
                  <a:gd name="T2" fmla="*/ 496 w 528"/>
                  <a:gd name="T3" fmla="*/ 0 h 436"/>
                  <a:gd name="T4" fmla="*/ 496 w 528"/>
                  <a:gd name="T5" fmla="*/ 0 h 436"/>
                  <a:gd name="T6" fmla="*/ 465 w 528"/>
                  <a:gd name="T7" fmla="*/ 0 h 436"/>
                  <a:gd name="T8" fmla="*/ 465 w 528"/>
                  <a:gd name="T9" fmla="*/ 31 h 436"/>
                  <a:gd name="T10" fmla="*/ 465 w 528"/>
                  <a:gd name="T11" fmla="*/ 31 h 436"/>
                  <a:gd name="T12" fmla="*/ 465 w 528"/>
                  <a:gd name="T13" fmla="*/ 94 h 436"/>
                  <a:gd name="T14" fmla="*/ 465 w 528"/>
                  <a:gd name="T15" fmla="*/ 94 h 436"/>
                  <a:gd name="T16" fmla="*/ 465 w 528"/>
                  <a:gd name="T17" fmla="*/ 124 h 436"/>
                  <a:gd name="T18" fmla="*/ 434 w 528"/>
                  <a:gd name="T19" fmla="*/ 187 h 436"/>
                  <a:gd name="T20" fmla="*/ 403 w 528"/>
                  <a:gd name="T21" fmla="*/ 187 h 436"/>
                  <a:gd name="T22" fmla="*/ 372 w 528"/>
                  <a:gd name="T23" fmla="*/ 218 h 436"/>
                  <a:gd name="T24" fmla="*/ 279 w 528"/>
                  <a:gd name="T25" fmla="*/ 279 h 436"/>
                  <a:gd name="T26" fmla="*/ 279 w 528"/>
                  <a:gd name="T27" fmla="*/ 248 h 436"/>
                  <a:gd name="T28" fmla="*/ 248 w 528"/>
                  <a:gd name="T29" fmla="*/ 279 h 436"/>
                  <a:gd name="T30" fmla="*/ 217 w 528"/>
                  <a:gd name="T31" fmla="*/ 342 h 436"/>
                  <a:gd name="T32" fmla="*/ 186 w 528"/>
                  <a:gd name="T33" fmla="*/ 342 h 436"/>
                  <a:gd name="T34" fmla="*/ 155 w 528"/>
                  <a:gd name="T35" fmla="*/ 342 h 436"/>
                  <a:gd name="T36" fmla="*/ 93 w 528"/>
                  <a:gd name="T37" fmla="*/ 342 h 436"/>
                  <a:gd name="T38" fmla="*/ 62 w 528"/>
                  <a:gd name="T39" fmla="*/ 342 h 436"/>
                  <a:gd name="T40" fmla="*/ 0 w 528"/>
                  <a:gd name="T41" fmla="*/ 403 h 436"/>
                  <a:gd name="T42" fmla="*/ 0 w 528"/>
                  <a:gd name="T43" fmla="*/ 403 h 436"/>
                  <a:gd name="T44" fmla="*/ 31 w 528"/>
                  <a:gd name="T45" fmla="*/ 403 h 436"/>
                  <a:gd name="T46" fmla="*/ 62 w 528"/>
                  <a:gd name="T47" fmla="*/ 403 h 436"/>
                  <a:gd name="T48" fmla="*/ 93 w 528"/>
                  <a:gd name="T49" fmla="*/ 372 h 436"/>
                  <a:gd name="T50" fmla="*/ 155 w 528"/>
                  <a:gd name="T51" fmla="*/ 342 h 436"/>
                  <a:gd name="T52" fmla="*/ 155 w 528"/>
                  <a:gd name="T53" fmla="*/ 342 h 436"/>
                  <a:gd name="T54" fmla="*/ 186 w 528"/>
                  <a:gd name="T55" fmla="*/ 342 h 436"/>
                  <a:gd name="T56" fmla="*/ 186 w 528"/>
                  <a:gd name="T57" fmla="*/ 403 h 436"/>
                  <a:gd name="T58" fmla="*/ 217 w 528"/>
                  <a:gd name="T59" fmla="*/ 435 h 436"/>
                  <a:gd name="T60" fmla="*/ 217 w 528"/>
                  <a:gd name="T61" fmla="*/ 403 h 436"/>
                  <a:gd name="T62" fmla="*/ 248 w 528"/>
                  <a:gd name="T63" fmla="*/ 372 h 436"/>
                  <a:gd name="T64" fmla="*/ 248 w 528"/>
                  <a:gd name="T65" fmla="*/ 342 h 436"/>
                  <a:gd name="T66" fmla="*/ 310 w 528"/>
                  <a:gd name="T67" fmla="*/ 372 h 436"/>
                  <a:gd name="T68" fmla="*/ 310 w 528"/>
                  <a:gd name="T69" fmla="*/ 372 h 436"/>
                  <a:gd name="T70" fmla="*/ 372 w 528"/>
                  <a:gd name="T71" fmla="*/ 342 h 436"/>
                  <a:gd name="T72" fmla="*/ 372 w 528"/>
                  <a:gd name="T73" fmla="*/ 342 h 436"/>
                  <a:gd name="T74" fmla="*/ 403 w 528"/>
                  <a:gd name="T75" fmla="*/ 311 h 436"/>
                  <a:gd name="T76" fmla="*/ 434 w 528"/>
                  <a:gd name="T77" fmla="*/ 311 h 436"/>
                  <a:gd name="T78" fmla="*/ 465 w 528"/>
                  <a:gd name="T79" fmla="*/ 311 h 436"/>
                  <a:gd name="T80" fmla="*/ 465 w 528"/>
                  <a:gd name="T81" fmla="*/ 248 h 436"/>
                  <a:gd name="T82" fmla="*/ 496 w 528"/>
                  <a:gd name="T83" fmla="*/ 218 h 436"/>
                  <a:gd name="T84" fmla="*/ 465 w 528"/>
                  <a:gd name="T85" fmla="*/ 187 h 436"/>
                  <a:gd name="T86" fmla="*/ 496 w 528"/>
                  <a:gd name="T87" fmla="*/ 124 h 436"/>
                  <a:gd name="T88" fmla="*/ 527 w 528"/>
                  <a:gd name="T89" fmla="*/ 94 h 436"/>
                  <a:gd name="T90" fmla="*/ 527 w 528"/>
                  <a:gd name="T91" fmla="*/ 94 h 436"/>
                  <a:gd name="T92" fmla="*/ 527 w 528"/>
                  <a:gd name="T93" fmla="*/ 63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28" h="436">
                    <a:moveTo>
                      <a:pt x="527" y="31"/>
                    </a:moveTo>
                    <a:lnTo>
                      <a:pt x="527" y="31"/>
                    </a:lnTo>
                    <a:lnTo>
                      <a:pt x="527" y="0"/>
                    </a:lnTo>
                    <a:lnTo>
                      <a:pt x="496" y="0"/>
                    </a:lnTo>
                    <a:lnTo>
                      <a:pt x="496" y="0"/>
                    </a:lnTo>
                    <a:lnTo>
                      <a:pt x="496" y="0"/>
                    </a:lnTo>
                    <a:cubicBezTo>
                      <a:pt x="496" y="0"/>
                      <a:pt x="496" y="0"/>
                      <a:pt x="465" y="0"/>
                    </a:cubicBezTo>
                    <a:lnTo>
                      <a:pt x="465" y="0"/>
                    </a:lnTo>
                    <a:lnTo>
                      <a:pt x="465" y="0"/>
                    </a:lnTo>
                    <a:lnTo>
                      <a:pt x="465" y="31"/>
                    </a:lnTo>
                    <a:lnTo>
                      <a:pt x="465" y="31"/>
                    </a:lnTo>
                    <a:lnTo>
                      <a:pt x="465" y="31"/>
                    </a:lnTo>
                    <a:cubicBezTo>
                      <a:pt x="465" y="31"/>
                      <a:pt x="465" y="31"/>
                      <a:pt x="465" y="63"/>
                    </a:cubicBezTo>
                    <a:cubicBezTo>
                      <a:pt x="465" y="63"/>
                      <a:pt x="465" y="63"/>
                      <a:pt x="465" y="94"/>
                    </a:cubicBezTo>
                    <a:lnTo>
                      <a:pt x="465" y="94"/>
                    </a:lnTo>
                    <a:lnTo>
                      <a:pt x="465" y="94"/>
                    </a:lnTo>
                    <a:cubicBezTo>
                      <a:pt x="465" y="94"/>
                      <a:pt x="465" y="94"/>
                      <a:pt x="465" y="124"/>
                    </a:cubicBezTo>
                    <a:lnTo>
                      <a:pt x="465" y="124"/>
                    </a:lnTo>
                    <a:lnTo>
                      <a:pt x="465" y="124"/>
                    </a:lnTo>
                    <a:cubicBezTo>
                      <a:pt x="465" y="124"/>
                      <a:pt x="434" y="155"/>
                      <a:pt x="434" y="187"/>
                    </a:cubicBezTo>
                    <a:lnTo>
                      <a:pt x="434" y="187"/>
                    </a:lnTo>
                    <a:cubicBezTo>
                      <a:pt x="403" y="187"/>
                      <a:pt x="403" y="187"/>
                      <a:pt x="403" y="187"/>
                    </a:cubicBezTo>
                    <a:lnTo>
                      <a:pt x="403" y="187"/>
                    </a:lnTo>
                    <a:cubicBezTo>
                      <a:pt x="403" y="187"/>
                      <a:pt x="403" y="218"/>
                      <a:pt x="372" y="218"/>
                    </a:cubicBezTo>
                    <a:lnTo>
                      <a:pt x="341" y="248"/>
                    </a:lnTo>
                    <a:cubicBezTo>
                      <a:pt x="341" y="248"/>
                      <a:pt x="310" y="279"/>
                      <a:pt x="279" y="279"/>
                    </a:cubicBezTo>
                    <a:lnTo>
                      <a:pt x="279" y="248"/>
                    </a:lnTo>
                    <a:lnTo>
                      <a:pt x="279" y="248"/>
                    </a:lnTo>
                    <a:cubicBezTo>
                      <a:pt x="279" y="279"/>
                      <a:pt x="279" y="279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48" y="311"/>
                      <a:pt x="248" y="342"/>
                      <a:pt x="217" y="342"/>
                    </a:cubicBezTo>
                    <a:lnTo>
                      <a:pt x="217" y="342"/>
                    </a:lnTo>
                    <a:cubicBezTo>
                      <a:pt x="217" y="342"/>
                      <a:pt x="217" y="342"/>
                      <a:pt x="186" y="342"/>
                    </a:cubicBezTo>
                    <a:lnTo>
                      <a:pt x="186" y="342"/>
                    </a:lnTo>
                    <a:lnTo>
                      <a:pt x="155" y="342"/>
                    </a:lnTo>
                    <a:lnTo>
                      <a:pt x="124" y="342"/>
                    </a:lnTo>
                    <a:cubicBezTo>
                      <a:pt x="93" y="342"/>
                      <a:pt x="93" y="342"/>
                      <a:pt x="93" y="342"/>
                    </a:cubicBezTo>
                    <a:cubicBezTo>
                      <a:pt x="62" y="342"/>
                      <a:pt x="62" y="342"/>
                      <a:pt x="62" y="342"/>
                    </a:cubicBezTo>
                    <a:lnTo>
                      <a:pt x="62" y="342"/>
                    </a:lnTo>
                    <a:cubicBezTo>
                      <a:pt x="31" y="372"/>
                      <a:pt x="31" y="372"/>
                      <a:pt x="0" y="372"/>
                    </a:cubicBez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0" y="403"/>
                    </a:lnTo>
                    <a:lnTo>
                      <a:pt x="31" y="403"/>
                    </a:lnTo>
                    <a:lnTo>
                      <a:pt x="31" y="403"/>
                    </a:lnTo>
                    <a:lnTo>
                      <a:pt x="62" y="403"/>
                    </a:lnTo>
                    <a:cubicBezTo>
                      <a:pt x="62" y="372"/>
                      <a:pt x="62" y="372"/>
                      <a:pt x="93" y="372"/>
                    </a:cubicBezTo>
                    <a:lnTo>
                      <a:pt x="93" y="372"/>
                    </a:lnTo>
                    <a:lnTo>
                      <a:pt x="124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55" y="342"/>
                    </a:lnTo>
                    <a:lnTo>
                      <a:pt x="186" y="342"/>
                    </a:lnTo>
                    <a:cubicBezTo>
                      <a:pt x="186" y="342"/>
                      <a:pt x="186" y="342"/>
                      <a:pt x="217" y="372"/>
                    </a:cubicBezTo>
                    <a:cubicBezTo>
                      <a:pt x="217" y="372"/>
                      <a:pt x="217" y="403"/>
                      <a:pt x="186" y="403"/>
                    </a:cubicBezTo>
                    <a:lnTo>
                      <a:pt x="186" y="403"/>
                    </a:lnTo>
                    <a:cubicBezTo>
                      <a:pt x="186" y="435"/>
                      <a:pt x="186" y="435"/>
                      <a:pt x="217" y="435"/>
                    </a:cubicBezTo>
                    <a:lnTo>
                      <a:pt x="217" y="435"/>
                    </a:lnTo>
                    <a:cubicBezTo>
                      <a:pt x="217" y="435"/>
                      <a:pt x="217" y="435"/>
                      <a:pt x="217" y="403"/>
                    </a:cubicBezTo>
                    <a:cubicBezTo>
                      <a:pt x="217" y="403"/>
                      <a:pt x="217" y="403"/>
                      <a:pt x="248" y="403"/>
                    </a:cubicBezTo>
                    <a:cubicBezTo>
                      <a:pt x="248" y="372"/>
                      <a:pt x="248" y="372"/>
                      <a:pt x="248" y="372"/>
                    </a:cubicBezTo>
                    <a:cubicBezTo>
                      <a:pt x="248" y="342"/>
                      <a:pt x="248" y="342"/>
                      <a:pt x="248" y="342"/>
                    </a:cubicBezTo>
                    <a:lnTo>
                      <a:pt x="248" y="342"/>
                    </a:lnTo>
                    <a:cubicBezTo>
                      <a:pt x="279" y="342"/>
                      <a:pt x="279" y="342"/>
                      <a:pt x="310" y="372"/>
                    </a:cubicBezTo>
                    <a:lnTo>
                      <a:pt x="310" y="372"/>
                    </a:lnTo>
                    <a:lnTo>
                      <a:pt x="310" y="372"/>
                    </a:lnTo>
                    <a:lnTo>
                      <a:pt x="310" y="372"/>
                    </a:lnTo>
                    <a:cubicBezTo>
                      <a:pt x="341" y="342"/>
                      <a:pt x="341" y="342"/>
                      <a:pt x="341" y="342"/>
                    </a:cubicBezTo>
                    <a:lnTo>
                      <a:pt x="372" y="342"/>
                    </a:lnTo>
                    <a:lnTo>
                      <a:pt x="372" y="342"/>
                    </a:lnTo>
                    <a:lnTo>
                      <a:pt x="372" y="342"/>
                    </a:lnTo>
                    <a:lnTo>
                      <a:pt x="403" y="311"/>
                    </a:lnTo>
                    <a:lnTo>
                      <a:pt x="403" y="311"/>
                    </a:lnTo>
                    <a:cubicBezTo>
                      <a:pt x="403" y="311"/>
                      <a:pt x="403" y="311"/>
                      <a:pt x="434" y="311"/>
                    </a:cubicBezTo>
                    <a:lnTo>
                      <a:pt x="434" y="311"/>
                    </a:lnTo>
                    <a:lnTo>
                      <a:pt x="434" y="311"/>
                    </a:lnTo>
                    <a:cubicBezTo>
                      <a:pt x="465" y="311"/>
                      <a:pt x="465" y="311"/>
                      <a:pt x="465" y="311"/>
                    </a:cubicBezTo>
                    <a:lnTo>
                      <a:pt x="465" y="311"/>
                    </a:lnTo>
                    <a:cubicBezTo>
                      <a:pt x="465" y="311"/>
                      <a:pt x="465" y="279"/>
                      <a:pt x="465" y="248"/>
                    </a:cubicBezTo>
                    <a:cubicBezTo>
                      <a:pt x="465" y="248"/>
                      <a:pt x="465" y="248"/>
                      <a:pt x="465" y="218"/>
                    </a:cubicBezTo>
                    <a:lnTo>
                      <a:pt x="496" y="218"/>
                    </a:lnTo>
                    <a:lnTo>
                      <a:pt x="465" y="187"/>
                    </a:lnTo>
                    <a:lnTo>
                      <a:pt x="465" y="187"/>
                    </a:lnTo>
                    <a:lnTo>
                      <a:pt x="465" y="155"/>
                    </a:lnTo>
                    <a:lnTo>
                      <a:pt x="496" y="124"/>
                    </a:lnTo>
                    <a:lnTo>
                      <a:pt x="496" y="124"/>
                    </a:lnTo>
                    <a:cubicBezTo>
                      <a:pt x="527" y="94"/>
                      <a:pt x="527" y="94"/>
                      <a:pt x="527" y="94"/>
                    </a:cubicBezTo>
                    <a:lnTo>
                      <a:pt x="527" y="94"/>
                    </a:lnTo>
                    <a:lnTo>
                      <a:pt x="527" y="94"/>
                    </a:lnTo>
                    <a:lnTo>
                      <a:pt x="527" y="94"/>
                    </a:lnTo>
                    <a:cubicBezTo>
                      <a:pt x="527" y="63"/>
                      <a:pt x="527" y="63"/>
                      <a:pt x="527" y="63"/>
                    </a:cubicBezTo>
                    <a:cubicBezTo>
                      <a:pt x="527" y="31"/>
                      <a:pt x="527" y="31"/>
                      <a:pt x="52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5" name="Freeform 107">
                <a:extLst>
                  <a:ext uri="{FF2B5EF4-FFF2-40B4-BE49-F238E27FC236}">
                    <a16:creationId xmlns:a16="http://schemas.microsoft.com/office/drawing/2014/main" xmlns="" id="{AB9EC6DE-D2F2-42AF-92A8-533AC6465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6813" y="1870075"/>
                <a:ext cx="33337" cy="55563"/>
              </a:xfrm>
              <a:custGeom>
                <a:avLst/>
                <a:gdLst>
                  <a:gd name="T0" fmla="*/ 61 w 93"/>
                  <a:gd name="T1" fmla="*/ 31 h 156"/>
                  <a:gd name="T2" fmla="*/ 61 w 93"/>
                  <a:gd name="T3" fmla="*/ 31 h 156"/>
                  <a:gd name="T4" fmla="*/ 61 w 93"/>
                  <a:gd name="T5" fmla="*/ 31 h 156"/>
                  <a:gd name="T6" fmla="*/ 61 w 93"/>
                  <a:gd name="T7" fmla="*/ 0 h 156"/>
                  <a:gd name="T8" fmla="*/ 61 w 93"/>
                  <a:gd name="T9" fmla="*/ 0 h 156"/>
                  <a:gd name="T10" fmla="*/ 61 w 93"/>
                  <a:gd name="T11" fmla="*/ 31 h 156"/>
                  <a:gd name="T12" fmla="*/ 30 w 93"/>
                  <a:gd name="T13" fmla="*/ 31 h 156"/>
                  <a:gd name="T14" fmla="*/ 0 w 93"/>
                  <a:gd name="T15" fmla="*/ 31 h 156"/>
                  <a:gd name="T16" fmla="*/ 0 w 93"/>
                  <a:gd name="T17" fmla="*/ 31 h 156"/>
                  <a:gd name="T18" fmla="*/ 0 w 93"/>
                  <a:gd name="T19" fmla="*/ 61 h 156"/>
                  <a:gd name="T20" fmla="*/ 30 w 93"/>
                  <a:gd name="T21" fmla="*/ 92 h 156"/>
                  <a:gd name="T22" fmla="*/ 30 w 93"/>
                  <a:gd name="T23" fmla="*/ 124 h 156"/>
                  <a:gd name="T24" fmla="*/ 61 w 93"/>
                  <a:gd name="T25" fmla="*/ 124 h 156"/>
                  <a:gd name="T26" fmla="*/ 61 w 93"/>
                  <a:gd name="T27" fmla="*/ 155 h 156"/>
                  <a:gd name="T28" fmla="*/ 61 w 93"/>
                  <a:gd name="T29" fmla="*/ 124 h 156"/>
                  <a:gd name="T30" fmla="*/ 92 w 93"/>
                  <a:gd name="T31" fmla="*/ 124 h 156"/>
                  <a:gd name="T32" fmla="*/ 92 w 93"/>
                  <a:gd name="T33" fmla="*/ 92 h 156"/>
                  <a:gd name="T34" fmla="*/ 92 w 93"/>
                  <a:gd name="T35" fmla="*/ 61 h 156"/>
                  <a:gd name="T36" fmla="*/ 92 w 93"/>
                  <a:gd name="T37" fmla="*/ 61 h 156"/>
                  <a:gd name="T38" fmla="*/ 92 w 93"/>
                  <a:gd name="T39" fmla="*/ 31 h 156"/>
                  <a:gd name="T40" fmla="*/ 61 w 93"/>
                  <a:gd name="T41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" h="156">
                    <a:moveTo>
                      <a:pt x="61" y="31"/>
                    </a:moveTo>
                    <a:lnTo>
                      <a:pt x="61" y="31"/>
                    </a:lnTo>
                    <a:lnTo>
                      <a:pt x="61" y="3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0" y="31"/>
                    </a:cubicBezTo>
                    <a:lnTo>
                      <a:pt x="0" y="31"/>
                    </a:lnTo>
                    <a:cubicBezTo>
                      <a:pt x="0" y="61"/>
                      <a:pt x="0" y="61"/>
                      <a:pt x="0" y="61"/>
                    </a:cubicBezTo>
                    <a:cubicBezTo>
                      <a:pt x="30" y="61"/>
                      <a:pt x="30" y="61"/>
                      <a:pt x="30" y="92"/>
                    </a:cubicBezTo>
                    <a:cubicBezTo>
                      <a:pt x="30" y="92"/>
                      <a:pt x="30" y="92"/>
                      <a:pt x="30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92" y="124"/>
                    </a:lnTo>
                    <a:lnTo>
                      <a:pt x="92" y="92"/>
                    </a:lnTo>
                    <a:lnTo>
                      <a:pt x="92" y="61"/>
                    </a:lnTo>
                    <a:lnTo>
                      <a:pt x="92" y="61"/>
                    </a:lnTo>
                    <a:lnTo>
                      <a:pt x="92" y="31"/>
                    </a:lnTo>
                    <a:cubicBezTo>
                      <a:pt x="61" y="31"/>
                      <a:pt x="61" y="31"/>
                      <a:pt x="6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6" name="Freeform 108">
                <a:extLst>
                  <a:ext uri="{FF2B5EF4-FFF2-40B4-BE49-F238E27FC236}">
                    <a16:creationId xmlns:a16="http://schemas.microsoft.com/office/drawing/2014/main" xmlns="" id="{88D05017-57E3-43FE-ACD8-2729170EE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725" y="1457325"/>
                <a:ext cx="614363" cy="223838"/>
              </a:xfrm>
              <a:custGeom>
                <a:avLst/>
                <a:gdLst>
                  <a:gd name="T0" fmla="*/ 558 w 1706"/>
                  <a:gd name="T1" fmla="*/ 124 h 621"/>
                  <a:gd name="T2" fmla="*/ 496 w 1706"/>
                  <a:gd name="T3" fmla="*/ 156 h 621"/>
                  <a:gd name="T4" fmla="*/ 435 w 1706"/>
                  <a:gd name="T5" fmla="*/ 156 h 621"/>
                  <a:gd name="T6" fmla="*/ 372 w 1706"/>
                  <a:gd name="T7" fmla="*/ 156 h 621"/>
                  <a:gd name="T8" fmla="*/ 311 w 1706"/>
                  <a:gd name="T9" fmla="*/ 94 h 621"/>
                  <a:gd name="T10" fmla="*/ 248 w 1706"/>
                  <a:gd name="T11" fmla="*/ 94 h 621"/>
                  <a:gd name="T12" fmla="*/ 187 w 1706"/>
                  <a:gd name="T13" fmla="*/ 94 h 621"/>
                  <a:gd name="T14" fmla="*/ 94 w 1706"/>
                  <a:gd name="T15" fmla="*/ 124 h 621"/>
                  <a:gd name="T16" fmla="*/ 63 w 1706"/>
                  <a:gd name="T17" fmla="*/ 187 h 621"/>
                  <a:gd name="T18" fmla="*/ 0 w 1706"/>
                  <a:gd name="T19" fmla="*/ 187 h 621"/>
                  <a:gd name="T20" fmla="*/ 63 w 1706"/>
                  <a:gd name="T21" fmla="*/ 218 h 621"/>
                  <a:gd name="T22" fmla="*/ 124 w 1706"/>
                  <a:gd name="T23" fmla="*/ 248 h 621"/>
                  <a:gd name="T24" fmla="*/ 187 w 1706"/>
                  <a:gd name="T25" fmla="*/ 311 h 621"/>
                  <a:gd name="T26" fmla="*/ 155 w 1706"/>
                  <a:gd name="T27" fmla="*/ 404 h 621"/>
                  <a:gd name="T28" fmla="*/ 218 w 1706"/>
                  <a:gd name="T29" fmla="*/ 404 h 621"/>
                  <a:gd name="T30" fmla="*/ 279 w 1706"/>
                  <a:gd name="T31" fmla="*/ 404 h 621"/>
                  <a:gd name="T32" fmla="*/ 342 w 1706"/>
                  <a:gd name="T33" fmla="*/ 404 h 621"/>
                  <a:gd name="T34" fmla="*/ 403 w 1706"/>
                  <a:gd name="T35" fmla="*/ 435 h 621"/>
                  <a:gd name="T36" fmla="*/ 435 w 1706"/>
                  <a:gd name="T37" fmla="*/ 496 h 621"/>
                  <a:gd name="T38" fmla="*/ 466 w 1706"/>
                  <a:gd name="T39" fmla="*/ 559 h 621"/>
                  <a:gd name="T40" fmla="*/ 620 w 1706"/>
                  <a:gd name="T41" fmla="*/ 559 h 621"/>
                  <a:gd name="T42" fmla="*/ 713 w 1706"/>
                  <a:gd name="T43" fmla="*/ 559 h 621"/>
                  <a:gd name="T44" fmla="*/ 807 w 1706"/>
                  <a:gd name="T45" fmla="*/ 589 h 621"/>
                  <a:gd name="T46" fmla="*/ 837 w 1706"/>
                  <a:gd name="T47" fmla="*/ 620 h 621"/>
                  <a:gd name="T48" fmla="*/ 899 w 1706"/>
                  <a:gd name="T49" fmla="*/ 589 h 621"/>
                  <a:gd name="T50" fmla="*/ 992 w 1706"/>
                  <a:gd name="T51" fmla="*/ 589 h 621"/>
                  <a:gd name="T52" fmla="*/ 1147 w 1706"/>
                  <a:gd name="T53" fmla="*/ 559 h 621"/>
                  <a:gd name="T54" fmla="*/ 1209 w 1706"/>
                  <a:gd name="T55" fmla="*/ 559 h 621"/>
                  <a:gd name="T56" fmla="*/ 1271 w 1706"/>
                  <a:gd name="T57" fmla="*/ 496 h 621"/>
                  <a:gd name="T58" fmla="*/ 1271 w 1706"/>
                  <a:gd name="T59" fmla="*/ 466 h 621"/>
                  <a:gd name="T60" fmla="*/ 1364 w 1706"/>
                  <a:gd name="T61" fmla="*/ 404 h 621"/>
                  <a:gd name="T62" fmla="*/ 1427 w 1706"/>
                  <a:gd name="T63" fmla="*/ 404 h 621"/>
                  <a:gd name="T64" fmla="*/ 1488 w 1706"/>
                  <a:gd name="T65" fmla="*/ 372 h 621"/>
                  <a:gd name="T66" fmla="*/ 1519 w 1706"/>
                  <a:gd name="T67" fmla="*/ 372 h 621"/>
                  <a:gd name="T68" fmla="*/ 1551 w 1706"/>
                  <a:gd name="T69" fmla="*/ 342 h 621"/>
                  <a:gd name="T70" fmla="*/ 1612 w 1706"/>
                  <a:gd name="T71" fmla="*/ 311 h 621"/>
                  <a:gd name="T72" fmla="*/ 1675 w 1706"/>
                  <a:gd name="T73" fmla="*/ 280 h 621"/>
                  <a:gd name="T74" fmla="*/ 1705 w 1706"/>
                  <a:gd name="T75" fmla="*/ 280 h 621"/>
                  <a:gd name="T76" fmla="*/ 1643 w 1706"/>
                  <a:gd name="T77" fmla="*/ 280 h 621"/>
                  <a:gd name="T78" fmla="*/ 1581 w 1706"/>
                  <a:gd name="T79" fmla="*/ 280 h 621"/>
                  <a:gd name="T80" fmla="*/ 1551 w 1706"/>
                  <a:gd name="T81" fmla="*/ 280 h 621"/>
                  <a:gd name="T82" fmla="*/ 1551 w 1706"/>
                  <a:gd name="T83" fmla="*/ 280 h 621"/>
                  <a:gd name="T84" fmla="*/ 1488 w 1706"/>
                  <a:gd name="T85" fmla="*/ 218 h 621"/>
                  <a:gd name="T86" fmla="*/ 1519 w 1706"/>
                  <a:gd name="T87" fmla="*/ 156 h 621"/>
                  <a:gd name="T88" fmla="*/ 1457 w 1706"/>
                  <a:gd name="T89" fmla="*/ 124 h 621"/>
                  <a:gd name="T90" fmla="*/ 1364 w 1706"/>
                  <a:gd name="T91" fmla="*/ 156 h 621"/>
                  <a:gd name="T92" fmla="*/ 1271 w 1706"/>
                  <a:gd name="T93" fmla="*/ 187 h 621"/>
                  <a:gd name="T94" fmla="*/ 1209 w 1706"/>
                  <a:gd name="T95" fmla="*/ 187 h 621"/>
                  <a:gd name="T96" fmla="*/ 1085 w 1706"/>
                  <a:gd name="T97" fmla="*/ 156 h 621"/>
                  <a:gd name="T98" fmla="*/ 961 w 1706"/>
                  <a:gd name="T99" fmla="*/ 124 h 621"/>
                  <a:gd name="T100" fmla="*/ 868 w 1706"/>
                  <a:gd name="T101" fmla="*/ 124 h 621"/>
                  <a:gd name="T102" fmla="*/ 775 w 1706"/>
                  <a:gd name="T103" fmla="*/ 124 h 621"/>
                  <a:gd name="T104" fmla="*/ 744 w 1706"/>
                  <a:gd name="T105" fmla="*/ 63 h 621"/>
                  <a:gd name="T106" fmla="*/ 651 w 1706"/>
                  <a:gd name="T107" fmla="*/ 32 h 621"/>
                  <a:gd name="T108" fmla="*/ 558 w 1706"/>
                  <a:gd name="T109" fmla="*/ 63 h 621"/>
                  <a:gd name="T110" fmla="*/ 590 w 1706"/>
                  <a:gd name="T111" fmla="*/ 94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6" h="621">
                    <a:moveTo>
                      <a:pt x="558" y="124"/>
                    </a:move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lnTo>
                      <a:pt x="558" y="124"/>
                    </a:lnTo>
                    <a:cubicBezTo>
                      <a:pt x="527" y="156"/>
                      <a:pt x="527" y="156"/>
                      <a:pt x="496" y="156"/>
                    </a:cubicBezTo>
                    <a:lnTo>
                      <a:pt x="496" y="156"/>
                    </a:lnTo>
                    <a:lnTo>
                      <a:pt x="496" y="156"/>
                    </a:lnTo>
                    <a:lnTo>
                      <a:pt x="466" y="156"/>
                    </a:lnTo>
                    <a:lnTo>
                      <a:pt x="466" y="156"/>
                    </a:lnTo>
                    <a:cubicBezTo>
                      <a:pt x="466" y="156"/>
                      <a:pt x="466" y="156"/>
                      <a:pt x="435" y="156"/>
                    </a:cubicBezTo>
                    <a:lnTo>
                      <a:pt x="435" y="156"/>
                    </a:lnTo>
                    <a:lnTo>
                      <a:pt x="403" y="156"/>
                    </a:lnTo>
                    <a:lnTo>
                      <a:pt x="403" y="156"/>
                    </a:lnTo>
                    <a:lnTo>
                      <a:pt x="372" y="156"/>
                    </a:lnTo>
                    <a:lnTo>
                      <a:pt x="372" y="156"/>
                    </a:lnTo>
                    <a:lnTo>
                      <a:pt x="372" y="156"/>
                    </a:lnTo>
                    <a:cubicBezTo>
                      <a:pt x="342" y="156"/>
                      <a:pt x="342" y="124"/>
                      <a:pt x="342" y="124"/>
                    </a:cubicBezTo>
                    <a:lnTo>
                      <a:pt x="342" y="124"/>
                    </a:lnTo>
                    <a:cubicBezTo>
                      <a:pt x="311" y="124"/>
                      <a:pt x="311" y="124"/>
                      <a:pt x="311" y="94"/>
                    </a:cubicBezTo>
                    <a:lnTo>
                      <a:pt x="311" y="94"/>
                    </a:lnTo>
                    <a:lnTo>
                      <a:pt x="311" y="94"/>
                    </a:lnTo>
                    <a:lnTo>
                      <a:pt x="311" y="94"/>
                    </a:lnTo>
                    <a:cubicBezTo>
                      <a:pt x="279" y="94"/>
                      <a:pt x="279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lnTo>
                      <a:pt x="218" y="94"/>
                    </a:lnTo>
                    <a:cubicBezTo>
                      <a:pt x="218" y="94"/>
                      <a:pt x="218" y="94"/>
                      <a:pt x="187" y="94"/>
                    </a:cubicBezTo>
                    <a:lnTo>
                      <a:pt x="187" y="94"/>
                    </a:lnTo>
                    <a:cubicBezTo>
                      <a:pt x="187" y="94"/>
                      <a:pt x="187" y="94"/>
                      <a:pt x="155" y="94"/>
                    </a:cubicBezTo>
                    <a:lnTo>
                      <a:pt x="155" y="124"/>
                    </a:lnTo>
                    <a:cubicBezTo>
                      <a:pt x="124" y="124"/>
                      <a:pt x="124" y="124"/>
                      <a:pt x="94" y="124"/>
                    </a:cubicBezTo>
                    <a:lnTo>
                      <a:pt x="94" y="156"/>
                    </a:lnTo>
                    <a:lnTo>
                      <a:pt x="94" y="156"/>
                    </a:lnTo>
                    <a:cubicBezTo>
                      <a:pt x="63" y="187"/>
                      <a:pt x="63" y="187"/>
                      <a:pt x="63" y="187"/>
                    </a:cubicBezTo>
                    <a:lnTo>
                      <a:pt x="63" y="187"/>
                    </a:lnTo>
                    <a:lnTo>
                      <a:pt x="63" y="187"/>
                    </a:lnTo>
                    <a:cubicBezTo>
                      <a:pt x="31" y="187"/>
                      <a:pt x="31" y="187"/>
                      <a:pt x="31" y="187"/>
                    </a:cubicBez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1" y="187"/>
                      <a:pt x="31" y="218"/>
                      <a:pt x="31" y="218"/>
                    </a:cubicBezTo>
                    <a:cubicBezTo>
                      <a:pt x="63" y="218"/>
                      <a:pt x="63" y="218"/>
                      <a:pt x="63" y="218"/>
                    </a:cubicBezTo>
                    <a:cubicBezTo>
                      <a:pt x="94" y="218"/>
                      <a:pt x="94" y="218"/>
                      <a:pt x="94" y="218"/>
                    </a:cubicBezTo>
                    <a:cubicBezTo>
                      <a:pt x="94" y="218"/>
                      <a:pt x="94" y="218"/>
                      <a:pt x="124" y="248"/>
                    </a:cubicBez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48"/>
                      <a:pt x="124" y="248"/>
                      <a:pt x="124" y="280"/>
                    </a:cubicBezTo>
                    <a:cubicBezTo>
                      <a:pt x="124" y="280"/>
                      <a:pt x="124" y="280"/>
                      <a:pt x="155" y="280"/>
                    </a:cubicBezTo>
                    <a:lnTo>
                      <a:pt x="155" y="280"/>
                    </a:lnTo>
                    <a:lnTo>
                      <a:pt x="187" y="311"/>
                    </a:lnTo>
                    <a:lnTo>
                      <a:pt x="187" y="342"/>
                    </a:lnTo>
                    <a:lnTo>
                      <a:pt x="187" y="342"/>
                    </a:lnTo>
                    <a:cubicBezTo>
                      <a:pt x="187" y="372"/>
                      <a:pt x="155" y="372"/>
                      <a:pt x="155" y="372"/>
                    </a:cubicBezTo>
                    <a:cubicBezTo>
                      <a:pt x="155" y="404"/>
                      <a:pt x="155" y="404"/>
                      <a:pt x="155" y="404"/>
                    </a:cubicBezTo>
                    <a:lnTo>
                      <a:pt x="155" y="404"/>
                    </a:lnTo>
                    <a:cubicBezTo>
                      <a:pt x="187" y="404"/>
                      <a:pt x="187" y="404"/>
                      <a:pt x="218" y="404"/>
                    </a:cubicBezTo>
                    <a:lnTo>
                      <a:pt x="218" y="404"/>
                    </a:lnTo>
                    <a:lnTo>
                      <a:pt x="218" y="404"/>
                    </a:lnTo>
                    <a:cubicBezTo>
                      <a:pt x="248" y="404"/>
                      <a:pt x="248" y="404"/>
                      <a:pt x="279" y="404"/>
                    </a:cubicBezTo>
                    <a:lnTo>
                      <a:pt x="279" y="404"/>
                    </a:lnTo>
                    <a:lnTo>
                      <a:pt x="279" y="404"/>
                    </a:lnTo>
                    <a:lnTo>
                      <a:pt x="279" y="404"/>
                    </a:lnTo>
                    <a:cubicBezTo>
                      <a:pt x="311" y="404"/>
                      <a:pt x="311" y="404"/>
                      <a:pt x="311" y="404"/>
                    </a:cubicBezTo>
                    <a:lnTo>
                      <a:pt x="311" y="404"/>
                    </a:lnTo>
                    <a:cubicBezTo>
                      <a:pt x="311" y="404"/>
                      <a:pt x="311" y="404"/>
                      <a:pt x="342" y="404"/>
                    </a:cubicBezTo>
                    <a:lnTo>
                      <a:pt x="342" y="404"/>
                    </a:lnTo>
                    <a:lnTo>
                      <a:pt x="342" y="435"/>
                    </a:lnTo>
                    <a:lnTo>
                      <a:pt x="342" y="435"/>
                    </a:lnTo>
                    <a:lnTo>
                      <a:pt x="372" y="435"/>
                    </a:lnTo>
                    <a:lnTo>
                      <a:pt x="403" y="435"/>
                    </a:lnTo>
                    <a:cubicBezTo>
                      <a:pt x="403" y="466"/>
                      <a:pt x="435" y="466"/>
                      <a:pt x="435" y="466"/>
                    </a:cubicBezTo>
                    <a:lnTo>
                      <a:pt x="435" y="46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496"/>
                    </a:lnTo>
                    <a:lnTo>
                      <a:pt x="435" y="528"/>
                    </a:lnTo>
                    <a:cubicBezTo>
                      <a:pt x="466" y="528"/>
                      <a:pt x="466" y="528"/>
                      <a:pt x="466" y="559"/>
                    </a:cubicBezTo>
                    <a:lnTo>
                      <a:pt x="466" y="559"/>
                    </a:lnTo>
                    <a:lnTo>
                      <a:pt x="466" y="559"/>
                    </a:lnTo>
                    <a:cubicBezTo>
                      <a:pt x="496" y="559"/>
                      <a:pt x="558" y="559"/>
                      <a:pt x="558" y="559"/>
                    </a:cubicBezTo>
                    <a:cubicBezTo>
                      <a:pt x="590" y="559"/>
                      <a:pt x="590" y="559"/>
                      <a:pt x="620" y="559"/>
                    </a:cubicBezTo>
                    <a:lnTo>
                      <a:pt x="620" y="559"/>
                    </a:lnTo>
                    <a:cubicBezTo>
                      <a:pt x="651" y="559"/>
                      <a:pt x="651" y="559"/>
                      <a:pt x="651" y="559"/>
                    </a:cubicBezTo>
                    <a:lnTo>
                      <a:pt x="683" y="559"/>
                    </a:lnTo>
                    <a:cubicBezTo>
                      <a:pt x="683" y="559"/>
                      <a:pt x="683" y="559"/>
                      <a:pt x="713" y="559"/>
                    </a:cubicBezTo>
                    <a:lnTo>
                      <a:pt x="713" y="559"/>
                    </a:lnTo>
                    <a:lnTo>
                      <a:pt x="744" y="559"/>
                    </a:lnTo>
                    <a:cubicBezTo>
                      <a:pt x="775" y="589"/>
                      <a:pt x="775" y="589"/>
                      <a:pt x="775" y="589"/>
                    </a:cubicBezTo>
                    <a:lnTo>
                      <a:pt x="775" y="589"/>
                    </a:lnTo>
                    <a:cubicBezTo>
                      <a:pt x="807" y="589"/>
                      <a:pt x="807" y="589"/>
                      <a:pt x="807" y="589"/>
                    </a:cubicBezTo>
                    <a:lnTo>
                      <a:pt x="807" y="589"/>
                    </a:lnTo>
                    <a:cubicBezTo>
                      <a:pt x="807" y="589"/>
                      <a:pt x="807" y="589"/>
                      <a:pt x="837" y="589"/>
                    </a:cubicBezTo>
                    <a:lnTo>
                      <a:pt x="837" y="620"/>
                    </a:lnTo>
                    <a:lnTo>
                      <a:pt x="837" y="620"/>
                    </a:lnTo>
                    <a:cubicBezTo>
                      <a:pt x="868" y="620"/>
                      <a:pt x="868" y="589"/>
                      <a:pt x="868" y="589"/>
                    </a:cubicBezTo>
                    <a:lnTo>
                      <a:pt x="868" y="589"/>
                    </a:lnTo>
                    <a:lnTo>
                      <a:pt x="868" y="589"/>
                    </a:lnTo>
                    <a:lnTo>
                      <a:pt x="899" y="589"/>
                    </a:lnTo>
                    <a:lnTo>
                      <a:pt x="899" y="589"/>
                    </a:lnTo>
                    <a:cubicBezTo>
                      <a:pt x="899" y="589"/>
                      <a:pt x="899" y="589"/>
                      <a:pt x="899" y="620"/>
                    </a:cubicBezTo>
                    <a:cubicBezTo>
                      <a:pt x="931" y="620"/>
                      <a:pt x="931" y="620"/>
                      <a:pt x="931" y="620"/>
                    </a:cubicBezTo>
                    <a:cubicBezTo>
                      <a:pt x="931" y="620"/>
                      <a:pt x="961" y="589"/>
                      <a:pt x="992" y="589"/>
                    </a:cubicBezTo>
                    <a:cubicBezTo>
                      <a:pt x="992" y="589"/>
                      <a:pt x="1023" y="559"/>
                      <a:pt x="1055" y="559"/>
                    </a:cubicBezTo>
                    <a:lnTo>
                      <a:pt x="1055" y="559"/>
                    </a:lnTo>
                    <a:lnTo>
                      <a:pt x="1085" y="559"/>
                    </a:lnTo>
                    <a:cubicBezTo>
                      <a:pt x="1116" y="559"/>
                      <a:pt x="1116" y="559"/>
                      <a:pt x="1147" y="559"/>
                    </a:cubicBezTo>
                    <a:lnTo>
                      <a:pt x="1147" y="559"/>
                    </a:lnTo>
                    <a:cubicBezTo>
                      <a:pt x="1179" y="559"/>
                      <a:pt x="1179" y="559"/>
                      <a:pt x="1209" y="559"/>
                    </a:cubicBezTo>
                    <a:lnTo>
                      <a:pt x="1209" y="559"/>
                    </a:lnTo>
                    <a:lnTo>
                      <a:pt x="1209" y="559"/>
                    </a:lnTo>
                    <a:cubicBezTo>
                      <a:pt x="1209" y="559"/>
                      <a:pt x="1209" y="528"/>
                      <a:pt x="1240" y="528"/>
                    </a:cubicBezTo>
                    <a:lnTo>
                      <a:pt x="1240" y="528"/>
                    </a:lnTo>
                    <a:cubicBezTo>
                      <a:pt x="1240" y="528"/>
                      <a:pt x="1240" y="528"/>
                      <a:pt x="1240" y="496"/>
                    </a:cubicBezTo>
                    <a:cubicBezTo>
                      <a:pt x="1271" y="496"/>
                      <a:pt x="1271" y="496"/>
                      <a:pt x="1271" y="496"/>
                    </a:cubicBezTo>
                    <a:lnTo>
                      <a:pt x="1271" y="496"/>
                    </a:lnTo>
                    <a:lnTo>
                      <a:pt x="1271" y="466"/>
                    </a:lnTo>
                    <a:lnTo>
                      <a:pt x="1271" y="466"/>
                    </a:lnTo>
                    <a:lnTo>
                      <a:pt x="1271" y="466"/>
                    </a:lnTo>
                    <a:cubicBezTo>
                      <a:pt x="1271" y="435"/>
                      <a:pt x="1271" y="435"/>
                      <a:pt x="1271" y="435"/>
                    </a:cubicBezTo>
                    <a:cubicBezTo>
                      <a:pt x="1271" y="404"/>
                      <a:pt x="1271" y="404"/>
                      <a:pt x="1303" y="404"/>
                    </a:cubicBezTo>
                    <a:lnTo>
                      <a:pt x="1303" y="404"/>
                    </a:lnTo>
                    <a:cubicBezTo>
                      <a:pt x="1333" y="404"/>
                      <a:pt x="1364" y="404"/>
                      <a:pt x="1364" y="404"/>
                    </a:cubicBezTo>
                    <a:cubicBezTo>
                      <a:pt x="1364" y="404"/>
                      <a:pt x="1364" y="404"/>
                      <a:pt x="1395" y="404"/>
                    </a:cubicBezTo>
                    <a:lnTo>
                      <a:pt x="1395" y="404"/>
                    </a:lnTo>
                    <a:lnTo>
                      <a:pt x="1395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lnTo>
                      <a:pt x="1427" y="404"/>
                    </a:lnTo>
                    <a:cubicBezTo>
                      <a:pt x="1427" y="404"/>
                      <a:pt x="1457" y="372"/>
                      <a:pt x="1488" y="372"/>
                    </a:cubicBezTo>
                    <a:lnTo>
                      <a:pt x="1488" y="372"/>
                    </a:lnTo>
                    <a:lnTo>
                      <a:pt x="1488" y="372"/>
                    </a:lnTo>
                    <a:cubicBezTo>
                      <a:pt x="1519" y="372"/>
                      <a:pt x="1519" y="372"/>
                      <a:pt x="1519" y="372"/>
                    </a:cubicBezTo>
                    <a:lnTo>
                      <a:pt x="1519" y="372"/>
                    </a:lnTo>
                    <a:lnTo>
                      <a:pt x="1519" y="372"/>
                    </a:lnTo>
                    <a:lnTo>
                      <a:pt x="1519" y="372"/>
                    </a:lnTo>
                    <a:lnTo>
                      <a:pt x="1551" y="372"/>
                    </a:lnTo>
                    <a:cubicBezTo>
                      <a:pt x="1551" y="342"/>
                      <a:pt x="1551" y="342"/>
                      <a:pt x="1551" y="342"/>
                    </a:cubicBezTo>
                    <a:cubicBezTo>
                      <a:pt x="1551" y="342"/>
                      <a:pt x="1551" y="311"/>
                      <a:pt x="1581" y="311"/>
                    </a:cubicBezTo>
                    <a:lnTo>
                      <a:pt x="1581" y="311"/>
                    </a:lnTo>
                    <a:cubicBezTo>
                      <a:pt x="1581" y="311"/>
                      <a:pt x="1581" y="311"/>
                      <a:pt x="1612" y="311"/>
                    </a:cubicBezTo>
                    <a:lnTo>
                      <a:pt x="1612" y="311"/>
                    </a:lnTo>
                    <a:lnTo>
                      <a:pt x="1612" y="311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705" y="280"/>
                    </a:lnTo>
                    <a:lnTo>
                      <a:pt x="1705" y="280"/>
                    </a:lnTo>
                    <a:lnTo>
                      <a:pt x="1675" y="280"/>
                    </a:lnTo>
                    <a:lnTo>
                      <a:pt x="1675" y="280"/>
                    </a:lnTo>
                    <a:lnTo>
                      <a:pt x="1675" y="280"/>
                    </a:lnTo>
                    <a:cubicBezTo>
                      <a:pt x="1643" y="280"/>
                      <a:pt x="1643" y="280"/>
                      <a:pt x="1643" y="280"/>
                    </a:cubicBezTo>
                    <a:lnTo>
                      <a:pt x="1643" y="280"/>
                    </a:lnTo>
                    <a:lnTo>
                      <a:pt x="1612" y="280"/>
                    </a:lnTo>
                    <a:lnTo>
                      <a:pt x="1612" y="280"/>
                    </a:lnTo>
                    <a:cubicBezTo>
                      <a:pt x="1612" y="280"/>
                      <a:pt x="1612" y="280"/>
                      <a:pt x="1581" y="280"/>
                    </a:cubicBezTo>
                    <a:lnTo>
                      <a:pt x="1581" y="280"/>
                    </a:lnTo>
                    <a:lnTo>
                      <a:pt x="1581" y="280"/>
                    </a:lnTo>
                    <a:cubicBezTo>
                      <a:pt x="1581" y="280"/>
                      <a:pt x="1581" y="280"/>
                      <a:pt x="1551" y="280"/>
                    </a:cubicBez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lnTo>
                      <a:pt x="1551" y="280"/>
                    </a:lnTo>
                    <a:cubicBezTo>
                      <a:pt x="1519" y="280"/>
                      <a:pt x="1488" y="280"/>
                      <a:pt x="1488" y="248"/>
                    </a:cubicBezTo>
                    <a:lnTo>
                      <a:pt x="1488" y="248"/>
                    </a:lnTo>
                    <a:lnTo>
                      <a:pt x="1488" y="248"/>
                    </a:lnTo>
                    <a:cubicBezTo>
                      <a:pt x="1488" y="218"/>
                      <a:pt x="1488" y="218"/>
                      <a:pt x="1488" y="218"/>
                    </a:cubicBezTo>
                    <a:lnTo>
                      <a:pt x="1488" y="218"/>
                    </a:lnTo>
                    <a:cubicBezTo>
                      <a:pt x="1488" y="187"/>
                      <a:pt x="1488" y="187"/>
                      <a:pt x="1488" y="187"/>
                    </a:cubicBezTo>
                    <a:lnTo>
                      <a:pt x="1519" y="187"/>
                    </a:lnTo>
                    <a:lnTo>
                      <a:pt x="1519" y="156"/>
                    </a:lnTo>
                    <a:lnTo>
                      <a:pt x="1519" y="156"/>
                    </a:lnTo>
                    <a:lnTo>
                      <a:pt x="1519" y="156"/>
                    </a:lnTo>
                    <a:cubicBezTo>
                      <a:pt x="1488" y="156"/>
                      <a:pt x="1488" y="124"/>
                      <a:pt x="1488" y="124"/>
                    </a:cubicBezTo>
                    <a:cubicBezTo>
                      <a:pt x="1488" y="124"/>
                      <a:pt x="1488" y="124"/>
                      <a:pt x="1457" y="124"/>
                    </a:cubicBezTo>
                    <a:lnTo>
                      <a:pt x="1457" y="124"/>
                    </a:lnTo>
                    <a:lnTo>
                      <a:pt x="1427" y="124"/>
                    </a:lnTo>
                    <a:lnTo>
                      <a:pt x="1395" y="124"/>
                    </a:lnTo>
                    <a:cubicBezTo>
                      <a:pt x="1395" y="156"/>
                      <a:pt x="1395" y="156"/>
                      <a:pt x="1364" y="156"/>
                    </a:cubicBezTo>
                    <a:cubicBezTo>
                      <a:pt x="1364" y="187"/>
                      <a:pt x="1364" y="187"/>
                      <a:pt x="1333" y="187"/>
                    </a:cubicBezTo>
                    <a:cubicBezTo>
                      <a:pt x="1333" y="187"/>
                      <a:pt x="1333" y="187"/>
                      <a:pt x="1303" y="187"/>
                    </a:cubicBezTo>
                    <a:lnTo>
                      <a:pt x="1303" y="187"/>
                    </a:lnTo>
                    <a:lnTo>
                      <a:pt x="1271" y="187"/>
                    </a:lnTo>
                    <a:lnTo>
                      <a:pt x="1240" y="187"/>
                    </a:lnTo>
                    <a:lnTo>
                      <a:pt x="1240" y="187"/>
                    </a:lnTo>
                    <a:lnTo>
                      <a:pt x="1209" y="187"/>
                    </a:lnTo>
                    <a:lnTo>
                      <a:pt x="1209" y="187"/>
                    </a:lnTo>
                    <a:cubicBezTo>
                      <a:pt x="1179" y="187"/>
                      <a:pt x="1179" y="187"/>
                      <a:pt x="1179" y="187"/>
                    </a:cubicBezTo>
                    <a:cubicBezTo>
                      <a:pt x="1147" y="187"/>
                      <a:pt x="1147" y="187"/>
                      <a:pt x="1147" y="187"/>
                    </a:cubicBezTo>
                    <a:cubicBezTo>
                      <a:pt x="1116" y="187"/>
                      <a:pt x="1085" y="156"/>
                      <a:pt x="1085" y="156"/>
                    </a:cubicBezTo>
                    <a:lnTo>
                      <a:pt x="1085" y="156"/>
                    </a:lnTo>
                    <a:cubicBezTo>
                      <a:pt x="1055" y="156"/>
                      <a:pt x="1055" y="156"/>
                      <a:pt x="1055" y="124"/>
                    </a:cubicBezTo>
                    <a:cubicBezTo>
                      <a:pt x="1023" y="124"/>
                      <a:pt x="992" y="124"/>
                      <a:pt x="961" y="124"/>
                    </a:cubicBezTo>
                    <a:lnTo>
                      <a:pt x="961" y="124"/>
                    </a:lnTo>
                    <a:lnTo>
                      <a:pt x="961" y="124"/>
                    </a:lnTo>
                    <a:lnTo>
                      <a:pt x="931" y="124"/>
                    </a:lnTo>
                    <a:lnTo>
                      <a:pt x="899" y="124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37" y="124"/>
                    </a:lnTo>
                    <a:lnTo>
                      <a:pt x="837" y="124"/>
                    </a:lnTo>
                    <a:cubicBezTo>
                      <a:pt x="807" y="124"/>
                      <a:pt x="807" y="124"/>
                      <a:pt x="807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lnTo>
                      <a:pt x="775" y="94"/>
                    </a:lnTo>
                    <a:lnTo>
                      <a:pt x="744" y="94"/>
                    </a:lnTo>
                    <a:lnTo>
                      <a:pt x="744" y="94"/>
                    </a:lnTo>
                    <a:lnTo>
                      <a:pt x="744" y="63"/>
                    </a:lnTo>
                    <a:lnTo>
                      <a:pt x="744" y="63"/>
                    </a:lnTo>
                    <a:lnTo>
                      <a:pt x="713" y="32"/>
                    </a:lnTo>
                    <a:cubicBezTo>
                      <a:pt x="683" y="32"/>
                      <a:pt x="683" y="32"/>
                      <a:pt x="651" y="32"/>
                    </a:cubicBezTo>
                    <a:lnTo>
                      <a:pt x="651" y="32"/>
                    </a:lnTo>
                    <a:cubicBezTo>
                      <a:pt x="620" y="32"/>
                      <a:pt x="620" y="32"/>
                      <a:pt x="590" y="0"/>
                    </a:cubicBezTo>
                    <a:cubicBezTo>
                      <a:pt x="590" y="32"/>
                      <a:pt x="590" y="32"/>
                      <a:pt x="558" y="32"/>
                    </a:cubicBezTo>
                    <a:cubicBezTo>
                      <a:pt x="558" y="32"/>
                      <a:pt x="558" y="32"/>
                      <a:pt x="558" y="63"/>
                    </a:cubicBez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lnTo>
                      <a:pt x="558" y="63"/>
                    </a:lnTo>
                    <a:cubicBezTo>
                      <a:pt x="558" y="63"/>
                      <a:pt x="590" y="63"/>
                      <a:pt x="590" y="94"/>
                    </a:cubicBezTo>
                    <a:lnTo>
                      <a:pt x="590" y="94"/>
                    </a:lnTo>
                    <a:lnTo>
                      <a:pt x="590" y="94"/>
                    </a:lnTo>
                    <a:cubicBezTo>
                      <a:pt x="590" y="94"/>
                      <a:pt x="590" y="94"/>
                      <a:pt x="558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7" name="Freeform 109">
                <a:extLst>
                  <a:ext uri="{FF2B5EF4-FFF2-40B4-BE49-F238E27FC236}">
                    <a16:creationId xmlns:a16="http://schemas.microsoft.com/office/drawing/2014/main" xmlns="" id="{03E79DA6-04DF-44EA-A0EC-7DFA2577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800" y="798513"/>
                <a:ext cx="33338" cy="11112"/>
              </a:xfrm>
              <a:custGeom>
                <a:avLst/>
                <a:gdLst>
                  <a:gd name="T0" fmla="*/ 31 w 93"/>
                  <a:gd name="T1" fmla="*/ 31 h 32"/>
                  <a:gd name="T2" fmla="*/ 31 w 93"/>
                  <a:gd name="T3" fmla="*/ 31 h 32"/>
                  <a:gd name="T4" fmla="*/ 62 w 93"/>
                  <a:gd name="T5" fmla="*/ 31 h 32"/>
                  <a:gd name="T6" fmla="*/ 92 w 93"/>
                  <a:gd name="T7" fmla="*/ 0 h 32"/>
                  <a:gd name="T8" fmla="*/ 92 w 93"/>
                  <a:gd name="T9" fmla="*/ 0 h 32"/>
                  <a:gd name="T10" fmla="*/ 62 w 93"/>
                  <a:gd name="T11" fmla="*/ 31 h 32"/>
                  <a:gd name="T12" fmla="*/ 31 w 93"/>
                  <a:gd name="T13" fmla="*/ 31 h 32"/>
                  <a:gd name="T14" fmla="*/ 31 w 93"/>
                  <a:gd name="T15" fmla="*/ 31 h 32"/>
                  <a:gd name="T16" fmla="*/ 0 w 93"/>
                  <a:gd name="T17" fmla="*/ 31 h 32"/>
                  <a:gd name="T18" fmla="*/ 0 w 93"/>
                  <a:gd name="T19" fmla="*/ 31 h 32"/>
                  <a:gd name="T20" fmla="*/ 0 w 93"/>
                  <a:gd name="T21" fmla="*/ 31 h 32"/>
                  <a:gd name="T22" fmla="*/ 31 w 93"/>
                  <a:gd name="T2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31"/>
                    </a:lnTo>
                    <a:cubicBezTo>
                      <a:pt x="62" y="31"/>
                      <a:pt x="92" y="31"/>
                      <a:pt x="92" y="0"/>
                    </a:cubicBezTo>
                    <a:lnTo>
                      <a:pt x="92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8" name="Freeform 110">
                <a:extLst>
                  <a:ext uri="{FF2B5EF4-FFF2-40B4-BE49-F238E27FC236}">
                    <a16:creationId xmlns:a16="http://schemas.microsoft.com/office/drawing/2014/main" xmlns="" id="{F8841E30-01E6-4F3E-A3EF-D702B51C1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838" y="1189038"/>
                <a:ext cx="122237" cy="112712"/>
              </a:xfrm>
              <a:custGeom>
                <a:avLst/>
                <a:gdLst>
                  <a:gd name="T0" fmla="*/ 340 w 341"/>
                  <a:gd name="T1" fmla="*/ 187 h 312"/>
                  <a:gd name="T2" fmla="*/ 340 w 341"/>
                  <a:gd name="T3" fmla="*/ 187 h 312"/>
                  <a:gd name="T4" fmla="*/ 340 w 341"/>
                  <a:gd name="T5" fmla="*/ 187 h 312"/>
                  <a:gd name="T6" fmla="*/ 309 w 341"/>
                  <a:gd name="T7" fmla="*/ 156 h 312"/>
                  <a:gd name="T8" fmla="*/ 309 w 341"/>
                  <a:gd name="T9" fmla="*/ 156 h 312"/>
                  <a:gd name="T10" fmla="*/ 340 w 341"/>
                  <a:gd name="T11" fmla="*/ 94 h 312"/>
                  <a:gd name="T12" fmla="*/ 340 w 341"/>
                  <a:gd name="T13" fmla="*/ 94 h 312"/>
                  <a:gd name="T14" fmla="*/ 309 w 341"/>
                  <a:gd name="T15" fmla="*/ 63 h 312"/>
                  <a:gd name="T16" fmla="*/ 309 w 341"/>
                  <a:gd name="T17" fmla="*/ 32 h 312"/>
                  <a:gd name="T18" fmla="*/ 309 w 341"/>
                  <a:gd name="T19" fmla="*/ 0 h 312"/>
                  <a:gd name="T20" fmla="*/ 309 w 341"/>
                  <a:gd name="T21" fmla="*/ 0 h 312"/>
                  <a:gd name="T22" fmla="*/ 248 w 341"/>
                  <a:gd name="T23" fmla="*/ 32 h 312"/>
                  <a:gd name="T24" fmla="*/ 217 w 341"/>
                  <a:gd name="T25" fmla="*/ 0 h 312"/>
                  <a:gd name="T26" fmla="*/ 156 w 341"/>
                  <a:gd name="T27" fmla="*/ 32 h 312"/>
                  <a:gd name="T28" fmla="*/ 124 w 341"/>
                  <a:gd name="T29" fmla="*/ 32 h 312"/>
                  <a:gd name="T30" fmla="*/ 93 w 341"/>
                  <a:gd name="T31" fmla="*/ 63 h 312"/>
                  <a:gd name="T32" fmla="*/ 62 w 341"/>
                  <a:gd name="T33" fmla="*/ 63 h 312"/>
                  <a:gd name="T34" fmla="*/ 32 w 341"/>
                  <a:gd name="T35" fmla="*/ 94 h 312"/>
                  <a:gd name="T36" fmla="*/ 62 w 341"/>
                  <a:gd name="T37" fmla="*/ 94 h 312"/>
                  <a:gd name="T38" fmla="*/ 93 w 341"/>
                  <a:gd name="T39" fmla="*/ 94 h 312"/>
                  <a:gd name="T40" fmla="*/ 93 w 341"/>
                  <a:gd name="T41" fmla="*/ 156 h 312"/>
                  <a:gd name="T42" fmla="*/ 124 w 341"/>
                  <a:gd name="T43" fmla="*/ 156 h 312"/>
                  <a:gd name="T44" fmla="*/ 32 w 341"/>
                  <a:gd name="T45" fmla="*/ 248 h 312"/>
                  <a:gd name="T46" fmla="*/ 0 w 341"/>
                  <a:gd name="T47" fmla="*/ 248 h 312"/>
                  <a:gd name="T48" fmla="*/ 0 w 341"/>
                  <a:gd name="T49" fmla="*/ 280 h 312"/>
                  <a:gd name="T50" fmla="*/ 62 w 341"/>
                  <a:gd name="T51" fmla="*/ 311 h 312"/>
                  <a:gd name="T52" fmla="*/ 93 w 341"/>
                  <a:gd name="T53" fmla="*/ 311 h 312"/>
                  <a:gd name="T54" fmla="*/ 156 w 341"/>
                  <a:gd name="T55" fmla="*/ 280 h 312"/>
                  <a:gd name="T56" fmla="*/ 217 w 341"/>
                  <a:gd name="T57" fmla="*/ 248 h 312"/>
                  <a:gd name="T58" fmla="*/ 248 w 341"/>
                  <a:gd name="T59" fmla="*/ 218 h 312"/>
                  <a:gd name="T60" fmla="*/ 280 w 341"/>
                  <a:gd name="T61" fmla="*/ 218 h 312"/>
                  <a:gd name="T62" fmla="*/ 309 w 341"/>
                  <a:gd name="T63" fmla="*/ 21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1" h="312">
                    <a:moveTo>
                      <a:pt x="340" y="187"/>
                    </a:move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lnTo>
                      <a:pt x="340" y="187"/>
                    </a:lnTo>
                    <a:cubicBezTo>
                      <a:pt x="340" y="187"/>
                      <a:pt x="309" y="187"/>
                      <a:pt x="309" y="156"/>
                    </a:cubicBezTo>
                    <a:lnTo>
                      <a:pt x="309" y="156"/>
                    </a:lnTo>
                    <a:lnTo>
                      <a:pt x="309" y="156"/>
                    </a:lnTo>
                    <a:lnTo>
                      <a:pt x="309" y="156"/>
                    </a:lnTo>
                    <a:cubicBezTo>
                      <a:pt x="340" y="124"/>
                      <a:pt x="340" y="124"/>
                      <a:pt x="340" y="124"/>
                    </a:cubicBezTo>
                    <a:cubicBezTo>
                      <a:pt x="340" y="124"/>
                      <a:pt x="309" y="124"/>
                      <a:pt x="340" y="94"/>
                    </a:cubicBezTo>
                    <a:lnTo>
                      <a:pt x="340" y="94"/>
                    </a:lnTo>
                    <a:lnTo>
                      <a:pt x="340" y="94"/>
                    </a:lnTo>
                    <a:cubicBezTo>
                      <a:pt x="309" y="63"/>
                      <a:pt x="309" y="63"/>
                      <a:pt x="309" y="63"/>
                    </a:cubicBezTo>
                    <a:lnTo>
                      <a:pt x="309" y="63"/>
                    </a:lnTo>
                    <a:lnTo>
                      <a:pt x="309" y="63"/>
                    </a:lnTo>
                    <a:cubicBezTo>
                      <a:pt x="309" y="32"/>
                      <a:pt x="309" y="32"/>
                      <a:pt x="309" y="32"/>
                    </a:cubicBezTo>
                    <a:lnTo>
                      <a:pt x="309" y="32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280" y="32"/>
                    </a:cubicBezTo>
                    <a:lnTo>
                      <a:pt x="248" y="32"/>
                    </a:lnTo>
                    <a:cubicBezTo>
                      <a:pt x="248" y="32"/>
                      <a:pt x="217" y="32"/>
                      <a:pt x="217" y="0"/>
                    </a:cubicBezTo>
                    <a:lnTo>
                      <a:pt x="217" y="0"/>
                    </a:ln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0"/>
                      <a:pt x="186" y="32"/>
                      <a:pt x="156" y="32"/>
                    </a:cubicBezTo>
                    <a:lnTo>
                      <a:pt x="156" y="32"/>
                    </a:lnTo>
                    <a:lnTo>
                      <a:pt x="124" y="32"/>
                    </a:lnTo>
                    <a:lnTo>
                      <a:pt x="124" y="32"/>
                    </a:lnTo>
                    <a:cubicBezTo>
                      <a:pt x="124" y="32"/>
                      <a:pt x="124" y="63"/>
                      <a:pt x="93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62" y="94"/>
                      <a:pt x="32" y="94"/>
                      <a:pt x="32" y="94"/>
                    </a:cubicBezTo>
                    <a:lnTo>
                      <a:pt x="32" y="94"/>
                    </a:lnTo>
                    <a:cubicBezTo>
                      <a:pt x="62" y="94"/>
                      <a:pt x="62" y="94"/>
                      <a:pt x="62" y="94"/>
                    </a:cubicBezTo>
                    <a:lnTo>
                      <a:pt x="62" y="94"/>
                    </a:lnTo>
                    <a:lnTo>
                      <a:pt x="62" y="94"/>
                    </a:lnTo>
                    <a:lnTo>
                      <a:pt x="93" y="94"/>
                    </a:lnTo>
                    <a:cubicBezTo>
                      <a:pt x="93" y="94"/>
                      <a:pt x="93" y="94"/>
                      <a:pt x="93" y="124"/>
                    </a:cubicBezTo>
                    <a:cubicBezTo>
                      <a:pt x="124" y="124"/>
                      <a:pt x="93" y="156"/>
                      <a:pt x="93" y="156"/>
                    </a:cubicBezTo>
                    <a:cubicBezTo>
                      <a:pt x="93" y="156"/>
                      <a:pt x="93" y="156"/>
                      <a:pt x="62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62" y="218"/>
                      <a:pt x="62" y="218"/>
                      <a:pt x="62" y="218"/>
                    </a:cubicBezTo>
                    <a:cubicBezTo>
                      <a:pt x="62" y="218"/>
                      <a:pt x="62" y="218"/>
                      <a:pt x="32" y="248"/>
                    </a:cubicBezTo>
                    <a:lnTo>
                      <a:pt x="0" y="248"/>
                    </a:lnTo>
                    <a:lnTo>
                      <a:pt x="0" y="248"/>
                    </a:ln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32" y="280"/>
                      <a:pt x="32" y="311"/>
                    </a:cubicBezTo>
                    <a:cubicBezTo>
                      <a:pt x="32" y="311"/>
                      <a:pt x="32" y="311"/>
                      <a:pt x="62" y="311"/>
                    </a:cubicBezTo>
                    <a:lnTo>
                      <a:pt x="62" y="311"/>
                    </a:lnTo>
                    <a:lnTo>
                      <a:pt x="93" y="311"/>
                    </a:lnTo>
                    <a:cubicBezTo>
                      <a:pt x="124" y="311"/>
                      <a:pt x="124" y="311"/>
                      <a:pt x="156" y="280"/>
                    </a:cubicBezTo>
                    <a:lnTo>
                      <a:pt x="156" y="280"/>
                    </a:lnTo>
                    <a:cubicBezTo>
                      <a:pt x="186" y="248"/>
                      <a:pt x="186" y="248"/>
                      <a:pt x="217" y="248"/>
                    </a:cubicBez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48"/>
                      <a:pt x="217" y="218"/>
                      <a:pt x="248" y="218"/>
                    </a:cubicBezTo>
                    <a:cubicBezTo>
                      <a:pt x="248" y="187"/>
                      <a:pt x="248" y="187"/>
                      <a:pt x="248" y="187"/>
                    </a:cubicBezTo>
                    <a:cubicBezTo>
                      <a:pt x="280" y="187"/>
                      <a:pt x="280" y="187"/>
                      <a:pt x="280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lnTo>
                      <a:pt x="309" y="218"/>
                    </a:lnTo>
                    <a:cubicBezTo>
                      <a:pt x="309" y="187"/>
                      <a:pt x="309" y="187"/>
                      <a:pt x="340" y="18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19" name="Freeform 111">
                <a:extLst>
                  <a:ext uri="{FF2B5EF4-FFF2-40B4-BE49-F238E27FC236}">
                    <a16:creationId xmlns:a16="http://schemas.microsoft.com/office/drawing/2014/main" xmlns="" id="{1A89BA0F-B968-44AD-BA87-F2F0AF4AD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575" y="1033463"/>
                <a:ext cx="77788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62 w 218"/>
                  <a:gd name="T5" fmla="*/ 62 h 63"/>
                  <a:gd name="T6" fmla="*/ 93 w 218"/>
                  <a:gd name="T7" fmla="*/ 62 h 63"/>
                  <a:gd name="T8" fmla="*/ 124 w 218"/>
                  <a:gd name="T9" fmla="*/ 62 h 63"/>
                  <a:gd name="T10" fmla="*/ 124 w 218"/>
                  <a:gd name="T11" fmla="*/ 62 h 63"/>
                  <a:gd name="T12" fmla="*/ 186 w 218"/>
                  <a:gd name="T13" fmla="*/ 62 h 63"/>
                  <a:gd name="T14" fmla="*/ 186 w 218"/>
                  <a:gd name="T15" fmla="*/ 62 h 63"/>
                  <a:gd name="T16" fmla="*/ 186 w 218"/>
                  <a:gd name="T17" fmla="*/ 62 h 63"/>
                  <a:gd name="T18" fmla="*/ 186 w 218"/>
                  <a:gd name="T19" fmla="*/ 62 h 63"/>
                  <a:gd name="T20" fmla="*/ 217 w 218"/>
                  <a:gd name="T21" fmla="*/ 62 h 63"/>
                  <a:gd name="T22" fmla="*/ 217 w 218"/>
                  <a:gd name="T23" fmla="*/ 62 h 63"/>
                  <a:gd name="T24" fmla="*/ 217 w 218"/>
                  <a:gd name="T25" fmla="*/ 31 h 63"/>
                  <a:gd name="T26" fmla="*/ 217 w 218"/>
                  <a:gd name="T27" fmla="*/ 0 h 63"/>
                  <a:gd name="T28" fmla="*/ 217 w 218"/>
                  <a:gd name="T29" fmla="*/ 0 h 63"/>
                  <a:gd name="T30" fmla="*/ 217 w 218"/>
                  <a:gd name="T31" fmla="*/ 31 h 63"/>
                  <a:gd name="T32" fmla="*/ 186 w 218"/>
                  <a:gd name="T33" fmla="*/ 0 h 63"/>
                  <a:gd name="T34" fmla="*/ 186 w 218"/>
                  <a:gd name="T35" fmla="*/ 0 h 63"/>
                  <a:gd name="T36" fmla="*/ 124 w 218"/>
                  <a:gd name="T37" fmla="*/ 0 h 63"/>
                  <a:gd name="T38" fmla="*/ 124 w 218"/>
                  <a:gd name="T39" fmla="*/ 0 h 63"/>
                  <a:gd name="T40" fmla="*/ 93 w 218"/>
                  <a:gd name="T41" fmla="*/ 0 h 63"/>
                  <a:gd name="T42" fmla="*/ 93 w 218"/>
                  <a:gd name="T43" fmla="*/ 0 h 63"/>
                  <a:gd name="T44" fmla="*/ 62 w 218"/>
                  <a:gd name="T45" fmla="*/ 0 h 63"/>
                  <a:gd name="T46" fmla="*/ 31 w 218"/>
                  <a:gd name="T47" fmla="*/ 0 h 63"/>
                  <a:gd name="T48" fmla="*/ 0 w 218"/>
                  <a:gd name="T49" fmla="*/ 0 h 63"/>
                  <a:gd name="T50" fmla="*/ 0 w 218"/>
                  <a:gd name="T51" fmla="*/ 31 h 63"/>
                  <a:gd name="T52" fmla="*/ 0 w 218"/>
                  <a:gd name="T53" fmla="*/ 31 h 63"/>
                  <a:gd name="T54" fmla="*/ 0 w 218"/>
                  <a:gd name="T55" fmla="*/ 31 h 63"/>
                  <a:gd name="T56" fmla="*/ 31 w 218"/>
                  <a:gd name="T5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54" y="62"/>
                      <a:pt x="154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217" y="62"/>
                    </a:cubicBezTo>
                    <a:lnTo>
                      <a:pt x="217" y="62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0" name="Freeform 112">
                <a:extLst>
                  <a:ext uri="{FF2B5EF4-FFF2-40B4-BE49-F238E27FC236}">
                    <a16:creationId xmlns:a16="http://schemas.microsoft.com/office/drawing/2014/main" xmlns="" id="{A41F75B7-7BD0-4512-9CB8-C12D4B96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2588" y="1022350"/>
                <a:ext cx="77787" cy="22225"/>
              </a:xfrm>
              <a:custGeom>
                <a:avLst/>
                <a:gdLst>
                  <a:gd name="T0" fmla="*/ 31 w 218"/>
                  <a:gd name="T1" fmla="*/ 31 h 63"/>
                  <a:gd name="T2" fmla="*/ 31 w 218"/>
                  <a:gd name="T3" fmla="*/ 31 h 63"/>
                  <a:gd name="T4" fmla="*/ 31 w 218"/>
                  <a:gd name="T5" fmla="*/ 31 h 63"/>
                  <a:gd name="T6" fmla="*/ 62 w 218"/>
                  <a:gd name="T7" fmla="*/ 0 h 63"/>
                  <a:gd name="T8" fmla="*/ 62 w 218"/>
                  <a:gd name="T9" fmla="*/ 0 h 63"/>
                  <a:gd name="T10" fmla="*/ 93 w 218"/>
                  <a:gd name="T11" fmla="*/ 0 h 63"/>
                  <a:gd name="T12" fmla="*/ 124 w 218"/>
                  <a:gd name="T13" fmla="*/ 31 h 63"/>
                  <a:gd name="T14" fmla="*/ 155 w 218"/>
                  <a:gd name="T15" fmla="*/ 31 h 63"/>
                  <a:gd name="T16" fmla="*/ 155 w 218"/>
                  <a:gd name="T17" fmla="*/ 31 h 63"/>
                  <a:gd name="T18" fmla="*/ 155 w 218"/>
                  <a:gd name="T19" fmla="*/ 62 h 63"/>
                  <a:gd name="T20" fmla="*/ 186 w 218"/>
                  <a:gd name="T21" fmla="*/ 31 h 63"/>
                  <a:gd name="T22" fmla="*/ 186 w 218"/>
                  <a:gd name="T23" fmla="*/ 31 h 63"/>
                  <a:gd name="T24" fmla="*/ 217 w 218"/>
                  <a:gd name="T25" fmla="*/ 31 h 63"/>
                  <a:gd name="T26" fmla="*/ 217 w 218"/>
                  <a:gd name="T27" fmla="*/ 31 h 63"/>
                  <a:gd name="T28" fmla="*/ 217 w 218"/>
                  <a:gd name="T29" fmla="*/ 31 h 63"/>
                  <a:gd name="T30" fmla="*/ 217 w 218"/>
                  <a:gd name="T31" fmla="*/ 31 h 63"/>
                  <a:gd name="T32" fmla="*/ 186 w 218"/>
                  <a:gd name="T33" fmla="*/ 31 h 63"/>
                  <a:gd name="T34" fmla="*/ 155 w 218"/>
                  <a:gd name="T35" fmla="*/ 0 h 63"/>
                  <a:gd name="T36" fmla="*/ 62 w 218"/>
                  <a:gd name="T37" fmla="*/ 0 h 63"/>
                  <a:gd name="T38" fmla="*/ 62 w 218"/>
                  <a:gd name="T39" fmla="*/ 0 h 63"/>
                  <a:gd name="T40" fmla="*/ 31 w 218"/>
                  <a:gd name="T41" fmla="*/ 0 h 63"/>
                  <a:gd name="T42" fmla="*/ 0 w 218"/>
                  <a:gd name="T43" fmla="*/ 0 h 63"/>
                  <a:gd name="T44" fmla="*/ 31 w 218"/>
                  <a:gd name="T45" fmla="*/ 0 h 63"/>
                  <a:gd name="T46" fmla="*/ 31 w 218"/>
                  <a:gd name="T4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8" h="63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93" y="0"/>
                    </a:cubicBezTo>
                    <a:cubicBezTo>
                      <a:pt x="93" y="0"/>
                      <a:pt x="124" y="0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lnTo>
                      <a:pt x="155" y="31"/>
                    </a:lnTo>
                    <a:cubicBezTo>
                      <a:pt x="155" y="31"/>
                      <a:pt x="155" y="31"/>
                      <a:pt x="155" y="62"/>
                    </a:cubicBezTo>
                    <a:cubicBezTo>
                      <a:pt x="155" y="31"/>
                      <a:pt x="186" y="31"/>
                      <a:pt x="186" y="31"/>
                    </a:cubicBezTo>
                    <a:lnTo>
                      <a:pt x="186" y="31"/>
                    </a:lnTo>
                    <a:cubicBezTo>
                      <a:pt x="217" y="31"/>
                      <a:pt x="217" y="31"/>
                      <a:pt x="217" y="31"/>
                    </a:cubicBezTo>
                    <a:lnTo>
                      <a:pt x="217" y="31"/>
                    </a:lnTo>
                    <a:lnTo>
                      <a:pt x="217" y="31"/>
                    </a:lnTo>
                    <a:lnTo>
                      <a:pt x="217" y="31"/>
                    </a:lnTo>
                    <a:cubicBezTo>
                      <a:pt x="217" y="31"/>
                      <a:pt x="217" y="31"/>
                      <a:pt x="186" y="31"/>
                    </a:cubicBezTo>
                    <a:lnTo>
                      <a:pt x="155" y="0"/>
                    </a:lnTo>
                    <a:cubicBezTo>
                      <a:pt x="124" y="0"/>
                      <a:pt x="93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1" name="Freeform 113">
                <a:extLst>
                  <a:ext uri="{FF2B5EF4-FFF2-40B4-BE49-F238E27FC236}">
                    <a16:creationId xmlns:a16="http://schemas.microsoft.com/office/drawing/2014/main" xmlns="" id="{6E7082BA-A9E5-4285-9CD0-4EA966A15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963" y="1111250"/>
                <a:ext cx="77787" cy="66675"/>
              </a:xfrm>
              <a:custGeom>
                <a:avLst/>
                <a:gdLst>
                  <a:gd name="T0" fmla="*/ 31 w 218"/>
                  <a:gd name="T1" fmla="*/ 186 h 187"/>
                  <a:gd name="T2" fmla="*/ 31 w 218"/>
                  <a:gd name="T3" fmla="*/ 186 h 187"/>
                  <a:gd name="T4" fmla="*/ 62 w 218"/>
                  <a:gd name="T5" fmla="*/ 155 h 187"/>
                  <a:gd name="T6" fmla="*/ 62 w 218"/>
                  <a:gd name="T7" fmla="*/ 155 h 187"/>
                  <a:gd name="T8" fmla="*/ 62 w 218"/>
                  <a:gd name="T9" fmla="*/ 155 h 187"/>
                  <a:gd name="T10" fmla="*/ 93 w 218"/>
                  <a:gd name="T11" fmla="*/ 155 h 187"/>
                  <a:gd name="T12" fmla="*/ 93 w 218"/>
                  <a:gd name="T13" fmla="*/ 155 h 187"/>
                  <a:gd name="T14" fmla="*/ 93 w 218"/>
                  <a:gd name="T15" fmla="*/ 155 h 187"/>
                  <a:gd name="T16" fmla="*/ 93 w 218"/>
                  <a:gd name="T17" fmla="*/ 124 h 187"/>
                  <a:gd name="T18" fmla="*/ 93 w 218"/>
                  <a:gd name="T19" fmla="*/ 124 h 187"/>
                  <a:gd name="T20" fmla="*/ 124 w 218"/>
                  <a:gd name="T21" fmla="*/ 93 h 187"/>
                  <a:gd name="T22" fmla="*/ 124 w 218"/>
                  <a:gd name="T23" fmla="*/ 93 h 187"/>
                  <a:gd name="T24" fmla="*/ 124 w 218"/>
                  <a:gd name="T25" fmla="*/ 93 h 187"/>
                  <a:gd name="T26" fmla="*/ 124 w 218"/>
                  <a:gd name="T27" fmla="*/ 93 h 187"/>
                  <a:gd name="T28" fmla="*/ 124 w 218"/>
                  <a:gd name="T29" fmla="*/ 93 h 187"/>
                  <a:gd name="T30" fmla="*/ 155 w 218"/>
                  <a:gd name="T31" fmla="*/ 62 h 187"/>
                  <a:gd name="T32" fmla="*/ 155 w 218"/>
                  <a:gd name="T33" fmla="*/ 62 h 187"/>
                  <a:gd name="T34" fmla="*/ 155 w 218"/>
                  <a:gd name="T35" fmla="*/ 31 h 187"/>
                  <a:gd name="T36" fmla="*/ 186 w 218"/>
                  <a:gd name="T37" fmla="*/ 0 h 187"/>
                  <a:gd name="T38" fmla="*/ 186 w 218"/>
                  <a:gd name="T39" fmla="*/ 0 h 187"/>
                  <a:gd name="T40" fmla="*/ 186 w 218"/>
                  <a:gd name="T41" fmla="*/ 0 h 187"/>
                  <a:gd name="T42" fmla="*/ 186 w 218"/>
                  <a:gd name="T43" fmla="*/ 0 h 187"/>
                  <a:gd name="T44" fmla="*/ 186 w 218"/>
                  <a:gd name="T45" fmla="*/ 0 h 187"/>
                  <a:gd name="T46" fmla="*/ 217 w 218"/>
                  <a:gd name="T47" fmla="*/ 0 h 187"/>
                  <a:gd name="T48" fmla="*/ 217 w 218"/>
                  <a:gd name="T49" fmla="*/ 0 h 187"/>
                  <a:gd name="T50" fmla="*/ 217 w 218"/>
                  <a:gd name="T51" fmla="*/ 0 h 187"/>
                  <a:gd name="T52" fmla="*/ 186 w 218"/>
                  <a:gd name="T53" fmla="*/ 0 h 187"/>
                  <a:gd name="T54" fmla="*/ 186 w 218"/>
                  <a:gd name="T55" fmla="*/ 0 h 187"/>
                  <a:gd name="T56" fmla="*/ 186 w 218"/>
                  <a:gd name="T57" fmla="*/ 0 h 187"/>
                  <a:gd name="T58" fmla="*/ 155 w 218"/>
                  <a:gd name="T59" fmla="*/ 0 h 187"/>
                  <a:gd name="T60" fmla="*/ 155 w 218"/>
                  <a:gd name="T61" fmla="*/ 0 h 187"/>
                  <a:gd name="T62" fmla="*/ 155 w 218"/>
                  <a:gd name="T63" fmla="*/ 0 h 187"/>
                  <a:gd name="T64" fmla="*/ 124 w 218"/>
                  <a:gd name="T65" fmla="*/ 0 h 187"/>
                  <a:gd name="T66" fmla="*/ 124 w 218"/>
                  <a:gd name="T67" fmla="*/ 31 h 187"/>
                  <a:gd name="T68" fmla="*/ 93 w 218"/>
                  <a:gd name="T69" fmla="*/ 93 h 187"/>
                  <a:gd name="T70" fmla="*/ 62 w 218"/>
                  <a:gd name="T71" fmla="*/ 93 h 187"/>
                  <a:gd name="T72" fmla="*/ 62 w 218"/>
                  <a:gd name="T73" fmla="*/ 93 h 187"/>
                  <a:gd name="T74" fmla="*/ 62 w 218"/>
                  <a:gd name="T75" fmla="*/ 93 h 187"/>
                  <a:gd name="T76" fmla="*/ 31 w 218"/>
                  <a:gd name="T77" fmla="*/ 124 h 187"/>
                  <a:gd name="T78" fmla="*/ 0 w 218"/>
                  <a:gd name="T79" fmla="*/ 155 h 187"/>
                  <a:gd name="T80" fmla="*/ 31 w 218"/>
                  <a:gd name="T81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8" h="187">
                    <a:moveTo>
                      <a:pt x="31" y="186"/>
                    </a:moveTo>
                    <a:lnTo>
                      <a:pt x="31" y="186"/>
                    </a:lnTo>
                    <a:cubicBezTo>
                      <a:pt x="31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62" y="155"/>
                    </a:lnTo>
                    <a:cubicBezTo>
                      <a:pt x="93" y="155"/>
                      <a:pt x="93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93" y="124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93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31"/>
                    </a:lnTo>
                    <a:cubicBezTo>
                      <a:pt x="155" y="31"/>
                      <a:pt x="155" y="0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124" y="31"/>
                    </a:lnTo>
                    <a:cubicBezTo>
                      <a:pt x="124" y="62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55"/>
                      <a:pt x="31" y="155"/>
                      <a:pt x="0" y="155"/>
                    </a:cubicBezTo>
                    <a:cubicBezTo>
                      <a:pt x="0" y="155"/>
                      <a:pt x="31" y="155"/>
                      <a:pt x="31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2" name="Freeform 114">
                <a:extLst>
                  <a:ext uri="{FF2B5EF4-FFF2-40B4-BE49-F238E27FC236}">
                    <a16:creationId xmlns:a16="http://schemas.microsoft.com/office/drawing/2014/main" xmlns="" id="{0FD79E2B-F8A0-465B-BB64-F4BA7400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5900" y="1033463"/>
                <a:ext cx="44450" cy="33337"/>
              </a:xfrm>
              <a:custGeom>
                <a:avLst/>
                <a:gdLst>
                  <a:gd name="T0" fmla="*/ 31 w 125"/>
                  <a:gd name="T1" fmla="*/ 62 h 94"/>
                  <a:gd name="T2" fmla="*/ 31 w 125"/>
                  <a:gd name="T3" fmla="*/ 62 h 94"/>
                  <a:gd name="T4" fmla="*/ 62 w 125"/>
                  <a:gd name="T5" fmla="*/ 62 h 94"/>
                  <a:gd name="T6" fmla="*/ 93 w 125"/>
                  <a:gd name="T7" fmla="*/ 93 h 94"/>
                  <a:gd name="T8" fmla="*/ 93 w 125"/>
                  <a:gd name="T9" fmla="*/ 93 h 94"/>
                  <a:gd name="T10" fmla="*/ 93 w 125"/>
                  <a:gd name="T11" fmla="*/ 93 h 94"/>
                  <a:gd name="T12" fmla="*/ 93 w 125"/>
                  <a:gd name="T13" fmla="*/ 93 h 94"/>
                  <a:gd name="T14" fmla="*/ 124 w 125"/>
                  <a:gd name="T15" fmla="*/ 62 h 94"/>
                  <a:gd name="T16" fmla="*/ 124 w 125"/>
                  <a:gd name="T17" fmla="*/ 62 h 94"/>
                  <a:gd name="T18" fmla="*/ 93 w 125"/>
                  <a:gd name="T19" fmla="*/ 31 h 94"/>
                  <a:gd name="T20" fmla="*/ 93 w 125"/>
                  <a:gd name="T21" fmla="*/ 31 h 94"/>
                  <a:gd name="T22" fmla="*/ 93 w 125"/>
                  <a:gd name="T23" fmla="*/ 31 h 94"/>
                  <a:gd name="T24" fmla="*/ 93 w 125"/>
                  <a:gd name="T25" fmla="*/ 0 h 94"/>
                  <a:gd name="T26" fmla="*/ 93 w 125"/>
                  <a:gd name="T27" fmla="*/ 0 h 94"/>
                  <a:gd name="T28" fmla="*/ 62 w 125"/>
                  <a:gd name="T29" fmla="*/ 31 h 94"/>
                  <a:gd name="T30" fmla="*/ 62 w 125"/>
                  <a:gd name="T31" fmla="*/ 31 h 94"/>
                  <a:gd name="T32" fmla="*/ 31 w 125"/>
                  <a:gd name="T33" fmla="*/ 62 h 94"/>
                  <a:gd name="T34" fmla="*/ 0 w 125"/>
                  <a:gd name="T35" fmla="*/ 62 h 94"/>
                  <a:gd name="T36" fmla="*/ 0 w 125"/>
                  <a:gd name="T37" fmla="*/ 62 h 94"/>
                  <a:gd name="T38" fmla="*/ 0 w 125"/>
                  <a:gd name="T39" fmla="*/ 62 h 94"/>
                  <a:gd name="T40" fmla="*/ 0 w 125"/>
                  <a:gd name="T41" fmla="*/ 62 h 94"/>
                  <a:gd name="T42" fmla="*/ 31 w 125"/>
                  <a:gd name="T43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9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cubicBezTo>
                      <a:pt x="62" y="62"/>
                      <a:pt x="62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124" y="62"/>
                      <a:pt x="124" y="62"/>
                      <a:pt x="124" y="62"/>
                    </a:cubicBezTo>
                    <a:lnTo>
                      <a:pt x="124" y="62"/>
                    </a:lnTo>
                    <a:cubicBezTo>
                      <a:pt x="93" y="62"/>
                      <a:pt x="93" y="62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62" y="31"/>
                      <a:pt x="31" y="62"/>
                    </a:cubicBezTo>
                    <a:cubicBezTo>
                      <a:pt x="31" y="62"/>
                      <a:pt x="31" y="62"/>
                      <a:pt x="0" y="62"/>
                    </a:cubicBez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3" name="Freeform 115">
                <a:extLst>
                  <a:ext uri="{FF2B5EF4-FFF2-40B4-BE49-F238E27FC236}">
                    <a16:creationId xmlns:a16="http://schemas.microsoft.com/office/drawing/2014/main" xmlns="" id="{BB87B2B8-61BC-4270-9AE3-5ED701AE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1325" y="787400"/>
                <a:ext cx="112713" cy="44450"/>
              </a:xfrm>
              <a:custGeom>
                <a:avLst/>
                <a:gdLst>
                  <a:gd name="T0" fmla="*/ 279 w 312"/>
                  <a:gd name="T1" fmla="*/ 62 h 125"/>
                  <a:gd name="T2" fmla="*/ 279 w 312"/>
                  <a:gd name="T3" fmla="*/ 62 h 125"/>
                  <a:gd name="T4" fmla="*/ 279 w 312"/>
                  <a:gd name="T5" fmla="*/ 62 h 125"/>
                  <a:gd name="T6" fmla="*/ 279 w 312"/>
                  <a:gd name="T7" fmla="*/ 93 h 125"/>
                  <a:gd name="T8" fmla="*/ 248 w 312"/>
                  <a:gd name="T9" fmla="*/ 93 h 125"/>
                  <a:gd name="T10" fmla="*/ 217 w 312"/>
                  <a:gd name="T11" fmla="*/ 62 h 125"/>
                  <a:gd name="T12" fmla="*/ 217 w 312"/>
                  <a:gd name="T13" fmla="*/ 31 h 125"/>
                  <a:gd name="T14" fmla="*/ 217 w 312"/>
                  <a:gd name="T15" fmla="*/ 0 h 125"/>
                  <a:gd name="T16" fmla="*/ 217 w 312"/>
                  <a:gd name="T17" fmla="*/ 0 h 125"/>
                  <a:gd name="T18" fmla="*/ 156 w 312"/>
                  <a:gd name="T19" fmla="*/ 0 h 125"/>
                  <a:gd name="T20" fmla="*/ 124 w 312"/>
                  <a:gd name="T21" fmla="*/ 0 h 125"/>
                  <a:gd name="T22" fmla="*/ 124 w 312"/>
                  <a:gd name="T23" fmla="*/ 0 h 125"/>
                  <a:gd name="T24" fmla="*/ 93 w 312"/>
                  <a:gd name="T25" fmla="*/ 0 h 125"/>
                  <a:gd name="T26" fmla="*/ 93 w 312"/>
                  <a:gd name="T27" fmla="*/ 0 h 125"/>
                  <a:gd name="T28" fmla="*/ 32 w 312"/>
                  <a:gd name="T29" fmla="*/ 0 h 125"/>
                  <a:gd name="T30" fmla="*/ 32 w 312"/>
                  <a:gd name="T31" fmla="*/ 0 h 125"/>
                  <a:gd name="T32" fmla="*/ 0 w 312"/>
                  <a:gd name="T33" fmla="*/ 0 h 125"/>
                  <a:gd name="T34" fmla="*/ 0 w 312"/>
                  <a:gd name="T35" fmla="*/ 0 h 125"/>
                  <a:gd name="T36" fmla="*/ 0 w 312"/>
                  <a:gd name="T37" fmla="*/ 31 h 125"/>
                  <a:gd name="T38" fmla="*/ 0 w 312"/>
                  <a:gd name="T39" fmla="*/ 31 h 125"/>
                  <a:gd name="T40" fmla="*/ 32 w 312"/>
                  <a:gd name="T41" fmla="*/ 31 h 125"/>
                  <a:gd name="T42" fmla="*/ 32 w 312"/>
                  <a:gd name="T43" fmla="*/ 31 h 125"/>
                  <a:gd name="T44" fmla="*/ 32 w 312"/>
                  <a:gd name="T45" fmla="*/ 31 h 125"/>
                  <a:gd name="T46" fmla="*/ 63 w 312"/>
                  <a:gd name="T47" fmla="*/ 31 h 125"/>
                  <a:gd name="T48" fmla="*/ 93 w 312"/>
                  <a:gd name="T49" fmla="*/ 0 h 125"/>
                  <a:gd name="T50" fmla="*/ 93 w 312"/>
                  <a:gd name="T51" fmla="*/ 0 h 125"/>
                  <a:gd name="T52" fmla="*/ 124 w 312"/>
                  <a:gd name="T53" fmla="*/ 31 h 125"/>
                  <a:gd name="T54" fmla="*/ 93 w 312"/>
                  <a:gd name="T55" fmla="*/ 93 h 125"/>
                  <a:gd name="T56" fmla="*/ 156 w 312"/>
                  <a:gd name="T57" fmla="*/ 93 h 125"/>
                  <a:gd name="T58" fmla="*/ 156 w 312"/>
                  <a:gd name="T59" fmla="*/ 93 h 125"/>
                  <a:gd name="T60" fmla="*/ 156 w 312"/>
                  <a:gd name="T61" fmla="*/ 93 h 125"/>
                  <a:gd name="T62" fmla="*/ 217 w 312"/>
                  <a:gd name="T63" fmla="*/ 93 h 125"/>
                  <a:gd name="T64" fmla="*/ 248 w 312"/>
                  <a:gd name="T65" fmla="*/ 93 h 125"/>
                  <a:gd name="T66" fmla="*/ 248 w 312"/>
                  <a:gd name="T67" fmla="*/ 93 h 125"/>
                  <a:gd name="T68" fmla="*/ 248 w 312"/>
                  <a:gd name="T69" fmla="*/ 93 h 125"/>
                  <a:gd name="T70" fmla="*/ 279 w 312"/>
                  <a:gd name="T71" fmla="*/ 93 h 125"/>
                  <a:gd name="T72" fmla="*/ 279 w 312"/>
                  <a:gd name="T73" fmla="*/ 93 h 125"/>
                  <a:gd name="T74" fmla="*/ 279 w 312"/>
                  <a:gd name="T75" fmla="*/ 124 h 125"/>
                  <a:gd name="T76" fmla="*/ 311 w 312"/>
                  <a:gd name="T77" fmla="*/ 93 h 125"/>
                  <a:gd name="T78" fmla="*/ 311 w 312"/>
                  <a:gd name="T79" fmla="*/ 93 h 125"/>
                  <a:gd name="T80" fmla="*/ 279 w 312"/>
                  <a:gd name="T81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2" h="125">
                    <a:moveTo>
                      <a:pt x="279" y="62"/>
                    </a:move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62"/>
                      <a:pt x="279" y="62"/>
                      <a:pt x="279" y="93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17" y="62"/>
                    </a:lnTo>
                    <a:lnTo>
                      <a:pt x="217" y="31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87" y="0"/>
                      <a:pt x="187" y="0"/>
                      <a:pt x="156" y="0"/>
                    </a:cubicBezTo>
                    <a:cubicBezTo>
                      <a:pt x="156" y="0"/>
                      <a:pt x="156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93" y="0"/>
                      <a:pt x="63" y="0"/>
                      <a:pt x="32" y="0"/>
                    </a:cubicBez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93" y="0"/>
                    </a:cubicBezTo>
                    <a:lnTo>
                      <a:pt x="93" y="0"/>
                    </a:lnTo>
                    <a:lnTo>
                      <a:pt x="124" y="31"/>
                    </a:lnTo>
                    <a:cubicBezTo>
                      <a:pt x="124" y="62"/>
                      <a:pt x="93" y="62"/>
                      <a:pt x="93" y="93"/>
                    </a:cubicBezTo>
                    <a:cubicBezTo>
                      <a:pt x="93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cubicBezTo>
                      <a:pt x="187" y="93"/>
                      <a:pt x="217" y="93"/>
                      <a:pt x="217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79" y="93"/>
                      <a:pt x="279" y="93"/>
                      <a:pt x="279" y="93"/>
                    </a:cubicBezTo>
                    <a:lnTo>
                      <a:pt x="279" y="93"/>
                    </a:lnTo>
                    <a:lnTo>
                      <a:pt x="279" y="124"/>
                    </a:lnTo>
                    <a:cubicBezTo>
                      <a:pt x="279" y="93"/>
                      <a:pt x="279" y="93"/>
                      <a:pt x="311" y="93"/>
                    </a:cubicBezTo>
                    <a:lnTo>
                      <a:pt x="311" y="93"/>
                    </a:lnTo>
                    <a:lnTo>
                      <a:pt x="279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4" name="Freeform 116">
                <a:extLst>
                  <a:ext uri="{FF2B5EF4-FFF2-40B4-BE49-F238E27FC236}">
                    <a16:creationId xmlns:a16="http://schemas.microsoft.com/office/drawing/2014/main" xmlns="" id="{E2DA5284-9CEF-4628-9B49-1D6B035EB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2388" y="898525"/>
                <a:ext cx="134937" cy="22225"/>
              </a:xfrm>
              <a:custGeom>
                <a:avLst/>
                <a:gdLst>
                  <a:gd name="T0" fmla="*/ 217 w 373"/>
                  <a:gd name="T1" fmla="*/ 31 h 63"/>
                  <a:gd name="T2" fmla="*/ 217 w 373"/>
                  <a:gd name="T3" fmla="*/ 31 h 63"/>
                  <a:gd name="T4" fmla="*/ 217 w 373"/>
                  <a:gd name="T5" fmla="*/ 31 h 63"/>
                  <a:gd name="T6" fmla="*/ 248 w 373"/>
                  <a:gd name="T7" fmla="*/ 31 h 63"/>
                  <a:gd name="T8" fmla="*/ 248 w 373"/>
                  <a:gd name="T9" fmla="*/ 31 h 63"/>
                  <a:gd name="T10" fmla="*/ 279 w 373"/>
                  <a:gd name="T11" fmla="*/ 31 h 63"/>
                  <a:gd name="T12" fmla="*/ 279 w 373"/>
                  <a:gd name="T13" fmla="*/ 31 h 63"/>
                  <a:gd name="T14" fmla="*/ 310 w 373"/>
                  <a:gd name="T15" fmla="*/ 31 h 63"/>
                  <a:gd name="T16" fmla="*/ 372 w 373"/>
                  <a:gd name="T17" fmla="*/ 31 h 63"/>
                  <a:gd name="T18" fmla="*/ 372 w 373"/>
                  <a:gd name="T19" fmla="*/ 31 h 63"/>
                  <a:gd name="T20" fmla="*/ 341 w 373"/>
                  <a:gd name="T21" fmla="*/ 31 h 63"/>
                  <a:gd name="T22" fmla="*/ 310 w 373"/>
                  <a:gd name="T23" fmla="*/ 31 h 63"/>
                  <a:gd name="T24" fmla="*/ 310 w 373"/>
                  <a:gd name="T25" fmla="*/ 31 h 63"/>
                  <a:gd name="T26" fmla="*/ 279 w 373"/>
                  <a:gd name="T27" fmla="*/ 31 h 63"/>
                  <a:gd name="T28" fmla="*/ 248 w 373"/>
                  <a:gd name="T29" fmla="*/ 31 h 63"/>
                  <a:gd name="T30" fmla="*/ 217 w 373"/>
                  <a:gd name="T31" fmla="*/ 0 h 63"/>
                  <a:gd name="T32" fmla="*/ 217 w 373"/>
                  <a:gd name="T33" fmla="*/ 0 h 63"/>
                  <a:gd name="T34" fmla="*/ 217 w 373"/>
                  <a:gd name="T35" fmla="*/ 31 h 63"/>
                  <a:gd name="T36" fmla="*/ 155 w 373"/>
                  <a:gd name="T37" fmla="*/ 31 h 63"/>
                  <a:gd name="T38" fmla="*/ 124 w 373"/>
                  <a:gd name="T39" fmla="*/ 31 h 63"/>
                  <a:gd name="T40" fmla="*/ 93 w 373"/>
                  <a:gd name="T41" fmla="*/ 31 h 63"/>
                  <a:gd name="T42" fmla="*/ 93 w 373"/>
                  <a:gd name="T43" fmla="*/ 0 h 63"/>
                  <a:gd name="T44" fmla="*/ 62 w 373"/>
                  <a:gd name="T45" fmla="*/ 0 h 63"/>
                  <a:gd name="T46" fmla="*/ 31 w 373"/>
                  <a:gd name="T47" fmla="*/ 0 h 63"/>
                  <a:gd name="T48" fmla="*/ 0 w 373"/>
                  <a:gd name="T49" fmla="*/ 31 h 63"/>
                  <a:gd name="T50" fmla="*/ 0 w 373"/>
                  <a:gd name="T51" fmla="*/ 31 h 63"/>
                  <a:gd name="T52" fmla="*/ 0 w 373"/>
                  <a:gd name="T53" fmla="*/ 31 h 63"/>
                  <a:gd name="T54" fmla="*/ 31 w 373"/>
                  <a:gd name="T55" fmla="*/ 62 h 63"/>
                  <a:gd name="T56" fmla="*/ 31 w 373"/>
                  <a:gd name="T57" fmla="*/ 31 h 63"/>
                  <a:gd name="T58" fmla="*/ 62 w 373"/>
                  <a:gd name="T59" fmla="*/ 31 h 63"/>
                  <a:gd name="T60" fmla="*/ 62 w 373"/>
                  <a:gd name="T61" fmla="*/ 31 h 63"/>
                  <a:gd name="T62" fmla="*/ 62 w 373"/>
                  <a:gd name="T63" fmla="*/ 31 h 63"/>
                  <a:gd name="T64" fmla="*/ 62 w 373"/>
                  <a:gd name="T65" fmla="*/ 31 h 63"/>
                  <a:gd name="T66" fmla="*/ 93 w 373"/>
                  <a:gd name="T67" fmla="*/ 31 h 63"/>
                  <a:gd name="T68" fmla="*/ 124 w 373"/>
                  <a:gd name="T69" fmla="*/ 31 h 63"/>
                  <a:gd name="T70" fmla="*/ 124 w 373"/>
                  <a:gd name="T71" fmla="*/ 31 h 63"/>
                  <a:gd name="T72" fmla="*/ 186 w 373"/>
                  <a:gd name="T73" fmla="*/ 31 h 63"/>
                  <a:gd name="T74" fmla="*/ 217 w 373"/>
                  <a:gd name="T75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3" h="63">
                    <a:moveTo>
                      <a:pt x="217" y="31"/>
                    </a:moveTo>
                    <a:lnTo>
                      <a:pt x="217" y="31"/>
                    </a:ln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79" y="31"/>
                    </a:lnTo>
                    <a:lnTo>
                      <a:pt x="279" y="31"/>
                    </a:lnTo>
                    <a:cubicBezTo>
                      <a:pt x="310" y="31"/>
                      <a:pt x="310" y="31"/>
                      <a:pt x="310" y="31"/>
                    </a:cubicBezTo>
                    <a:cubicBezTo>
                      <a:pt x="341" y="31"/>
                      <a:pt x="341" y="31"/>
                      <a:pt x="372" y="31"/>
                    </a:cubicBezTo>
                    <a:lnTo>
                      <a:pt x="372" y="31"/>
                    </a:lnTo>
                    <a:cubicBezTo>
                      <a:pt x="341" y="31"/>
                      <a:pt x="341" y="31"/>
                      <a:pt x="341" y="31"/>
                    </a:cubicBezTo>
                    <a:lnTo>
                      <a:pt x="310" y="31"/>
                    </a:lnTo>
                    <a:lnTo>
                      <a:pt x="310" y="31"/>
                    </a:lnTo>
                    <a:lnTo>
                      <a:pt x="279" y="31"/>
                    </a:lnTo>
                    <a:lnTo>
                      <a:pt x="248" y="31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31"/>
                      <a:pt x="155" y="31"/>
                      <a:pt x="124" y="31"/>
                    </a:cubicBez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31" y="31"/>
                      <a:pt x="31" y="62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62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124" y="31"/>
                    </a:lnTo>
                    <a:lnTo>
                      <a:pt x="124" y="31"/>
                    </a:lnTo>
                    <a:cubicBezTo>
                      <a:pt x="155" y="31"/>
                      <a:pt x="186" y="31"/>
                      <a:pt x="186" y="31"/>
                    </a:cubicBezTo>
                    <a:cubicBezTo>
                      <a:pt x="186" y="31"/>
                      <a:pt x="186" y="31"/>
                      <a:pt x="217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5" name="Freeform 117">
                <a:extLst>
                  <a:ext uri="{FF2B5EF4-FFF2-40B4-BE49-F238E27FC236}">
                    <a16:creationId xmlns:a16="http://schemas.microsoft.com/office/drawing/2014/main" xmlns="" id="{1B0095AD-B167-49DB-ACFB-6320BA40A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838" y="909638"/>
                <a:ext cx="66675" cy="33337"/>
              </a:xfrm>
              <a:custGeom>
                <a:avLst/>
                <a:gdLst>
                  <a:gd name="T0" fmla="*/ 30 w 187"/>
                  <a:gd name="T1" fmla="*/ 93 h 94"/>
                  <a:gd name="T2" fmla="*/ 30 w 187"/>
                  <a:gd name="T3" fmla="*/ 93 h 94"/>
                  <a:gd name="T4" fmla="*/ 30 w 187"/>
                  <a:gd name="T5" fmla="*/ 93 h 94"/>
                  <a:gd name="T6" fmla="*/ 62 w 187"/>
                  <a:gd name="T7" fmla="*/ 62 h 94"/>
                  <a:gd name="T8" fmla="*/ 62 w 187"/>
                  <a:gd name="T9" fmla="*/ 62 h 94"/>
                  <a:gd name="T10" fmla="*/ 93 w 187"/>
                  <a:gd name="T11" fmla="*/ 31 h 94"/>
                  <a:gd name="T12" fmla="*/ 93 w 187"/>
                  <a:gd name="T13" fmla="*/ 31 h 94"/>
                  <a:gd name="T14" fmla="*/ 93 w 187"/>
                  <a:gd name="T15" fmla="*/ 31 h 94"/>
                  <a:gd name="T16" fmla="*/ 124 w 187"/>
                  <a:gd name="T17" fmla="*/ 31 h 94"/>
                  <a:gd name="T18" fmla="*/ 154 w 187"/>
                  <a:gd name="T19" fmla="*/ 31 h 94"/>
                  <a:gd name="T20" fmla="*/ 154 w 187"/>
                  <a:gd name="T21" fmla="*/ 31 h 94"/>
                  <a:gd name="T22" fmla="*/ 186 w 187"/>
                  <a:gd name="T23" fmla="*/ 0 h 94"/>
                  <a:gd name="T24" fmla="*/ 186 w 187"/>
                  <a:gd name="T25" fmla="*/ 0 h 94"/>
                  <a:gd name="T26" fmla="*/ 154 w 187"/>
                  <a:gd name="T27" fmla="*/ 0 h 94"/>
                  <a:gd name="T28" fmla="*/ 154 w 187"/>
                  <a:gd name="T29" fmla="*/ 0 h 94"/>
                  <a:gd name="T30" fmla="*/ 154 w 187"/>
                  <a:gd name="T31" fmla="*/ 0 h 94"/>
                  <a:gd name="T32" fmla="*/ 124 w 187"/>
                  <a:gd name="T33" fmla="*/ 0 h 94"/>
                  <a:gd name="T34" fmla="*/ 124 w 187"/>
                  <a:gd name="T35" fmla="*/ 0 h 94"/>
                  <a:gd name="T36" fmla="*/ 93 w 187"/>
                  <a:gd name="T37" fmla="*/ 0 h 94"/>
                  <a:gd name="T38" fmla="*/ 93 w 187"/>
                  <a:gd name="T39" fmla="*/ 0 h 94"/>
                  <a:gd name="T40" fmla="*/ 62 w 187"/>
                  <a:gd name="T41" fmla="*/ 0 h 94"/>
                  <a:gd name="T42" fmla="*/ 62 w 187"/>
                  <a:gd name="T43" fmla="*/ 0 h 94"/>
                  <a:gd name="T44" fmla="*/ 30 w 187"/>
                  <a:gd name="T45" fmla="*/ 31 h 94"/>
                  <a:gd name="T46" fmla="*/ 30 w 187"/>
                  <a:gd name="T47" fmla="*/ 31 h 94"/>
                  <a:gd name="T48" fmla="*/ 0 w 187"/>
                  <a:gd name="T49" fmla="*/ 62 h 94"/>
                  <a:gd name="T50" fmla="*/ 0 w 187"/>
                  <a:gd name="T51" fmla="*/ 62 h 94"/>
                  <a:gd name="T52" fmla="*/ 0 w 187"/>
                  <a:gd name="T53" fmla="*/ 62 h 94"/>
                  <a:gd name="T54" fmla="*/ 0 w 187"/>
                  <a:gd name="T55" fmla="*/ 62 h 94"/>
                  <a:gd name="T56" fmla="*/ 30 w 187"/>
                  <a:gd name="T5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7" h="94">
                    <a:moveTo>
                      <a:pt x="30" y="93"/>
                    </a:move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62"/>
                      <a:pt x="30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62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124" y="0"/>
                      <a:pt x="154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0"/>
                      <a:pt x="186" y="0"/>
                    </a:cubicBezTo>
                    <a:lnTo>
                      <a:pt x="186" y="0"/>
                    </a:lnTo>
                    <a:cubicBezTo>
                      <a:pt x="154" y="0"/>
                      <a:pt x="154" y="0"/>
                      <a:pt x="15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30" y="31"/>
                    </a:cubicBezTo>
                    <a:lnTo>
                      <a:pt x="30" y="31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3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6" name="Freeform 118">
                <a:extLst>
                  <a:ext uri="{FF2B5EF4-FFF2-40B4-BE49-F238E27FC236}">
                    <a16:creationId xmlns:a16="http://schemas.microsoft.com/office/drawing/2014/main" xmlns="" id="{9F151DE0-263D-4069-A9A6-B80FDFEE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6463" y="965200"/>
                <a:ext cx="57150" cy="44450"/>
              </a:xfrm>
              <a:custGeom>
                <a:avLst/>
                <a:gdLst>
                  <a:gd name="T0" fmla="*/ 63 w 157"/>
                  <a:gd name="T1" fmla="*/ 93 h 125"/>
                  <a:gd name="T2" fmla="*/ 63 w 157"/>
                  <a:gd name="T3" fmla="*/ 93 h 125"/>
                  <a:gd name="T4" fmla="*/ 63 w 157"/>
                  <a:gd name="T5" fmla="*/ 124 h 125"/>
                  <a:gd name="T6" fmla="*/ 63 w 157"/>
                  <a:gd name="T7" fmla="*/ 124 h 125"/>
                  <a:gd name="T8" fmla="*/ 63 w 157"/>
                  <a:gd name="T9" fmla="*/ 124 h 125"/>
                  <a:gd name="T10" fmla="*/ 63 w 157"/>
                  <a:gd name="T11" fmla="*/ 124 h 125"/>
                  <a:gd name="T12" fmla="*/ 94 w 157"/>
                  <a:gd name="T13" fmla="*/ 124 h 125"/>
                  <a:gd name="T14" fmla="*/ 156 w 157"/>
                  <a:gd name="T15" fmla="*/ 124 h 125"/>
                  <a:gd name="T16" fmla="*/ 156 w 157"/>
                  <a:gd name="T17" fmla="*/ 124 h 125"/>
                  <a:gd name="T18" fmla="*/ 156 w 157"/>
                  <a:gd name="T19" fmla="*/ 124 h 125"/>
                  <a:gd name="T20" fmla="*/ 156 w 157"/>
                  <a:gd name="T21" fmla="*/ 124 h 125"/>
                  <a:gd name="T22" fmla="*/ 94 w 157"/>
                  <a:gd name="T23" fmla="*/ 62 h 125"/>
                  <a:gd name="T24" fmla="*/ 94 w 157"/>
                  <a:gd name="T25" fmla="*/ 31 h 125"/>
                  <a:gd name="T26" fmla="*/ 94 w 157"/>
                  <a:gd name="T27" fmla="*/ 31 h 125"/>
                  <a:gd name="T28" fmla="*/ 94 w 157"/>
                  <a:gd name="T29" fmla="*/ 0 h 125"/>
                  <a:gd name="T30" fmla="*/ 94 w 157"/>
                  <a:gd name="T31" fmla="*/ 0 h 125"/>
                  <a:gd name="T32" fmla="*/ 63 w 157"/>
                  <a:gd name="T33" fmla="*/ 0 h 125"/>
                  <a:gd name="T34" fmla="*/ 63 w 157"/>
                  <a:gd name="T35" fmla="*/ 0 h 125"/>
                  <a:gd name="T36" fmla="*/ 63 w 157"/>
                  <a:gd name="T37" fmla="*/ 0 h 125"/>
                  <a:gd name="T38" fmla="*/ 32 w 157"/>
                  <a:gd name="T39" fmla="*/ 31 h 125"/>
                  <a:gd name="T40" fmla="*/ 0 w 157"/>
                  <a:gd name="T41" fmla="*/ 62 h 125"/>
                  <a:gd name="T42" fmla="*/ 0 w 157"/>
                  <a:gd name="T43" fmla="*/ 62 h 125"/>
                  <a:gd name="T44" fmla="*/ 63 w 157"/>
                  <a:gd name="T45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7" h="125">
                    <a:moveTo>
                      <a:pt x="63" y="93"/>
                    </a:moveTo>
                    <a:lnTo>
                      <a:pt x="63" y="93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lnTo>
                      <a:pt x="63" y="124"/>
                    </a:lnTo>
                    <a:cubicBezTo>
                      <a:pt x="94" y="124"/>
                      <a:pt x="94" y="124"/>
                      <a:pt x="94" y="124"/>
                    </a:cubicBezTo>
                    <a:cubicBezTo>
                      <a:pt x="124" y="124"/>
                      <a:pt x="124" y="124"/>
                      <a:pt x="156" y="124"/>
                    </a:cubicBezTo>
                    <a:lnTo>
                      <a:pt x="156" y="124"/>
                    </a:lnTo>
                    <a:lnTo>
                      <a:pt x="156" y="124"/>
                    </a:lnTo>
                    <a:lnTo>
                      <a:pt x="156" y="124"/>
                    </a:lnTo>
                    <a:cubicBezTo>
                      <a:pt x="124" y="124"/>
                      <a:pt x="124" y="93"/>
                      <a:pt x="94" y="62"/>
                    </a:cubicBezTo>
                    <a:lnTo>
                      <a:pt x="94" y="31"/>
                    </a:lnTo>
                    <a:lnTo>
                      <a:pt x="94" y="31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3" y="0"/>
                    </a:cubicBezTo>
                    <a:lnTo>
                      <a:pt x="63" y="0"/>
                    </a:lnTo>
                    <a:lnTo>
                      <a:pt x="63" y="0"/>
                    </a:lnTo>
                    <a:lnTo>
                      <a:pt x="32" y="31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62"/>
                    </a:lnTo>
                    <a:cubicBezTo>
                      <a:pt x="32" y="62"/>
                      <a:pt x="32" y="62"/>
                      <a:pt x="63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7" name="Freeform 119">
                <a:extLst>
                  <a:ext uri="{FF2B5EF4-FFF2-40B4-BE49-F238E27FC236}">
                    <a16:creationId xmlns:a16="http://schemas.microsoft.com/office/drawing/2014/main" xmlns="" id="{67995739-B097-43D2-A243-D528EDDA7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781175"/>
                <a:ext cx="55563" cy="66675"/>
              </a:xfrm>
              <a:custGeom>
                <a:avLst/>
                <a:gdLst>
                  <a:gd name="T0" fmla="*/ 93 w 156"/>
                  <a:gd name="T1" fmla="*/ 0 h 186"/>
                  <a:gd name="T2" fmla="*/ 93 w 156"/>
                  <a:gd name="T3" fmla="*/ 0 h 186"/>
                  <a:gd name="T4" fmla="*/ 93 w 156"/>
                  <a:gd name="T5" fmla="*/ 0 h 186"/>
                  <a:gd name="T6" fmla="*/ 93 w 156"/>
                  <a:gd name="T7" fmla="*/ 0 h 186"/>
                  <a:gd name="T8" fmla="*/ 62 w 156"/>
                  <a:gd name="T9" fmla="*/ 0 h 186"/>
                  <a:gd name="T10" fmla="*/ 62 w 156"/>
                  <a:gd name="T11" fmla="*/ 0 h 186"/>
                  <a:gd name="T12" fmla="*/ 62 w 156"/>
                  <a:gd name="T13" fmla="*/ 0 h 186"/>
                  <a:gd name="T14" fmla="*/ 62 w 156"/>
                  <a:gd name="T15" fmla="*/ 0 h 186"/>
                  <a:gd name="T16" fmla="*/ 31 w 156"/>
                  <a:gd name="T17" fmla="*/ 0 h 186"/>
                  <a:gd name="T18" fmla="*/ 62 w 156"/>
                  <a:gd name="T19" fmla="*/ 31 h 186"/>
                  <a:gd name="T20" fmla="*/ 62 w 156"/>
                  <a:gd name="T21" fmla="*/ 92 h 186"/>
                  <a:gd name="T22" fmla="*/ 31 w 156"/>
                  <a:gd name="T23" fmla="*/ 92 h 186"/>
                  <a:gd name="T24" fmla="*/ 31 w 156"/>
                  <a:gd name="T25" fmla="*/ 155 h 186"/>
                  <a:gd name="T26" fmla="*/ 0 w 156"/>
                  <a:gd name="T27" fmla="*/ 185 h 186"/>
                  <a:gd name="T28" fmla="*/ 31 w 156"/>
                  <a:gd name="T29" fmla="*/ 185 h 186"/>
                  <a:gd name="T30" fmla="*/ 62 w 156"/>
                  <a:gd name="T31" fmla="*/ 155 h 186"/>
                  <a:gd name="T32" fmla="*/ 62 w 156"/>
                  <a:gd name="T33" fmla="*/ 155 h 186"/>
                  <a:gd name="T34" fmla="*/ 93 w 156"/>
                  <a:gd name="T35" fmla="*/ 124 h 186"/>
                  <a:gd name="T36" fmla="*/ 93 w 156"/>
                  <a:gd name="T37" fmla="*/ 124 h 186"/>
                  <a:gd name="T38" fmla="*/ 124 w 156"/>
                  <a:gd name="T39" fmla="*/ 124 h 186"/>
                  <a:gd name="T40" fmla="*/ 155 w 156"/>
                  <a:gd name="T41" fmla="*/ 124 h 186"/>
                  <a:gd name="T42" fmla="*/ 155 w 156"/>
                  <a:gd name="T43" fmla="*/ 124 h 186"/>
                  <a:gd name="T44" fmla="*/ 155 w 156"/>
                  <a:gd name="T45" fmla="*/ 61 h 186"/>
                  <a:gd name="T46" fmla="*/ 124 w 156"/>
                  <a:gd name="T47" fmla="*/ 0 h 186"/>
                  <a:gd name="T48" fmla="*/ 93 w 156"/>
                  <a:gd name="T4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6">
                    <a:moveTo>
                      <a:pt x="93" y="0"/>
                    </a:move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  <a:cubicBezTo>
                      <a:pt x="62" y="0"/>
                      <a:pt x="62" y="31"/>
                      <a:pt x="62" y="31"/>
                    </a:cubicBezTo>
                    <a:cubicBezTo>
                      <a:pt x="62" y="61"/>
                      <a:pt x="62" y="61"/>
                      <a:pt x="62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1" y="124"/>
                      <a:pt x="31" y="124"/>
                      <a:pt x="31" y="155"/>
                    </a:cubicBezTo>
                    <a:cubicBezTo>
                      <a:pt x="31" y="155"/>
                      <a:pt x="31" y="185"/>
                      <a:pt x="0" y="185"/>
                    </a:cubicBezTo>
                    <a:cubicBezTo>
                      <a:pt x="31" y="185"/>
                      <a:pt x="31" y="185"/>
                      <a:pt x="31" y="18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62" y="155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24" y="124"/>
                      <a:pt x="124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92"/>
                      <a:pt x="155" y="61"/>
                    </a:cubicBezTo>
                    <a:cubicBezTo>
                      <a:pt x="155" y="31"/>
                      <a:pt x="124" y="31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8" name="Freeform 120">
                <a:extLst>
                  <a:ext uri="{FF2B5EF4-FFF2-40B4-BE49-F238E27FC236}">
                    <a16:creationId xmlns:a16="http://schemas.microsoft.com/office/drawing/2014/main" xmlns="" id="{D258F943-4626-48D4-9D4A-71A760B07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4100" y="2438400"/>
                <a:ext cx="33338" cy="66675"/>
              </a:xfrm>
              <a:custGeom>
                <a:avLst/>
                <a:gdLst>
                  <a:gd name="T0" fmla="*/ 93 w 94"/>
                  <a:gd name="T1" fmla="*/ 32 h 187"/>
                  <a:gd name="T2" fmla="*/ 93 w 94"/>
                  <a:gd name="T3" fmla="*/ 32 h 187"/>
                  <a:gd name="T4" fmla="*/ 63 w 94"/>
                  <a:gd name="T5" fmla="*/ 32 h 187"/>
                  <a:gd name="T6" fmla="*/ 31 w 94"/>
                  <a:gd name="T7" fmla="*/ 62 h 187"/>
                  <a:gd name="T8" fmla="*/ 31 w 94"/>
                  <a:gd name="T9" fmla="*/ 62 h 187"/>
                  <a:gd name="T10" fmla="*/ 0 w 94"/>
                  <a:gd name="T11" fmla="*/ 93 h 187"/>
                  <a:gd name="T12" fmla="*/ 0 w 94"/>
                  <a:gd name="T13" fmla="*/ 93 h 187"/>
                  <a:gd name="T14" fmla="*/ 0 w 94"/>
                  <a:gd name="T15" fmla="*/ 93 h 187"/>
                  <a:gd name="T16" fmla="*/ 0 w 94"/>
                  <a:gd name="T17" fmla="*/ 156 h 187"/>
                  <a:gd name="T18" fmla="*/ 0 w 94"/>
                  <a:gd name="T19" fmla="*/ 156 h 187"/>
                  <a:gd name="T20" fmla="*/ 0 w 94"/>
                  <a:gd name="T21" fmla="*/ 156 h 187"/>
                  <a:gd name="T22" fmla="*/ 0 w 94"/>
                  <a:gd name="T23" fmla="*/ 186 h 187"/>
                  <a:gd name="T24" fmla="*/ 0 w 94"/>
                  <a:gd name="T25" fmla="*/ 186 h 187"/>
                  <a:gd name="T26" fmla="*/ 0 w 94"/>
                  <a:gd name="T27" fmla="*/ 186 h 187"/>
                  <a:gd name="T28" fmla="*/ 31 w 94"/>
                  <a:gd name="T29" fmla="*/ 186 h 187"/>
                  <a:gd name="T30" fmla="*/ 63 w 94"/>
                  <a:gd name="T31" fmla="*/ 186 h 187"/>
                  <a:gd name="T32" fmla="*/ 63 w 94"/>
                  <a:gd name="T33" fmla="*/ 186 h 187"/>
                  <a:gd name="T34" fmla="*/ 31 w 94"/>
                  <a:gd name="T35" fmla="*/ 156 h 187"/>
                  <a:gd name="T36" fmla="*/ 63 w 94"/>
                  <a:gd name="T37" fmla="*/ 124 h 187"/>
                  <a:gd name="T38" fmla="*/ 93 w 94"/>
                  <a:gd name="T39" fmla="*/ 124 h 187"/>
                  <a:gd name="T40" fmla="*/ 93 w 94"/>
                  <a:gd name="T41" fmla="*/ 124 h 187"/>
                  <a:gd name="T42" fmla="*/ 93 w 94"/>
                  <a:gd name="T43" fmla="*/ 124 h 187"/>
                  <a:gd name="T44" fmla="*/ 93 w 94"/>
                  <a:gd name="T45" fmla="*/ 124 h 187"/>
                  <a:gd name="T46" fmla="*/ 93 w 94"/>
                  <a:gd name="T47" fmla="*/ 124 h 187"/>
                  <a:gd name="T48" fmla="*/ 93 w 94"/>
                  <a:gd name="T49" fmla="*/ 93 h 187"/>
                  <a:gd name="T50" fmla="*/ 93 w 94"/>
                  <a:gd name="T51" fmla="*/ 62 h 187"/>
                  <a:gd name="T52" fmla="*/ 93 w 94"/>
                  <a:gd name="T53" fmla="*/ 32 h 187"/>
                  <a:gd name="T54" fmla="*/ 93 w 94"/>
                  <a:gd name="T55" fmla="*/ 32 h 187"/>
                  <a:gd name="T56" fmla="*/ 93 w 94"/>
                  <a:gd name="T57" fmla="*/ 32 h 187"/>
                  <a:gd name="T58" fmla="*/ 93 w 94"/>
                  <a:gd name="T59" fmla="*/ 32 h 187"/>
                  <a:gd name="T60" fmla="*/ 93 w 94"/>
                  <a:gd name="T61" fmla="*/ 32 h 187"/>
                  <a:gd name="T62" fmla="*/ 93 w 94"/>
                  <a:gd name="T63" fmla="*/ 0 h 187"/>
                  <a:gd name="T64" fmla="*/ 93 w 94"/>
                  <a:gd name="T65" fmla="*/ 3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187">
                    <a:moveTo>
                      <a:pt x="93" y="32"/>
                    </a:moveTo>
                    <a:lnTo>
                      <a:pt x="93" y="32"/>
                    </a:ln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124"/>
                      <a:pt x="31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3" y="186"/>
                    </a:lnTo>
                    <a:lnTo>
                      <a:pt x="63" y="186"/>
                    </a:lnTo>
                    <a:cubicBezTo>
                      <a:pt x="31" y="186"/>
                      <a:pt x="31" y="156"/>
                      <a:pt x="31" y="156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4"/>
                      <a:pt x="63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lnTo>
                      <a:pt x="93" y="124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93" y="32"/>
                    </a:cubicBez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32"/>
                    </a:lnTo>
                    <a:lnTo>
                      <a:pt x="93" y="0"/>
                    </a:lnTo>
                    <a:lnTo>
                      <a:pt x="93" y="3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29" name="Freeform 121">
                <a:extLst>
                  <a:ext uri="{FF2B5EF4-FFF2-40B4-BE49-F238E27FC236}">
                    <a16:creationId xmlns:a16="http://schemas.microsoft.com/office/drawing/2014/main" xmlns="" id="{8A9A1A7C-905D-4059-A339-43DBC2691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4088" y="2684463"/>
                <a:ext cx="34925" cy="55562"/>
              </a:xfrm>
              <a:custGeom>
                <a:avLst/>
                <a:gdLst>
                  <a:gd name="T0" fmla="*/ 62 w 95"/>
                  <a:gd name="T1" fmla="*/ 0 h 156"/>
                  <a:gd name="T2" fmla="*/ 62 w 95"/>
                  <a:gd name="T3" fmla="*/ 0 h 156"/>
                  <a:gd name="T4" fmla="*/ 31 w 95"/>
                  <a:gd name="T5" fmla="*/ 0 h 156"/>
                  <a:gd name="T6" fmla="*/ 31 w 95"/>
                  <a:gd name="T7" fmla="*/ 0 h 156"/>
                  <a:gd name="T8" fmla="*/ 31 w 95"/>
                  <a:gd name="T9" fmla="*/ 0 h 156"/>
                  <a:gd name="T10" fmla="*/ 31 w 95"/>
                  <a:gd name="T11" fmla="*/ 31 h 156"/>
                  <a:gd name="T12" fmla="*/ 31 w 95"/>
                  <a:gd name="T13" fmla="*/ 31 h 156"/>
                  <a:gd name="T14" fmla="*/ 31 w 95"/>
                  <a:gd name="T15" fmla="*/ 62 h 156"/>
                  <a:gd name="T16" fmla="*/ 31 w 95"/>
                  <a:gd name="T17" fmla="*/ 93 h 156"/>
                  <a:gd name="T18" fmla="*/ 0 w 95"/>
                  <a:gd name="T19" fmla="*/ 93 h 156"/>
                  <a:gd name="T20" fmla="*/ 0 w 95"/>
                  <a:gd name="T21" fmla="*/ 93 h 156"/>
                  <a:gd name="T22" fmla="*/ 0 w 95"/>
                  <a:gd name="T23" fmla="*/ 93 h 156"/>
                  <a:gd name="T24" fmla="*/ 31 w 95"/>
                  <a:gd name="T25" fmla="*/ 124 h 156"/>
                  <a:gd name="T26" fmla="*/ 31 w 95"/>
                  <a:gd name="T27" fmla="*/ 155 h 156"/>
                  <a:gd name="T28" fmla="*/ 31 w 95"/>
                  <a:gd name="T29" fmla="*/ 155 h 156"/>
                  <a:gd name="T30" fmla="*/ 31 w 95"/>
                  <a:gd name="T31" fmla="*/ 155 h 156"/>
                  <a:gd name="T32" fmla="*/ 31 w 95"/>
                  <a:gd name="T33" fmla="*/ 155 h 156"/>
                  <a:gd name="T34" fmla="*/ 31 w 95"/>
                  <a:gd name="T35" fmla="*/ 124 h 156"/>
                  <a:gd name="T36" fmla="*/ 31 w 95"/>
                  <a:gd name="T37" fmla="*/ 124 h 156"/>
                  <a:gd name="T38" fmla="*/ 31 w 95"/>
                  <a:gd name="T39" fmla="*/ 93 h 156"/>
                  <a:gd name="T40" fmla="*/ 62 w 95"/>
                  <a:gd name="T41" fmla="*/ 62 h 156"/>
                  <a:gd name="T42" fmla="*/ 62 w 95"/>
                  <a:gd name="T43" fmla="*/ 62 h 156"/>
                  <a:gd name="T44" fmla="*/ 94 w 95"/>
                  <a:gd name="T45" fmla="*/ 62 h 156"/>
                  <a:gd name="T46" fmla="*/ 94 w 95"/>
                  <a:gd name="T47" fmla="*/ 62 h 156"/>
                  <a:gd name="T48" fmla="*/ 94 w 95"/>
                  <a:gd name="T49" fmla="*/ 31 h 156"/>
                  <a:gd name="T50" fmla="*/ 94 w 95"/>
                  <a:gd name="T51" fmla="*/ 31 h 156"/>
                  <a:gd name="T52" fmla="*/ 94 w 95"/>
                  <a:gd name="T53" fmla="*/ 31 h 156"/>
                  <a:gd name="T54" fmla="*/ 62 w 95"/>
                  <a:gd name="T55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156">
                    <a:moveTo>
                      <a:pt x="62" y="0"/>
                    </a:move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cubicBezTo>
                      <a:pt x="31" y="155"/>
                      <a:pt x="31" y="155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93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4" y="62"/>
                    </a:lnTo>
                    <a:lnTo>
                      <a:pt x="94" y="62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lnTo>
                      <a:pt x="94" y="31"/>
                    </a:lnTo>
                    <a:cubicBezTo>
                      <a:pt x="62" y="31"/>
                      <a:pt x="62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0" name="Freeform 122">
                <a:extLst>
                  <a:ext uri="{FF2B5EF4-FFF2-40B4-BE49-F238E27FC236}">
                    <a16:creationId xmlns:a16="http://schemas.microsoft.com/office/drawing/2014/main" xmlns="" id="{8AC82436-5DDB-44CD-BC9E-EFB684CF2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0150" y="2673350"/>
                <a:ext cx="44450" cy="22225"/>
              </a:xfrm>
              <a:custGeom>
                <a:avLst/>
                <a:gdLst>
                  <a:gd name="T0" fmla="*/ 31 w 125"/>
                  <a:gd name="T1" fmla="*/ 62 h 63"/>
                  <a:gd name="T2" fmla="*/ 31 w 125"/>
                  <a:gd name="T3" fmla="*/ 62 h 63"/>
                  <a:gd name="T4" fmla="*/ 31 w 125"/>
                  <a:gd name="T5" fmla="*/ 62 h 63"/>
                  <a:gd name="T6" fmla="*/ 31 w 125"/>
                  <a:gd name="T7" fmla="*/ 62 h 63"/>
                  <a:gd name="T8" fmla="*/ 62 w 125"/>
                  <a:gd name="T9" fmla="*/ 62 h 63"/>
                  <a:gd name="T10" fmla="*/ 62 w 125"/>
                  <a:gd name="T11" fmla="*/ 62 h 63"/>
                  <a:gd name="T12" fmla="*/ 62 w 125"/>
                  <a:gd name="T13" fmla="*/ 62 h 63"/>
                  <a:gd name="T14" fmla="*/ 124 w 125"/>
                  <a:gd name="T15" fmla="*/ 62 h 63"/>
                  <a:gd name="T16" fmla="*/ 124 w 125"/>
                  <a:gd name="T17" fmla="*/ 62 h 63"/>
                  <a:gd name="T18" fmla="*/ 124 w 125"/>
                  <a:gd name="T19" fmla="*/ 31 h 63"/>
                  <a:gd name="T20" fmla="*/ 124 w 125"/>
                  <a:gd name="T21" fmla="*/ 31 h 63"/>
                  <a:gd name="T22" fmla="*/ 124 w 125"/>
                  <a:gd name="T23" fmla="*/ 31 h 63"/>
                  <a:gd name="T24" fmla="*/ 124 w 125"/>
                  <a:gd name="T25" fmla="*/ 0 h 63"/>
                  <a:gd name="T26" fmla="*/ 124 w 125"/>
                  <a:gd name="T27" fmla="*/ 0 h 63"/>
                  <a:gd name="T28" fmla="*/ 124 w 125"/>
                  <a:gd name="T29" fmla="*/ 0 h 63"/>
                  <a:gd name="T30" fmla="*/ 62 w 125"/>
                  <a:gd name="T31" fmla="*/ 0 h 63"/>
                  <a:gd name="T32" fmla="*/ 62 w 125"/>
                  <a:gd name="T33" fmla="*/ 0 h 63"/>
                  <a:gd name="T34" fmla="*/ 62 w 125"/>
                  <a:gd name="T35" fmla="*/ 0 h 63"/>
                  <a:gd name="T36" fmla="*/ 62 w 125"/>
                  <a:gd name="T37" fmla="*/ 0 h 63"/>
                  <a:gd name="T38" fmla="*/ 31 w 125"/>
                  <a:gd name="T39" fmla="*/ 0 h 63"/>
                  <a:gd name="T40" fmla="*/ 0 w 125"/>
                  <a:gd name="T41" fmla="*/ 0 h 63"/>
                  <a:gd name="T42" fmla="*/ 0 w 125"/>
                  <a:gd name="T43" fmla="*/ 0 h 63"/>
                  <a:gd name="T44" fmla="*/ 31 w 125"/>
                  <a:gd name="T4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63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31" y="62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62" y="62"/>
                    </a:lnTo>
                    <a:cubicBezTo>
                      <a:pt x="93" y="62"/>
                      <a:pt x="93" y="62"/>
                      <a:pt x="124" y="62"/>
                    </a:cubicBezTo>
                    <a:lnTo>
                      <a:pt x="124" y="62"/>
                    </a:ln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lnTo>
                      <a:pt x="124" y="31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31" y="31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1" name="Freeform 123">
                <a:extLst>
                  <a:ext uri="{FF2B5EF4-FFF2-40B4-BE49-F238E27FC236}">
                    <a16:creationId xmlns:a16="http://schemas.microsoft.com/office/drawing/2014/main" xmlns="" id="{C8D9652B-E028-4CAE-A450-C6809ED24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488" y="2695575"/>
                <a:ext cx="146050" cy="146050"/>
              </a:xfrm>
              <a:custGeom>
                <a:avLst/>
                <a:gdLst>
                  <a:gd name="T0" fmla="*/ 31 w 404"/>
                  <a:gd name="T1" fmla="*/ 62 h 404"/>
                  <a:gd name="T2" fmla="*/ 0 w 404"/>
                  <a:gd name="T3" fmla="*/ 62 h 404"/>
                  <a:gd name="T4" fmla="*/ 0 w 404"/>
                  <a:gd name="T5" fmla="*/ 124 h 404"/>
                  <a:gd name="T6" fmla="*/ 31 w 404"/>
                  <a:gd name="T7" fmla="*/ 93 h 404"/>
                  <a:gd name="T8" fmla="*/ 62 w 404"/>
                  <a:gd name="T9" fmla="*/ 124 h 404"/>
                  <a:gd name="T10" fmla="*/ 62 w 404"/>
                  <a:gd name="T11" fmla="*/ 124 h 404"/>
                  <a:gd name="T12" fmla="*/ 93 w 404"/>
                  <a:gd name="T13" fmla="*/ 124 h 404"/>
                  <a:gd name="T14" fmla="*/ 124 w 404"/>
                  <a:gd name="T15" fmla="*/ 155 h 404"/>
                  <a:gd name="T16" fmla="*/ 155 w 404"/>
                  <a:gd name="T17" fmla="*/ 155 h 404"/>
                  <a:gd name="T18" fmla="*/ 186 w 404"/>
                  <a:gd name="T19" fmla="*/ 155 h 404"/>
                  <a:gd name="T20" fmla="*/ 248 w 404"/>
                  <a:gd name="T21" fmla="*/ 186 h 404"/>
                  <a:gd name="T22" fmla="*/ 279 w 404"/>
                  <a:gd name="T23" fmla="*/ 217 h 404"/>
                  <a:gd name="T24" fmla="*/ 279 w 404"/>
                  <a:gd name="T25" fmla="*/ 248 h 404"/>
                  <a:gd name="T26" fmla="*/ 310 w 404"/>
                  <a:gd name="T27" fmla="*/ 310 h 404"/>
                  <a:gd name="T28" fmla="*/ 310 w 404"/>
                  <a:gd name="T29" fmla="*/ 341 h 404"/>
                  <a:gd name="T30" fmla="*/ 279 w 404"/>
                  <a:gd name="T31" fmla="*/ 372 h 404"/>
                  <a:gd name="T32" fmla="*/ 279 w 404"/>
                  <a:gd name="T33" fmla="*/ 403 h 404"/>
                  <a:gd name="T34" fmla="*/ 310 w 404"/>
                  <a:gd name="T35" fmla="*/ 403 h 404"/>
                  <a:gd name="T36" fmla="*/ 310 w 404"/>
                  <a:gd name="T37" fmla="*/ 403 h 404"/>
                  <a:gd name="T38" fmla="*/ 341 w 404"/>
                  <a:gd name="T39" fmla="*/ 372 h 404"/>
                  <a:gd name="T40" fmla="*/ 403 w 404"/>
                  <a:gd name="T41" fmla="*/ 403 h 404"/>
                  <a:gd name="T42" fmla="*/ 403 w 404"/>
                  <a:gd name="T43" fmla="*/ 341 h 404"/>
                  <a:gd name="T44" fmla="*/ 403 w 404"/>
                  <a:gd name="T45" fmla="*/ 310 h 404"/>
                  <a:gd name="T46" fmla="*/ 403 w 404"/>
                  <a:gd name="T47" fmla="*/ 310 h 404"/>
                  <a:gd name="T48" fmla="*/ 403 w 404"/>
                  <a:gd name="T49" fmla="*/ 279 h 404"/>
                  <a:gd name="T50" fmla="*/ 403 w 404"/>
                  <a:gd name="T51" fmla="*/ 279 h 404"/>
                  <a:gd name="T52" fmla="*/ 372 w 404"/>
                  <a:gd name="T53" fmla="*/ 62 h 404"/>
                  <a:gd name="T54" fmla="*/ 372 w 404"/>
                  <a:gd name="T55" fmla="*/ 62 h 404"/>
                  <a:gd name="T56" fmla="*/ 341 w 404"/>
                  <a:gd name="T57" fmla="*/ 62 h 404"/>
                  <a:gd name="T58" fmla="*/ 310 w 404"/>
                  <a:gd name="T59" fmla="*/ 31 h 404"/>
                  <a:gd name="T60" fmla="*/ 248 w 404"/>
                  <a:gd name="T61" fmla="*/ 0 h 404"/>
                  <a:gd name="T62" fmla="*/ 217 w 404"/>
                  <a:gd name="T63" fmla="*/ 62 h 404"/>
                  <a:gd name="T64" fmla="*/ 186 w 404"/>
                  <a:gd name="T65" fmla="*/ 62 h 404"/>
                  <a:gd name="T66" fmla="*/ 186 w 404"/>
                  <a:gd name="T67" fmla="*/ 93 h 404"/>
                  <a:gd name="T68" fmla="*/ 93 w 404"/>
                  <a:gd name="T69" fmla="*/ 124 h 404"/>
                  <a:gd name="T70" fmla="*/ 62 w 404"/>
                  <a:gd name="T71" fmla="*/ 9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4" h="404">
                    <a:moveTo>
                      <a:pt x="31" y="62"/>
                    </a:move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cubicBezTo>
                      <a:pt x="0" y="93"/>
                      <a:pt x="0" y="93"/>
                      <a:pt x="0" y="124"/>
                    </a:cubicBezTo>
                    <a:lnTo>
                      <a:pt x="0" y="124"/>
                    </a:lnTo>
                    <a:cubicBezTo>
                      <a:pt x="0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93" y="124"/>
                      <a:pt x="93" y="124"/>
                      <a:pt x="93" y="124"/>
                    </a:cubicBezTo>
                    <a:lnTo>
                      <a:pt x="124" y="124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cubicBezTo>
                      <a:pt x="124" y="155"/>
                      <a:pt x="124" y="155"/>
                      <a:pt x="155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55"/>
                      <a:pt x="186" y="155"/>
                      <a:pt x="217" y="155"/>
                    </a:cubicBezTo>
                    <a:cubicBezTo>
                      <a:pt x="217" y="155"/>
                      <a:pt x="217" y="155"/>
                      <a:pt x="248" y="186"/>
                    </a:cubicBezTo>
                    <a:cubicBezTo>
                      <a:pt x="248" y="217"/>
                      <a:pt x="248" y="217"/>
                      <a:pt x="248" y="217"/>
                    </a:cubicBezTo>
                    <a:cubicBezTo>
                      <a:pt x="279" y="217"/>
                      <a:pt x="279" y="217"/>
                      <a:pt x="279" y="217"/>
                    </a:cubicBezTo>
                    <a:cubicBezTo>
                      <a:pt x="279" y="248"/>
                      <a:pt x="279" y="248"/>
                      <a:pt x="279" y="248"/>
                    </a:cubicBezTo>
                    <a:lnTo>
                      <a:pt x="279" y="248"/>
                    </a:lnTo>
                    <a:cubicBezTo>
                      <a:pt x="310" y="248"/>
                      <a:pt x="310" y="248"/>
                      <a:pt x="310" y="279"/>
                    </a:cubicBezTo>
                    <a:cubicBezTo>
                      <a:pt x="310" y="279"/>
                      <a:pt x="310" y="279"/>
                      <a:pt x="310" y="310"/>
                    </a:cubicBezTo>
                    <a:lnTo>
                      <a:pt x="310" y="310"/>
                    </a:lnTo>
                    <a:cubicBezTo>
                      <a:pt x="341" y="341"/>
                      <a:pt x="341" y="341"/>
                      <a:pt x="310" y="341"/>
                    </a:cubicBezTo>
                    <a:cubicBezTo>
                      <a:pt x="310" y="372"/>
                      <a:pt x="310" y="372"/>
                      <a:pt x="279" y="372"/>
                    </a:cubicBezTo>
                    <a:lnTo>
                      <a:pt x="279" y="372"/>
                    </a:lnTo>
                    <a:cubicBezTo>
                      <a:pt x="27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79" y="403"/>
                      <a:pt x="279" y="403"/>
                      <a:pt x="310" y="403"/>
                    </a:cubicBezTo>
                    <a:lnTo>
                      <a:pt x="310" y="403"/>
                    </a:lnTo>
                    <a:lnTo>
                      <a:pt x="310" y="403"/>
                    </a:lnTo>
                    <a:lnTo>
                      <a:pt x="310" y="403"/>
                    </a:lnTo>
                    <a:cubicBezTo>
                      <a:pt x="310" y="372"/>
                      <a:pt x="310" y="372"/>
                      <a:pt x="341" y="372"/>
                    </a:cubicBezTo>
                    <a:lnTo>
                      <a:pt x="341" y="372"/>
                    </a:lnTo>
                    <a:lnTo>
                      <a:pt x="372" y="372"/>
                    </a:lnTo>
                    <a:cubicBezTo>
                      <a:pt x="372" y="372"/>
                      <a:pt x="403" y="372"/>
                      <a:pt x="403" y="403"/>
                    </a:cubicBezTo>
                    <a:lnTo>
                      <a:pt x="403" y="403"/>
                    </a:lnTo>
                    <a:cubicBezTo>
                      <a:pt x="403" y="341"/>
                      <a:pt x="403" y="341"/>
                      <a:pt x="403" y="341"/>
                    </a:cubicBezTo>
                    <a:lnTo>
                      <a:pt x="403" y="341"/>
                    </a:lnTo>
                    <a:cubicBezTo>
                      <a:pt x="403" y="341"/>
                      <a:pt x="403" y="341"/>
                      <a:pt x="403" y="310"/>
                    </a:cubicBezTo>
                    <a:lnTo>
                      <a:pt x="403" y="310"/>
                    </a:lnTo>
                    <a:lnTo>
                      <a:pt x="403" y="310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lnTo>
                      <a:pt x="403" y="279"/>
                    </a:lnTo>
                    <a:cubicBezTo>
                      <a:pt x="403" y="62"/>
                      <a:pt x="403" y="62"/>
                      <a:pt x="403" y="62"/>
                    </a:cubicBezTo>
                    <a:cubicBezTo>
                      <a:pt x="403" y="62"/>
                      <a:pt x="403" y="62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310" y="31"/>
                      <a:pt x="310" y="31"/>
                    </a:cubicBezTo>
                    <a:lnTo>
                      <a:pt x="310" y="31"/>
                    </a:lnTo>
                    <a:cubicBezTo>
                      <a:pt x="279" y="0"/>
                      <a:pt x="279" y="0"/>
                      <a:pt x="27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48" y="31"/>
                      <a:pt x="217" y="62"/>
                      <a:pt x="217" y="62"/>
                    </a:cubicBezTo>
                    <a:lnTo>
                      <a:pt x="186" y="62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62"/>
                      <a:pt x="186" y="62"/>
                      <a:pt x="186" y="93"/>
                    </a:cubicBezTo>
                    <a:cubicBezTo>
                      <a:pt x="155" y="93"/>
                      <a:pt x="124" y="124"/>
                      <a:pt x="124" y="124"/>
                    </a:cubicBezTo>
                    <a:lnTo>
                      <a:pt x="93" y="124"/>
                    </a:lnTo>
                    <a:lnTo>
                      <a:pt x="62" y="93"/>
                    </a:lnTo>
                    <a:lnTo>
                      <a:pt x="62" y="93"/>
                    </a:lnTo>
                    <a:lnTo>
                      <a:pt x="31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2" name="Freeform 124">
                <a:extLst>
                  <a:ext uri="{FF2B5EF4-FFF2-40B4-BE49-F238E27FC236}">
                    <a16:creationId xmlns:a16="http://schemas.microsoft.com/office/drawing/2014/main" xmlns="" id="{399A3CB7-945D-463A-9E4E-C30D1B4E0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0225" y="2192338"/>
                <a:ext cx="146050" cy="168275"/>
              </a:xfrm>
              <a:custGeom>
                <a:avLst/>
                <a:gdLst>
                  <a:gd name="T0" fmla="*/ 310 w 405"/>
                  <a:gd name="T1" fmla="*/ 309 h 466"/>
                  <a:gd name="T2" fmla="*/ 341 w 405"/>
                  <a:gd name="T3" fmla="*/ 341 h 466"/>
                  <a:gd name="T4" fmla="*/ 404 w 405"/>
                  <a:gd name="T5" fmla="*/ 341 h 466"/>
                  <a:gd name="T6" fmla="*/ 404 w 405"/>
                  <a:gd name="T7" fmla="*/ 309 h 466"/>
                  <a:gd name="T8" fmla="*/ 404 w 405"/>
                  <a:gd name="T9" fmla="*/ 279 h 466"/>
                  <a:gd name="T10" fmla="*/ 404 w 405"/>
                  <a:gd name="T11" fmla="*/ 248 h 466"/>
                  <a:gd name="T12" fmla="*/ 372 w 405"/>
                  <a:gd name="T13" fmla="*/ 218 h 466"/>
                  <a:gd name="T14" fmla="*/ 372 w 405"/>
                  <a:gd name="T15" fmla="*/ 186 h 466"/>
                  <a:gd name="T16" fmla="*/ 341 w 405"/>
                  <a:gd name="T17" fmla="*/ 155 h 466"/>
                  <a:gd name="T18" fmla="*/ 310 w 405"/>
                  <a:gd name="T19" fmla="*/ 124 h 466"/>
                  <a:gd name="T20" fmla="*/ 310 w 405"/>
                  <a:gd name="T21" fmla="*/ 124 h 466"/>
                  <a:gd name="T22" fmla="*/ 280 w 405"/>
                  <a:gd name="T23" fmla="*/ 155 h 466"/>
                  <a:gd name="T24" fmla="*/ 280 w 405"/>
                  <a:gd name="T25" fmla="*/ 155 h 466"/>
                  <a:gd name="T26" fmla="*/ 248 w 405"/>
                  <a:gd name="T27" fmla="*/ 124 h 466"/>
                  <a:gd name="T28" fmla="*/ 217 w 405"/>
                  <a:gd name="T29" fmla="*/ 155 h 466"/>
                  <a:gd name="T30" fmla="*/ 186 w 405"/>
                  <a:gd name="T31" fmla="*/ 186 h 466"/>
                  <a:gd name="T32" fmla="*/ 186 w 405"/>
                  <a:gd name="T33" fmla="*/ 186 h 466"/>
                  <a:gd name="T34" fmla="*/ 156 w 405"/>
                  <a:gd name="T35" fmla="*/ 155 h 466"/>
                  <a:gd name="T36" fmla="*/ 156 w 405"/>
                  <a:gd name="T37" fmla="*/ 94 h 466"/>
                  <a:gd name="T38" fmla="*/ 156 w 405"/>
                  <a:gd name="T39" fmla="*/ 94 h 466"/>
                  <a:gd name="T40" fmla="*/ 156 w 405"/>
                  <a:gd name="T41" fmla="*/ 62 h 466"/>
                  <a:gd name="T42" fmla="*/ 156 w 405"/>
                  <a:gd name="T43" fmla="*/ 62 h 466"/>
                  <a:gd name="T44" fmla="*/ 156 w 405"/>
                  <a:gd name="T45" fmla="*/ 31 h 466"/>
                  <a:gd name="T46" fmla="*/ 124 w 405"/>
                  <a:gd name="T47" fmla="*/ 0 h 466"/>
                  <a:gd name="T48" fmla="*/ 124 w 405"/>
                  <a:gd name="T49" fmla="*/ 0 h 466"/>
                  <a:gd name="T50" fmla="*/ 124 w 405"/>
                  <a:gd name="T51" fmla="*/ 0 h 466"/>
                  <a:gd name="T52" fmla="*/ 93 w 405"/>
                  <a:gd name="T53" fmla="*/ 0 h 466"/>
                  <a:gd name="T54" fmla="*/ 31 w 405"/>
                  <a:gd name="T55" fmla="*/ 31 h 466"/>
                  <a:gd name="T56" fmla="*/ 31 w 405"/>
                  <a:gd name="T57" fmla="*/ 31 h 466"/>
                  <a:gd name="T58" fmla="*/ 31 w 405"/>
                  <a:gd name="T59" fmla="*/ 31 h 466"/>
                  <a:gd name="T60" fmla="*/ 31 w 405"/>
                  <a:gd name="T61" fmla="*/ 62 h 466"/>
                  <a:gd name="T62" fmla="*/ 0 w 405"/>
                  <a:gd name="T63" fmla="*/ 124 h 466"/>
                  <a:gd name="T64" fmla="*/ 31 w 405"/>
                  <a:gd name="T65" fmla="*/ 124 h 466"/>
                  <a:gd name="T66" fmla="*/ 31 w 405"/>
                  <a:gd name="T67" fmla="*/ 155 h 466"/>
                  <a:gd name="T68" fmla="*/ 63 w 405"/>
                  <a:gd name="T69" fmla="*/ 186 h 466"/>
                  <a:gd name="T70" fmla="*/ 93 w 405"/>
                  <a:gd name="T71" fmla="*/ 248 h 466"/>
                  <a:gd name="T72" fmla="*/ 63 w 405"/>
                  <a:gd name="T73" fmla="*/ 248 h 466"/>
                  <a:gd name="T74" fmla="*/ 63 w 405"/>
                  <a:gd name="T75" fmla="*/ 309 h 466"/>
                  <a:gd name="T76" fmla="*/ 63 w 405"/>
                  <a:gd name="T77" fmla="*/ 341 h 466"/>
                  <a:gd name="T78" fmla="*/ 93 w 405"/>
                  <a:gd name="T79" fmla="*/ 433 h 466"/>
                  <a:gd name="T80" fmla="*/ 93 w 405"/>
                  <a:gd name="T81" fmla="*/ 433 h 466"/>
                  <a:gd name="T82" fmla="*/ 124 w 405"/>
                  <a:gd name="T83" fmla="*/ 465 h 466"/>
                  <a:gd name="T84" fmla="*/ 93 w 405"/>
                  <a:gd name="T85" fmla="*/ 433 h 466"/>
                  <a:gd name="T86" fmla="*/ 186 w 405"/>
                  <a:gd name="T87" fmla="*/ 402 h 466"/>
                  <a:gd name="T88" fmla="*/ 186 w 405"/>
                  <a:gd name="T89" fmla="*/ 433 h 466"/>
                  <a:gd name="T90" fmla="*/ 248 w 405"/>
                  <a:gd name="T91" fmla="*/ 433 h 466"/>
                  <a:gd name="T92" fmla="*/ 248 w 405"/>
                  <a:gd name="T93" fmla="*/ 402 h 466"/>
                  <a:gd name="T94" fmla="*/ 310 w 405"/>
                  <a:gd name="T95" fmla="*/ 30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5" h="466">
                    <a:moveTo>
                      <a:pt x="310" y="309"/>
                    </a:moveTo>
                    <a:lnTo>
                      <a:pt x="310" y="309"/>
                    </a:lnTo>
                    <a:lnTo>
                      <a:pt x="341" y="309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72" y="309"/>
                      <a:pt x="372" y="309"/>
                      <a:pt x="372" y="309"/>
                    </a:cubicBezTo>
                    <a:cubicBezTo>
                      <a:pt x="372" y="309"/>
                      <a:pt x="404" y="309"/>
                      <a:pt x="404" y="341"/>
                    </a:cubicBezTo>
                    <a:cubicBezTo>
                      <a:pt x="404" y="309"/>
                      <a:pt x="404" y="309"/>
                      <a:pt x="404" y="309"/>
                    </a:cubicBezTo>
                    <a:lnTo>
                      <a:pt x="404" y="309"/>
                    </a:lnTo>
                    <a:lnTo>
                      <a:pt x="404" y="279"/>
                    </a:lnTo>
                    <a:lnTo>
                      <a:pt x="404" y="279"/>
                    </a:lnTo>
                    <a:cubicBezTo>
                      <a:pt x="404" y="279"/>
                      <a:pt x="404" y="279"/>
                      <a:pt x="404" y="248"/>
                    </a:cubicBezTo>
                    <a:lnTo>
                      <a:pt x="404" y="248"/>
                    </a:lnTo>
                    <a:lnTo>
                      <a:pt x="404" y="248"/>
                    </a:lnTo>
                    <a:cubicBezTo>
                      <a:pt x="372" y="248"/>
                      <a:pt x="372" y="218"/>
                      <a:pt x="372" y="218"/>
                    </a:cubicBezTo>
                    <a:lnTo>
                      <a:pt x="372" y="186"/>
                    </a:lnTo>
                    <a:lnTo>
                      <a:pt x="372" y="186"/>
                    </a:lnTo>
                    <a:lnTo>
                      <a:pt x="372" y="155"/>
                    </a:lnTo>
                    <a:lnTo>
                      <a:pt x="341" y="155"/>
                    </a:lnTo>
                    <a:lnTo>
                      <a:pt x="341" y="124"/>
                    </a:ln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lnTo>
                      <a:pt x="280" y="155"/>
                    </a:lnTo>
                    <a:cubicBezTo>
                      <a:pt x="248" y="155"/>
                      <a:pt x="248" y="155"/>
                      <a:pt x="248" y="124"/>
                    </a:cubicBezTo>
                    <a:cubicBezTo>
                      <a:pt x="248" y="124"/>
                      <a:pt x="248" y="124"/>
                      <a:pt x="217" y="124"/>
                    </a:cubicBezTo>
                    <a:lnTo>
                      <a:pt x="217" y="155"/>
                    </a:lnTo>
                    <a:lnTo>
                      <a:pt x="217" y="155"/>
                    </a:lnTo>
                    <a:cubicBezTo>
                      <a:pt x="217" y="155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56" y="186"/>
                      <a:pt x="156" y="155"/>
                      <a:pt x="156" y="15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6" y="124"/>
                      <a:pt x="156" y="124"/>
                      <a:pt x="156" y="94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56" y="94"/>
                      <a:pt x="156" y="94"/>
                      <a:pt x="156" y="62"/>
                    </a:cubicBez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lnTo>
                      <a:pt x="156" y="62"/>
                    </a:lnTo>
                    <a:cubicBezTo>
                      <a:pt x="156" y="62"/>
                      <a:pt x="156" y="62"/>
                      <a:pt x="156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31" y="62"/>
                    </a:cubicBezTo>
                    <a:lnTo>
                      <a:pt x="31" y="62"/>
                    </a:lnTo>
                    <a:cubicBezTo>
                      <a:pt x="31" y="94"/>
                      <a:pt x="31" y="94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24"/>
                      <a:pt x="31" y="124"/>
                      <a:pt x="31" y="155"/>
                    </a:cubicBezTo>
                    <a:cubicBezTo>
                      <a:pt x="63" y="155"/>
                      <a:pt x="63" y="186"/>
                      <a:pt x="63" y="186"/>
                    </a:cubicBezTo>
                    <a:lnTo>
                      <a:pt x="63" y="186"/>
                    </a:lnTo>
                    <a:lnTo>
                      <a:pt x="63" y="218"/>
                    </a:lnTo>
                    <a:cubicBezTo>
                      <a:pt x="63" y="218"/>
                      <a:pt x="93" y="218"/>
                      <a:pt x="93" y="248"/>
                    </a:cubicBezTo>
                    <a:lnTo>
                      <a:pt x="93" y="248"/>
                    </a:lnTo>
                    <a:cubicBezTo>
                      <a:pt x="93" y="248"/>
                      <a:pt x="93" y="248"/>
                      <a:pt x="63" y="248"/>
                    </a:cubicBezTo>
                    <a:cubicBezTo>
                      <a:pt x="63" y="279"/>
                      <a:pt x="63" y="279"/>
                      <a:pt x="63" y="279"/>
                    </a:cubicBezTo>
                    <a:lnTo>
                      <a:pt x="63" y="309"/>
                    </a:lnTo>
                    <a:lnTo>
                      <a:pt x="63" y="341"/>
                    </a:lnTo>
                    <a:lnTo>
                      <a:pt x="63" y="341"/>
                    </a:lnTo>
                    <a:cubicBezTo>
                      <a:pt x="93" y="341"/>
                      <a:pt x="93" y="402"/>
                      <a:pt x="93" y="433"/>
                    </a:cubicBezTo>
                    <a:lnTo>
                      <a:pt x="93" y="433"/>
                    </a:lnTo>
                    <a:lnTo>
                      <a:pt x="93" y="433"/>
                    </a:lnTo>
                    <a:lnTo>
                      <a:pt x="93" y="433"/>
                    </a:lnTo>
                    <a:cubicBezTo>
                      <a:pt x="93" y="465"/>
                      <a:pt x="93" y="465"/>
                      <a:pt x="93" y="465"/>
                    </a:cubicBezTo>
                    <a:cubicBezTo>
                      <a:pt x="93" y="465"/>
                      <a:pt x="93" y="465"/>
                      <a:pt x="124" y="465"/>
                    </a:cubicBezTo>
                    <a:cubicBezTo>
                      <a:pt x="124" y="465"/>
                      <a:pt x="93" y="465"/>
                      <a:pt x="93" y="433"/>
                    </a:cubicBezTo>
                    <a:lnTo>
                      <a:pt x="93" y="433"/>
                    </a:lnTo>
                    <a:cubicBezTo>
                      <a:pt x="93" y="433"/>
                      <a:pt x="124" y="371"/>
                      <a:pt x="156" y="371"/>
                    </a:cubicBezTo>
                    <a:cubicBezTo>
                      <a:pt x="156" y="371"/>
                      <a:pt x="186" y="371"/>
                      <a:pt x="186" y="402"/>
                    </a:cubicBezTo>
                    <a:lnTo>
                      <a:pt x="186" y="402"/>
                    </a:lnTo>
                    <a:cubicBezTo>
                      <a:pt x="217" y="402"/>
                      <a:pt x="186" y="433"/>
                      <a:pt x="186" y="433"/>
                    </a:cubicBezTo>
                    <a:cubicBezTo>
                      <a:pt x="217" y="433"/>
                      <a:pt x="217" y="433"/>
                      <a:pt x="217" y="433"/>
                    </a:cubicBezTo>
                    <a:cubicBezTo>
                      <a:pt x="217" y="433"/>
                      <a:pt x="217" y="433"/>
                      <a:pt x="248" y="433"/>
                    </a:cubicBezTo>
                    <a:cubicBezTo>
                      <a:pt x="248" y="433"/>
                      <a:pt x="248" y="433"/>
                      <a:pt x="248" y="402"/>
                    </a:cubicBezTo>
                    <a:lnTo>
                      <a:pt x="248" y="402"/>
                    </a:lnTo>
                    <a:cubicBezTo>
                      <a:pt x="248" y="371"/>
                      <a:pt x="248" y="371"/>
                      <a:pt x="280" y="341"/>
                    </a:cubicBezTo>
                    <a:lnTo>
                      <a:pt x="310" y="3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3" name="Freeform 125">
                <a:extLst>
                  <a:ext uri="{FF2B5EF4-FFF2-40B4-BE49-F238E27FC236}">
                    <a16:creationId xmlns:a16="http://schemas.microsoft.com/office/drawing/2014/main" xmlns="" id="{AD013364-094E-4CC1-A712-AABE99F37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5788" y="2527300"/>
                <a:ext cx="55562" cy="77788"/>
              </a:xfrm>
              <a:custGeom>
                <a:avLst/>
                <a:gdLst>
                  <a:gd name="T0" fmla="*/ 61 w 155"/>
                  <a:gd name="T1" fmla="*/ 0 h 218"/>
                  <a:gd name="T2" fmla="*/ 61 w 155"/>
                  <a:gd name="T3" fmla="*/ 0 h 218"/>
                  <a:gd name="T4" fmla="*/ 61 w 155"/>
                  <a:gd name="T5" fmla="*/ 0 h 218"/>
                  <a:gd name="T6" fmla="*/ 61 w 155"/>
                  <a:gd name="T7" fmla="*/ 0 h 218"/>
                  <a:gd name="T8" fmla="*/ 61 w 155"/>
                  <a:gd name="T9" fmla="*/ 0 h 218"/>
                  <a:gd name="T10" fmla="*/ 61 w 155"/>
                  <a:gd name="T11" fmla="*/ 0 h 218"/>
                  <a:gd name="T12" fmla="*/ 30 w 155"/>
                  <a:gd name="T13" fmla="*/ 31 h 218"/>
                  <a:gd name="T14" fmla="*/ 30 w 155"/>
                  <a:gd name="T15" fmla="*/ 31 h 218"/>
                  <a:gd name="T16" fmla="*/ 30 w 155"/>
                  <a:gd name="T17" fmla="*/ 31 h 218"/>
                  <a:gd name="T18" fmla="*/ 0 w 155"/>
                  <a:gd name="T19" fmla="*/ 0 h 218"/>
                  <a:gd name="T20" fmla="*/ 30 w 155"/>
                  <a:gd name="T21" fmla="*/ 62 h 218"/>
                  <a:gd name="T22" fmla="*/ 30 w 155"/>
                  <a:gd name="T23" fmla="*/ 62 h 218"/>
                  <a:gd name="T24" fmla="*/ 30 w 155"/>
                  <a:gd name="T25" fmla="*/ 62 h 218"/>
                  <a:gd name="T26" fmla="*/ 61 w 155"/>
                  <a:gd name="T27" fmla="*/ 93 h 218"/>
                  <a:gd name="T28" fmla="*/ 61 w 155"/>
                  <a:gd name="T29" fmla="*/ 155 h 218"/>
                  <a:gd name="T30" fmla="*/ 61 w 155"/>
                  <a:gd name="T31" fmla="*/ 155 h 218"/>
                  <a:gd name="T32" fmla="*/ 92 w 155"/>
                  <a:gd name="T33" fmla="*/ 155 h 218"/>
                  <a:gd name="T34" fmla="*/ 92 w 155"/>
                  <a:gd name="T35" fmla="*/ 186 h 218"/>
                  <a:gd name="T36" fmla="*/ 124 w 155"/>
                  <a:gd name="T37" fmla="*/ 217 h 218"/>
                  <a:gd name="T38" fmla="*/ 154 w 155"/>
                  <a:gd name="T39" fmla="*/ 217 h 218"/>
                  <a:gd name="T40" fmla="*/ 154 w 155"/>
                  <a:gd name="T41" fmla="*/ 217 h 218"/>
                  <a:gd name="T42" fmla="*/ 154 w 155"/>
                  <a:gd name="T43" fmla="*/ 186 h 218"/>
                  <a:gd name="T44" fmla="*/ 154 w 155"/>
                  <a:gd name="T45" fmla="*/ 186 h 218"/>
                  <a:gd name="T46" fmla="*/ 124 w 155"/>
                  <a:gd name="T47" fmla="*/ 155 h 218"/>
                  <a:gd name="T48" fmla="*/ 124 w 155"/>
                  <a:gd name="T49" fmla="*/ 93 h 218"/>
                  <a:gd name="T50" fmla="*/ 124 w 155"/>
                  <a:gd name="T51" fmla="*/ 31 h 218"/>
                  <a:gd name="T52" fmla="*/ 92 w 155"/>
                  <a:gd name="T53" fmla="*/ 0 h 218"/>
                  <a:gd name="T54" fmla="*/ 92 w 155"/>
                  <a:gd name="T55" fmla="*/ 0 h 218"/>
                  <a:gd name="T56" fmla="*/ 61 w 155"/>
                  <a:gd name="T5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" h="218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61" y="0"/>
                    </a:lnTo>
                    <a:cubicBezTo>
                      <a:pt x="61" y="31"/>
                      <a:pt x="30" y="31"/>
                      <a:pt x="30" y="31"/>
                    </a:cubicBezTo>
                    <a:lnTo>
                      <a:pt x="30" y="31"/>
                    </a:lnTo>
                    <a:lnTo>
                      <a:pt x="30" y="31"/>
                    </a:lnTo>
                    <a:cubicBezTo>
                      <a:pt x="30" y="31"/>
                      <a:pt x="30" y="31"/>
                      <a:pt x="0" y="0"/>
                    </a:cubicBezTo>
                    <a:cubicBezTo>
                      <a:pt x="30" y="31"/>
                      <a:pt x="30" y="31"/>
                      <a:pt x="30" y="62"/>
                    </a:cubicBezTo>
                    <a:lnTo>
                      <a:pt x="30" y="62"/>
                    </a:lnTo>
                    <a:lnTo>
                      <a:pt x="30" y="62"/>
                    </a:lnTo>
                    <a:cubicBezTo>
                      <a:pt x="30" y="62"/>
                      <a:pt x="30" y="93"/>
                      <a:pt x="61" y="93"/>
                    </a:cubicBezTo>
                    <a:cubicBezTo>
                      <a:pt x="61" y="93"/>
                      <a:pt x="61" y="124"/>
                      <a:pt x="61" y="155"/>
                    </a:cubicBezTo>
                    <a:lnTo>
                      <a:pt x="61" y="155"/>
                    </a:lnTo>
                    <a:cubicBezTo>
                      <a:pt x="61" y="155"/>
                      <a:pt x="61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124" y="186"/>
                      <a:pt x="124" y="186"/>
                      <a:pt x="124" y="217"/>
                    </a:cubicBezTo>
                    <a:cubicBezTo>
                      <a:pt x="154" y="217"/>
                      <a:pt x="154" y="217"/>
                      <a:pt x="154" y="217"/>
                    </a:cubicBezTo>
                    <a:lnTo>
                      <a:pt x="154" y="217"/>
                    </a:lnTo>
                    <a:cubicBezTo>
                      <a:pt x="154" y="186"/>
                      <a:pt x="154" y="186"/>
                      <a:pt x="154" y="186"/>
                    </a:cubicBezTo>
                    <a:lnTo>
                      <a:pt x="154" y="186"/>
                    </a:lnTo>
                    <a:cubicBezTo>
                      <a:pt x="154" y="186"/>
                      <a:pt x="154" y="186"/>
                      <a:pt x="124" y="155"/>
                    </a:cubicBezTo>
                    <a:cubicBezTo>
                      <a:pt x="124" y="155"/>
                      <a:pt x="124" y="124"/>
                      <a:pt x="124" y="93"/>
                    </a:cubicBez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0"/>
                      <a:pt x="92" y="0"/>
                    </a:cubicBez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4" name="Freeform 126">
                <a:extLst>
                  <a:ext uri="{FF2B5EF4-FFF2-40B4-BE49-F238E27FC236}">
                    <a16:creationId xmlns:a16="http://schemas.microsoft.com/office/drawing/2014/main" xmlns="" id="{9324E7AB-CDB8-4CF4-86CA-4FD88D675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4688" y="2238375"/>
                <a:ext cx="44450" cy="66675"/>
              </a:xfrm>
              <a:custGeom>
                <a:avLst/>
                <a:gdLst>
                  <a:gd name="T0" fmla="*/ 0 w 125"/>
                  <a:gd name="T1" fmla="*/ 62 h 186"/>
                  <a:gd name="T2" fmla="*/ 0 w 125"/>
                  <a:gd name="T3" fmla="*/ 62 h 186"/>
                  <a:gd name="T4" fmla="*/ 0 w 125"/>
                  <a:gd name="T5" fmla="*/ 94 h 186"/>
                  <a:gd name="T6" fmla="*/ 0 w 125"/>
                  <a:gd name="T7" fmla="*/ 94 h 186"/>
                  <a:gd name="T8" fmla="*/ 30 w 125"/>
                  <a:gd name="T9" fmla="*/ 94 h 186"/>
                  <a:gd name="T10" fmla="*/ 30 w 125"/>
                  <a:gd name="T11" fmla="*/ 94 h 186"/>
                  <a:gd name="T12" fmla="*/ 61 w 125"/>
                  <a:gd name="T13" fmla="*/ 124 h 186"/>
                  <a:gd name="T14" fmla="*/ 61 w 125"/>
                  <a:gd name="T15" fmla="*/ 124 h 186"/>
                  <a:gd name="T16" fmla="*/ 61 w 125"/>
                  <a:gd name="T17" fmla="*/ 155 h 186"/>
                  <a:gd name="T18" fmla="*/ 61 w 125"/>
                  <a:gd name="T19" fmla="*/ 185 h 186"/>
                  <a:gd name="T20" fmla="*/ 61 w 125"/>
                  <a:gd name="T21" fmla="*/ 185 h 186"/>
                  <a:gd name="T22" fmla="*/ 61 w 125"/>
                  <a:gd name="T23" fmla="*/ 185 h 186"/>
                  <a:gd name="T24" fmla="*/ 61 w 125"/>
                  <a:gd name="T25" fmla="*/ 185 h 186"/>
                  <a:gd name="T26" fmla="*/ 92 w 125"/>
                  <a:gd name="T27" fmla="*/ 185 h 186"/>
                  <a:gd name="T28" fmla="*/ 92 w 125"/>
                  <a:gd name="T29" fmla="*/ 185 h 186"/>
                  <a:gd name="T30" fmla="*/ 92 w 125"/>
                  <a:gd name="T31" fmla="*/ 185 h 186"/>
                  <a:gd name="T32" fmla="*/ 92 w 125"/>
                  <a:gd name="T33" fmla="*/ 185 h 186"/>
                  <a:gd name="T34" fmla="*/ 124 w 125"/>
                  <a:gd name="T35" fmla="*/ 185 h 186"/>
                  <a:gd name="T36" fmla="*/ 124 w 125"/>
                  <a:gd name="T37" fmla="*/ 185 h 186"/>
                  <a:gd name="T38" fmla="*/ 124 w 125"/>
                  <a:gd name="T39" fmla="*/ 185 h 186"/>
                  <a:gd name="T40" fmla="*/ 92 w 125"/>
                  <a:gd name="T41" fmla="*/ 155 h 186"/>
                  <a:gd name="T42" fmla="*/ 92 w 125"/>
                  <a:gd name="T43" fmla="*/ 155 h 186"/>
                  <a:gd name="T44" fmla="*/ 92 w 125"/>
                  <a:gd name="T45" fmla="*/ 124 h 186"/>
                  <a:gd name="T46" fmla="*/ 92 w 125"/>
                  <a:gd name="T47" fmla="*/ 124 h 186"/>
                  <a:gd name="T48" fmla="*/ 61 w 125"/>
                  <a:gd name="T49" fmla="*/ 94 h 186"/>
                  <a:gd name="T50" fmla="*/ 30 w 125"/>
                  <a:gd name="T51" fmla="*/ 62 h 186"/>
                  <a:gd name="T52" fmla="*/ 0 w 125"/>
                  <a:gd name="T53" fmla="*/ 0 h 186"/>
                  <a:gd name="T54" fmla="*/ 0 w 125"/>
                  <a:gd name="T55" fmla="*/ 0 h 186"/>
                  <a:gd name="T56" fmla="*/ 0 w 125"/>
                  <a:gd name="T57" fmla="*/ 0 h 186"/>
                  <a:gd name="T58" fmla="*/ 0 w 125"/>
                  <a:gd name="T59" fmla="*/ 0 h 186"/>
                  <a:gd name="T60" fmla="*/ 0 w 125"/>
                  <a:gd name="T61" fmla="*/ 0 h 186"/>
                  <a:gd name="T62" fmla="*/ 0 w 125"/>
                  <a:gd name="T63" fmla="*/ 0 h 186"/>
                  <a:gd name="T64" fmla="*/ 0 w 125"/>
                  <a:gd name="T65" fmla="*/ 0 h 186"/>
                  <a:gd name="T66" fmla="*/ 0 w 125"/>
                  <a:gd name="T67" fmla="*/ 6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186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0" y="94"/>
                    </a:cubicBezTo>
                    <a:lnTo>
                      <a:pt x="0" y="94"/>
                    </a:lnTo>
                    <a:cubicBezTo>
                      <a:pt x="30" y="94"/>
                      <a:pt x="30" y="94"/>
                      <a:pt x="30" y="94"/>
                    </a:cubicBezTo>
                    <a:lnTo>
                      <a:pt x="30" y="94"/>
                    </a:lnTo>
                    <a:cubicBezTo>
                      <a:pt x="30" y="94"/>
                      <a:pt x="61" y="94"/>
                      <a:pt x="61" y="124"/>
                    </a:cubicBezTo>
                    <a:lnTo>
                      <a:pt x="61" y="124"/>
                    </a:lnTo>
                    <a:cubicBezTo>
                      <a:pt x="61" y="124"/>
                      <a:pt x="61" y="124"/>
                      <a:pt x="61" y="155"/>
                    </a:cubicBezTo>
                    <a:cubicBezTo>
                      <a:pt x="61" y="155"/>
                      <a:pt x="61" y="155"/>
                      <a:pt x="61" y="185"/>
                    </a:cubicBezTo>
                    <a:lnTo>
                      <a:pt x="61" y="185"/>
                    </a:lnTo>
                    <a:lnTo>
                      <a:pt x="61" y="185"/>
                    </a:lnTo>
                    <a:lnTo>
                      <a:pt x="61" y="185"/>
                    </a:lnTo>
                    <a:cubicBezTo>
                      <a:pt x="92" y="185"/>
                      <a:pt x="9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92" y="185"/>
                      <a:pt x="92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92" y="155"/>
                    </a:lnTo>
                    <a:lnTo>
                      <a:pt x="92" y="155"/>
                    </a:lnTo>
                    <a:lnTo>
                      <a:pt x="92" y="124"/>
                    </a:lnTo>
                    <a:lnTo>
                      <a:pt x="92" y="124"/>
                    </a:lnTo>
                    <a:cubicBezTo>
                      <a:pt x="92" y="124"/>
                      <a:pt x="61" y="124"/>
                      <a:pt x="61" y="94"/>
                    </a:cubicBezTo>
                    <a:lnTo>
                      <a:pt x="30" y="62"/>
                    </a:lnTo>
                    <a:cubicBezTo>
                      <a:pt x="30" y="31"/>
                      <a:pt x="0" y="31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5" name="Freeform 127">
                <a:extLst>
                  <a:ext uri="{FF2B5EF4-FFF2-40B4-BE49-F238E27FC236}">
                    <a16:creationId xmlns:a16="http://schemas.microsoft.com/office/drawing/2014/main" xmlns="" id="{D1473BD6-B7D4-43AC-B461-FA72C6F4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6900" y="2147888"/>
                <a:ext cx="66675" cy="79375"/>
              </a:xfrm>
              <a:custGeom>
                <a:avLst/>
                <a:gdLst>
                  <a:gd name="T0" fmla="*/ 31 w 187"/>
                  <a:gd name="T1" fmla="*/ 62 h 219"/>
                  <a:gd name="T2" fmla="*/ 31 w 187"/>
                  <a:gd name="T3" fmla="*/ 62 h 219"/>
                  <a:gd name="T4" fmla="*/ 31 w 187"/>
                  <a:gd name="T5" fmla="*/ 62 h 219"/>
                  <a:gd name="T6" fmla="*/ 0 w 187"/>
                  <a:gd name="T7" fmla="*/ 62 h 219"/>
                  <a:gd name="T8" fmla="*/ 0 w 187"/>
                  <a:gd name="T9" fmla="*/ 62 h 219"/>
                  <a:gd name="T10" fmla="*/ 0 w 187"/>
                  <a:gd name="T11" fmla="*/ 62 h 219"/>
                  <a:gd name="T12" fmla="*/ 0 w 187"/>
                  <a:gd name="T13" fmla="*/ 62 h 219"/>
                  <a:gd name="T14" fmla="*/ 0 w 187"/>
                  <a:gd name="T15" fmla="*/ 62 h 219"/>
                  <a:gd name="T16" fmla="*/ 0 w 187"/>
                  <a:gd name="T17" fmla="*/ 62 h 219"/>
                  <a:gd name="T18" fmla="*/ 0 w 187"/>
                  <a:gd name="T19" fmla="*/ 94 h 219"/>
                  <a:gd name="T20" fmla="*/ 0 w 187"/>
                  <a:gd name="T21" fmla="*/ 94 h 219"/>
                  <a:gd name="T22" fmla="*/ 0 w 187"/>
                  <a:gd name="T23" fmla="*/ 94 h 219"/>
                  <a:gd name="T24" fmla="*/ 0 w 187"/>
                  <a:gd name="T25" fmla="*/ 94 h 219"/>
                  <a:gd name="T26" fmla="*/ 31 w 187"/>
                  <a:gd name="T27" fmla="*/ 124 h 219"/>
                  <a:gd name="T28" fmla="*/ 31 w 187"/>
                  <a:gd name="T29" fmla="*/ 124 h 219"/>
                  <a:gd name="T30" fmla="*/ 31 w 187"/>
                  <a:gd name="T31" fmla="*/ 155 h 219"/>
                  <a:gd name="T32" fmla="*/ 31 w 187"/>
                  <a:gd name="T33" fmla="*/ 155 h 219"/>
                  <a:gd name="T34" fmla="*/ 31 w 187"/>
                  <a:gd name="T35" fmla="*/ 155 h 219"/>
                  <a:gd name="T36" fmla="*/ 31 w 187"/>
                  <a:gd name="T37" fmla="*/ 155 h 219"/>
                  <a:gd name="T38" fmla="*/ 31 w 187"/>
                  <a:gd name="T39" fmla="*/ 186 h 219"/>
                  <a:gd name="T40" fmla="*/ 31 w 187"/>
                  <a:gd name="T41" fmla="*/ 186 h 219"/>
                  <a:gd name="T42" fmla="*/ 31 w 187"/>
                  <a:gd name="T43" fmla="*/ 186 h 219"/>
                  <a:gd name="T44" fmla="*/ 31 w 187"/>
                  <a:gd name="T45" fmla="*/ 186 h 219"/>
                  <a:gd name="T46" fmla="*/ 31 w 187"/>
                  <a:gd name="T47" fmla="*/ 218 h 219"/>
                  <a:gd name="T48" fmla="*/ 62 w 187"/>
                  <a:gd name="T49" fmla="*/ 186 h 219"/>
                  <a:gd name="T50" fmla="*/ 94 w 187"/>
                  <a:gd name="T51" fmla="*/ 218 h 219"/>
                  <a:gd name="T52" fmla="*/ 94 w 187"/>
                  <a:gd name="T53" fmla="*/ 218 h 219"/>
                  <a:gd name="T54" fmla="*/ 94 w 187"/>
                  <a:gd name="T55" fmla="*/ 218 h 219"/>
                  <a:gd name="T56" fmla="*/ 94 w 187"/>
                  <a:gd name="T57" fmla="*/ 218 h 219"/>
                  <a:gd name="T58" fmla="*/ 94 w 187"/>
                  <a:gd name="T59" fmla="*/ 186 h 219"/>
                  <a:gd name="T60" fmla="*/ 94 w 187"/>
                  <a:gd name="T61" fmla="*/ 186 h 219"/>
                  <a:gd name="T62" fmla="*/ 124 w 187"/>
                  <a:gd name="T63" fmla="*/ 186 h 219"/>
                  <a:gd name="T64" fmla="*/ 155 w 187"/>
                  <a:gd name="T65" fmla="*/ 186 h 219"/>
                  <a:gd name="T66" fmla="*/ 124 w 187"/>
                  <a:gd name="T67" fmla="*/ 155 h 219"/>
                  <a:gd name="T68" fmla="*/ 124 w 187"/>
                  <a:gd name="T69" fmla="*/ 124 h 219"/>
                  <a:gd name="T70" fmla="*/ 155 w 187"/>
                  <a:gd name="T71" fmla="*/ 124 h 219"/>
                  <a:gd name="T72" fmla="*/ 155 w 187"/>
                  <a:gd name="T73" fmla="*/ 94 h 219"/>
                  <a:gd name="T74" fmla="*/ 155 w 187"/>
                  <a:gd name="T75" fmla="*/ 94 h 219"/>
                  <a:gd name="T76" fmla="*/ 186 w 187"/>
                  <a:gd name="T77" fmla="*/ 94 h 219"/>
                  <a:gd name="T78" fmla="*/ 186 w 187"/>
                  <a:gd name="T79" fmla="*/ 94 h 219"/>
                  <a:gd name="T80" fmla="*/ 186 w 187"/>
                  <a:gd name="T81" fmla="*/ 94 h 219"/>
                  <a:gd name="T82" fmla="*/ 186 w 187"/>
                  <a:gd name="T83" fmla="*/ 94 h 219"/>
                  <a:gd name="T84" fmla="*/ 186 w 187"/>
                  <a:gd name="T85" fmla="*/ 94 h 219"/>
                  <a:gd name="T86" fmla="*/ 186 w 187"/>
                  <a:gd name="T87" fmla="*/ 94 h 219"/>
                  <a:gd name="T88" fmla="*/ 155 w 187"/>
                  <a:gd name="T89" fmla="*/ 94 h 219"/>
                  <a:gd name="T90" fmla="*/ 155 w 187"/>
                  <a:gd name="T91" fmla="*/ 94 h 219"/>
                  <a:gd name="T92" fmla="*/ 155 w 187"/>
                  <a:gd name="T93" fmla="*/ 94 h 219"/>
                  <a:gd name="T94" fmla="*/ 124 w 187"/>
                  <a:gd name="T95" fmla="*/ 94 h 219"/>
                  <a:gd name="T96" fmla="*/ 124 w 187"/>
                  <a:gd name="T97" fmla="*/ 94 h 219"/>
                  <a:gd name="T98" fmla="*/ 124 w 187"/>
                  <a:gd name="T99" fmla="*/ 94 h 219"/>
                  <a:gd name="T100" fmla="*/ 124 w 187"/>
                  <a:gd name="T101" fmla="*/ 94 h 219"/>
                  <a:gd name="T102" fmla="*/ 62 w 187"/>
                  <a:gd name="T103" fmla="*/ 62 h 219"/>
                  <a:gd name="T104" fmla="*/ 62 w 187"/>
                  <a:gd name="T105" fmla="*/ 31 h 219"/>
                  <a:gd name="T106" fmla="*/ 62 w 187"/>
                  <a:gd name="T107" fmla="*/ 31 h 219"/>
                  <a:gd name="T108" fmla="*/ 62 w 187"/>
                  <a:gd name="T109" fmla="*/ 31 h 219"/>
                  <a:gd name="T110" fmla="*/ 62 w 187"/>
                  <a:gd name="T111" fmla="*/ 31 h 219"/>
                  <a:gd name="T112" fmla="*/ 62 w 187"/>
                  <a:gd name="T113" fmla="*/ 31 h 219"/>
                  <a:gd name="T114" fmla="*/ 62 w 187"/>
                  <a:gd name="T115" fmla="*/ 0 h 219"/>
                  <a:gd name="T116" fmla="*/ 62 w 187"/>
                  <a:gd name="T117" fmla="*/ 31 h 219"/>
                  <a:gd name="T118" fmla="*/ 31 w 187"/>
                  <a:gd name="T119" fmla="*/ 6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219">
                    <a:moveTo>
                      <a:pt x="31" y="62"/>
                    </a:moveTo>
                    <a:lnTo>
                      <a:pt x="31" y="62"/>
                    </a:lnTo>
                    <a:lnTo>
                      <a:pt x="31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4"/>
                      <a:pt x="0" y="94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cubicBezTo>
                      <a:pt x="31" y="155"/>
                      <a:pt x="31" y="155"/>
                      <a:pt x="31" y="155"/>
                    </a:cubicBez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55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lnTo>
                      <a:pt x="31" y="186"/>
                    </a:lnTo>
                    <a:cubicBezTo>
                      <a:pt x="31" y="186"/>
                      <a:pt x="31" y="186"/>
                      <a:pt x="31" y="218"/>
                    </a:cubicBezTo>
                    <a:cubicBezTo>
                      <a:pt x="31" y="186"/>
                      <a:pt x="62" y="186"/>
                      <a:pt x="62" y="186"/>
                    </a:cubicBezTo>
                    <a:cubicBezTo>
                      <a:pt x="62" y="186"/>
                      <a:pt x="62" y="186"/>
                      <a:pt x="94" y="218"/>
                    </a:cubicBezTo>
                    <a:lnTo>
                      <a:pt x="94" y="218"/>
                    </a:lnTo>
                    <a:lnTo>
                      <a:pt x="94" y="218"/>
                    </a:lnTo>
                    <a:lnTo>
                      <a:pt x="94" y="218"/>
                    </a:lnTo>
                    <a:cubicBezTo>
                      <a:pt x="94" y="186"/>
                      <a:pt x="94" y="186"/>
                      <a:pt x="94" y="186"/>
                    </a:cubicBezTo>
                    <a:lnTo>
                      <a:pt x="94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55" y="186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24"/>
                    </a:lnTo>
                    <a:lnTo>
                      <a:pt x="155" y="124"/>
                    </a:lnTo>
                    <a:cubicBezTo>
                      <a:pt x="155" y="94"/>
                      <a:pt x="155" y="94"/>
                      <a:pt x="155" y="94"/>
                    </a:cubicBezTo>
                    <a:lnTo>
                      <a:pt x="155" y="94"/>
                    </a:lnTo>
                    <a:cubicBezTo>
                      <a:pt x="155" y="94"/>
                      <a:pt x="155" y="94"/>
                      <a:pt x="186" y="94"/>
                    </a:cubicBez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86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55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lnTo>
                      <a:pt x="124" y="94"/>
                    </a:lnTo>
                    <a:cubicBezTo>
                      <a:pt x="94" y="94"/>
                      <a:pt x="94" y="62"/>
                      <a:pt x="62" y="62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62" y="31"/>
                      <a:pt x="62" y="31"/>
                      <a:pt x="62" y="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62"/>
                      <a:pt x="3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6" name="Freeform 128">
                <a:extLst>
                  <a:ext uri="{FF2B5EF4-FFF2-40B4-BE49-F238E27FC236}">
                    <a16:creationId xmlns:a16="http://schemas.microsoft.com/office/drawing/2014/main" xmlns="" id="{A814DCD4-B775-460D-9EDA-706BD624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7413" y="2505075"/>
                <a:ext cx="57150" cy="44450"/>
              </a:xfrm>
              <a:custGeom>
                <a:avLst/>
                <a:gdLst>
                  <a:gd name="T0" fmla="*/ 0 w 157"/>
                  <a:gd name="T1" fmla="*/ 93 h 125"/>
                  <a:gd name="T2" fmla="*/ 0 w 157"/>
                  <a:gd name="T3" fmla="*/ 93 h 125"/>
                  <a:gd name="T4" fmla="*/ 0 w 157"/>
                  <a:gd name="T5" fmla="*/ 93 h 125"/>
                  <a:gd name="T6" fmla="*/ 93 w 157"/>
                  <a:gd name="T7" fmla="*/ 124 h 125"/>
                  <a:gd name="T8" fmla="*/ 93 w 157"/>
                  <a:gd name="T9" fmla="*/ 93 h 125"/>
                  <a:gd name="T10" fmla="*/ 124 w 157"/>
                  <a:gd name="T11" fmla="*/ 93 h 125"/>
                  <a:gd name="T12" fmla="*/ 124 w 157"/>
                  <a:gd name="T13" fmla="*/ 93 h 125"/>
                  <a:gd name="T14" fmla="*/ 156 w 157"/>
                  <a:gd name="T15" fmla="*/ 62 h 125"/>
                  <a:gd name="T16" fmla="*/ 156 w 157"/>
                  <a:gd name="T17" fmla="*/ 62 h 125"/>
                  <a:gd name="T18" fmla="*/ 124 w 157"/>
                  <a:gd name="T19" fmla="*/ 62 h 125"/>
                  <a:gd name="T20" fmla="*/ 124 w 157"/>
                  <a:gd name="T21" fmla="*/ 31 h 125"/>
                  <a:gd name="T22" fmla="*/ 124 w 157"/>
                  <a:gd name="T23" fmla="*/ 31 h 125"/>
                  <a:gd name="T24" fmla="*/ 124 w 157"/>
                  <a:gd name="T25" fmla="*/ 62 h 125"/>
                  <a:gd name="T26" fmla="*/ 93 w 157"/>
                  <a:gd name="T27" fmla="*/ 31 h 125"/>
                  <a:gd name="T28" fmla="*/ 93 w 157"/>
                  <a:gd name="T29" fmla="*/ 0 h 125"/>
                  <a:gd name="T30" fmla="*/ 93 w 157"/>
                  <a:gd name="T31" fmla="*/ 0 h 125"/>
                  <a:gd name="T32" fmla="*/ 62 w 157"/>
                  <a:gd name="T33" fmla="*/ 0 h 125"/>
                  <a:gd name="T34" fmla="*/ 62 w 157"/>
                  <a:gd name="T35" fmla="*/ 0 h 125"/>
                  <a:gd name="T36" fmla="*/ 62 w 157"/>
                  <a:gd name="T37" fmla="*/ 0 h 125"/>
                  <a:gd name="T38" fmla="*/ 0 w 157"/>
                  <a:gd name="T39" fmla="*/ 62 h 125"/>
                  <a:gd name="T40" fmla="*/ 0 w 157"/>
                  <a:gd name="T41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25">
                    <a:moveTo>
                      <a:pt x="0" y="93"/>
                    </a:moveTo>
                    <a:lnTo>
                      <a:pt x="0" y="93"/>
                    </a:lnTo>
                    <a:lnTo>
                      <a:pt x="0" y="93"/>
                    </a:lnTo>
                    <a:cubicBezTo>
                      <a:pt x="32" y="93"/>
                      <a:pt x="62" y="93"/>
                      <a:pt x="93" y="124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cubicBezTo>
                      <a:pt x="124" y="93"/>
                      <a:pt x="124" y="62"/>
                      <a:pt x="156" y="62"/>
                    </a:cubicBezTo>
                    <a:lnTo>
                      <a:pt x="156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93" y="31"/>
                      <a:pt x="93" y="31"/>
                    </a:cubicBezTo>
                    <a:cubicBezTo>
                      <a:pt x="93" y="31"/>
                      <a:pt x="93" y="31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2" y="31"/>
                      <a:pt x="32" y="62"/>
                      <a:pt x="0" y="62"/>
                    </a:cubicBezTo>
                    <a:lnTo>
                      <a:pt x="0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7" name="Freeform 129">
                <a:extLst>
                  <a:ext uri="{FF2B5EF4-FFF2-40B4-BE49-F238E27FC236}">
                    <a16:creationId xmlns:a16="http://schemas.microsoft.com/office/drawing/2014/main" xmlns="" id="{37D78491-71C2-44F4-82AB-054DB8DE5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8513" y="2560638"/>
                <a:ext cx="77787" cy="55562"/>
              </a:xfrm>
              <a:custGeom>
                <a:avLst/>
                <a:gdLst>
                  <a:gd name="T0" fmla="*/ 0 w 218"/>
                  <a:gd name="T1" fmla="*/ 155 h 156"/>
                  <a:gd name="T2" fmla="*/ 0 w 218"/>
                  <a:gd name="T3" fmla="*/ 155 h 156"/>
                  <a:gd name="T4" fmla="*/ 0 w 218"/>
                  <a:gd name="T5" fmla="*/ 155 h 156"/>
                  <a:gd name="T6" fmla="*/ 62 w 218"/>
                  <a:gd name="T7" fmla="*/ 124 h 156"/>
                  <a:gd name="T8" fmla="*/ 62 w 218"/>
                  <a:gd name="T9" fmla="*/ 124 h 156"/>
                  <a:gd name="T10" fmla="*/ 62 w 218"/>
                  <a:gd name="T11" fmla="*/ 124 h 156"/>
                  <a:gd name="T12" fmla="*/ 62 w 218"/>
                  <a:gd name="T13" fmla="*/ 124 h 156"/>
                  <a:gd name="T14" fmla="*/ 93 w 218"/>
                  <a:gd name="T15" fmla="*/ 155 h 156"/>
                  <a:gd name="T16" fmla="*/ 124 w 218"/>
                  <a:gd name="T17" fmla="*/ 155 h 156"/>
                  <a:gd name="T18" fmla="*/ 124 w 218"/>
                  <a:gd name="T19" fmla="*/ 155 h 156"/>
                  <a:gd name="T20" fmla="*/ 124 w 218"/>
                  <a:gd name="T21" fmla="*/ 155 h 156"/>
                  <a:gd name="T22" fmla="*/ 124 w 218"/>
                  <a:gd name="T23" fmla="*/ 155 h 156"/>
                  <a:gd name="T24" fmla="*/ 156 w 218"/>
                  <a:gd name="T25" fmla="*/ 124 h 156"/>
                  <a:gd name="T26" fmla="*/ 156 w 218"/>
                  <a:gd name="T27" fmla="*/ 124 h 156"/>
                  <a:gd name="T28" fmla="*/ 156 w 218"/>
                  <a:gd name="T29" fmla="*/ 93 h 156"/>
                  <a:gd name="T30" fmla="*/ 186 w 218"/>
                  <a:gd name="T31" fmla="*/ 93 h 156"/>
                  <a:gd name="T32" fmla="*/ 186 w 218"/>
                  <a:gd name="T33" fmla="*/ 62 h 156"/>
                  <a:gd name="T34" fmla="*/ 186 w 218"/>
                  <a:gd name="T35" fmla="*/ 31 h 156"/>
                  <a:gd name="T36" fmla="*/ 186 w 218"/>
                  <a:gd name="T37" fmla="*/ 31 h 156"/>
                  <a:gd name="T38" fmla="*/ 186 w 218"/>
                  <a:gd name="T39" fmla="*/ 31 h 156"/>
                  <a:gd name="T40" fmla="*/ 217 w 218"/>
                  <a:gd name="T41" fmla="*/ 0 h 156"/>
                  <a:gd name="T42" fmla="*/ 217 w 218"/>
                  <a:gd name="T43" fmla="*/ 0 h 156"/>
                  <a:gd name="T44" fmla="*/ 186 w 218"/>
                  <a:gd name="T45" fmla="*/ 31 h 156"/>
                  <a:gd name="T46" fmla="*/ 156 w 218"/>
                  <a:gd name="T47" fmla="*/ 31 h 156"/>
                  <a:gd name="T48" fmla="*/ 156 w 218"/>
                  <a:gd name="T49" fmla="*/ 31 h 156"/>
                  <a:gd name="T50" fmla="*/ 156 w 218"/>
                  <a:gd name="T51" fmla="*/ 0 h 156"/>
                  <a:gd name="T52" fmla="*/ 124 w 218"/>
                  <a:gd name="T53" fmla="*/ 31 h 156"/>
                  <a:gd name="T54" fmla="*/ 124 w 218"/>
                  <a:gd name="T55" fmla="*/ 31 h 156"/>
                  <a:gd name="T56" fmla="*/ 93 w 218"/>
                  <a:gd name="T57" fmla="*/ 62 h 156"/>
                  <a:gd name="T58" fmla="*/ 93 w 218"/>
                  <a:gd name="T59" fmla="*/ 93 h 156"/>
                  <a:gd name="T60" fmla="*/ 32 w 218"/>
                  <a:gd name="T61" fmla="*/ 93 h 156"/>
                  <a:gd name="T62" fmla="*/ 32 w 218"/>
                  <a:gd name="T63" fmla="*/ 93 h 156"/>
                  <a:gd name="T64" fmla="*/ 0 w 218"/>
                  <a:gd name="T6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8" h="156">
                    <a:moveTo>
                      <a:pt x="0" y="155"/>
                    </a:moveTo>
                    <a:lnTo>
                      <a:pt x="0" y="155"/>
                    </a:lnTo>
                    <a:lnTo>
                      <a:pt x="0" y="155"/>
                    </a:lnTo>
                    <a:cubicBezTo>
                      <a:pt x="32" y="155"/>
                      <a:pt x="32" y="124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93" y="124"/>
                      <a:pt x="93" y="155"/>
                    </a:cubicBezTo>
                    <a:cubicBezTo>
                      <a:pt x="124" y="155"/>
                      <a:pt x="124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24" y="124"/>
                      <a:pt x="156" y="124"/>
                    </a:cubicBezTo>
                    <a:lnTo>
                      <a:pt x="156" y="124"/>
                    </a:lnTo>
                    <a:cubicBezTo>
                      <a:pt x="156" y="124"/>
                      <a:pt x="156" y="124"/>
                      <a:pt x="15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62"/>
                    </a:cubicBezTo>
                    <a:lnTo>
                      <a:pt x="186" y="31"/>
                    </a:ln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0"/>
                      <a:pt x="217" y="0"/>
                    </a:cubicBezTo>
                    <a:lnTo>
                      <a:pt x="217" y="0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0"/>
                    </a:lnTo>
                    <a:cubicBezTo>
                      <a:pt x="156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24" y="62"/>
                      <a:pt x="124" y="62"/>
                      <a:pt x="93" y="62"/>
                    </a:cubicBezTo>
                    <a:lnTo>
                      <a:pt x="93" y="93"/>
                    </a:lnTo>
                    <a:cubicBezTo>
                      <a:pt x="62" y="93"/>
                      <a:pt x="32" y="93"/>
                      <a:pt x="32" y="93"/>
                    </a:cubicBezTo>
                    <a:lnTo>
                      <a:pt x="32" y="93"/>
                    </a:lnTo>
                    <a:cubicBezTo>
                      <a:pt x="32" y="124"/>
                      <a:pt x="0" y="124"/>
                      <a:pt x="0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8" name="Freeform 130">
                <a:extLst>
                  <a:ext uri="{FF2B5EF4-FFF2-40B4-BE49-F238E27FC236}">
                    <a16:creationId xmlns:a16="http://schemas.microsoft.com/office/drawing/2014/main" xmlns="" id="{C9F42885-70F0-4567-9B21-F0977468B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125663"/>
                <a:ext cx="88900" cy="77787"/>
              </a:xfrm>
              <a:custGeom>
                <a:avLst/>
                <a:gdLst>
                  <a:gd name="T0" fmla="*/ 216 w 249"/>
                  <a:gd name="T1" fmla="*/ 93 h 218"/>
                  <a:gd name="T2" fmla="*/ 216 w 249"/>
                  <a:gd name="T3" fmla="*/ 93 h 218"/>
                  <a:gd name="T4" fmla="*/ 216 w 249"/>
                  <a:gd name="T5" fmla="*/ 93 h 218"/>
                  <a:gd name="T6" fmla="*/ 185 w 249"/>
                  <a:gd name="T7" fmla="*/ 62 h 218"/>
                  <a:gd name="T8" fmla="*/ 185 w 249"/>
                  <a:gd name="T9" fmla="*/ 32 h 218"/>
                  <a:gd name="T10" fmla="*/ 185 w 249"/>
                  <a:gd name="T11" fmla="*/ 32 h 218"/>
                  <a:gd name="T12" fmla="*/ 185 w 249"/>
                  <a:gd name="T13" fmla="*/ 32 h 218"/>
                  <a:gd name="T14" fmla="*/ 185 w 249"/>
                  <a:gd name="T15" fmla="*/ 32 h 218"/>
                  <a:gd name="T16" fmla="*/ 185 w 249"/>
                  <a:gd name="T17" fmla="*/ 32 h 218"/>
                  <a:gd name="T18" fmla="*/ 154 w 249"/>
                  <a:gd name="T19" fmla="*/ 32 h 218"/>
                  <a:gd name="T20" fmla="*/ 154 w 249"/>
                  <a:gd name="T21" fmla="*/ 32 h 218"/>
                  <a:gd name="T22" fmla="*/ 124 w 249"/>
                  <a:gd name="T23" fmla="*/ 0 h 218"/>
                  <a:gd name="T24" fmla="*/ 124 w 249"/>
                  <a:gd name="T25" fmla="*/ 0 h 218"/>
                  <a:gd name="T26" fmla="*/ 124 w 249"/>
                  <a:gd name="T27" fmla="*/ 0 h 218"/>
                  <a:gd name="T28" fmla="*/ 124 w 249"/>
                  <a:gd name="T29" fmla="*/ 0 h 218"/>
                  <a:gd name="T30" fmla="*/ 124 w 249"/>
                  <a:gd name="T31" fmla="*/ 0 h 218"/>
                  <a:gd name="T32" fmla="*/ 124 w 249"/>
                  <a:gd name="T33" fmla="*/ 0 h 218"/>
                  <a:gd name="T34" fmla="*/ 124 w 249"/>
                  <a:gd name="T35" fmla="*/ 0 h 218"/>
                  <a:gd name="T36" fmla="*/ 124 w 249"/>
                  <a:gd name="T37" fmla="*/ 32 h 218"/>
                  <a:gd name="T38" fmla="*/ 124 w 249"/>
                  <a:gd name="T39" fmla="*/ 32 h 218"/>
                  <a:gd name="T40" fmla="*/ 92 w 249"/>
                  <a:gd name="T41" fmla="*/ 32 h 218"/>
                  <a:gd name="T42" fmla="*/ 92 w 249"/>
                  <a:gd name="T43" fmla="*/ 32 h 218"/>
                  <a:gd name="T44" fmla="*/ 92 w 249"/>
                  <a:gd name="T45" fmla="*/ 32 h 218"/>
                  <a:gd name="T46" fmla="*/ 61 w 249"/>
                  <a:gd name="T47" fmla="*/ 32 h 218"/>
                  <a:gd name="T48" fmla="*/ 30 w 249"/>
                  <a:gd name="T49" fmla="*/ 32 h 218"/>
                  <a:gd name="T50" fmla="*/ 30 w 249"/>
                  <a:gd name="T51" fmla="*/ 32 h 218"/>
                  <a:gd name="T52" fmla="*/ 30 w 249"/>
                  <a:gd name="T53" fmla="*/ 32 h 218"/>
                  <a:gd name="T54" fmla="*/ 30 w 249"/>
                  <a:gd name="T55" fmla="*/ 32 h 218"/>
                  <a:gd name="T56" fmla="*/ 30 w 249"/>
                  <a:gd name="T57" fmla="*/ 32 h 218"/>
                  <a:gd name="T58" fmla="*/ 0 w 249"/>
                  <a:gd name="T59" fmla="*/ 32 h 218"/>
                  <a:gd name="T60" fmla="*/ 30 w 249"/>
                  <a:gd name="T61" fmla="*/ 32 h 218"/>
                  <a:gd name="T62" fmla="*/ 30 w 249"/>
                  <a:gd name="T63" fmla="*/ 32 h 218"/>
                  <a:gd name="T64" fmla="*/ 30 w 249"/>
                  <a:gd name="T65" fmla="*/ 93 h 218"/>
                  <a:gd name="T66" fmla="*/ 30 w 249"/>
                  <a:gd name="T67" fmla="*/ 93 h 218"/>
                  <a:gd name="T68" fmla="*/ 30 w 249"/>
                  <a:gd name="T69" fmla="*/ 93 h 218"/>
                  <a:gd name="T70" fmla="*/ 61 w 249"/>
                  <a:gd name="T71" fmla="*/ 93 h 218"/>
                  <a:gd name="T72" fmla="*/ 61 w 249"/>
                  <a:gd name="T73" fmla="*/ 62 h 218"/>
                  <a:gd name="T74" fmla="*/ 61 w 249"/>
                  <a:gd name="T75" fmla="*/ 62 h 218"/>
                  <a:gd name="T76" fmla="*/ 92 w 249"/>
                  <a:gd name="T77" fmla="*/ 93 h 218"/>
                  <a:gd name="T78" fmla="*/ 92 w 249"/>
                  <a:gd name="T79" fmla="*/ 93 h 218"/>
                  <a:gd name="T80" fmla="*/ 92 w 249"/>
                  <a:gd name="T81" fmla="*/ 93 h 218"/>
                  <a:gd name="T82" fmla="*/ 124 w 249"/>
                  <a:gd name="T83" fmla="*/ 93 h 218"/>
                  <a:gd name="T84" fmla="*/ 124 w 249"/>
                  <a:gd name="T85" fmla="*/ 156 h 218"/>
                  <a:gd name="T86" fmla="*/ 124 w 249"/>
                  <a:gd name="T87" fmla="*/ 156 h 218"/>
                  <a:gd name="T88" fmla="*/ 124 w 249"/>
                  <a:gd name="T89" fmla="*/ 156 h 218"/>
                  <a:gd name="T90" fmla="*/ 154 w 249"/>
                  <a:gd name="T91" fmla="*/ 186 h 218"/>
                  <a:gd name="T92" fmla="*/ 154 w 249"/>
                  <a:gd name="T93" fmla="*/ 186 h 218"/>
                  <a:gd name="T94" fmla="*/ 154 w 249"/>
                  <a:gd name="T95" fmla="*/ 186 h 218"/>
                  <a:gd name="T96" fmla="*/ 124 w 249"/>
                  <a:gd name="T97" fmla="*/ 186 h 218"/>
                  <a:gd name="T98" fmla="*/ 124 w 249"/>
                  <a:gd name="T99" fmla="*/ 186 h 218"/>
                  <a:gd name="T100" fmla="*/ 124 w 249"/>
                  <a:gd name="T101" fmla="*/ 217 h 218"/>
                  <a:gd name="T102" fmla="*/ 124 w 249"/>
                  <a:gd name="T103" fmla="*/ 217 h 218"/>
                  <a:gd name="T104" fmla="*/ 124 w 249"/>
                  <a:gd name="T105" fmla="*/ 217 h 218"/>
                  <a:gd name="T106" fmla="*/ 124 w 249"/>
                  <a:gd name="T107" fmla="*/ 217 h 218"/>
                  <a:gd name="T108" fmla="*/ 124 w 249"/>
                  <a:gd name="T109" fmla="*/ 217 h 218"/>
                  <a:gd name="T110" fmla="*/ 154 w 249"/>
                  <a:gd name="T111" fmla="*/ 186 h 218"/>
                  <a:gd name="T112" fmla="*/ 154 w 249"/>
                  <a:gd name="T113" fmla="*/ 186 h 218"/>
                  <a:gd name="T114" fmla="*/ 185 w 249"/>
                  <a:gd name="T115" fmla="*/ 156 h 218"/>
                  <a:gd name="T116" fmla="*/ 216 w 249"/>
                  <a:gd name="T117" fmla="*/ 156 h 218"/>
                  <a:gd name="T118" fmla="*/ 216 w 249"/>
                  <a:gd name="T119" fmla="*/ 124 h 218"/>
                  <a:gd name="T120" fmla="*/ 216 w 249"/>
                  <a:gd name="T121" fmla="*/ 124 h 218"/>
                  <a:gd name="T122" fmla="*/ 248 w 249"/>
                  <a:gd name="T123" fmla="*/ 93 h 218"/>
                  <a:gd name="T124" fmla="*/ 216 w 249"/>
                  <a:gd name="T125" fmla="*/ 9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9" h="218">
                    <a:moveTo>
                      <a:pt x="216" y="93"/>
                    </a:moveTo>
                    <a:lnTo>
                      <a:pt x="216" y="93"/>
                    </a:lnTo>
                    <a:lnTo>
                      <a:pt x="216" y="93"/>
                    </a:lnTo>
                    <a:cubicBezTo>
                      <a:pt x="185" y="62"/>
                      <a:pt x="185" y="62"/>
                      <a:pt x="185" y="62"/>
                    </a:cubicBez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85" y="32"/>
                    </a:lnTo>
                    <a:lnTo>
                      <a:pt x="154" y="32"/>
                    </a:lnTo>
                    <a:lnTo>
                      <a:pt x="154" y="32"/>
                    </a:lnTo>
                    <a:cubicBezTo>
                      <a:pt x="154" y="32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cubicBezTo>
                      <a:pt x="124" y="0"/>
                      <a:pt x="124" y="0"/>
                      <a:pt x="124" y="32"/>
                    </a:cubicBezTo>
                    <a:lnTo>
                      <a:pt x="124" y="32"/>
                    </a:lnTo>
                    <a:lnTo>
                      <a:pt x="92" y="32"/>
                    </a:lnTo>
                    <a:lnTo>
                      <a:pt x="92" y="32"/>
                    </a:lnTo>
                    <a:lnTo>
                      <a:pt x="92" y="32"/>
                    </a:lnTo>
                    <a:cubicBezTo>
                      <a:pt x="92" y="32"/>
                      <a:pt x="92" y="32"/>
                      <a:pt x="61" y="32"/>
                    </a:cubicBezTo>
                    <a:cubicBezTo>
                      <a:pt x="61" y="32"/>
                      <a:pt x="61" y="32"/>
                      <a:pt x="30" y="32"/>
                    </a:cubicBez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0" y="32"/>
                    </a:lnTo>
                    <a:cubicBezTo>
                      <a:pt x="30" y="32"/>
                      <a:pt x="30" y="32"/>
                      <a:pt x="0" y="32"/>
                    </a:cubicBezTo>
                    <a:cubicBezTo>
                      <a:pt x="0" y="32"/>
                      <a:pt x="0" y="32"/>
                      <a:pt x="30" y="32"/>
                    </a:cubicBezTo>
                    <a:lnTo>
                      <a:pt x="30" y="32"/>
                    </a:lnTo>
                    <a:cubicBezTo>
                      <a:pt x="30" y="62"/>
                      <a:pt x="30" y="62"/>
                      <a:pt x="30" y="93"/>
                    </a:cubicBezTo>
                    <a:lnTo>
                      <a:pt x="30" y="93"/>
                    </a:lnTo>
                    <a:lnTo>
                      <a:pt x="30" y="93"/>
                    </a:lnTo>
                    <a:cubicBezTo>
                      <a:pt x="30" y="93"/>
                      <a:pt x="30" y="93"/>
                      <a:pt x="61" y="93"/>
                    </a:cubicBez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93"/>
                      <a:pt x="92" y="93"/>
                      <a:pt x="92" y="93"/>
                    </a:cubicBezTo>
                    <a:lnTo>
                      <a:pt x="92" y="93"/>
                    </a:lnTo>
                    <a:lnTo>
                      <a:pt x="92" y="93"/>
                    </a:lnTo>
                    <a:lnTo>
                      <a:pt x="124" y="93"/>
                    </a:lnTo>
                    <a:cubicBezTo>
                      <a:pt x="124" y="124"/>
                      <a:pt x="124" y="124"/>
                      <a:pt x="124" y="156"/>
                    </a:cubicBezTo>
                    <a:lnTo>
                      <a:pt x="124" y="156"/>
                    </a:lnTo>
                    <a:lnTo>
                      <a:pt x="124" y="156"/>
                    </a:lnTo>
                    <a:cubicBezTo>
                      <a:pt x="154" y="156"/>
                      <a:pt x="154" y="156"/>
                      <a:pt x="154" y="186"/>
                    </a:cubicBezTo>
                    <a:lnTo>
                      <a:pt x="154" y="186"/>
                    </a:lnTo>
                    <a:lnTo>
                      <a:pt x="15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lnTo>
                      <a:pt x="154" y="186"/>
                    </a:lnTo>
                    <a:lnTo>
                      <a:pt x="154" y="186"/>
                    </a:lnTo>
                    <a:cubicBezTo>
                      <a:pt x="154" y="156"/>
                      <a:pt x="185" y="156"/>
                      <a:pt x="185" y="156"/>
                    </a:cubicBezTo>
                    <a:cubicBezTo>
                      <a:pt x="185" y="156"/>
                      <a:pt x="185" y="156"/>
                      <a:pt x="216" y="156"/>
                    </a:cubicBez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3"/>
                      <a:pt x="216" y="93"/>
                      <a:pt x="248" y="93"/>
                    </a:cubicBezTo>
                    <a:cubicBezTo>
                      <a:pt x="248" y="93"/>
                      <a:pt x="248" y="93"/>
                      <a:pt x="216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39" name="Freeform 131">
                <a:extLst>
                  <a:ext uri="{FF2B5EF4-FFF2-40B4-BE49-F238E27FC236}">
                    <a16:creationId xmlns:a16="http://schemas.microsoft.com/office/drawing/2014/main" xmlns="" id="{41613852-A3D8-490D-A2E3-23A224EF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6913" y="2282825"/>
                <a:ext cx="55562" cy="133350"/>
              </a:xfrm>
              <a:custGeom>
                <a:avLst/>
                <a:gdLst>
                  <a:gd name="T0" fmla="*/ 63 w 156"/>
                  <a:gd name="T1" fmla="*/ 278 h 372"/>
                  <a:gd name="T2" fmla="*/ 63 w 156"/>
                  <a:gd name="T3" fmla="*/ 278 h 372"/>
                  <a:gd name="T4" fmla="*/ 63 w 156"/>
                  <a:gd name="T5" fmla="*/ 278 h 372"/>
                  <a:gd name="T6" fmla="*/ 63 w 156"/>
                  <a:gd name="T7" fmla="*/ 278 h 372"/>
                  <a:gd name="T8" fmla="*/ 31 w 156"/>
                  <a:gd name="T9" fmla="*/ 309 h 372"/>
                  <a:gd name="T10" fmla="*/ 31 w 156"/>
                  <a:gd name="T11" fmla="*/ 309 h 372"/>
                  <a:gd name="T12" fmla="*/ 31 w 156"/>
                  <a:gd name="T13" fmla="*/ 309 h 372"/>
                  <a:gd name="T14" fmla="*/ 31 w 156"/>
                  <a:gd name="T15" fmla="*/ 309 h 372"/>
                  <a:gd name="T16" fmla="*/ 31 w 156"/>
                  <a:gd name="T17" fmla="*/ 309 h 372"/>
                  <a:gd name="T18" fmla="*/ 0 w 156"/>
                  <a:gd name="T19" fmla="*/ 341 h 372"/>
                  <a:gd name="T20" fmla="*/ 0 w 156"/>
                  <a:gd name="T21" fmla="*/ 341 h 372"/>
                  <a:gd name="T22" fmla="*/ 0 w 156"/>
                  <a:gd name="T23" fmla="*/ 341 h 372"/>
                  <a:gd name="T24" fmla="*/ 0 w 156"/>
                  <a:gd name="T25" fmla="*/ 341 h 372"/>
                  <a:gd name="T26" fmla="*/ 31 w 156"/>
                  <a:gd name="T27" fmla="*/ 371 h 372"/>
                  <a:gd name="T28" fmla="*/ 31 w 156"/>
                  <a:gd name="T29" fmla="*/ 371 h 372"/>
                  <a:gd name="T30" fmla="*/ 93 w 156"/>
                  <a:gd name="T31" fmla="*/ 341 h 372"/>
                  <a:gd name="T32" fmla="*/ 93 w 156"/>
                  <a:gd name="T33" fmla="*/ 341 h 372"/>
                  <a:gd name="T34" fmla="*/ 93 w 156"/>
                  <a:gd name="T35" fmla="*/ 309 h 372"/>
                  <a:gd name="T36" fmla="*/ 93 w 156"/>
                  <a:gd name="T37" fmla="*/ 309 h 372"/>
                  <a:gd name="T38" fmla="*/ 155 w 156"/>
                  <a:gd name="T39" fmla="*/ 247 h 372"/>
                  <a:gd name="T40" fmla="*/ 155 w 156"/>
                  <a:gd name="T41" fmla="*/ 247 h 372"/>
                  <a:gd name="T42" fmla="*/ 155 w 156"/>
                  <a:gd name="T43" fmla="*/ 217 h 372"/>
                  <a:gd name="T44" fmla="*/ 155 w 156"/>
                  <a:gd name="T45" fmla="*/ 185 h 372"/>
                  <a:gd name="T46" fmla="*/ 155 w 156"/>
                  <a:gd name="T47" fmla="*/ 154 h 372"/>
                  <a:gd name="T48" fmla="*/ 155 w 156"/>
                  <a:gd name="T49" fmla="*/ 154 h 372"/>
                  <a:gd name="T50" fmla="*/ 155 w 156"/>
                  <a:gd name="T51" fmla="*/ 123 h 372"/>
                  <a:gd name="T52" fmla="*/ 155 w 156"/>
                  <a:gd name="T53" fmla="*/ 123 h 372"/>
                  <a:gd name="T54" fmla="*/ 124 w 156"/>
                  <a:gd name="T55" fmla="*/ 31 h 372"/>
                  <a:gd name="T56" fmla="*/ 124 w 156"/>
                  <a:gd name="T57" fmla="*/ 31 h 372"/>
                  <a:gd name="T58" fmla="*/ 93 w 156"/>
                  <a:gd name="T59" fmla="*/ 31 h 372"/>
                  <a:gd name="T60" fmla="*/ 93 w 156"/>
                  <a:gd name="T61" fmla="*/ 0 h 372"/>
                  <a:gd name="T62" fmla="*/ 93 w 156"/>
                  <a:gd name="T63" fmla="*/ 31 h 372"/>
                  <a:gd name="T64" fmla="*/ 93 w 156"/>
                  <a:gd name="T65" fmla="*/ 31 h 372"/>
                  <a:gd name="T66" fmla="*/ 93 w 156"/>
                  <a:gd name="T67" fmla="*/ 31 h 372"/>
                  <a:gd name="T68" fmla="*/ 93 w 156"/>
                  <a:gd name="T69" fmla="*/ 31 h 372"/>
                  <a:gd name="T70" fmla="*/ 93 w 156"/>
                  <a:gd name="T71" fmla="*/ 31 h 372"/>
                  <a:gd name="T72" fmla="*/ 93 w 156"/>
                  <a:gd name="T73" fmla="*/ 61 h 372"/>
                  <a:gd name="T74" fmla="*/ 93 w 156"/>
                  <a:gd name="T75" fmla="*/ 93 h 372"/>
                  <a:gd name="T76" fmla="*/ 93 w 156"/>
                  <a:gd name="T77" fmla="*/ 93 h 372"/>
                  <a:gd name="T78" fmla="*/ 93 w 156"/>
                  <a:gd name="T79" fmla="*/ 93 h 372"/>
                  <a:gd name="T80" fmla="*/ 93 w 156"/>
                  <a:gd name="T81" fmla="*/ 93 h 372"/>
                  <a:gd name="T82" fmla="*/ 93 w 156"/>
                  <a:gd name="T83" fmla="*/ 123 h 372"/>
                  <a:gd name="T84" fmla="*/ 93 w 156"/>
                  <a:gd name="T85" fmla="*/ 154 h 372"/>
                  <a:gd name="T86" fmla="*/ 93 w 156"/>
                  <a:gd name="T87" fmla="*/ 185 h 372"/>
                  <a:gd name="T88" fmla="*/ 93 w 156"/>
                  <a:gd name="T89" fmla="*/ 217 h 372"/>
                  <a:gd name="T90" fmla="*/ 93 w 156"/>
                  <a:gd name="T91" fmla="*/ 247 h 372"/>
                  <a:gd name="T92" fmla="*/ 93 w 156"/>
                  <a:gd name="T93" fmla="*/ 278 h 372"/>
                  <a:gd name="T94" fmla="*/ 93 w 156"/>
                  <a:gd name="T95" fmla="*/ 278 h 372"/>
                  <a:gd name="T96" fmla="*/ 63 w 156"/>
                  <a:gd name="T97" fmla="*/ 2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6" h="372">
                    <a:moveTo>
                      <a:pt x="63" y="278"/>
                    </a:moveTo>
                    <a:lnTo>
                      <a:pt x="63" y="278"/>
                    </a:lnTo>
                    <a:lnTo>
                      <a:pt x="63" y="278"/>
                    </a:lnTo>
                    <a:lnTo>
                      <a:pt x="63" y="278"/>
                    </a:lnTo>
                    <a:cubicBezTo>
                      <a:pt x="31" y="278"/>
                      <a:pt x="31" y="309"/>
                      <a:pt x="31" y="309"/>
                    </a:cubicBez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lnTo>
                      <a:pt x="31" y="309"/>
                    </a:lnTo>
                    <a:cubicBezTo>
                      <a:pt x="31" y="341"/>
                      <a:pt x="31" y="341"/>
                      <a:pt x="0" y="341"/>
                    </a:cubicBezTo>
                    <a:lnTo>
                      <a:pt x="0" y="341"/>
                    </a:lnTo>
                    <a:lnTo>
                      <a:pt x="0" y="341"/>
                    </a:lnTo>
                    <a:lnTo>
                      <a:pt x="0" y="341"/>
                    </a:lnTo>
                    <a:lnTo>
                      <a:pt x="31" y="371"/>
                    </a:lnTo>
                    <a:lnTo>
                      <a:pt x="31" y="371"/>
                    </a:lnTo>
                    <a:cubicBezTo>
                      <a:pt x="31" y="341"/>
                      <a:pt x="63" y="341"/>
                      <a:pt x="93" y="341"/>
                    </a:cubicBezTo>
                    <a:lnTo>
                      <a:pt x="93" y="341"/>
                    </a:lnTo>
                    <a:cubicBezTo>
                      <a:pt x="93" y="309"/>
                      <a:pt x="93" y="309"/>
                      <a:pt x="93" y="309"/>
                    </a:cubicBezTo>
                    <a:lnTo>
                      <a:pt x="93" y="309"/>
                    </a:lnTo>
                    <a:cubicBezTo>
                      <a:pt x="93" y="309"/>
                      <a:pt x="124" y="278"/>
                      <a:pt x="155" y="247"/>
                    </a:cubicBezTo>
                    <a:lnTo>
                      <a:pt x="155" y="247"/>
                    </a:lnTo>
                    <a:lnTo>
                      <a:pt x="155" y="217"/>
                    </a:lnTo>
                    <a:cubicBezTo>
                      <a:pt x="155" y="185"/>
                      <a:pt x="155" y="185"/>
                      <a:pt x="155" y="185"/>
                    </a:cubicBezTo>
                    <a:cubicBezTo>
                      <a:pt x="155" y="185"/>
                      <a:pt x="155" y="185"/>
                      <a:pt x="155" y="154"/>
                    </a:cubicBezTo>
                    <a:lnTo>
                      <a:pt x="155" y="154"/>
                    </a:lnTo>
                    <a:lnTo>
                      <a:pt x="155" y="123"/>
                    </a:lnTo>
                    <a:lnTo>
                      <a:pt x="155" y="123"/>
                    </a:lnTo>
                    <a:cubicBezTo>
                      <a:pt x="124" y="93"/>
                      <a:pt x="124" y="61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31"/>
                    </a:lnTo>
                    <a:lnTo>
                      <a:pt x="93" y="61"/>
                    </a:lnTo>
                    <a:cubicBezTo>
                      <a:pt x="93" y="61"/>
                      <a:pt x="93" y="61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93" y="93"/>
                      <a:pt x="93" y="93"/>
                      <a:pt x="93" y="123"/>
                    </a:cubicBezTo>
                    <a:cubicBezTo>
                      <a:pt x="93" y="123"/>
                      <a:pt x="93" y="123"/>
                      <a:pt x="93" y="154"/>
                    </a:cubicBezTo>
                    <a:cubicBezTo>
                      <a:pt x="93" y="185"/>
                      <a:pt x="93" y="185"/>
                      <a:pt x="93" y="185"/>
                    </a:cubicBezTo>
                    <a:lnTo>
                      <a:pt x="93" y="217"/>
                    </a:lnTo>
                    <a:cubicBezTo>
                      <a:pt x="93" y="217"/>
                      <a:pt x="93" y="217"/>
                      <a:pt x="93" y="247"/>
                    </a:cubicBezTo>
                    <a:cubicBezTo>
                      <a:pt x="93" y="247"/>
                      <a:pt x="93" y="247"/>
                      <a:pt x="93" y="278"/>
                    </a:cubicBezTo>
                    <a:lnTo>
                      <a:pt x="93" y="278"/>
                    </a:lnTo>
                    <a:lnTo>
                      <a:pt x="63" y="278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xmlns="" id="{54E9D8B2-DB23-42ED-8C65-1B911F96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2327275"/>
                <a:ext cx="88900" cy="79375"/>
              </a:xfrm>
              <a:custGeom>
                <a:avLst/>
                <a:gdLst>
                  <a:gd name="T0" fmla="*/ 154 w 249"/>
                  <a:gd name="T1" fmla="*/ 155 h 219"/>
                  <a:gd name="T2" fmla="*/ 154 w 249"/>
                  <a:gd name="T3" fmla="*/ 155 h 219"/>
                  <a:gd name="T4" fmla="*/ 154 w 249"/>
                  <a:gd name="T5" fmla="*/ 155 h 219"/>
                  <a:gd name="T6" fmla="*/ 154 w 249"/>
                  <a:gd name="T7" fmla="*/ 155 h 219"/>
                  <a:gd name="T8" fmla="*/ 154 w 249"/>
                  <a:gd name="T9" fmla="*/ 155 h 219"/>
                  <a:gd name="T10" fmla="*/ 154 w 249"/>
                  <a:gd name="T11" fmla="*/ 155 h 219"/>
                  <a:gd name="T12" fmla="*/ 154 w 249"/>
                  <a:gd name="T13" fmla="*/ 124 h 219"/>
                  <a:gd name="T14" fmla="*/ 154 w 249"/>
                  <a:gd name="T15" fmla="*/ 124 h 219"/>
                  <a:gd name="T16" fmla="*/ 154 w 249"/>
                  <a:gd name="T17" fmla="*/ 124 h 219"/>
                  <a:gd name="T18" fmla="*/ 185 w 249"/>
                  <a:gd name="T19" fmla="*/ 124 h 219"/>
                  <a:gd name="T20" fmla="*/ 185 w 249"/>
                  <a:gd name="T21" fmla="*/ 124 h 219"/>
                  <a:gd name="T22" fmla="*/ 216 w 249"/>
                  <a:gd name="T23" fmla="*/ 124 h 219"/>
                  <a:gd name="T24" fmla="*/ 216 w 249"/>
                  <a:gd name="T25" fmla="*/ 124 h 219"/>
                  <a:gd name="T26" fmla="*/ 248 w 249"/>
                  <a:gd name="T27" fmla="*/ 94 h 219"/>
                  <a:gd name="T28" fmla="*/ 248 w 249"/>
                  <a:gd name="T29" fmla="*/ 94 h 219"/>
                  <a:gd name="T30" fmla="*/ 248 w 249"/>
                  <a:gd name="T31" fmla="*/ 94 h 219"/>
                  <a:gd name="T32" fmla="*/ 248 w 249"/>
                  <a:gd name="T33" fmla="*/ 62 h 219"/>
                  <a:gd name="T34" fmla="*/ 248 w 249"/>
                  <a:gd name="T35" fmla="*/ 31 h 219"/>
                  <a:gd name="T36" fmla="*/ 248 w 249"/>
                  <a:gd name="T37" fmla="*/ 0 h 219"/>
                  <a:gd name="T38" fmla="*/ 248 w 249"/>
                  <a:gd name="T39" fmla="*/ 0 h 219"/>
                  <a:gd name="T40" fmla="*/ 248 w 249"/>
                  <a:gd name="T41" fmla="*/ 0 h 219"/>
                  <a:gd name="T42" fmla="*/ 248 w 249"/>
                  <a:gd name="T43" fmla="*/ 0 h 219"/>
                  <a:gd name="T44" fmla="*/ 216 w 249"/>
                  <a:gd name="T45" fmla="*/ 0 h 219"/>
                  <a:gd name="T46" fmla="*/ 216 w 249"/>
                  <a:gd name="T47" fmla="*/ 0 h 219"/>
                  <a:gd name="T48" fmla="*/ 216 w 249"/>
                  <a:gd name="T49" fmla="*/ 0 h 219"/>
                  <a:gd name="T50" fmla="*/ 216 w 249"/>
                  <a:gd name="T51" fmla="*/ 0 h 219"/>
                  <a:gd name="T52" fmla="*/ 216 w 249"/>
                  <a:gd name="T53" fmla="*/ 0 h 219"/>
                  <a:gd name="T54" fmla="*/ 185 w 249"/>
                  <a:gd name="T55" fmla="*/ 0 h 219"/>
                  <a:gd name="T56" fmla="*/ 185 w 249"/>
                  <a:gd name="T57" fmla="*/ 31 h 219"/>
                  <a:gd name="T58" fmla="*/ 154 w 249"/>
                  <a:gd name="T59" fmla="*/ 31 h 219"/>
                  <a:gd name="T60" fmla="*/ 154 w 249"/>
                  <a:gd name="T61" fmla="*/ 31 h 219"/>
                  <a:gd name="T62" fmla="*/ 124 w 249"/>
                  <a:gd name="T63" fmla="*/ 31 h 219"/>
                  <a:gd name="T64" fmla="*/ 124 w 249"/>
                  <a:gd name="T65" fmla="*/ 0 h 219"/>
                  <a:gd name="T66" fmla="*/ 124 w 249"/>
                  <a:gd name="T67" fmla="*/ 0 h 219"/>
                  <a:gd name="T68" fmla="*/ 92 w 249"/>
                  <a:gd name="T69" fmla="*/ 0 h 219"/>
                  <a:gd name="T70" fmla="*/ 92 w 249"/>
                  <a:gd name="T71" fmla="*/ 0 h 219"/>
                  <a:gd name="T72" fmla="*/ 92 w 249"/>
                  <a:gd name="T73" fmla="*/ 0 h 219"/>
                  <a:gd name="T74" fmla="*/ 61 w 249"/>
                  <a:gd name="T75" fmla="*/ 0 h 219"/>
                  <a:gd name="T76" fmla="*/ 30 w 249"/>
                  <a:gd name="T77" fmla="*/ 0 h 219"/>
                  <a:gd name="T78" fmla="*/ 30 w 249"/>
                  <a:gd name="T79" fmla="*/ 0 h 219"/>
                  <a:gd name="T80" fmla="*/ 30 w 249"/>
                  <a:gd name="T81" fmla="*/ 0 h 219"/>
                  <a:gd name="T82" fmla="*/ 0 w 249"/>
                  <a:gd name="T83" fmla="*/ 31 h 219"/>
                  <a:gd name="T84" fmla="*/ 0 w 249"/>
                  <a:gd name="T85" fmla="*/ 62 h 219"/>
                  <a:gd name="T86" fmla="*/ 30 w 249"/>
                  <a:gd name="T87" fmla="*/ 124 h 219"/>
                  <a:gd name="T88" fmla="*/ 30 w 249"/>
                  <a:gd name="T89" fmla="*/ 124 h 219"/>
                  <a:gd name="T90" fmla="*/ 30 w 249"/>
                  <a:gd name="T91" fmla="*/ 155 h 219"/>
                  <a:gd name="T92" fmla="*/ 61 w 249"/>
                  <a:gd name="T93" fmla="*/ 186 h 219"/>
                  <a:gd name="T94" fmla="*/ 92 w 249"/>
                  <a:gd name="T95" fmla="*/ 218 h 219"/>
                  <a:gd name="T96" fmla="*/ 92 w 249"/>
                  <a:gd name="T97" fmla="*/ 186 h 219"/>
                  <a:gd name="T98" fmla="*/ 124 w 249"/>
                  <a:gd name="T99" fmla="*/ 186 h 219"/>
                  <a:gd name="T100" fmla="*/ 154 w 249"/>
                  <a:gd name="T101" fmla="*/ 15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49" h="219">
                    <a:moveTo>
                      <a:pt x="154" y="155"/>
                    </a:move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24"/>
                    </a:lnTo>
                    <a:lnTo>
                      <a:pt x="154" y="124"/>
                    </a:lnTo>
                    <a:lnTo>
                      <a:pt x="154" y="124"/>
                    </a:lnTo>
                    <a:cubicBezTo>
                      <a:pt x="185" y="124"/>
                      <a:pt x="185" y="124"/>
                      <a:pt x="185" y="124"/>
                    </a:cubicBezTo>
                    <a:lnTo>
                      <a:pt x="185" y="124"/>
                    </a:lnTo>
                    <a:cubicBezTo>
                      <a:pt x="216" y="124"/>
                      <a:pt x="216" y="124"/>
                      <a:pt x="216" y="124"/>
                    </a:cubicBezTo>
                    <a:lnTo>
                      <a:pt x="216" y="124"/>
                    </a:lnTo>
                    <a:cubicBezTo>
                      <a:pt x="216" y="94"/>
                      <a:pt x="216" y="94"/>
                      <a:pt x="248" y="94"/>
                    </a:cubicBezTo>
                    <a:lnTo>
                      <a:pt x="248" y="94"/>
                    </a:lnTo>
                    <a:lnTo>
                      <a:pt x="248" y="94"/>
                    </a:lnTo>
                    <a:cubicBezTo>
                      <a:pt x="248" y="94"/>
                      <a:pt x="248" y="94"/>
                      <a:pt x="248" y="62"/>
                    </a:cubicBezTo>
                    <a:cubicBezTo>
                      <a:pt x="248" y="62"/>
                      <a:pt x="248" y="62"/>
                      <a:pt x="248" y="31"/>
                    </a:cubicBez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cubicBezTo>
                      <a:pt x="216" y="0"/>
                      <a:pt x="216" y="0"/>
                      <a:pt x="185" y="0"/>
                    </a:cubicBezTo>
                    <a:lnTo>
                      <a:pt x="185" y="31"/>
                    </a:lnTo>
                    <a:cubicBezTo>
                      <a:pt x="185" y="31"/>
                      <a:pt x="185" y="31"/>
                      <a:pt x="154" y="31"/>
                    </a:cubicBezTo>
                    <a:lnTo>
                      <a:pt x="154" y="31"/>
                    </a:lnTo>
                    <a:cubicBezTo>
                      <a:pt x="154" y="31"/>
                      <a:pt x="154" y="31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lnTo>
                      <a:pt x="124" y="0"/>
                    </a:lnTo>
                    <a:cubicBezTo>
                      <a:pt x="92" y="0"/>
                      <a:pt x="92" y="0"/>
                      <a:pt x="92" y="0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92" y="0"/>
                      <a:pt x="61" y="0"/>
                    </a:cubicBezTo>
                    <a:cubicBezTo>
                      <a:pt x="61" y="0"/>
                      <a:pt x="61" y="0"/>
                      <a:pt x="30" y="0"/>
                    </a:cubicBezTo>
                    <a:lnTo>
                      <a:pt x="30" y="0"/>
                    </a:lnTo>
                    <a:lnTo>
                      <a:pt x="3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94"/>
                      <a:pt x="30" y="124"/>
                      <a:pt x="30" y="124"/>
                    </a:cubicBezTo>
                    <a:lnTo>
                      <a:pt x="30" y="124"/>
                    </a:lnTo>
                    <a:cubicBezTo>
                      <a:pt x="30" y="155"/>
                      <a:pt x="30" y="155"/>
                      <a:pt x="30" y="155"/>
                    </a:cubicBezTo>
                    <a:cubicBezTo>
                      <a:pt x="30" y="155"/>
                      <a:pt x="30" y="186"/>
                      <a:pt x="61" y="186"/>
                    </a:cubicBezTo>
                    <a:cubicBezTo>
                      <a:pt x="61" y="186"/>
                      <a:pt x="61" y="186"/>
                      <a:pt x="92" y="218"/>
                    </a:cubicBezTo>
                    <a:cubicBezTo>
                      <a:pt x="92" y="186"/>
                      <a:pt x="92" y="186"/>
                      <a:pt x="92" y="186"/>
                    </a:cubicBezTo>
                    <a:cubicBezTo>
                      <a:pt x="92" y="186"/>
                      <a:pt x="92" y="186"/>
                      <a:pt x="124" y="186"/>
                    </a:cubicBezTo>
                    <a:cubicBezTo>
                      <a:pt x="124" y="186"/>
                      <a:pt x="124" y="155"/>
                      <a:pt x="154" y="15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xmlns="" id="{AF165412-6ECF-47A8-BCF9-3EE42D1B2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2475" y="2560638"/>
                <a:ext cx="168275" cy="179387"/>
              </a:xfrm>
              <a:custGeom>
                <a:avLst/>
                <a:gdLst>
                  <a:gd name="T0" fmla="*/ 32 w 466"/>
                  <a:gd name="T1" fmla="*/ 310 h 497"/>
                  <a:gd name="T2" fmla="*/ 62 w 466"/>
                  <a:gd name="T3" fmla="*/ 341 h 497"/>
                  <a:gd name="T4" fmla="*/ 62 w 466"/>
                  <a:gd name="T5" fmla="*/ 372 h 497"/>
                  <a:gd name="T6" fmla="*/ 62 w 466"/>
                  <a:gd name="T7" fmla="*/ 403 h 497"/>
                  <a:gd name="T8" fmla="*/ 62 w 466"/>
                  <a:gd name="T9" fmla="*/ 434 h 497"/>
                  <a:gd name="T10" fmla="*/ 93 w 466"/>
                  <a:gd name="T11" fmla="*/ 434 h 497"/>
                  <a:gd name="T12" fmla="*/ 124 w 466"/>
                  <a:gd name="T13" fmla="*/ 434 h 497"/>
                  <a:gd name="T14" fmla="*/ 156 w 466"/>
                  <a:gd name="T15" fmla="*/ 434 h 497"/>
                  <a:gd name="T16" fmla="*/ 217 w 466"/>
                  <a:gd name="T17" fmla="*/ 434 h 497"/>
                  <a:gd name="T18" fmla="*/ 248 w 466"/>
                  <a:gd name="T19" fmla="*/ 434 h 497"/>
                  <a:gd name="T20" fmla="*/ 248 w 466"/>
                  <a:gd name="T21" fmla="*/ 434 h 497"/>
                  <a:gd name="T22" fmla="*/ 280 w 466"/>
                  <a:gd name="T23" fmla="*/ 434 h 497"/>
                  <a:gd name="T24" fmla="*/ 310 w 466"/>
                  <a:gd name="T25" fmla="*/ 465 h 497"/>
                  <a:gd name="T26" fmla="*/ 310 w 466"/>
                  <a:gd name="T27" fmla="*/ 496 h 497"/>
                  <a:gd name="T28" fmla="*/ 372 w 466"/>
                  <a:gd name="T29" fmla="*/ 465 h 497"/>
                  <a:gd name="T30" fmla="*/ 372 w 466"/>
                  <a:gd name="T31" fmla="*/ 403 h 497"/>
                  <a:gd name="T32" fmla="*/ 372 w 466"/>
                  <a:gd name="T33" fmla="*/ 403 h 497"/>
                  <a:gd name="T34" fmla="*/ 434 w 466"/>
                  <a:gd name="T35" fmla="*/ 310 h 497"/>
                  <a:gd name="T36" fmla="*/ 434 w 466"/>
                  <a:gd name="T37" fmla="*/ 279 h 497"/>
                  <a:gd name="T38" fmla="*/ 434 w 466"/>
                  <a:gd name="T39" fmla="*/ 217 h 497"/>
                  <a:gd name="T40" fmla="*/ 465 w 466"/>
                  <a:gd name="T41" fmla="*/ 155 h 497"/>
                  <a:gd name="T42" fmla="*/ 465 w 466"/>
                  <a:gd name="T43" fmla="*/ 124 h 497"/>
                  <a:gd name="T44" fmla="*/ 465 w 466"/>
                  <a:gd name="T45" fmla="*/ 93 h 497"/>
                  <a:gd name="T46" fmla="*/ 434 w 466"/>
                  <a:gd name="T47" fmla="*/ 0 h 497"/>
                  <a:gd name="T48" fmla="*/ 372 w 466"/>
                  <a:gd name="T49" fmla="*/ 0 h 497"/>
                  <a:gd name="T50" fmla="*/ 372 w 466"/>
                  <a:gd name="T51" fmla="*/ 31 h 497"/>
                  <a:gd name="T52" fmla="*/ 372 w 466"/>
                  <a:gd name="T53" fmla="*/ 62 h 497"/>
                  <a:gd name="T54" fmla="*/ 372 w 466"/>
                  <a:gd name="T55" fmla="*/ 93 h 497"/>
                  <a:gd name="T56" fmla="*/ 341 w 466"/>
                  <a:gd name="T57" fmla="*/ 124 h 497"/>
                  <a:gd name="T58" fmla="*/ 341 w 466"/>
                  <a:gd name="T59" fmla="*/ 155 h 497"/>
                  <a:gd name="T60" fmla="*/ 341 w 466"/>
                  <a:gd name="T61" fmla="*/ 155 h 497"/>
                  <a:gd name="T62" fmla="*/ 310 w 466"/>
                  <a:gd name="T63" fmla="*/ 186 h 497"/>
                  <a:gd name="T64" fmla="*/ 248 w 466"/>
                  <a:gd name="T65" fmla="*/ 217 h 497"/>
                  <a:gd name="T66" fmla="*/ 186 w 466"/>
                  <a:gd name="T67" fmla="*/ 186 h 497"/>
                  <a:gd name="T68" fmla="*/ 186 w 466"/>
                  <a:gd name="T69" fmla="*/ 186 h 497"/>
                  <a:gd name="T70" fmla="*/ 124 w 466"/>
                  <a:gd name="T71" fmla="*/ 217 h 497"/>
                  <a:gd name="T72" fmla="*/ 124 w 466"/>
                  <a:gd name="T73" fmla="*/ 217 h 497"/>
                  <a:gd name="T74" fmla="*/ 93 w 466"/>
                  <a:gd name="T75" fmla="*/ 217 h 497"/>
                  <a:gd name="T76" fmla="*/ 62 w 466"/>
                  <a:gd name="T77" fmla="*/ 217 h 497"/>
                  <a:gd name="T78" fmla="*/ 62 w 466"/>
                  <a:gd name="T79" fmla="*/ 217 h 497"/>
                  <a:gd name="T80" fmla="*/ 32 w 466"/>
                  <a:gd name="T81" fmla="*/ 186 h 497"/>
                  <a:gd name="T82" fmla="*/ 0 w 466"/>
                  <a:gd name="T83" fmla="*/ 186 h 497"/>
                  <a:gd name="T84" fmla="*/ 0 w 466"/>
                  <a:gd name="T85" fmla="*/ 217 h 497"/>
                  <a:gd name="T86" fmla="*/ 32 w 466"/>
                  <a:gd name="T87" fmla="*/ 279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6" h="497">
                    <a:moveTo>
                      <a:pt x="32" y="310"/>
                    </a:moveTo>
                    <a:lnTo>
                      <a:pt x="32" y="310"/>
                    </a:lnTo>
                    <a:cubicBezTo>
                      <a:pt x="32" y="310"/>
                      <a:pt x="62" y="310"/>
                      <a:pt x="62" y="341"/>
                    </a:cubicBezTo>
                    <a:lnTo>
                      <a:pt x="62" y="341"/>
                    </a:lnTo>
                    <a:lnTo>
                      <a:pt x="62" y="372"/>
                    </a:ln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cubicBezTo>
                      <a:pt x="62" y="434"/>
                      <a:pt x="62" y="434"/>
                      <a:pt x="62" y="434"/>
                    </a:cubicBezTo>
                    <a:lnTo>
                      <a:pt x="62" y="434"/>
                    </a:lnTo>
                    <a:cubicBezTo>
                      <a:pt x="93" y="434"/>
                      <a:pt x="93" y="434"/>
                      <a:pt x="93" y="434"/>
                    </a:cubicBezTo>
                    <a:lnTo>
                      <a:pt x="93" y="434"/>
                    </a:lnTo>
                    <a:lnTo>
                      <a:pt x="93" y="434"/>
                    </a:lnTo>
                    <a:cubicBezTo>
                      <a:pt x="124" y="434"/>
                      <a:pt x="124" y="434"/>
                      <a:pt x="124" y="434"/>
                    </a:cubicBezTo>
                    <a:cubicBezTo>
                      <a:pt x="124" y="403"/>
                      <a:pt x="124" y="403"/>
                      <a:pt x="124" y="403"/>
                    </a:cubicBezTo>
                    <a:cubicBezTo>
                      <a:pt x="156" y="403"/>
                      <a:pt x="156" y="434"/>
                      <a:pt x="156" y="434"/>
                    </a:cubicBezTo>
                    <a:lnTo>
                      <a:pt x="156" y="434"/>
                    </a:lnTo>
                    <a:cubicBezTo>
                      <a:pt x="186" y="434"/>
                      <a:pt x="186" y="434"/>
                      <a:pt x="217" y="434"/>
                    </a:cubicBezTo>
                    <a:lnTo>
                      <a:pt x="217" y="434"/>
                    </a:lnTo>
                    <a:cubicBezTo>
                      <a:pt x="217" y="434"/>
                      <a:pt x="217" y="434"/>
                      <a:pt x="248" y="434"/>
                    </a:cubicBezTo>
                    <a:lnTo>
                      <a:pt x="248" y="434"/>
                    </a:lnTo>
                    <a:lnTo>
                      <a:pt x="248" y="434"/>
                    </a:lnTo>
                    <a:lnTo>
                      <a:pt x="248" y="434"/>
                    </a:lnTo>
                    <a:cubicBezTo>
                      <a:pt x="280" y="434"/>
                      <a:pt x="280" y="434"/>
                      <a:pt x="280" y="434"/>
                    </a:cubicBezTo>
                    <a:cubicBezTo>
                      <a:pt x="280" y="434"/>
                      <a:pt x="280" y="465"/>
                      <a:pt x="310" y="465"/>
                    </a:cubicBezTo>
                    <a:lnTo>
                      <a:pt x="310" y="465"/>
                    </a:lnTo>
                    <a:cubicBezTo>
                      <a:pt x="310" y="465"/>
                      <a:pt x="310" y="465"/>
                      <a:pt x="310" y="496"/>
                    </a:cubicBezTo>
                    <a:lnTo>
                      <a:pt x="310" y="496"/>
                    </a:lnTo>
                    <a:lnTo>
                      <a:pt x="341" y="465"/>
                    </a:lnTo>
                    <a:cubicBezTo>
                      <a:pt x="341" y="465"/>
                      <a:pt x="341" y="465"/>
                      <a:pt x="372" y="465"/>
                    </a:cubicBezTo>
                    <a:lnTo>
                      <a:pt x="372" y="434"/>
                    </a:lnTo>
                    <a:cubicBezTo>
                      <a:pt x="372" y="434"/>
                      <a:pt x="372" y="434"/>
                      <a:pt x="372" y="403"/>
                    </a:cubicBezTo>
                    <a:lnTo>
                      <a:pt x="372" y="403"/>
                    </a:lnTo>
                    <a:lnTo>
                      <a:pt x="372" y="403"/>
                    </a:lnTo>
                    <a:lnTo>
                      <a:pt x="372" y="403"/>
                    </a:lnTo>
                    <a:cubicBezTo>
                      <a:pt x="372" y="372"/>
                      <a:pt x="404" y="310"/>
                      <a:pt x="434" y="310"/>
                    </a:cubicBezTo>
                    <a:lnTo>
                      <a:pt x="434" y="310"/>
                    </a:lnTo>
                    <a:cubicBezTo>
                      <a:pt x="434" y="279"/>
                      <a:pt x="434" y="279"/>
                      <a:pt x="434" y="279"/>
                    </a:cubicBezTo>
                    <a:lnTo>
                      <a:pt x="434" y="279"/>
                    </a:lnTo>
                    <a:cubicBezTo>
                      <a:pt x="434" y="248"/>
                      <a:pt x="434" y="217"/>
                      <a:pt x="434" y="217"/>
                    </a:cubicBezTo>
                    <a:cubicBezTo>
                      <a:pt x="465" y="217"/>
                      <a:pt x="465" y="217"/>
                      <a:pt x="465" y="186"/>
                    </a:cubicBezTo>
                    <a:lnTo>
                      <a:pt x="465" y="155"/>
                    </a:lnTo>
                    <a:lnTo>
                      <a:pt x="465" y="155"/>
                    </a:lnTo>
                    <a:cubicBezTo>
                      <a:pt x="465" y="124"/>
                      <a:pt x="465" y="124"/>
                      <a:pt x="465" y="124"/>
                    </a:cubicBezTo>
                    <a:cubicBezTo>
                      <a:pt x="465" y="93"/>
                      <a:pt x="465" y="93"/>
                      <a:pt x="465" y="93"/>
                    </a:cubicBezTo>
                    <a:lnTo>
                      <a:pt x="465" y="93"/>
                    </a:lnTo>
                    <a:cubicBezTo>
                      <a:pt x="434" y="93"/>
                      <a:pt x="434" y="62"/>
                      <a:pt x="434" y="31"/>
                    </a:cubicBezTo>
                    <a:cubicBezTo>
                      <a:pt x="434" y="31"/>
                      <a:pt x="434" y="31"/>
                      <a:pt x="434" y="0"/>
                    </a:cubicBezTo>
                    <a:lnTo>
                      <a:pt x="434" y="0"/>
                    </a:lnTo>
                    <a:cubicBezTo>
                      <a:pt x="434" y="0"/>
                      <a:pt x="404" y="0"/>
                      <a:pt x="372" y="0"/>
                    </a:cubicBezTo>
                    <a:cubicBezTo>
                      <a:pt x="372" y="0"/>
                      <a:pt x="372" y="0"/>
                      <a:pt x="372" y="31"/>
                    </a:cubicBezTo>
                    <a:lnTo>
                      <a:pt x="372" y="31"/>
                    </a:lnTo>
                    <a:cubicBezTo>
                      <a:pt x="372" y="31"/>
                      <a:pt x="372" y="31"/>
                      <a:pt x="372" y="62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lnTo>
                      <a:pt x="341" y="124"/>
                    </a:ln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48" y="217"/>
                    </a:cubicBezTo>
                    <a:lnTo>
                      <a:pt x="248" y="217"/>
                    </a:lnTo>
                    <a:cubicBezTo>
                      <a:pt x="217" y="217"/>
                      <a:pt x="217" y="186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186" y="186"/>
                      <a:pt x="156" y="186"/>
                      <a:pt x="156" y="217"/>
                    </a:cubicBezTo>
                    <a:cubicBezTo>
                      <a:pt x="156" y="217"/>
                      <a:pt x="156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217"/>
                      <a:pt x="124" y="217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93" y="217"/>
                      <a:pt x="93" y="217"/>
                      <a:pt x="62" y="217"/>
                    </a:cubicBezTo>
                    <a:lnTo>
                      <a:pt x="62" y="217"/>
                    </a:lnTo>
                    <a:lnTo>
                      <a:pt x="62" y="217"/>
                    </a:lnTo>
                    <a:lnTo>
                      <a:pt x="32" y="217"/>
                    </a:ln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0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32" y="217"/>
                      <a:pt x="32" y="279"/>
                      <a:pt x="32" y="279"/>
                    </a:cubicBezTo>
                    <a:lnTo>
                      <a:pt x="32" y="3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xmlns="" id="{A210DB70-BFA0-40C2-A4EE-5195FAFE8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9775" y="1747838"/>
                <a:ext cx="357188" cy="312737"/>
              </a:xfrm>
              <a:custGeom>
                <a:avLst/>
                <a:gdLst>
                  <a:gd name="T0" fmla="*/ 992 w 993"/>
                  <a:gd name="T1" fmla="*/ 774 h 869"/>
                  <a:gd name="T2" fmla="*/ 992 w 993"/>
                  <a:gd name="T3" fmla="*/ 744 h 869"/>
                  <a:gd name="T4" fmla="*/ 992 w 993"/>
                  <a:gd name="T5" fmla="*/ 744 h 869"/>
                  <a:gd name="T6" fmla="*/ 960 w 993"/>
                  <a:gd name="T7" fmla="*/ 713 h 869"/>
                  <a:gd name="T8" fmla="*/ 899 w 993"/>
                  <a:gd name="T9" fmla="*/ 650 h 869"/>
                  <a:gd name="T10" fmla="*/ 899 w 993"/>
                  <a:gd name="T11" fmla="*/ 620 h 869"/>
                  <a:gd name="T12" fmla="*/ 868 w 993"/>
                  <a:gd name="T13" fmla="*/ 589 h 869"/>
                  <a:gd name="T14" fmla="*/ 899 w 993"/>
                  <a:gd name="T15" fmla="*/ 557 h 869"/>
                  <a:gd name="T16" fmla="*/ 899 w 993"/>
                  <a:gd name="T17" fmla="*/ 557 h 869"/>
                  <a:gd name="T18" fmla="*/ 930 w 993"/>
                  <a:gd name="T19" fmla="*/ 526 h 869"/>
                  <a:gd name="T20" fmla="*/ 899 w 993"/>
                  <a:gd name="T21" fmla="*/ 496 h 869"/>
                  <a:gd name="T22" fmla="*/ 868 w 993"/>
                  <a:gd name="T23" fmla="*/ 433 h 869"/>
                  <a:gd name="T24" fmla="*/ 868 w 993"/>
                  <a:gd name="T25" fmla="*/ 402 h 869"/>
                  <a:gd name="T26" fmla="*/ 868 w 993"/>
                  <a:gd name="T27" fmla="*/ 341 h 869"/>
                  <a:gd name="T28" fmla="*/ 868 w 993"/>
                  <a:gd name="T29" fmla="*/ 309 h 869"/>
                  <a:gd name="T30" fmla="*/ 868 w 993"/>
                  <a:gd name="T31" fmla="*/ 278 h 869"/>
                  <a:gd name="T32" fmla="*/ 899 w 993"/>
                  <a:gd name="T33" fmla="*/ 217 h 869"/>
                  <a:gd name="T34" fmla="*/ 868 w 993"/>
                  <a:gd name="T35" fmla="*/ 185 h 869"/>
                  <a:gd name="T36" fmla="*/ 836 w 993"/>
                  <a:gd name="T37" fmla="*/ 154 h 869"/>
                  <a:gd name="T38" fmla="*/ 806 w 993"/>
                  <a:gd name="T39" fmla="*/ 124 h 869"/>
                  <a:gd name="T40" fmla="*/ 775 w 993"/>
                  <a:gd name="T41" fmla="*/ 124 h 869"/>
                  <a:gd name="T42" fmla="*/ 682 w 993"/>
                  <a:gd name="T43" fmla="*/ 93 h 869"/>
                  <a:gd name="T44" fmla="*/ 682 w 993"/>
                  <a:gd name="T45" fmla="*/ 93 h 869"/>
                  <a:gd name="T46" fmla="*/ 651 w 993"/>
                  <a:gd name="T47" fmla="*/ 93 h 869"/>
                  <a:gd name="T48" fmla="*/ 651 w 993"/>
                  <a:gd name="T49" fmla="*/ 93 h 869"/>
                  <a:gd name="T50" fmla="*/ 558 w 993"/>
                  <a:gd name="T51" fmla="*/ 154 h 869"/>
                  <a:gd name="T52" fmla="*/ 434 w 993"/>
                  <a:gd name="T53" fmla="*/ 185 h 869"/>
                  <a:gd name="T54" fmla="*/ 372 w 993"/>
                  <a:gd name="T55" fmla="*/ 185 h 869"/>
                  <a:gd name="T56" fmla="*/ 310 w 993"/>
                  <a:gd name="T57" fmla="*/ 124 h 869"/>
                  <a:gd name="T58" fmla="*/ 216 w 993"/>
                  <a:gd name="T59" fmla="*/ 93 h 869"/>
                  <a:gd name="T60" fmla="*/ 186 w 993"/>
                  <a:gd name="T61" fmla="*/ 61 h 869"/>
                  <a:gd name="T62" fmla="*/ 155 w 993"/>
                  <a:gd name="T63" fmla="*/ 30 h 869"/>
                  <a:gd name="T64" fmla="*/ 155 w 993"/>
                  <a:gd name="T65" fmla="*/ 0 h 869"/>
                  <a:gd name="T66" fmla="*/ 124 w 993"/>
                  <a:gd name="T67" fmla="*/ 30 h 869"/>
                  <a:gd name="T68" fmla="*/ 124 w 993"/>
                  <a:gd name="T69" fmla="*/ 30 h 869"/>
                  <a:gd name="T70" fmla="*/ 124 w 993"/>
                  <a:gd name="T71" fmla="*/ 61 h 869"/>
                  <a:gd name="T72" fmla="*/ 31 w 993"/>
                  <a:gd name="T73" fmla="*/ 30 h 869"/>
                  <a:gd name="T74" fmla="*/ 0 w 993"/>
                  <a:gd name="T75" fmla="*/ 0 h 869"/>
                  <a:gd name="T76" fmla="*/ 0 w 993"/>
                  <a:gd name="T77" fmla="*/ 30 h 869"/>
                  <a:gd name="T78" fmla="*/ 31 w 993"/>
                  <a:gd name="T79" fmla="*/ 124 h 869"/>
                  <a:gd name="T80" fmla="*/ 31 w 993"/>
                  <a:gd name="T81" fmla="*/ 124 h 869"/>
                  <a:gd name="T82" fmla="*/ 62 w 993"/>
                  <a:gd name="T83" fmla="*/ 154 h 869"/>
                  <a:gd name="T84" fmla="*/ 92 w 993"/>
                  <a:gd name="T85" fmla="*/ 185 h 869"/>
                  <a:gd name="T86" fmla="*/ 124 w 993"/>
                  <a:gd name="T87" fmla="*/ 217 h 869"/>
                  <a:gd name="T88" fmla="*/ 124 w 993"/>
                  <a:gd name="T89" fmla="*/ 248 h 869"/>
                  <a:gd name="T90" fmla="*/ 92 w 993"/>
                  <a:gd name="T91" fmla="*/ 309 h 869"/>
                  <a:gd name="T92" fmla="*/ 92 w 993"/>
                  <a:gd name="T93" fmla="*/ 341 h 869"/>
                  <a:gd name="T94" fmla="*/ 124 w 993"/>
                  <a:gd name="T95" fmla="*/ 372 h 869"/>
                  <a:gd name="T96" fmla="*/ 124 w 993"/>
                  <a:gd name="T97" fmla="*/ 372 h 869"/>
                  <a:gd name="T98" fmla="*/ 155 w 993"/>
                  <a:gd name="T99" fmla="*/ 402 h 869"/>
                  <a:gd name="T100" fmla="*/ 186 w 993"/>
                  <a:gd name="T101" fmla="*/ 433 h 869"/>
                  <a:gd name="T102" fmla="*/ 216 w 993"/>
                  <a:gd name="T103" fmla="*/ 496 h 869"/>
                  <a:gd name="T104" fmla="*/ 216 w 993"/>
                  <a:gd name="T105" fmla="*/ 526 h 869"/>
                  <a:gd name="T106" fmla="*/ 248 w 993"/>
                  <a:gd name="T107" fmla="*/ 557 h 869"/>
                  <a:gd name="T108" fmla="*/ 340 w 993"/>
                  <a:gd name="T109" fmla="*/ 589 h 869"/>
                  <a:gd name="T110" fmla="*/ 372 w 993"/>
                  <a:gd name="T111" fmla="*/ 681 h 869"/>
                  <a:gd name="T112" fmla="*/ 496 w 993"/>
                  <a:gd name="T113" fmla="*/ 744 h 869"/>
                  <a:gd name="T114" fmla="*/ 588 w 993"/>
                  <a:gd name="T115" fmla="*/ 774 h 869"/>
                  <a:gd name="T116" fmla="*/ 682 w 993"/>
                  <a:gd name="T117" fmla="*/ 744 h 869"/>
                  <a:gd name="T118" fmla="*/ 712 w 993"/>
                  <a:gd name="T119" fmla="*/ 837 h 869"/>
                  <a:gd name="T120" fmla="*/ 868 w 993"/>
                  <a:gd name="T121" fmla="*/ 837 h 869"/>
                  <a:gd name="T122" fmla="*/ 930 w 993"/>
                  <a:gd name="T123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3" h="869">
                    <a:moveTo>
                      <a:pt x="992" y="774"/>
                    </a:moveTo>
                    <a:lnTo>
                      <a:pt x="992" y="774"/>
                    </a:lnTo>
                    <a:lnTo>
                      <a:pt x="992" y="774"/>
                    </a:lnTo>
                    <a:lnTo>
                      <a:pt x="992" y="774"/>
                    </a:lnTo>
                    <a:cubicBezTo>
                      <a:pt x="992" y="774"/>
                      <a:pt x="992" y="774"/>
                      <a:pt x="992" y="744"/>
                    </a:cubicBez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lnTo>
                      <a:pt x="992" y="744"/>
                    </a:lnTo>
                    <a:cubicBezTo>
                      <a:pt x="992" y="744"/>
                      <a:pt x="992" y="744"/>
                      <a:pt x="992" y="713"/>
                    </a:cubicBezTo>
                    <a:lnTo>
                      <a:pt x="960" y="713"/>
                    </a:lnTo>
                    <a:lnTo>
                      <a:pt x="960" y="713"/>
                    </a:lnTo>
                    <a:lnTo>
                      <a:pt x="960" y="713"/>
                    </a:lnTo>
                    <a:cubicBezTo>
                      <a:pt x="930" y="681"/>
                      <a:pt x="930" y="681"/>
                      <a:pt x="899" y="650"/>
                    </a:cubicBezTo>
                    <a:lnTo>
                      <a:pt x="899" y="650"/>
                    </a:lnTo>
                    <a:lnTo>
                      <a:pt x="899" y="650"/>
                    </a:lnTo>
                    <a:cubicBezTo>
                      <a:pt x="899" y="620"/>
                      <a:pt x="899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lnTo>
                      <a:pt x="899" y="620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68" y="589"/>
                      <a:pt x="899" y="589"/>
                      <a:pt x="899" y="557"/>
                    </a:cubicBez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899" y="557"/>
                    </a:lnTo>
                    <a:lnTo>
                      <a:pt x="930" y="526"/>
                    </a:lnTo>
                    <a:lnTo>
                      <a:pt x="930" y="526"/>
                    </a:lnTo>
                    <a:lnTo>
                      <a:pt x="930" y="526"/>
                    </a:lnTo>
                    <a:cubicBezTo>
                      <a:pt x="899" y="526"/>
                      <a:pt x="899" y="526"/>
                      <a:pt x="899" y="526"/>
                    </a:cubicBezTo>
                    <a:cubicBezTo>
                      <a:pt x="899" y="496"/>
                      <a:pt x="899" y="496"/>
                      <a:pt x="899" y="496"/>
                    </a:cubicBezTo>
                    <a:cubicBezTo>
                      <a:pt x="868" y="496"/>
                      <a:pt x="868" y="496"/>
                      <a:pt x="868" y="465"/>
                    </a:cubicBezTo>
                    <a:lnTo>
                      <a:pt x="868" y="465"/>
                    </a:lnTo>
                    <a:cubicBezTo>
                      <a:pt x="868" y="465"/>
                      <a:pt x="868" y="465"/>
                      <a:pt x="868" y="433"/>
                    </a:cubicBezTo>
                    <a:lnTo>
                      <a:pt x="868" y="433"/>
                    </a:lnTo>
                    <a:lnTo>
                      <a:pt x="868" y="433"/>
                    </a:lnTo>
                    <a:lnTo>
                      <a:pt x="868" y="402"/>
                    </a:lnTo>
                    <a:lnTo>
                      <a:pt x="868" y="372"/>
                    </a:lnTo>
                    <a:lnTo>
                      <a:pt x="868" y="372"/>
                    </a:lnTo>
                    <a:cubicBezTo>
                      <a:pt x="868" y="372"/>
                      <a:pt x="868" y="372"/>
                      <a:pt x="868" y="341"/>
                    </a:cubicBezTo>
                    <a:lnTo>
                      <a:pt x="868" y="341"/>
                    </a:lnTo>
                    <a:lnTo>
                      <a:pt x="868" y="341"/>
                    </a:lnTo>
                    <a:cubicBezTo>
                      <a:pt x="868" y="309"/>
                      <a:pt x="868" y="309"/>
                      <a:pt x="868" y="309"/>
                    </a:cubicBez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99" y="248"/>
                    </a:lnTo>
                    <a:cubicBezTo>
                      <a:pt x="899" y="248"/>
                      <a:pt x="899" y="248"/>
                      <a:pt x="899" y="217"/>
                    </a:cubicBezTo>
                    <a:lnTo>
                      <a:pt x="899" y="217"/>
                    </a:lnTo>
                    <a:lnTo>
                      <a:pt x="899" y="185"/>
                    </a:lnTo>
                    <a:lnTo>
                      <a:pt x="899" y="185"/>
                    </a:lnTo>
                    <a:cubicBezTo>
                      <a:pt x="868" y="185"/>
                      <a:pt x="868" y="185"/>
                      <a:pt x="868" y="185"/>
                    </a:cubicBezTo>
                    <a:cubicBezTo>
                      <a:pt x="868" y="185"/>
                      <a:pt x="868" y="185"/>
                      <a:pt x="836" y="154"/>
                    </a:cubicBezTo>
                    <a:lnTo>
                      <a:pt x="836" y="154"/>
                    </a:lnTo>
                    <a:lnTo>
                      <a:pt x="836" y="154"/>
                    </a:lnTo>
                    <a:cubicBezTo>
                      <a:pt x="836" y="154"/>
                      <a:pt x="836" y="154"/>
                      <a:pt x="806" y="154"/>
                    </a:cubicBezTo>
                    <a:lnTo>
                      <a:pt x="806" y="124"/>
                    </a:lnTo>
                    <a:lnTo>
                      <a:pt x="806" y="124"/>
                    </a:lnTo>
                    <a:lnTo>
                      <a:pt x="775" y="124"/>
                    </a:lnTo>
                    <a:lnTo>
                      <a:pt x="775" y="124"/>
                    </a:lnTo>
                    <a:lnTo>
                      <a:pt x="775" y="124"/>
                    </a:lnTo>
                    <a:cubicBezTo>
                      <a:pt x="744" y="124"/>
                      <a:pt x="744" y="124"/>
                      <a:pt x="744" y="124"/>
                    </a:cubicBezTo>
                    <a:lnTo>
                      <a:pt x="744" y="124"/>
                    </a:lnTo>
                    <a:cubicBezTo>
                      <a:pt x="712" y="124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82" y="93"/>
                    </a:lnTo>
                    <a:lnTo>
                      <a:pt x="682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lnTo>
                      <a:pt x="651" y="93"/>
                    </a:lnTo>
                    <a:cubicBezTo>
                      <a:pt x="620" y="93"/>
                      <a:pt x="620" y="93"/>
                      <a:pt x="620" y="93"/>
                    </a:cubicBezTo>
                    <a:cubicBezTo>
                      <a:pt x="588" y="124"/>
                      <a:pt x="588" y="124"/>
                      <a:pt x="558" y="154"/>
                    </a:cubicBezTo>
                    <a:lnTo>
                      <a:pt x="558" y="154"/>
                    </a:lnTo>
                    <a:lnTo>
                      <a:pt x="558" y="154"/>
                    </a:lnTo>
                    <a:cubicBezTo>
                      <a:pt x="527" y="154"/>
                      <a:pt x="527" y="185"/>
                      <a:pt x="496" y="185"/>
                    </a:cubicBezTo>
                    <a:cubicBezTo>
                      <a:pt x="496" y="185"/>
                      <a:pt x="464" y="185"/>
                      <a:pt x="434" y="185"/>
                    </a:cubicBezTo>
                    <a:cubicBezTo>
                      <a:pt x="434" y="185"/>
                      <a:pt x="434" y="185"/>
                      <a:pt x="403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40" y="185"/>
                      <a:pt x="340" y="185"/>
                      <a:pt x="340" y="154"/>
                    </a:cubicBezTo>
                    <a:cubicBezTo>
                      <a:pt x="310" y="154"/>
                      <a:pt x="310" y="15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cubicBezTo>
                      <a:pt x="248" y="124"/>
                      <a:pt x="248" y="124"/>
                      <a:pt x="216" y="93"/>
                    </a:cubicBezTo>
                    <a:lnTo>
                      <a:pt x="216" y="93"/>
                    </a:lnTo>
                    <a:lnTo>
                      <a:pt x="216" y="93"/>
                    </a:lnTo>
                    <a:cubicBezTo>
                      <a:pt x="216" y="93"/>
                      <a:pt x="216" y="93"/>
                      <a:pt x="216" y="61"/>
                    </a:cubicBezTo>
                    <a:lnTo>
                      <a:pt x="186" y="61"/>
                    </a:lnTo>
                    <a:lnTo>
                      <a:pt x="186" y="61"/>
                    </a:lnTo>
                    <a:lnTo>
                      <a:pt x="155" y="30"/>
                    </a:lnTo>
                    <a:lnTo>
                      <a:pt x="155" y="30"/>
                    </a:lnTo>
                    <a:lnTo>
                      <a:pt x="155" y="0"/>
                    </a:ln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55" y="0"/>
                      <a:pt x="155" y="30"/>
                    </a:cubicBezTo>
                    <a:lnTo>
                      <a:pt x="155" y="30"/>
                    </a:lnTo>
                    <a:cubicBezTo>
                      <a:pt x="124" y="30"/>
                      <a:pt x="124" y="30"/>
                      <a:pt x="124" y="30"/>
                    </a:cubicBezTo>
                    <a:lnTo>
                      <a:pt x="124" y="30"/>
                    </a:lnTo>
                    <a:lnTo>
                      <a:pt x="124" y="30"/>
                    </a:lnTo>
                    <a:lnTo>
                      <a:pt x="124" y="30"/>
                    </a:lnTo>
                    <a:cubicBezTo>
                      <a:pt x="124" y="30"/>
                      <a:pt x="124" y="30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cubicBezTo>
                      <a:pt x="92" y="61"/>
                      <a:pt x="92" y="61"/>
                      <a:pt x="92" y="61"/>
                    </a:cubicBezTo>
                    <a:lnTo>
                      <a:pt x="92" y="61"/>
                    </a:lnTo>
                    <a:cubicBezTo>
                      <a:pt x="62" y="61"/>
                      <a:pt x="31" y="30"/>
                      <a:pt x="31" y="30"/>
                    </a:cubicBezTo>
                    <a:lnTo>
                      <a:pt x="31" y="3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0" y="30"/>
                    </a:lnTo>
                    <a:cubicBezTo>
                      <a:pt x="31" y="30"/>
                      <a:pt x="31" y="30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lnTo>
                      <a:pt x="31" y="124"/>
                    </a:lnTo>
                    <a:cubicBezTo>
                      <a:pt x="31" y="124"/>
                      <a:pt x="31" y="154"/>
                      <a:pt x="62" y="154"/>
                    </a:cubicBezTo>
                    <a:lnTo>
                      <a:pt x="62" y="154"/>
                    </a:lnTo>
                    <a:lnTo>
                      <a:pt x="62" y="154"/>
                    </a:lnTo>
                    <a:cubicBezTo>
                      <a:pt x="62" y="154"/>
                      <a:pt x="62" y="185"/>
                      <a:pt x="92" y="185"/>
                    </a:cubicBezTo>
                    <a:lnTo>
                      <a:pt x="92" y="185"/>
                    </a:lnTo>
                    <a:lnTo>
                      <a:pt x="92" y="185"/>
                    </a:lnTo>
                    <a:lnTo>
                      <a:pt x="92" y="185"/>
                    </a:lnTo>
                    <a:cubicBezTo>
                      <a:pt x="124" y="185"/>
                      <a:pt x="124" y="185"/>
                      <a:pt x="124" y="217"/>
                    </a:cubicBezTo>
                    <a:lnTo>
                      <a:pt x="124" y="217"/>
                    </a:lnTo>
                    <a:lnTo>
                      <a:pt x="124" y="248"/>
                    </a:lnTo>
                    <a:lnTo>
                      <a:pt x="124" y="248"/>
                    </a:lnTo>
                    <a:lnTo>
                      <a:pt x="124" y="248"/>
                    </a:lnTo>
                    <a:cubicBezTo>
                      <a:pt x="124" y="278"/>
                      <a:pt x="92" y="278"/>
                      <a:pt x="92" y="309"/>
                    </a:cubicBezTo>
                    <a:lnTo>
                      <a:pt x="92" y="309"/>
                    </a:lnTo>
                    <a:cubicBezTo>
                      <a:pt x="92" y="309"/>
                      <a:pt x="92" y="309"/>
                      <a:pt x="92" y="341"/>
                    </a:cubicBez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lnTo>
                      <a:pt x="92" y="341"/>
                    </a:lnTo>
                    <a:cubicBezTo>
                      <a:pt x="124" y="341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402"/>
                      <a:pt x="155" y="402"/>
                      <a:pt x="155" y="402"/>
                    </a:cubicBezTo>
                    <a:lnTo>
                      <a:pt x="155" y="402"/>
                    </a:lnTo>
                    <a:lnTo>
                      <a:pt x="155" y="402"/>
                    </a:lnTo>
                    <a:cubicBezTo>
                      <a:pt x="186" y="402"/>
                      <a:pt x="186" y="402"/>
                      <a:pt x="186" y="433"/>
                    </a:cubicBezTo>
                    <a:lnTo>
                      <a:pt x="186" y="433"/>
                    </a:lnTo>
                    <a:lnTo>
                      <a:pt x="186" y="433"/>
                    </a:lnTo>
                    <a:lnTo>
                      <a:pt x="186" y="433"/>
                    </a:lnTo>
                    <a:cubicBezTo>
                      <a:pt x="216" y="433"/>
                      <a:pt x="216" y="465"/>
                      <a:pt x="216" y="465"/>
                    </a:cubicBezTo>
                    <a:lnTo>
                      <a:pt x="216" y="496"/>
                    </a:lnTo>
                    <a:lnTo>
                      <a:pt x="216" y="526"/>
                    </a:lnTo>
                    <a:lnTo>
                      <a:pt x="216" y="526"/>
                    </a:lnTo>
                    <a:lnTo>
                      <a:pt x="216" y="526"/>
                    </a:lnTo>
                    <a:cubicBezTo>
                      <a:pt x="216" y="557"/>
                      <a:pt x="248" y="557"/>
                      <a:pt x="248" y="557"/>
                    </a:cubicBezTo>
                    <a:lnTo>
                      <a:pt x="248" y="557"/>
                    </a:lnTo>
                    <a:lnTo>
                      <a:pt x="248" y="557"/>
                    </a:lnTo>
                    <a:lnTo>
                      <a:pt x="279" y="557"/>
                    </a:lnTo>
                    <a:cubicBezTo>
                      <a:pt x="310" y="557"/>
                      <a:pt x="340" y="557"/>
                      <a:pt x="340" y="589"/>
                    </a:cubicBezTo>
                    <a:lnTo>
                      <a:pt x="340" y="589"/>
                    </a:lnTo>
                    <a:cubicBezTo>
                      <a:pt x="340" y="620"/>
                      <a:pt x="372" y="620"/>
                      <a:pt x="372" y="650"/>
                    </a:cubicBezTo>
                    <a:lnTo>
                      <a:pt x="372" y="681"/>
                    </a:lnTo>
                    <a:lnTo>
                      <a:pt x="372" y="681"/>
                    </a:lnTo>
                    <a:cubicBezTo>
                      <a:pt x="403" y="681"/>
                      <a:pt x="403" y="713"/>
                      <a:pt x="403" y="713"/>
                    </a:cubicBezTo>
                    <a:cubicBezTo>
                      <a:pt x="464" y="713"/>
                      <a:pt x="464" y="744"/>
                      <a:pt x="496" y="744"/>
                    </a:cubicBezTo>
                    <a:lnTo>
                      <a:pt x="496" y="744"/>
                    </a:lnTo>
                    <a:cubicBezTo>
                      <a:pt x="527" y="774"/>
                      <a:pt x="527" y="774"/>
                      <a:pt x="558" y="774"/>
                    </a:cubicBezTo>
                    <a:lnTo>
                      <a:pt x="558" y="774"/>
                    </a:lnTo>
                    <a:cubicBezTo>
                      <a:pt x="588" y="774"/>
                      <a:pt x="588" y="774"/>
                      <a:pt x="588" y="774"/>
                    </a:cubicBezTo>
                    <a:cubicBezTo>
                      <a:pt x="588" y="774"/>
                      <a:pt x="588" y="774"/>
                      <a:pt x="620" y="744"/>
                    </a:cubicBezTo>
                    <a:lnTo>
                      <a:pt x="651" y="744"/>
                    </a:lnTo>
                    <a:cubicBezTo>
                      <a:pt x="651" y="744"/>
                      <a:pt x="651" y="744"/>
                      <a:pt x="682" y="744"/>
                    </a:cubicBezTo>
                    <a:cubicBezTo>
                      <a:pt x="712" y="744"/>
                      <a:pt x="712" y="774"/>
                      <a:pt x="712" y="805"/>
                    </a:cubicBezTo>
                    <a:cubicBezTo>
                      <a:pt x="712" y="805"/>
                      <a:pt x="712" y="805"/>
                      <a:pt x="712" y="837"/>
                    </a:cubicBezTo>
                    <a:lnTo>
                      <a:pt x="712" y="837"/>
                    </a:lnTo>
                    <a:lnTo>
                      <a:pt x="744" y="837"/>
                    </a:lnTo>
                    <a:cubicBezTo>
                      <a:pt x="775" y="868"/>
                      <a:pt x="775" y="868"/>
                      <a:pt x="806" y="868"/>
                    </a:cubicBezTo>
                    <a:cubicBezTo>
                      <a:pt x="836" y="868"/>
                      <a:pt x="868" y="837"/>
                      <a:pt x="868" y="837"/>
                    </a:cubicBezTo>
                    <a:cubicBezTo>
                      <a:pt x="868" y="837"/>
                      <a:pt x="868" y="837"/>
                      <a:pt x="899" y="837"/>
                    </a:cubicBezTo>
                    <a:cubicBezTo>
                      <a:pt x="899" y="837"/>
                      <a:pt x="930" y="837"/>
                      <a:pt x="930" y="868"/>
                    </a:cubicBezTo>
                    <a:lnTo>
                      <a:pt x="930" y="868"/>
                    </a:lnTo>
                    <a:cubicBezTo>
                      <a:pt x="930" y="837"/>
                      <a:pt x="930" y="805"/>
                      <a:pt x="960" y="805"/>
                    </a:cubicBezTo>
                    <a:cubicBezTo>
                      <a:pt x="960" y="774"/>
                      <a:pt x="992" y="774"/>
                      <a:pt x="992" y="77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xmlns="" id="{1B8058DD-5487-4599-A270-FD1DF229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0838" y="2070100"/>
                <a:ext cx="57150" cy="68263"/>
              </a:xfrm>
              <a:custGeom>
                <a:avLst/>
                <a:gdLst>
                  <a:gd name="T0" fmla="*/ 156 w 157"/>
                  <a:gd name="T1" fmla="*/ 31 h 188"/>
                  <a:gd name="T2" fmla="*/ 156 w 157"/>
                  <a:gd name="T3" fmla="*/ 31 h 188"/>
                  <a:gd name="T4" fmla="*/ 156 w 157"/>
                  <a:gd name="T5" fmla="*/ 31 h 188"/>
                  <a:gd name="T6" fmla="*/ 156 w 157"/>
                  <a:gd name="T7" fmla="*/ 31 h 188"/>
                  <a:gd name="T8" fmla="*/ 156 w 157"/>
                  <a:gd name="T9" fmla="*/ 31 h 188"/>
                  <a:gd name="T10" fmla="*/ 156 w 157"/>
                  <a:gd name="T11" fmla="*/ 31 h 188"/>
                  <a:gd name="T12" fmla="*/ 156 w 157"/>
                  <a:gd name="T13" fmla="*/ 31 h 188"/>
                  <a:gd name="T14" fmla="*/ 93 w 157"/>
                  <a:gd name="T15" fmla="*/ 31 h 188"/>
                  <a:gd name="T16" fmla="*/ 93 w 157"/>
                  <a:gd name="T17" fmla="*/ 31 h 188"/>
                  <a:gd name="T18" fmla="*/ 32 w 157"/>
                  <a:gd name="T19" fmla="*/ 0 h 188"/>
                  <a:gd name="T20" fmla="*/ 32 w 157"/>
                  <a:gd name="T21" fmla="*/ 0 h 188"/>
                  <a:gd name="T22" fmla="*/ 32 w 157"/>
                  <a:gd name="T23" fmla="*/ 0 h 188"/>
                  <a:gd name="T24" fmla="*/ 32 w 157"/>
                  <a:gd name="T25" fmla="*/ 0 h 188"/>
                  <a:gd name="T26" fmla="*/ 32 w 157"/>
                  <a:gd name="T27" fmla="*/ 0 h 188"/>
                  <a:gd name="T28" fmla="*/ 0 w 157"/>
                  <a:gd name="T29" fmla="*/ 31 h 188"/>
                  <a:gd name="T30" fmla="*/ 0 w 157"/>
                  <a:gd name="T31" fmla="*/ 31 h 188"/>
                  <a:gd name="T32" fmla="*/ 0 w 157"/>
                  <a:gd name="T33" fmla="*/ 31 h 188"/>
                  <a:gd name="T34" fmla="*/ 0 w 157"/>
                  <a:gd name="T35" fmla="*/ 31 h 188"/>
                  <a:gd name="T36" fmla="*/ 0 w 157"/>
                  <a:gd name="T37" fmla="*/ 31 h 188"/>
                  <a:gd name="T38" fmla="*/ 0 w 157"/>
                  <a:gd name="T39" fmla="*/ 31 h 188"/>
                  <a:gd name="T40" fmla="*/ 32 w 157"/>
                  <a:gd name="T41" fmla="*/ 63 h 188"/>
                  <a:gd name="T42" fmla="*/ 0 w 157"/>
                  <a:gd name="T43" fmla="*/ 93 h 188"/>
                  <a:gd name="T44" fmla="*/ 0 w 157"/>
                  <a:gd name="T45" fmla="*/ 93 h 188"/>
                  <a:gd name="T46" fmla="*/ 32 w 157"/>
                  <a:gd name="T47" fmla="*/ 124 h 188"/>
                  <a:gd name="T48" fmla="*/ 32 w 157"/>
                  <a:gd name="T49" fmla="*/ 155 h 188"/>
                  <a:gd name="T50" fmla="*/ 32 w 157"/>
                  <a:gd name="T51" fmla="*/ 187 h 188"/>
                  <a:gd name="T52" fmla="*/ 32 w 157"/>
                  <a:gd name="T53" fmla="*/ 187 h 188"/>
                  <a:gd name="T54" fmla="*/ 93 w 157"/>
                  <a:gd name="T55" fmla="*/ 187 h 188"/>
                  <a:gd name="T56" fmla="*/ 93 w 157"/>
                  <a:gd name="T57" fmla="*/ 187 h 188"/>
                  <a:gd name="T58" fmla="*/ 93 w 157"/>
                  <a:gd name="T59" fmla="*/ 155 h 188"/>
                  <a:gd name="T60" fmla="*/ 93 w 157"/>
                  <a:gd name="T61" fmla="*/ 124 h 188"/>
                  <a:gd name="T62" fmla="*/ 93 w 157"/>
                  <a:gd name="T63" fmla="*/ 93 h 188"/>
                  <a:gd name="T64" fmla="*/ 93 w 157"/>
                  <a:gd name="T65" fmla="*/ 93 h 188"/>
                  <a:gd name="T66" fmla="*/ 124 w 157"/>
                  <a:gd name="T67" fmla="*/ 63 h 188"/>
                  <a:gd name="T68" fmla="*/ 156 w 157"/>
                  <a:gd name="T69" fmla="*/ 31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7" h="188">
                    <a:moveTo>
                      <a:pt x="156" y="31"/>
                    </a:move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63" y="31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31"/>
                      <a:pt x="0" y="31"/>
                    </a:cubicBez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63"/>
                      <a:pt x="32" y="63"/>
                      <a:pt x="32" y="63"/>
                    </a:cubicBezTo>
                    <a:cubicBezTo>
                      <a:pt x="32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124"/>
                      <a:pt x="0" y="124"/>
                      <a:pt x="32" y="124"/>
                    </a:cubicBezTo>
                    <a:lnTo>
                      <a:pt x="32" y="155"/>
                    </a:lnTo>
                    <a:cubicBezTo>
                      <a:pt x="32" y="155"/>
                      <a:pt x="32" y="155"/>
                      <a:pt x="32" y="187"/>
                    </a:cubicBezTo>
                    <a:lnTo>
                      <a:pt x="32" y="187"/>
                    </a:lnTo>
                    <a:cubicBezTo>
                      <a:pt x="63" y="187"/>
                      <a:pt x="63" y="187"/>
                      <a:pt x="93" y="187"/>
                    </a:cubicBezTo>
                    <a:lnTo>
                      <a:pt x="93" y="187"/>
                    </a:lnTo>
                    <a:cubicBezTo>
                      <a:pt x="93" y="155"/>
                      <a:pt x="93" y="155"/>
                      <a:pt x="93" y="155"/>
                    </a:cubicBezTo>
                    <a:cubicBezTo>
                      <a:pt x="93" y="155"/>
                      <a:pt x="93" y="155"/>
                      <a:pt x="93" y="124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124" y="63"/>
                    </a:lnTo>
                    <a:cubicBezTo>
                      <a:pt x="124" y="31"/>
                      <a:pt x="124" y="31"/>
                      <a:pt x="15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xmlns="" id="{0F527D7B-9E19-4840-9F9F-48BDDF36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9200" y="1825625"/>
                <a:ext cx="390525" cy="625475"/>
              </a:xfrm>
              <a:custGeom>
                <a:avLst/>
                <a:gdLst>
                  <a:gd name="T0" fmla="*/ 1085 w 1086"/>
                  <a:gd name="T1" fmla="*/ 744 h 1736"/>
                  <a:gd name="T2" fmla="*/ 1055 w 1086"/>
                  <a:gd name="T3" fmla="*/ 712 h 1736"/>
                  <a:gd name="T4" fmla="*/ 1085 w 1086"/>
                  <a:gd name="T5" fmla="*/ 681 h 1736"/>
                  <a:gd name="T6" fmla="*/ 1024 w 1086"/>
                  <a:gd name="T7" fmla="*/ 620 h 1736"/>
                  <a:gd name="T8" fmla="*/ 931 w 1086"/>
                  <a:gd name="T9" fmla="*/ 620 h 1736"/>
                  <a:gd name="T10" fmla="*/ 868 w 1086"/>
                  <a:gd name="T11" fmla="*/ 557 h 1736"/>
                  <a:gd name="T12" fmla="*/ 807 w 1086"/>
                  <a:gd name="T13" fmla="*/ 557 h 1736"/>
                  <a:gd name="T14" fmla="*/ 744 w 1086"/>
                  <a:gd name="T15" fmla="*/ 527 h 1736"/>
                  <a:gd name="T16" fmla="*/ 683 w 1086"/>
                  <a:gd name="T17" fmla="*/ 496 h 1736"/>
                  <a:gd name="T18" fmla="*/ 620 w 1086"/>
                  <a:gd name="T19" fmla="*/ 433 h 1736"/>
                  <a:gd name="T20" fmla="*/ 620 w 1086"/>
                  <a:gd name="T21" fmla="*/ 340 h 1736"/>
                  <a:gd name="T22" fmla="*/ 589 w 1086"/>
                  <a:gd name="T23" fmla="*/ 309 h 1736"/>
                  <a:gd name="T24" fmla="*/ 559 w 1086"/>
                  <a:gd name="T25" fmla="*/ 309 h 1736"/>
                  <a:gd name="T26" fmla="*/ 528 w 1086"/>
                  <a:gd name="T27" fmla="*/ 248 h 1736"/>
                  <a:gd name="T28" fmla="*/ 559 w 1086"/>
                  <a:gd name="T29" fmla="*/ 185 h 1736"/>
                  <a:gd name="T30" fmla="*/ 559 w 1086"/>
                  <a:gd name="T31" fmla="*/ 92 h 1736"/>
                  <a:gd name="T32" fmla="*/ 589 w 1086"/>
                  <a:gd name="T33" fmla="*/ 0 h 1736"/>
                  <a:gd name="T34" fmla="*/ 528 w 1086"/>
                  <a:gd name="T35" fmla="*/ 31 h 1736"/>
                  <a:gd name="T36" fmla="*/ 496 w 1086"/>
                  <a:gd name="T37" fmla="*/ 61 h 1736"/>
                  <a:gd name="T38" fmla="*/ 341 w 1086"/>
                  <a:gd name="T39" fmla="*/ 92 h 1736"/>
                  <a:gd name="T40" fmla="*/ 341 w 1086"/>
                  <a:gd name="T41" fmla="*/ 92 h 1736"/>
                  <a:gd name="T42" fmla="*/ 341 w 1086"/>
                  <a:gd name="T43" fmla="*/ 155 h 1736"/>
                  <a:gd name="T44" fmla="*/ 372 w 1086"/>
                  <a:gd name="T45" fmla="*/ 185 h 1736"/>
                  <a:gd name="T46" fmla="*/ 341 w 1086"/>
                  <a:gd name="T47" fmla="*/ 279 h 1736"/>
                  <a:gd name="T48" fmla="*/ 341 w 1086"/>
                  <a:gd name="T49" fmla="*/ 340 h 1736"/>
                  <a:gd name="T50" fmla="*/ 280 w 1086"/>
                  <a:gd name="T51" fmla="*/ 403 h 1736"/>
                  <a:gd name="T52" fmla="*/ 187 w 1086"/>
                  <a:gd name="T53" fmla="*/ 527 h 1736"/>
                  <a:gd name="T54" fmla="*/ 94 w 1086"/>
                  <a:gd name="T55" fmla="*/ 557 h 1736"/>
                  <a:gd name="T56" fmla="*/ 94 w 1086"/>
                  <a:gd name="T57" fmla="*/ 588 h 1736"/>
                  <a:gd name="T58" fmla="*/ 124 w 1086"/>
                  <a:gd name="T59" fmla="*/ 651 h 1736"/>
                  <a:gd name="T60" fmla="*/ 124 w 1086"/>
                  <a:gd name="T61" fmla="*/ 774 h 1736"/>
                  <a:gd name="T62" fmla="*/ 31 w 1086"/>
                  <a:gd name="T63" fmla="*/ 774 h 1736"/>
                  <a:gd name="T64" fmla="*/ 31 w 1086"/>
                  <a:gd name="T65" fmla="*/ 805 h 1736"/>
                  <a:gd name="T66" fmla="*/ 124 w 1086"/>
                  <a:gd name="T67" fmla="*/ 868 h 1736"/>
                  <a:gd name="T68" fmla="*/ 94 w 1086"/>
                  <a:gd name="T69" fmla="*/ 929 h 1736"/>
                  <a:gd name="T70" fmla="*/ 187 w 1086"/>
                  <a:gd name="T71" fmla="*/ 929 h 1736"/>
                  <a:gd name="T72" fmla="*/ 248 w 1086"/>
                  <a:gd name="T73" fmla="*/ 898 h 1736"/>
                  <a:gd name="T74" fmla="*/ 248 w 1086"/>
                  <a:gd name="T75" fmla="*/ 1022 h 1736"/>
                  <a:gd name="T76" fmla="*/ 280 w 1086"/>
                  <a:gd name="T77" fmla="*/ 1146 h 1736"/>
                  <a:gd name="T78" fmla="*/ 372 w 1086"/>
                  <a:gd name="T79" fmla="*/ 1487 h 1736"/>
                  <a:gd name="T80" fmla="*/ 435 w 1086"/>
                  <a:gd name="T81" fmla="*/ 1611 h 1736"/>
                  <a:gd name="T82" fmla="*/ 465 w 1086"/>
                  <a:gd name="T83" fmla="*/ 1735 h 1736"/>
                  <a:gd name="T84" fmla="*/ 496 w 1086"/>
                  <a:gd name="T85" fmla="*/ 1735 h 1736"/>
                  <a:gd name="T86" fmla="*/ 589 w 1086"/>
                  <a:gd name="T87" fmla="*/ 1672 h 1736"/>
                  <a:gd name="T88" fmla="*/ 589 w 1086"/>
                  <a:gd name="T89" fmla="*/ 1579 h 1736"/>
                  <a:gd name="T90" fmla="*/ 620 w 1086"/>
                  <a:gd name="T91" fmla="*/ 1455 h 1736"/>
                  <a:gd name="T92" fmla="*/ 620 w 1086"/>
                  <a:gd name="T93" fmla="*/ 1301 h 1736"/>
                  <a:gd name="T94" fmla="*/ 744 w 1086"/>
                  <a:gd name="T95" fmla="*/ 1208 h 1736"/>
                  <a:gd name="T96" fmla="*/ 807 w 1086"/>
                  <a:gd name="T97" fmla="*/ 1116 h 1736"/>
                  <a:gd name="T98" fmla="*/ 931 w 1086"/>
                  <a:gd name="T99" fmla="*/ 992 h 1736"/>
                  <a:gd name="T100" fmla="*/ 992 w 1086"/>
                  <a:gd name="T101" fmla="*/ 960 h 1736"/>
                  <a:gd name="T102" fmla="*/ 1024 w 1086"/>
                  <a:gd name="T103" fmla="*/ 868 h 1736"/>
                  <a:gd name="T104" fmla="*/ 1085 w 1086"/>
                  <a:gd name="T105" fmla="*/ 8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6" h="1736">
                    <a:moveTo>
                      <a:pt x="1085" y="805"/>
                    </a:moveTo>
                    <a:lnTo>
                      <a:pt x="1085" y="805"/>
                    </a:lnTo>
                    <a:lnTo>
                      <a:pt x="1085" y="805"/>
                    </a:lnTo>
                    <a:lnTo>
                      <a:pt x="1085" y="774"/>
                    </a:lnTo>
                    <a:cubicBezTo>
                      <a:pt x="1085" y="774"/>
                      <a:pt x="1085" y="774"/>
                      <a:pt x="1085" y="744"/>
                    </a:cubicBezTo>
                    <a:lnTo>
                      <a:pt x="1085" y="744"/>
                    </a:lnTo>
                    <a:lnTo>
                      <a:pt x="1085" y="744"/>
                    </a:lnTo>
                    <a:cubicBezTo>
                      <a:pt x="1055" y="744"/>
                      <a:pt x="1055" y="744"/>
                      <a:pt x="1055" y="712"/>
                    </a:cubicBezTo>
                    <a:lnTo>
                      <a:pt x="1055" y="712"/>
                    </a:lnTo>
                    <a:lnTo>
                      <a:pt x="1055" y="712"/>
                    </a:lnTo>
                    <a:lnTo>
                      <a:pt x="1055" y="712"/>
                    </a:lnTo>
                    <a:cubicBezTo>
                      <a:pt x="1055" y="681"/>
                      <a:pt x="1055" y="681"/>
                      <a:pt x="1085" y="681"/>
                    </a:cubicBezTo>
                    <a:lnTo>
                      <a:pt x="1085" y="681"/>
                    </a:lnTo>
                    <a:lnTo>
                      <a:pt x="1085" y="681"/>
                    </a:lnTo>
                    <a:lnTo>
                      <a:pt x="1085" y="681"/>
                    </a:lnTo>
                    <a:lnTo>
                      <a:pt x="1055" y="681"/>
                    </a:lnTo>
                    <a:cubicBezTo>
                      <a:pt x="1055" y="651"/>
                      <a:pt x="1055" y="651"/>
                      <a:pt x="1055" y="620"/>
                    </a:cubicBezTo>
                    <a:lnTo>
                      <a:pt x="1055" y="620"/>
                    </a:lnTo>
                    <a:lnTo>
                      <a:pt x="1055" y="620"/>
                    </a:lnTo>
                    <a:lnTo>
                      <a:pt x="1024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92" y="620"/>
                    </a:lnTo>
                    <a:lnTo>
                      <a:pt x="961" y="620"/>
                    </a:lnTo>
                    <a:cubicBezTo>
                      <a:pt x="961" y="620"/>
                      <a:pt x="961" y="620"/>
                      <a:pt x="931" y="620"/>
                    </a:cubicBezTo>
                    <a:cubicBezTo>
                      <a:pt x="931" y="620"/>
                      <a:pt x="931" y="620"/>
                      <a:pt x="931" y="588"/>
                    </a:cubicBezTo>
                    <a:lnTo>
                      <a:pt x="931" y="588"/>
                    </a:lnTo>
                    <a:cubicBezTo>
                      <a:pt x="868" y="588"/>
                      <a:pt x="868" y="588"/>
                      <a:pt x="868" y="557"/>
                    </a:cubicBezTo>
                    <a:lnTo>
                      <a:pt x="868" y="557"/>
                    </a:lnTo>
                    <a:lnTo>
                      <a:pt x="868" y="557"/>
                    </a:lnTo>
                    <a:cubicBezTo>
                      <a:pt x="868" y="557"/>
                      <a:pt x="868" y="557"/>
                      <a:pt x="837" y="557"/>
                    </a:cubicBezTo>
                    <a:lnTo>
                      <a:pt x="837" y="557"/>
                    </a:lnTo>
                    <a:lnTo>
                      <a:pt x="837" y="557"/>
                    </a:lnTo>
                    <a:lnTo>
                      <a:pt x="807" y="557"/>
                    </a:lnTo>
                    <a:lnTo>
                      <a:pt x="807" y="557"/>
                    </a:lnTo>
                    <a:cubicBezTo>
                      <a:pt x="776" y="557"/>
                      <a:pt x="776" y="557"/>
                      <a:pt x="776" y="557"/>
                    </a:cubicBezTo>
                    <a:cubicBezTo>
                      <a:pt x="776" y="527"/>
                      <a:pt x="744" y="527"/>
                      <a:pt x="744" y="527"/>
                    </a:cubicBezTo>
                    <a:lnTo>
                      <a:pt x="744" y="527"/>
                    </a:lnTo>
                    <a:lnTo>
                      <a:pt x="744" y="527"/>
                    </a:lnTo>
                    <a:lnTo>
                      <a:pt x="744" y="527"/>
                    </a:lnTo>
                    <a:cubicBezTo>
                      <a:pt x="713" y="527"/>
                      <a:pt x="713" y="527"/>
                      <a:pt x="713" y="527"/>
                    </a:cubicBezTo>
                    <a:lnTo>
                      <a:pt x="713" y="527"/>
                    </a:lnTo>
                    <a:cubicBezTo>
                      <a:pt x="683" y="527"/>
                      <a:pt x="683" y="496"/>
                      <a:pt x="683" y="496"/>
                    </a:cubicBezTo>
                    <a:lnTo>
                      <a:pt x="683" y="496"/>
                    </a:lnTo>
                    <a:lnTo>
                      <a:pt x="683" y="496"/>
                    </a:lnTo>
                    <a:lnTo>
                      <a:pt x="652" y="496"/>
                    </a:lnTo>
                    <a:cubicBezTo>
                      <a:pt x="652" y="496"/>
                      <a:pt x="652" y="496"/>
                      <a:pt x="620" y="496"/>
                    </a:cubicBezTo>
                    <a:cubicBezTo>
                      <a:pt x="620" y="496"/>
                      <a:pt x="620" y="496"/>
                      <a:pt x="620" y="464"/>
                    </a:cubicBezTo>
                    <a:cubicBezTo>
                      <a:pt x="620" y="464"/>
                      <a:pt x="620" y="464"/>
                      <a:pt x="620" y="433"/>
                    </a:cubicBezTo>
                    <a:lnTo>
                      <a:pt x="620" y="433"/>
                    </a:lnTo>
                    <a:cubicBezTo>
                      <a:pt x="620" y="433"/>
                      <a:pt x="620" y="433"/>
                      <a:pt x="620" y="403"/>
                    </a:cubicBezTo>
                    <a:lnTo>
                      <a:pt x="620" y="403"/>
                    </a:lnTo>
                    <a:lnTo>
                      <a:pt x="620" y="403"/>
                    </a:lnTo>
                    <a:lnTo>
                      <a:pt x="620" y="372"/>
                    </a:lnTo>
                    <a:cubicBezTo>
                      <a:pt x="620" y="372"/>
                      <a:pt x="620" y="372"/>
                      <a:pt x="620" y="340"/>
                    </a:cubicBezTo>
                    <a:lnTo>
                      <a:pt x="620" y="340"/>
                    </a:lnTo>
                    <a:lnTo>
                      <a:pt x="620" y="340"/>
                    </a:lnTo>
                    <a:cubicBezTo>
                      <a:pt x="620" y="340"/>
                      <a:pt x="620" y="340"/>
                      <a:pt x="589" y="340"/>
                    </a:cubicBezTo>
                    <a:lnTo>
                      <a:pt x="589" y="340"/>
                    </a:lnTo>
                    <a:lnTo>
                      <a:pt x="58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59" y="309"/>
                    </a:lnTo>
                    <a:lnTo>
                      <a:pt x="528" y="309"/>
                    </a:lnTo>
                    <a:cubicBezTo>
                      <a:pt x="528" y="279"/>
                      <a:pt x="528" y="279"/>
                      <a:pt x="528" y="279"/>
                    </a:cubicBezTo>
                    <a:lnTo>
                      <a:pt x="528" y="279"/>
                    </a:lnTo>
                    <a:lnTo>
                      <a:pt x="528" y="248"/>
                    </a:lnTo>
                    <a:lnTo>
                      <a:pt x="528" y="248"/>
                    </a:lnTo>
                    <a:cubicBezTo>
                      <a:pt x="528" y="216"/>
                      <a:pt x="528" y="216"/>
                      <a:pt x="528" y="216"/>
                    </a:cubicBezTo>
                    <a:lnTo>
                      <a:pt x="528" y="216"/>
                    </a:lnTo>
                    <a:cubicBezTo>
                      <a:pt x="528" y="185"/>
                      <a:pt x="559" y="185"/>
                      <a:pt x="559" y="185"/>
                    </a:cubicBez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lnTo>
                      <a:pt x="559" y="185"/>
                    </a:lnTo>
                    <a:cubicBezTo>
                      <a:pt x="559" y="185"/>
                      <a:pt x="559" y="185"/>
                      <a:pt x="559" y="155"/>
                    </a:cubicBezTo>
                    <a:cubicBezTo>
                      <a:pt x="528" y="155"/>
                      <a:pt x="528" y="124"/>
                      <a:pt x="528" y="124"/>
                    </a:cubicBezTo>
                    <a:lnTo>
                      <a:pt x="559" y="92"/>
                    </a:lnTo>
                    <a:lnTo>
                      <a:pt x="559" y="92"/>
                    </a:lnTo>
                    <a:cubicBezTo>
                      <a:pt x="589" y="92"/>
                      <a:pt x="589" y="92"/>
                      <a:pt x="589" y="92"/>
                    </a:cubicBezTo>
                    <a:cubicBezTo>
                      <a:pt x="589" y="92"/>
                      <a:pt x="589" y="61"/>
                      <a:pt x="620" y="61"/>
                    </a:cubicBezTo>
                    <a:lnTo>
                      <a:pt x="620" y="31"/>
                    </a:lnTo>
                    <a:cubicBezTo>
                      <a:pt x="620" y="31"/>
                      <a:pt x="620" y="31"/>
                      <a:pt x="589" y="0"/>
                    </a:cubicBezTo>
                    <a:lnTo>
                      <a:pt x="589" y="0"/>
                    </a:lnTo>
                    <a:lnTo>
                      <a:pt x="589" y="0"/>
                    </a:lnTo>
                    <a:cubicBezTo>
                      <a:pt x="559" y="31"/>
                      <a:pt x="559" y="31"/>
                      <a:pt x="559" y="31"/>
                    </a:cubicBezTo>
                    <a:lnTo>
                      <a:pt x="559" y="31"/>
                    </a:lnTo>
                    <a:cubicBezTo>
                      <a:pt x="559" y="31"/>
                      <a:pt x="559" y="31"/>
                      <a:pt x="528" y="31"/>
                    </a:cubicBezTo>
                    <a:lnTo>
                      <a:pt x="528" y="31"/>
                    </a:lnTo>
                    <a:lnTo>
                      <a:pt x="528" y="31"/>
                    </a:lnTo>
                    <a:cubicBezTo>
                      <a:pt x="528" y="61"/>
                      <a:pt x="496" y="61"/>
                      <a:pt x="496" y="61"/>
                    </a:cubicBezTo>
                    <a:lnTo>
                      <a:pt x="496" y="61"/>
                    </a:lnTo>
                    <a:lnTo>
                      <a:pt x="496" y="61"/>
                    </a:lnTo>
                    <a:lnTo>
                      <a:pt x="496" y="61"/>
                    </a:lnTo>
                    <a:cubicBezTo>
                      <a:pt x="465" y="61"/>
                      <a:pt x="435" y="92"/>
                      <a:pt x="435" y="92"/>
                    </a:cubicBezTo>
                    <a:cubicBezTo>
                      <a:pt x="404" y="92"/>
                      <a:pt x="404" y="92"/>
                      <a:pt x="404" y="92"/>
                    </a:cubicBezTo>
                    <a:lnTo>
                      <a:pt x="372" y="124"/>
                    </a:lnTo>
                    <a:cubicBezTo>
                      <a:pt x="372" y="124"/>
                      <a:pt x="372" y="92"/>
                      <a:pt x="341" y="92"/>
                    </a:cubicBezTo>
                    <a:cubicBezTo>
                      <a:pt x="341" y="92"/>
                      <a:pt x="341" y="92"/>
                      <a:pt x="311" y="92"/>
                    </a:cubicBezTo>
                    <a:lnTo>
                      <a:pt x="311" y="92"/>
                    </a:lnTo>
                    <a:lnTo>
                      <a:pt x="311" y="92"/>
                    </a:lnTo>
                    <a:lnTo>
                      <a:pt x="341" y="92"/>
                    </a:lnTo>
                    <a:lnTo>
                      <a:pt x="341" y="92"/>
                    </a:lnTo>
                    <a:cubicBezTo>
                      <a:pt x="341" y="124"/>
                      <a:pt x="341" y="124"/>
                      <a:pt x="341" y="124"/>
                    </a:cubicBezTo>
                    <a:lnTo>
                      <a:pt x="341" y="124"/>
                    </a:lnTo>
                    <a:cubicBezTo>
                      <a:pt x="341" y="155"/>
                      <a:pt x="341" y="155"/>
                      <a:pt x="341" y="155"/>
                    </a:cubicBezTo>
                    <a:lnTo>
                      <a:pt x="341" y="155"/>
                    </a:lnTo>
                    <a:lnTo>
                      <a:pt x="341" y="155"/>
                    </a:lnTo>
                    <a:cubicBezTo>
                      <a:pt x="372" y="124"/>
                      <a:pt x="372" y="124"/>
                      <a:pt x="372" y="124"/>
                    </a:cubicBezTo>
                    <a:cubicBezTo>
                      <a:pt x="372" y="155"/>
                      <a:pt x="372" y="155"/>
                      <a:pt x="372" y="155"/>
                    </a:cubicBezTo>
                    <a:cubicBezTo>
                      <a:pt x="372" y="185"/>
                      <a:pt x="372" y="185"/>
                      <a:pt x="372" y="185"/>
                    </a:cubicBezTo>
                    <a:lnTo>
                      <a:pt x="372" y="185"/>
                    </a:lnTo>
                    <a:lnTo>
                      <a:pt x="372" y="185"/>
                    </a:lnTo>
                    <a:cubicBezTo>
                      <a:pt x="372" y="185"/>
                      <a:pt x="372" y="185"/>
                      <a:pt x="372" y="216"/>
                    </a:cubicBezTo>
                    <a:cubicBezTo>
                      <a:pt x="372" y="216"/>
                      <a:pt x="404" y="216"/>
                      <a:pt x="404" y="248"/>
                    </a:cubicBezTo>
                    <a:lnTo>
                      <a:pt x="404" y="248"/>
                    </a:lnTo>
                    <a:lnTo>
                      <a:pt x="372" y="279"/>
                    </a:lnTo>
                    <a:cubicBezTo>
                      <a:pt x="372" y="279"/>
                      <a:pt x="372" y="279"/>
                      <a:pt x="341" y="279"/>
                    </a:cubicBezTo>
                    <a:lnTo>
                      <a:pt x="341" y="279"/>
                    </a:lnTo>
                    <a:cubicBezTo>
                      <a:pt x="341" y="279"/>
                      <a:pt x="341" y="279"/>
                      <a:pt x="341" y="309"/>
                    </a:cubicBezTo>
                    <a:lnTo>
                      <a:pt x="341" y="309"/>
                    </a:lnTo>
                    <a:lnTo>
                      <a:pt x="341" y="309"/>
                    </a:lnTo>
                    <a:lnTo>
                      <a:pt x="341" y="340"/>
                    </a:lnTo>
                    <a:lnTo>
                      <a:pt x="341" y="340"/>
                    </a:lnTo>
                    <a:cubicBezTo>
                      <a:pt x="341" y="340"/>
                      <a:pt x="341" y="340"/>
                      <a:pt x="311" y="372"/>
                    </a:cubicBezTo>
                    <a:cubicBezTo>
                      <a:pt x="311" y="372"/>
                      <a:pt x="311" y="403"/>
                      <a:pt x="280" y="403"/>
                    </a:cubicBezTo>
                    <a:lnTo>
                      <a:pt x="280" y="403"/>
                    </a:lnTo>
                    <a:lnTo>
                      <a:pt x="280" y="403"/>
                    </a:lnTo>
                    <a:cubicBezTo>
                      <a:pt x="280" y="433"/>
                      <a:pt x="248" y="433"/>
                      <a:pt x="217" y="464"/>
                    </a:cubicBezTo>
                    <a:lnTo>
                      <a:pt x="217" y="464"/>
                    </a:lnTo>
                    <a:cubicBezTo>
                      <a:pt x="217" y="464"/>
                      <a:pt x="217" y="464"/>
                      <a:pt x="217" y="496"/>
                    </a:cubicBezTo>
                    <a:cubicBezTo>
                      <a:pt x="217" y="496"/>
                      <a:pt x="217" y="496"/>
                      <a:pt x="187" y="527"/>
                    </a:cubicBezTo>
                    <a:lnTo>
                      <a:pt x="187" y="527"/>
                    </a:lnTo>
                    <a:lnTo>
                      <a:pt x="156" y="527"/>
                    </a:lnTo>
                    <a:lnTo>
                      <a:pt x="156" y="527"/>
                    </a:lnTo>
                    <a:cubicBezTo>
                      <a:pt x="124" y="557"/>
                      <a:pt x="124" y="557"/>
                      <a:pt x="124" y="557"/>
                    </a:cubicBezTo>
                    <a:cubicBezTo>
                      <a:pt x="124" y="557"/>
                      <a:pt x="94" y="557"/>
                      <a:pt x="94" y="527"/>
                    </a:cubicBezTo>
                    <a:cubicBezTo>
                      <a:pt x="94" y="557"/>
                      <a:pt x="94" y="557"/>
                      <a:pt x="94" y="557"/>
                    </a:cubicBezTo>
                    <a:lnTo>
                      <a:pt x="63" y="557"/>
                    </a:lnTo>
                    <a:lnTo>
                      <a:pt x="63" y="557"/>
                    </a:lnTo>
                    <a:cubicBezTo>
                      <a:pt x="94" y="557"/>
                      <a:pt x="94" y="557"/>
                      <a:pt x="94" y="557"/>
                    </a:cubicBezTo>
                    <a:lnTo>
                      <a:pt x="94" y="588"/>
                    </a:lnTo>
                    <a:lnTo>
                      <a:pt x="94" y="588"/>
                    </a:lnTo>
                    <a:lnTo>
                      <a:pt x="94" y="588"/>
                    </a:lnTo>
                    <a:cubicBezTo>
                      <a:pt x="94" y="620"/>
                      <a:pt x="94" y="620"/>
                      <a:pt x="94" y="620"/>
                    </a:cubicBezTo>
                    <a:lnTo>
                      <a:pt x="94" y="620"/>
                    </a:lnTo>
                    <a:cubicBezTo>
                      <a:pt x="124" y="620"/>
                      <a:pt x="124" y="620"/>
                      <a:pt x="124" y="651"/>
                    </a:cubicBezTo>
                    <a:lnTo>
                      <a:pt x="124" y="651"/>
                    </a:lnTo>
                    <a:cubicBezTo>
                      <a:pt x="156" y="651"/>
                      <a:pt x="156" y="681"/>
                      <a:pt x="156" y="681"/>
                    </a:cubicBezTo>
                    <a:cubicBezTo>
                      <a:pt x="156" y="712"/>
                      <a:pt x="156" y="712"/>
                      <a:pt x="156" y="712"/>
                    </a:cubicBezTo>
                    <a:lnTo>
                      <a:pt x="156" y="712"/>
                    </a:lnTo>
                    <a:cubicBezTo>
                      <a:pt x="156" y="744"/>
                      <a:pt x="156" y="744"/>
                      <a:pt x="156" y="744"/>
                    </a:cubicBezTo>
                    <a:lnTo>
                      <a:pt x="124" y="774"/>
                    </a:lnTo>
                    <a:lnTo>
                      <a:pt x="124" y="774"/>
                    </a:lnTo>
                    <a:lnTo>
                      <a:pt x="94" y="774"/>
                    </a:lnTo>
                    <a:lnTo>
                      <a:pt x="94" y="774"/>
                    </a:lnTo>
                    <a:lnTo>
                      <a:pt x="94" y="774"/>
                    </a:lnTo>
                    <a:cubicBezTo>
                      <a:pt x="63" y="774"/>
                      <a:pt x="63" y="774"/>
                      <a:pt x="31" y="774"/>
                    </a:cubicBezTo>
                    <a:lnTo>
                      <a:pt x="31" y="774"/>
                    </a:lnTo>
                    <a:lnTo>
                      <a:pt x="31" y="774"/>
                    </a:lnTo>
                    <a:cubicBezTo>
                      <a:pt x="31" y="774"/>
                      <a:pt x="31" y="774"/>
                      <a:pt x="0" y="774"/>
                    </a:cubicBezTo>
                    <a:lnTo>
                      <a:pt x="0" y="774"/>
                    </a:lnTo>
                    <a:cubicBezTo>
                      <a:pt x="31" y="774"/>
                      <a:pt x="31" y="774"/>
                      <a:pt x="31" y="805"/>
                    </a:cubicBezTo>
                    <a:lnTo>
                      <a:pt x="31" y="805"/>
                    </a:lnTo>
                    <a:lnTo>
                      <a:pt x="63" y="805"/>
                    </a:lnTo>
                    <a:cubicBezTo>
                      <a:pt x="63" y="805"/>
                      <a:pt x="63" y="805"/>
                      <a:pt x="94" y="805"/>
                    </a:cubicBezTo>
                    <a:lnTo>
                      <a:pt x="124" y="805"/>
                    </a:lnTo>
                    <a:cubicBezTo>
                      <a:pt x="124" y="836"/>
                      <a:pt x="124" y="836"/>
                      <a:pt x="124" y="868"/>
                    </a:cubicBezTo>
                    <a:cubicBezTo>
                      <a:pt x="94" y="868"/>
                      <a:pt x="94" y="868"/>
                      <a:pt x="94" y="868"/>
                    </a:cubicBezTo>
                    <a:cubicBezTo>
                      <a:pt x="94" y="868"/>
                      <a:pt x="94" y="898"/>
                      <a:pt x="63" y="898"/>
                    </a:cubicBezTo>
                    <a:lnTo>
                      <a:pt x="63" y="868"/>
                    </a:lnTo>
                    <a:cubicBezTo>
                      <a:pt x="63" y="898"/>
                      <a:pt x="63" y="898"/>
                      <a:pt x="63" y="898"/>
                    </a:cubicBezTo>
                    <a:cubicBezTo>
                      <a:pt x="94" y="898"/>
                      <a:pt x="94" y="898"/>
                      <a:pt x="94" y="929"/>
                    </a:cubicBezTo>
                    <a:lnTo>
                      <a:pt x="94" y="929"/>
                    </a:lnTo>
                    <a:lnTo>
                      <a:pt x="124" y="929"/>
                    </a:lnTo>
                    <a:cubicBezTo>
                      <a:pt x="124" y="929"/>
                      <a:pt x="124" y="929"/>
                      <a:pt x="156" y="929"/>
                    </a:cubicBezTo>
                    <a:lnTo>
                      <a:pt x="156" y="929"/>
                    </a:lnTo>
                    <a:cubicBezTo>
                      <a:pt x="187" y="929"/>
                      <a:pt x="187" y="929"/>
                      <a:pt x="187" y="929"/>
                    </a:cubicBezTo>
                    <a:cubicBezTo>
                      <a:pt x="187" y="898"/>
                      <a:pt x="187" y="898"/>
                      <a:pt x="187" y="898"/>
                    </a:cubicBezTo>
                    <a:lnTo>
                      <a:pt x="217" y="868"/>
                    </a:lnTo>
                    <a:cubicBezTo>
                      <a:pt x="280" y="681"/>
                      <a:pt x="280" y="681"/>
                      <a:pt x="280" y="681"/>
                    </a:cubicBezTo>
                    <a:cubicBezTo>
                      <a:pt x="248" y="868"/>
                      <a:pt x="248" y="868"/>
                      <a:pt x="248" y="868"/>
                    </a:cubicBezTo>
                    <a:lnTo>
                      <a:pt x="248" y="898"/>
                    </a:lnTo>
                    <a:lnTo>
                      <a:pt x="248" y="898"/>
                    </a:lnTo>
                    <a:cubicBezTo>
                      <a:pt x="248" y="929"/>
                      <a:pt x="248" y="929"/>
                      <a:pt x="248" y="929"/>
                    </a:cubicBezTo>
                    <a:lnTo>
                      <a:pt x="248" y="929"/>
                    </a:lnTo>
                    <a:cubicBezTo>
                      <a:pt x="280" y="960"/>
                      <a:pt x="248" y="992"/>
                      <a:pt x="248" y="992"/>
                    </a:cubicBezTo>
                    <a:cubicBezTo>
                      <a:pt x="248" y="1022"/>
                      <a:pt x="248" y="1022"/>
                      <a:pt x="248" y="1022"/>
                    </a:cubicBezTo>
                    <a:lnTo>
                      <a:pt x="248" y="1022"/>
                    </a:lnTo>
                    <a:cubicBezTo>
                      <a:pt x="248" y="1053"/>
                      <a:pt x="248" y="1053"/>
                      <a:pt x="248" y="1053"/>
                    </a:cubicBezTo>
                    <a:cubicBezTo>
                      <a:pt x="248" y="1084"/>
                      <a:pt x="248" y="1084"/>
                      <a:pt x="248" y="1116"/>
                    </a:cubicBezTo>
                    <a:lnTo>
                      <a:pt x="248" y="1116"/>
                    </a:lnTo>
                    <a:cubicBezTo>
                      <a:pt x="248" y="1116"/>
                      <a:pt x="248" y="1146"/>
                      <a:pt x="280" y="1146"/>
                    </a:cubicBezTo>
                    <a:cubicBezTo>
                      <a:pt x="280" y="1146"/>
                      <a:pt x="280" y="1177"/>
                      <a:pt x="280" y="1208"/>
                    </a:cubicBezTo>
                    <a:cubicBezTo>
                      <a:pt x="280" y="1208"/>
                      <a:pt x="280" y="1240"/>
                      <a:pt x="311" y="1301"/>
                    </a:cubicBezTo>
                    <a:cubicBezTo>
                      <a:pt x="311" y="1331"/>
                      <a:pt x="311" y="1331"/>
                      <a:pt x="341" y="1331"/>
                    </a:cubicBezTo>
                    <a:cubicBezTo>
                      <a:pt x="341" y="1363"/>
                      <a:pt x="341" y="1363"/>
                      <a:pt x="341" y="1424"/>
                    </a:cubicBezTo>
                    <a:cubicBezTo>
                      <a:pt x="341" y="1455"/>
                      <a:pt x="372" y="1487"/>
                      <a:pt x="372" y="1487"/>
                    </a:cubicBezTo>
                    <a:cubicBezTo>
                      <a:pt x="372" y="1487"/>
                      <a:pt x="372" y="1517"/>
                      <a:pt x="404" y="1517"/>
                    </a:cubicBezTo>
                    <a:cubicBezTo>
                      <a:pt x="404" y="1517"/>
                      <a:pt x="404" y="1517"/>
                      <a:pt x="404" y="1548"/>
                    </a:cubicBezTo>
                    <a:cubicBezTo>
                      <a:pt x="404" y="1548"/>
                      <a:pt x="404" y="1548"/>
                      <a:pt x="435" y="1579"/>
                    </a:cubicBezTo>
                    <a:lnTo>
                      <a:pt x="435" y="1579"/>
                    </a:lnTo>
                    <a:cubicBezTo>
                      <a:pt x="435" y="1579"/>
                      <a:pt x="435" y="1579"/>
                      <a:pt x="435" y="1611"/>
                    </a:cubicBezTo>
                    <a:lnTo>
                      <a:pt x="435" y="1611"/>
                    </a:lnTo>
                    <a:cubicBezTo>
                      <a:pt x="435" y="1641"/>
                      <a:pt x="435" y="1641"/>
                      <a:pt x="435" y="1672"/>
                    </a:cubicBezTo>
                    <a:cubicBezTo>
                      <a:pt x="465" y="1703"/>
                      <a:pt x="465" y="1703"/>
                      <a:pt x="465" y="1703"/>
                    </a:cubicBez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65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496" y="1735"/>
                    </a:lnTo>
                    <a:lnTo>
                      <a:pt x="528" y="1735"/>
                    </a:lnTo>
                    <a:cubicBezTo>
                      <a:pt x="528" y="1703"/>
                      <a:pt x="528" y="1672"/>
                      <a:pt x="559" y="1672"/>
                    </a:cubicBezTo>
                    <a:lnTo>
                      <a:pt x="559" y="1672"/>
                    </a:lnTo>
                    <a:lnTo>
                      <a:pt x="559" y="1672"/>
                    </a:lnTo>
                    <a:lnTo>
                      <a:pt x="589" y="1672"/>
                    </a:lnTo>
                    <a:lnTo>
                      <a:pt x="589" y="1672"/>
                    </a:lnTo>
                    <a:lnTo>
                      <a:pt x="589" y="1641"/>
                    </a:lnTo>
                    <a:cubicBezTo>
                      <a:pt x="589" y="1641"/>
                      <a:pt x="589" y="1641"/>
                      <a:pt x="589" y="1611"/>
                    </a:cubicBezTo>
                    <a:lnTo>
                      <a:pt x="589" y="1611"/>
                    </a:lnTo>
                    <a:lnTo>
                      <a:pt x="589" y="1579"/>
                    </a:lnTo>
                    <a:lnTo>
                      <a:pt x="589" y="1579"/>
                    </a:lnTo>
                    <a:cubicBezTo>
                      <a:pt x="589" y="1548"/>
                      <a:pt x="589" y="1548"/>
                      <a:pt x="589" y="1517"/>
                    </a:cubicBezTo>
                    <a:lnTo>
                      <a:pt x="589" y="1517"/>
                    </a:lnTo>
                    <a:lnTo>
                      <a:pt x="589" y="1517"/>
                    </a:lnTo>
                    <a:cubicBezTo>
                      <a:pt x="589" y="1487"/>
                      <a:pt x="620" y="1455"/>
                      <a:pt x="620" y="1455"/>
                    </a:cubicBezTo>
                    <a:cubicBezTo>
                      <a:pt x="620" y="1424"/>
                      <a:pt x="620" y="1424"/>
                      <a:pt x="620" y="1424"/>
                    </a:cubicBezTo>
                    <a:lnTo>
                      <a:pt x="620" y="1424"/>
                    </a:lnTo>
                    <a:cubicBezTo>
                      <a:pt x="620" y="1424"/>
                      <a:pt x="620" y="1424"/>
                      <a:pt x="620" y="1393"/>
                    </a:cubicBezTo>
                    <a:lnTo>
                      <a:pt x="620" y="1393"/>
                    </a:lnTo>
                    <a:cubicBezTo>
                      <a:pt x="589" y="1363"/>
                      <a:pt x="620" y="1301"/>
                      <a:pt x="620" y="1301"/>
                    </a:cubicBezTo>
                    <a:cubicBezTo>
                      <a:pt x="620" y="1270"/>
                      <a:pt x="652" y="1270"/>
                      <a:pt x="683" y="1240"/>
                    </a:cubicBezTo>
                    <a:lnTo>
                      <a:pt x="683" y="1240"/>
                    </a:lnTo>
                    <a:cubicBezTo>
                      <a:pt x="683" y="1208"/>
                      <a:pt x="713" y="1208"/>
                      <a:pt x="713" y="1208"/>
                    </a:cubicBezTo>
                    <a:lnTo>
                      <a:pt x="744" y="1208"/>
                    </a:lnTo>
                    <a:lnTo>
                      <a:pt x="744" y="1208"/>
                    </a:lnTo>
                    <a:lnTo>
                      <a:pt x="744" y="1208"/>
                    </a:lnTo>
                    <a:cubicBezTo>
                      <a:pt x="744" y="1177"/>
                      <a:pt x="744" y="1177"/>
                      <a:pt x="776" y="1146"/>
                    </a:cubicBezTo>
                    <a:lnTo>
                      <a:pt x="807" y="1116"/>
                    </a:lnTo>
                    <a:lnTo>
                      <a:pt x="807" y="1116"/>
                    </a:lnTo>
                    <a:lnTo>
                      <a:pt x="807" y="1116"/>
                    </a:lnTo>
                    <a:cubicBezTo>
                      <a:pt x="837" y="1116"/>
                      <a:pt x="837" y="1084"/>
                      <a:pt x="868" y="1084"/>
                    </a:cubicBezTo>
                    <a:lnTo>
                      <a:pt x="868" y="1084"/>
                    </a:lnTo>
                    <a:cubicBezTo>
                      <a:pt x="868" y="1053"/>
                      <a:pt x="868" y="1053"/>
                      <a:pt x="900" y="1022"/>
                    </a:cubicBezTo>
                    <a:lnTo>
                      <a:pt x="900" y="1022"/>
                    </a:lnTo>
                    <a:cubicBezTo>
                      <a:pt x="900" y="1022"/>
                      <a:pt x="931" y="1022"/>
                      <a:pt x="931" y="992"/>
                    </a:cubicBezTo>
                    <a:lnTo>
                      <a:pt x="961" y="992"/>
                    </a:lnTo>
                    <a:lnTo>
                      <a:pt x="961" y="992"/>
                    </a:lnTo>
                    <a:cubicBezTo>
                      <a:pt x="961" y="992"/>
                      <a:pt x="961" y="992"/>
                      <a:pt x="992" y="960"/>
                    </a:cubicBez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lnTo>
                      <a:pt x="992" y="960"/>
                    </a:lnTo>
                    <a:cubicBezTo>
                      <a:pt x="992" y="929"/>
                      <a:pt x="992" y="929"/>
                      <a:pt x="992" y="898"/>
                    </a:cubicBezTo>
                    <a:lnTo>
                      <a:pt x="992" y="898"/>
                    </a:lnTo>
                    <a:cubicBezTo>
                      <a:pt x="1024" y="898"/>
                      <a:pt x="1024" y="868"/>
                      <a:pt x="1024" y="868"/>
                    </a:cubicBezTo>
                    <a:cubicBezTo>
                      <a:pt x="1055" y="868"/>
                      <a:pt x="1055" y="868"/>
                      <a:pt x="1055" y="868"/>
                    </a:cubicBezTo>
                    <a:lnTo>
                      <a:pt x="1055" y="836"/>
                    </a:lnTo>
                    <a:cubicBezTo>
                      <a:pt x="1085" y="836"/>
                      <a:pt x="1085" y="836"/>
                      <a:pt x="1085" y="836"/>
                    </a:cubicBezTo>
                    <a:lnTo>
                      <a:pt x="1085" y="836"/>
                    </a:lnTo>
                    <a:lnTo>
                      <a:pt x="1085" y="836"/>
                    </a:lnTo>
                    <a:lnTo>
                      <a:pt x="1085" y="805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xmlns="" id="{D928B958-D86F-42EF-A73D-F4A488A1E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5850" y="1801813"/>
                <a:ext cx="290513" cy="290512"/>
              </a:xfrm>
              <a:custGeom>
                <a:avLst/>
                <a:gdLst>
                  <a:gd name="T0" fmla="*/ 372 w 808"/>
                  <a:gd name="T1" fmla="*/ 775 h 808"/>
                  <a:gd name="T2" fmla="*/ 403 w 808"/>
                  <a:gd name="T3" fmla="*/ 775 h 808"/>
                  <a:gd name="T4" fmla="*/ 435 w 808"/>
                  <a:gd name="T5" fmla="*/ 775 h 808"/>
                  <a:gd name="T6" fmla="*/ 466 w 808"/>
                  <a:gd name="T7" fmla="*/ 744 h 808"/>
                  <a:gd name="T8" fmla="*/ 466 w 808"/>
                  <a:gd name="T9" fmla="*/ 744 h 808"/>
                  <a:gd name="T10" fmla="*/ 435 w 808"/>
                  <a:gd name="T11" fmla="*/ 683 h 808"/>
                  <a:gd name="T12" fmla="*/ 403 w 808"/>
                  <a:gd name="T13" fmla="*/ 683 h 808"/>
                  <a:gd name="T14" fmla="*/ 403 w 808"/>
                  <a:gd name="T15" fmla="*/ 590 h 808"/>
                  <a:gd name="T16" fmla="*/ 466 w 808"/>
                  <a:gd name="T17" fmla="*/ 527 h 808"/>
                  <a:gd name="T18" fmla="*/ 496 w 808"/>
                  <a:gd name="T19" fmla="*/ 559 h 808"/>
                  <a:gd name="T20" fmla="*/ 528 w 808"/>
                  <a:gd name="T21" fmla="*/ 527 h 808"/>
                  <a:gd name="T22" fmla="*/ 589 w 808"/>
                  <a:gd name="T23" fmla="*/ 466 h 808"/>
                  <a:gd name="T24" fmla="*/ 620 w 808"/>
                  <a:gd name="T25" fmla="*/ 435 h 808"/>
                  <a:gd name="T26" fmla="*/ 652 w 808"/>
                  <a:gd name="T27" fmla="*/ 403 h 808"/>
                  <a:gd name="T28" fmla="*/ 683 w 808"/>
                  <a:gd name="T29" fmla="*/ 342 h 808"/>
                  <a:gd name="T30" fmla="*/ 683 w 808"/>
                  <a:gd name="T31" fmla="*/ 279 h 808"/>
                  <a:gd name="T32" fmla="*/ 652 w 808"/>
                  <a:gd name="T33" fmla="*/ 279 h 808"/>
                  <a:gd name="T34" fmla="*/ 652 w 808"/>
                  <a:gd name="T35" fmla="*/ 187 h 808"/>
                  <a:gd name="T36" fmla="*/ 652 w 808"/>
                  <a:gd name="T37" fmla="*/ 155 h 808"/>
                  <a:gd name="T38" fmla="*/ 652 w 808"/>
                  <a:gd name="T39" fmla="*/ 94 h 808"/>
                  <a:gd name="T40" fmla="*/ 683 w 808"/>
                  <a:gd name="T41" fmla="*/ 94 h 808"/>
                  <a:gd name="T42" fmla="*/ 744 w 808"/>
                  <a:gd name="T43" fmla="*/ 124 h 808"/>
                  <a:gd name="T44" fmla="*/ 807 w 808"/>
                  <a:gd name="T45" fmla="*/ 94 h 808"/>
                  <a:gd name="T46" fmla="*/ 744 w 808"/>
                  <a:gd name="T47" fmla="*/ 63 h 808"/>
                  <a:gd name="T48" fmla="*/ 744 w 808"/>
                  <a:gd name="T49" fmla="*/ 31 h 808"/>
                  <a:gd name="T50" fmla="*/ 713 w 808"/>
                  <a:gd name="T51" fmla="*/ 0 h 808"/>
                  <a:gd name="T52" fmla="*/ 620 w 808"/>
                  <a:gd name="T53" fmla="*/ 31 h 808"/>
                  <a:gd name="T54" fmla="*/ 589 w 808"/>
                  <a:gd name="T55" fmla="*/ 31 h 808"/>
                  <a:gd name="T56" fmla="*/ 589 w 808"/>
                  <a:gd name="T57" fmla="*/ 31 h 808"/>
                  <a:gd name="T58" fmla="*/ 559 w 808"/>
                  <a:gd name="T59" fmla="*/ 63 h 808"/>
                  <a:gd name="T60" fmla="*/ 559 w 808"/>
                  <a:gd name="T61" fmla="*/ 94 h 808"/>
                  <a:gd name="T62" fmla="*/ 528 w 808"/>
                  <a:gd name="T63" fmla="*/ 155 h 808"/>
                  <a:gd name="T64" fmla="*/ 528 w 808"/>
                  <a:gd name="T65" fmla="*/ 155 h 808"/>
                  <a:gd name="T66" fmla="*/ 496 w 808"/>
                  <a:gd name="T67" fmla="*/ 218 h 808"/>
                  <a:gd name="T68" fmla="*/ 435 w 808"/>
                  <a:gd name="T69" fmla="*/ 279 h 808"/>
                  <a:gd name="T70" fmla="*/ 435 w 808"/>
                  <a:gd name="T71" fmla="*/ 279 h 808"/>
                  <a:gd name="T72" fmla="*/ 403 w 808"/>
                  <a:gd name="T73" fmla="*/ 342 h 808"/>
                  <a:gd name="T74" fmla="*/ 372 w 808"/>
                  <a:gd name="T75" fmla="*/ 372 h 808"/>
                  <a:gd name="T76" fmla="*/ 342 w 808"/>
                  <a:gd name="T77" fmla="*/ 372 h 808"/>
                  <a:gd name="T78" fmla="*/ 280 w 808"/>
                  <a:gd name="T79" fmla="*/ 372 h 808"/>
                  <a:gd name="T80" fmla="*/ 280 w 808"/>
                  <a:gd name="T81" fmla="*/ 435 h 808"/>
                  <a:gd name="T82" fmla="*/ 218 w 808"/>
                  <a:gd name="T83" fmla="*/ 466 h 808"/>
                  <a:gd name="T84" fmla="*/ 218 w 808"/>
                  <a:gd name="T85" fmla="*/ 496 h 808"/>
                  <a:gd name="T86" fmla="*/ 156 w 808"/>
                  <a:gd name="T87" fmla="*/ 496 h 808"/>
                  <a:gd name="T88" fmla="*/ 124 w 808"/>
                  <a:gd name="T89" fmla="*/ 496 h 808"/>
                  <a:gd name="T90" fmla="*/ 32 w 808"/>
                  <a:gd name="T91" fmla="*/ 496 h 808"/>
                  <a:gd name="T92" fmla="*/ 63 w 808"/>
                  <a:gd name="T93" fmla="*/ 559 h 808"/>
                  <a:gd name="T94" fmla="*/ 94 w 808"/>
                  <a:gd name="T95" fmla="*/ 590 h 808"/>
                  <a:gd name="T96" fmla="*/ 94 w 808"/>
                  <a:gd name="T97" fmla="*/ 620 h 808"/>
                  <a:gd name="T98" fmla="*/ 32 w 808"/>
                  <a:gd name="T99" fmla="*/ 683 h 808"/>
                  <a:gd name="T100" fmla="*/ 32 w 808"/>
                  <a:gd name="T101" fmla="*/ 714 h 808"/>
                  <a:gd name="T102" fmla="*/ 156 w 808"/>
                  <a:gd name="T103" fmla="*/ 714 h 808"/>
                  <a:gd name="T104" fmla="*/ 218 w 808"/>
                  <a:gd name="T105" fmla="*/ 683 h 808"/>
                  <a:gd name="T106" fmla="*/ 280 w 808"/>
                  <a:gd name="T107" fmla="*/ 714 h 808"/>
                  <a:gd name="T108" fmla="*/ 342 w 808"/>
                  <a:gd name="T10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08" h="808">
                    <a:moveTo>
                      <a:pt x="372" y="775"/>
                    </a:move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403" y="775"/>
                      <a:pt x="403" y="775"/>
                      <a:pt x="403" y="775"/>
                    </a:cubicBezTo>
                    <a:lnTo>
                      <a:pt x="435" y="775"/>
                    </a:lnTo>
                    <a:lnTo>
                      <a:pt x="435" y="775"/>
                    </a:lnTo>
                    <a:lnTo>
                      <a:pt x="435" y="775"/>
                    </a:lnTo>
                    <a:cubicBezTo>
                      <a:pt x="466" y="775"/>
                      <a:pt x="466" y="775"/>
                      <a:pt x="466" y="775"/>
                    </a:cubicBezTo>
                    <a:lnTo>
                      <a:pt x="466" y="775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lnTo>
                      <a:pt x="466" y="744"/>
                    </a:lnTo>
                    <a:cubicBezTo>
                      <a:pt x="466" y="744"/>
                      <a:pt x="435" y="744"/>
                      <a:pt x="435" y="714"/>
                    </a:cubicBezTo>
                    <a:lnTo>
                      <a:pt x="435" y="683"/>
                    </a:lnTo>
                    <a:lnTo>
                      <a:pt x="435" y="683"/>
                    </a:lnTo>
                    <a:lnTo>
                      <a:pt x="435" y="683"/>
                    </a:lnTo>
                    <a:cubicBezTo>
                      <a:pt x="403" y="683"/>
                      <a:pt x="403" y="683"/>
                      <a:pt x="403" y="683"/>
                    </a:cubicBezTo>
                    <a:cubicBezTo>
                      <a:pt x="403" y="651"/>
                      <a:pt x="403" y="651"/>
                      <a:pt x="403" y="620"/>
                    </a:cubicBezTo>
                    <a:lnTo>
                      <a:pt x="403" y="590"/>
                    </a:lnTo>
                    <a:lnTo>
                      <a:pt x="403" y="590"/>
                    </a:lnTo>
                    <a:cubicBezTo>
                      <a:pt x="403" y="559"/>
                      <a:pt x="435" y="559"/>
                      <a:pt x="435" y="559"/>
                    </a:cubicBezTo>
                    <a:cubicBezTo>
                      <a:pt x="435" y="527"/>
                      <a:pt x="466" y="527"/>
                      <a:pt x="466" y="527"/>
                    </a:cubicBezTo>
                    <a:lnTo>
                      <a:pt x="466" y="527"/>
                    </a:lnTo>
                    <a:lnTo>
                      <a:pt x="466" y="527"/>
                    </a:lnTo>
                    <a:lnTo>
                      <a:pt x="466" y="527"/>
                    </a:lnTo>
                    <a:cubicBezTo>
                      <a:pt x="496" y="527"/>
                      <a:pt x="496" y="527"/>
                      <a:pt x="496" y="559"/>
                    </a:cubicBezTo>
                    <a:lnTo>
                      <a:pt x="496" y="559"/>
                    </a:lnTo>
                    <a:cubicBezTo>
                      <a:pt x="528" y="527"/>
                      <a:pt x="528" y="527"/>
                      <a:pt x="528" y="527"/>
                    </a:cubicBezTo>
                    <a:lnTo>
                      <a:pt x="528" y="527"/>
                    </a:lnTo>
                    <a:cubicBezTo>
                      <a:pt x="528" y="496"/>
                      <a:pt x="528" y="496"/>
                      <a:pt x="559" y="496"/>
                    </a:cubicBezTo>
                    <a:cubicBezTo>
                      <a:pt x="559" y="496"/>
                      <a:pt x="559" y="496"/>
                      <a:pt x="559" y="466"/>
                    </a:cubicBezTo>
                    <a:lnTo>
                      <a:pt x="589" y="466"/>
                    </a:lnTo>
                    <a:cubicBezTo>
                      <a:pt x="589" y="466"/>
                      <a:pt x="589" y="466"/>
                      <a:pt x="620" y="435"/>
                    </a:cubicBezTo>
                    <a:lnTo>
                      <a:pt x="620" y="435"/>
                    </a:lnTo>
                    <a:lnTo>
                      <a:pt x="620" y="435"/>
                    </a:lnTo>
                    <a:lnTo>
                      <a:pt x="620" y="435"/>
                    </a:lnTo>
                    <a:cubicBezTo>
                      <a:pt x="620" y="403"/>
                      <a:pt x="620" y="403"/>
                      <a:pt x="652" y="403"/>
                    </a:cubicBezTo>
                    <a:lnTo>
                      <a:pt x="652" y="403"/>
                    </a:lnTo>
                    <a:lnTo>
                      <a:pt x="652" y="403"/>
                    </a:lnTo>
                    <a:cubicBezTo>
                      <a:pt x="652" y="372"/>
                      <a:pt x="652" y="372"/>
                      <a:pt x="683" y="372"/>
                    </a:cubicBezTo>
                    <a:cubicBezTo>
                      <a:pt x="683" y="342"/>
                      <a:pt x="683" y="342"/>
                      <a:pt x="683" y="342"/>
                    </a:cubicBezTo>
                    <a:cubicBezTo>
                      <a:pt x="683" y="311"/>
                      <a:pt x="683" y="311"/>
                      <a:pt x="683" y="311"/>
                    </a:cubicBez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lnTo>
                      <a:pt x="683" y="279"/>
                    </a:lnTo>
                    <a:cubicBezTo>
                      <a:pt x="683" y="279"/>
                      <a:pt x="683" y="279"/>
                      <a:pt x="652" y="279"/>
                    </a:cubicBezTo>
                    <a:cubicBezTo>
                      <a:pt x="652" y="248"/>
                      <a:pt x="652" y="248"/>
                      <a:pt x="652" y="248"/>
                    </a:cubicBezTo>
                    <a:cubicBezTo>
                      <a:pt x="652" y="218"/>
                      <a:pt x="652" y="218"/>
                      <a:pt x="652" y="218"/>
                    </a:cubicBez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87"/>
                    </a:lnTo>
                    <a:lnTo>
                      <a:pt x="652" y="155"/>
                    </a:lnTo>
                    <a:cubicBezTo>
                      <a:pt x="652" y="155"/>
                      <a:pt x="652" y="155"/>
                      <a:pt x="652" y="124"/>
                    </a:cubicBezTo>
                    <a:cubicBezTo>
                      <a:pt x="652" y="124"/>
                      <a:pt x="652" y="124"/>
                      <a:pt x="652" y="94"/>
                    </a:cubicBezTo>
                    <a:lnTo>
                      <a:pt x="652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lnTo>
                      <a:pt x="683" y="94"/>
                    </a:lnTo>
                    <a:cubicBezTo>
                      <a:pt x="713" y="94"/>
                      <a:pt x="713" y="94"/>
                      <a:pt x="744" y="124"/>
                    </a:cubicBezTo>
                    <a:lnTo>
                      <a:pt x="744" y="124"/>
                    </a:lnTo>
                    <a:lnTo>
                      <a:pt x="744" y="124"/>
                    </a:lnTo>
                    <a:cubicBezTo>
                      <a:pt x="776" y="94"/>
                      <a:pt x="776" y="94"/>
                      <a:pt x="776" y="94"/>
                    </a:cubicBezTo>
                    <a:cubicBezTo>
                      <a:pt x="807" y="94"/>
                      <a:pt x="807" y="94"/>
                      <a:pt x="807" y="94"/>
                    </a:cubicBezTo>
                    <a:lnTo>
                      <a:pt x="776" y="94"/>
                    </a:lnTo>
                    <a:lnTo>
                      <a:pt x="776" y="63"/>
                    </a:lnTo>
                    <a:lnTo>
                      <a:pt x="744" y="63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44" y="31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713" y="0"/>
                    </a:lnTo>
                    <a:lnTo>
                      <a:pt x="683" y="0"/>
                    </a:lnTo>
                    <a:cubicBezTo>
                      <a:pt x="683" y="0"/>
                      <a:pt x="683" y="0"/>
                      <a:pt x="652" y="0"/>
                    </a:cubicBezTo>
                    <a:cubicBezTo>
                      <a:pt x="652" y="0"/>
                      <a:pt x="652" y="0"/>
                      <a:pt x="620" y="31"/>
                    </a:cubicBez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620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lnTo>
                      <a:pt x="559" y="31"/>
                    </a:lnTo>
                    <a:cubicBezTo>
                      <a:pt x="559" y="31"/>
                      <a:pt x="559" y="31"/>
                      <a:pt x="559" y="63"/>
                    </a:cubicBezTo>
                    <a:lnTo>
                      <a:pt x="559" y="63"/>
                    </a:lnTo>
                    <a:lnTo>
                      <a:pt x="559" y="63"/>
                    </a:lnTo>
                    <a:cubicBezTo>
                      <a:pt x="559" y="63"/>
                      <a:pt x="559" y="63"/>
                      <a:pt x="559" y="94"/>
                    </a:cubicBezTo>
                    <a:lnTo>
                      <a:pt x="559" y="94"/>
                    </a:lnTo>
                    <a:lnTo>
                      <a:pt x="559" y="94"/>
                    </a:lnTo>
                    <a:lnTo>
                      <a:pt x="559" y="94"/>
                    </a:lnTo>
                    <a:cubicBezTo>
                      <a:pt x="559" y="124"/>
                      <a:pt x="559" y="155"/>
                      <a:pt x="528" y="155"/>
                    </a:cubicBezTo>
                    <a:lnTo>
                      <a:pt x="528" y="155"/>
                    </a:lnTo>
                    <a:lnTo>
                      <a:pt x="528" y="155"/>
                    </a:lnTo>
                    <a:lnTo>
                      <a:pt x="528" y="155"/>
                    </a:lnTo>
                    <a:cubicBezTo>
                      <a:pt x="528" y="187"/>
                      <a:pt x="528" y="218"/>
                      <a:pt x="496" y="218"/>
                    </a:cubicBezTo>
                    <a:lnTo>
                      <a:pt x="496" y="218"/>
                    </a:lnTo>
                    <a:lnTo>
                      <a:pt x="496" y="218"/>
                    </a:lnTo>
                    <a:cubicBezTo>
                      <a:pt x="466" y="248"/>
                      <a:pt x="466" y="248"/>
                      <a:pt x="466" y="248"/>
                    </a:cubicBezTo>
                    <a:lnTo>
                      <a:pt x="466" y="248"/>
                    </a:lnTo>
                    <a:cubicBezTo>
                      <a:pt x="466" y="279"/>
                      <a:pt x="435" y="279"/>
                      <a:pt x="435" y="279"/>
                    </a:cubicBezTo>
                    <a:lnTo>
                      <a:pt x="435" y="279"/>
                    </a:lnTo>
                    <a:lnTo>
                      <a:pt x="435" y="279"/>
                    </a:lnTo>
                    <a:lnTo>
                      <a:pt x="435" y="279"/>
                    </a:lnTo>
                    <a:cubicBezTo>
                      <a:pt x="435" y="311"/>
                      <a:pt x="435" y="311"/>
                      <a:pt x="435" y="311"/>
                    </a:cubicBezTo>
                    <a:lnTo>
                      <a:pt x="435" y="342"/>
                    </a:lnTo>
                    <a:lnTo>
                      <a:pt x="403" y="342"/>
                    </a:lnTo>
                    <a:lnTo>
                      <a:pt x="403" y="342"/>
                    </a:lnTo>
                    <a:cubicBezTo>
                      <a:pt x="403" y="372"/>
                      <a:pt x="403" y="372"/>
                      <a:pt x="372" y="372"/>
                    </a:cubicBezTo>
                    <a:lnTo>
                      <a:pt x="372" y="372"/>
                    </a:lnTo>
                    <a:cubicBezTo>
                      <a:pt x="372" y="372"/>
                      <a:pt x="342" y="372"/>
                      <a:pt x="342" y="342"/>
                    </a:cubicBezTo>
                    <a:lnTo>
                      <a:pt x="342" y="342"/>
                    </a:lnTo>
                    <a:cubicBezTo>
                      <a:pt x="342" y="342"/>
                      <a:pt x="342" y="342"/>
                      <a:pt x="342" y="372"/>
                    </a:cubicBezTo>
                    <a:lnTo>
                      <a:pt x="342" y="372"/>
                    </a:lnTo>
                    <a:lnTo>
                      <a:pt x="311" y="403"/>
                    </a:lnTo>
                    <a:lnTo>
                      <a:pt x="280" y="372"/>
                    </a:lnTo>
                    <a:cubicBezTo>
                      <a:pt x="280" y="403"/>
                      <a:pt x="280" y="403"/>
                      <a:pt x="280" y="403"/>
                    </a:cubicBezTo>
                    <a:lnTo>
                      <a:pt x="280" y="403"/>
                    </a:lnTo>
                    <a:cubicBezTo>
                      <a:pt x="280" y="435"/>
                      <a:pt x="280" y="435"/>
                      <a:pt x="280" y="435"/>
                    </a:cubicBezTo>
                    <a:cubicBezTo>
                      <a:pt x="280" y="466"/>
                      <a:pt x="280" y="466"/>
                      <a:pt x="248" y="466"/>
                    </a:cubicBezTo>
                    <a:lnTo>
                      <a:pt x="248" y="466"/>
                    </a:lnTo>
                    <a:cubicBezTo>
                      <a:pt x="218" y="466"/>
                      <a:pt x="218" y="466"/>
                      <a:pt x="218" y="466"/>
                    </a:cubicBezTo>
                    <a:lnTo>
                      <a:pt x="218" y="466"/>
                    </a:lnTo>
                    <a:lnTo>
                      <a:pt x="218" y="496"/>
                    </a:lnTo>
                    <a:lnTo>
                      <a:pt x="218" y="496"/>
                    </a:lnTo>
                    <a:cubicBezTo>
                      <a:pt x="187" y="496"/>
                      <a:pt x="187" y="496"/>
                      <a:pt x="187" y="496"/>
                    </a:cubicBezTo>
                    <a:lnTo>
                      <a:pt x="156" y="496"/>
                    </a:lnTo>
                    <a:lnTo>
                      <a:pt x="156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124" y="496"/>
                    </a:lnTo>
                    <a:lnTo>
                      <a:pt x="94" y="496"/>
                    </a:lnTo>
                    <a:cubicBezTo>
                      <a:pt x="94" y="496"/>
                      <a:pt x="63" y="496"/>
                      <a:pt x="32" y="496"/>
                    </a:cubicBezTo>
                    <a:lnTo>
                      <a:pt x="32" y="496"/>
                    </a:lnTo>
                    <a:cubicBezTo>
                      <a:pt x="63" y="496"/>
                      <a:pt x="63" y="527"/>
                      <a:pt x="63" y="527"/>
                    </a:cubicBezTo>
                    <a:lnTo>
                      <a:pt x="63" y="527"/>
                    </a:lnTo>
                    <a:lnTo>
                      <a:pt x="63" y="559"/>
                    </a:lnTo>
                    <a:cubicBezTo>
                      <a:pt x="63" y="559"/>
                      <a:pt x="63" y="559"/>
                      <a:pt x="63" y="590"/>
                    </a:cubicBezTo>
                    <a:cubicBezTo>
                      <a:pt x="94" y="590"/>
                      <a:pt x="94" y="590"/>
                      <a:pt x="94" y="590"/>
                    </a:cubicBezTo>
                    <a:lnTo>
                      <a:pt x="94" y="590"/>
                    </a:lnTo>
                    <a:lnTo>
                      <a:pt x="94" y="590"/>
                    </a:lnTo>
                    <a:lnTo>
                      <a:pt x="94" y="590"/>
                    </a:lnTo>
                    <a:cubicBezTo>
                      <a:pt x="94" y="620"/>
                      <a:pt x="94" y="620"/>
                      <a:pt x="94" y="620"/>
                    </a:cubicBezTo>
                    <a:cubicBezTo>
                      <a:pt x="94" y="651"/>
                      <a:pt x="94" y="651"/>
                      <a:pt x="94" y="651"/>
                    </a:cubicBezTo>
                    <a:cubicBezTo>
                      <a:pt x="94" y="683"/>
                      <a:pt x="63" y="683"/>
                      <a:pt x="63" y="683"/>
                    </a:cubicBezTo>
                    <a:cubicBezTo>
                      <a:pt x="32" y="683"/>
                      <a:pt x="32" y="683"/>
                      <a:pt x="32" y="683"/>
                    </a:cubicBezTo>
                    <a:cubicBezTo>
                      <a:pt x="32" y="683"/>
                      <a:pt x="0" y="683"/>
                      <a:pt x="0" y="714"/>
                    </a:cubicBezTo>
                    <a:lnTo>
                      <a:pt x="0" y="714"/>
                    </a:lnTo>
                    <a:cubicBezTo>
                      <a:pt x="32" y="714"/>
                      <a:pt x="32" y="714"/>
                      <a:pt x="32" y="714"/>
                    </a:cubicBezTo>
                    <a:cubicBezTo>
                      <a:pt x="63" y="714"/>
                      <a:pt x="94" y="714"/>
                      <a:pt x="124" y="683"/>
                    </a:cubicBezTo>
                    <a:lnTo>
                      <a:pt x="124" y="683"/>
                    </a:lnTo>
                    <a:cubicBezTo>
                      <a:pt x="156" y="683"/>
                      <a:pt x="156" y="714"/>
                      <a:pt x="156" y="714"/>
                    </a:cubicBezTo>
                    <a:lnTo>
                      <a:pt x="156" y="714"/>
                    </a:lnTo>
                    <a:lnTo>
                      <a:pt x="187" y="714"/>
                    </a:lnTo>
                    <a:cubicBezTo>
                      <a:pt x="218" y="714"/>
                      <a:pt x="218" y="683"/>
                      <a:pt x="218" y="683"/>
                    </a:cubicBezTo>
                    <a:lnTo>
                      <a:pt x="248" y="683"/>
                    </a:lnTo>
                    <a:lnTo>
                      <a:pt x="280" y="714"/>
                    </a:lnTo>
                    <a:lnTo>
                      <a:pt x="280" y="714"/>
                    </a:lnTo>
                    <a:cubicBezTo>
                      <a:pt x="280" y="744"/>
                      <a:pt x="311" y="744"/>
                      <a:pt x="311" y="775"/>
                    </a:cubicBezTo>
                    <a:cubicBezTo>
                      <a:pt x="311" y="807"/>
                      <a:pt x="311" y="807"/>
                      <a:pt x="342" y="807"/>
                    </a:cubicBezTo>
                    <a:lnTo>
                      <a:pt x="342" y="807"/>
                    </a:lnTo>
                    <a:lnTo>
                      <a:pt x="342" y="807"/>
                    </a:lnTo>
                    <a:cubicBezTo>
                      <a:pt x="342" y="775"/>
                      <a:pt x="372" y="775"/>
                      <a:pt x="372" y="77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xmlns="" id="{03F38FBC-AE72-44AE-8D06-ED0B8206E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4650" y="2003425"/>
                <a:ext cx="123825" cy="144463"/>
              </a:xfrm>
              <a:custGeom>
                <a:avLst/>
                <a:gdLst>
                  <a:gd name="T0" fmla="*/ 124 w 342"/>
                  <a:gd name="T1" fmla="*/ 402 h 403"/>
                  <a:gd name="T2" fmla="*/ 154 w 342"/>
                  <a:gd name="T3" fmla="*/ 372 h 403"/>
                  <a:gd name="T4" fmla="*/ 154 w 342"/>
                  <a:gd name="T5" fmla="*/ 372 h 403"/>
                  <a:gd name="T6" fmla="*/ 154 w 342"/>
                  <a:gd name="T7" fmla="*/ 372 h 403"/>
                  <a:gd name="T8" fmla="*/ 154 w 342"/>
                  <a:gd name="T9" fmla="*/ 372 h 403"/>
                  <a:gd name="T10" fmla="*/ 154 w 342"/>
                  <a:gd name="T11" fmla="*/ 372 h 403"/>
                  <a:gd name="T12" fmla="*/ 154 w 342"/>
                  <a:gd name="T13" fmla="*/ 309 h 403"/>
                  <a:gd name="T14" fmla="*/ 154 w 342"/>
                  <a:gd name="T15" fmla="*/ 309 h 403"/>
                  <a:gd name="T16" fmla="*/ 185 w 342"/>
                  <a:gd name="T17" fmla="*/ 248 h 403"/>
                  <a:gd name="T18" fmla="*/ 185 w 342"/>
                  <a:gd name="T19" fmla="*/ 216 h 403"/>
                  <a:gd name="T20" fmla="*/ 185 w 342"/>
                  <a:gd name="T21" fmla="*/ 216 h 403"/>
                  <a:gd name="T22" fmla="*/ 248 w 342"/>
                  <a:gd name="T23" fmla="*/ 216 h 403"/>
                  <a:gd name="T24" fmla="*/ 248 w 342"/>
                  <a:gd name="T25" fmla="*/ 155 h 403"/>
                  <a:gd name="T26" fmla="*/ 248 w 342"/>
                  <a:gd name="T27" fmla="*/ 155 h 403"/>
                  <a:gd name="T28" fmla="*/ 248 w 342"/>
                  <a:gd name="T29" fmla="*/ 124 h 403"/>
                  <a:gd name="T30" fmla="*/ 248 w 342"/>
                  <a:gd name="T31" fmla="*/ 124 h 403"/>
                  <a:gd name="T32" fmla="*/ 248 w 342"/>
                  <a:gd name="T33" fmla="*/ 92 h 403"/>
                  <a:gd name="T34" fmla="*/ 278 w 342"/>
                  <a:gd name="T35" fmla="*/ 92 h 403"/>
                  <a:gd name="T36" fmla="*/ 309 w 342"/>
                  <a:gd name="T37" fmla="*/ 61 h 403"/>
                  <a:gd name="T38" fmla="*/ 341 w 342"/>
                  <a:gd name="T39" fmla="*/ 31 h 403"/>
                  <a:gd name="T40" fmla="*/ 341 w 342"/>
                  <a:gd name="T41" fmla="*/ 31 h 403"/>
                  <a:gd name="T42" fmla="*/ 309 w 342"/>
                  <a:gd name="T43" fmla="*/ 0 h 403"/>
                  <a:gd name="T44" fmla="*/ 309 w 342"/>
                  <a:gd name="T45" fmla="*/ 0 h 403"/>
                  <a:gd name="T46" fmla="*/ 248 w 342"/>
                  <a:gd name="T47" fmla="*/ 31 h 403"/>
                  <a:gd name="T48" fmla="*/ 185 w 342"/>
                  <a:gd name="T49" fmla="*/ 92 h 403"/>
                  <a:gd name="T50" fmla="*/ 154 w 342"/>
                  <a:gd name="T51" fmla="*/ 92 h 403"/>
                  <a:gd name="T52" fmla="*/ 154 w 342"/>
                  <a:gd name="T53" fmla="*/ 92 h 403"/>
                  <a:gd name="T54" fmla="*/ 154 w 342"/>
                  <a:gd name="T55" fmla="*/ 92 h 403"/>
                  <a:gd name="T56" fmla="*/ 124 w 342"/>
                  <a:gd name="T57" fmla="*/ 92 h 403"/>
                  <a:gd name="T58" fmla="*/ 124 w 342"/>
                  <a:gd name="T59" fmla="*/ 92 h 403"/>
                  <a:gd name="T60" fmla="*/ 61 w 342"/>
                  <a:gd name="T61" fmla="*/ 124 h 403"/>
                  <a:gd name="T62" fmla="*/ 30 w 342"/>
                  <a:gd name="T63" fmla="*/ 92 h 403"/>
                  <a:gd name="T64" fmla="*/ 30 w 342"/>
                  <a:gd name="T65" fmla="*/ 92 h 403"/>
                  <a:gd name="T66" fmla="*/ 0 w 342"/>
                  <a:gd name="T67" fmla="*/ 92 h 403"/>
                  <a:gd name="T68" fmla="*/ 30 w 342"/>
                  <a:gd name="T69" fmla="*/ 124 h 403"/>
                  <a:gd name="T70" fmla="*/ 30 w 342"/>
                  <a:gd name="T71" fmla="*/ 155 h 403"/>
                  <a:gd name="T72" fmla="*/ 30 w 342"/>
                  <a:gd name="T73" fmla="*/ 155 h 403"/>
                  <a:gd name="T74" fmla="*/ 30 w 342"/>
                  <a:gd name="T75" fmla="*/ 155 h 403"/>
                  <a:gd name="T76" fmla="*/ 93 w 342"/>
                  <a:gd name="T77" fmla="*/ 155 h 403"/>
                  <a:gd name="T78" fmla="*/ 93 w 342"/>
                  <a:gd name="T79" fmla="*/ 155 h 403"/>
                  <a:gd name="T80" fmla="*/ 124 w 342"/>
                  <a:gd name="T81" fmla="*/ 155 h 403"/>
                  <a:gd name="T82" fmla="*/ 154 w 342"/>
                  <a:gd name="T83" fmla="*/ 185 h 403"/>
                  <a:gd name="T84" fmla="*/ 124 w 342"/>
                  <a:gd name="T85" fmla="*/ 278 h 403"/>
                  <a:gd name="T86" fmla="*/ 93 w 342"/>
                  <a:gd name="T87" fmla="*/ 278 h 403"/>
                  <a:gd name="T88" fmla="*/ 93 w 342"/>
                  <a:gd name="T89" fmla="*/ 278 h 403"/>
                  <a:gd name="T90" fmla="*/ 93 w 342"/>
                  <a:gd name="T91" fmla="*/ 340 h 403"/>
                  <a:gd name="T92" fmla="*/ 124 w 342"/>
                  <a:gd name="T93" fmla="*/ 340 h 403"/>
                  <a:gd name="T94" fmla="*/ 124 w 342"/>
                  <a:gd name="T95" fmla="*/ 37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2" h="403">
                    <a:moveTo>
                      <a:pt x="124" y="402"/>
                    </a:moveTo>
                    <a:lnTo>
                      <a:pt x="124" y="402"/>
                    </a:lnTo>
                    <a:lnTo>
                      <a:pt x="12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72"/>
                    </a:lnTo>
                    <a:lnTo>
                      <a:pt x="154" y="340"/>
                    </a:lnTo>
                    <a:lnTo>
                      <a:pt x="154" y="309"/>
                    </a:lnTo>
                    <a:lnTo>
                      <a:pt x="154" y="309"/>
                    </a:lnTo>
                    <a:lnTo>
                      <a:pt x="154" y="309"/>
                    </a:lnTo>
                    <a:cubicBezTo>
                      <a:pt x="154" y="278"/>
                      <a:pt x="154" y="278"/>
                      <a:pt x="154" y="278"/>
                    </a:cubicBezTo>
                    <a:cubicBezTo>
                      <a:pt x="154" y="278"/>
                      <a:pt x="154" y="248"/>
                      <a:pt x="185" y="248"/>
                    </a:cubicBezTo>
                    <a:lnTo>
                      <a:pt x="185" y="248"/>
                    </a:lnTo>
                    <a:lnTo>
                      <a:pt x="185" y="216"/>
                    </a:lnTo>
                    <a:lnTo>
                      <a:pt x="185" y="216"/>
                    </a:lnTo>
                    <a:lnTo>
                      <a:pt x="185" y="216"/>
                    </a:lnTo>
                    <a:cubicBezTo>
                      <a:pt x="217" y="216"/>
                      <a:pt x="217" y="248"/>
                      <a:pt x="217" y="248"/>
                    </a:cubicBezTo>
                    <a:cubicBezTo>
                      <a:pt x="248" y="216"/>
                      <a:pt x="248" y="216"/>
                      <a:pt x="248" y="216"/>
                    </a:cubicBezTo>
                    <a:cubicBezTo>
                      <a:pt x="248" y="185"/>
                      <a:pt x="248" y="185"/>
                      <a:pt x="248" y="18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cubicBezTo>
                      <a:pt x="278" y="124"/>
                      <a:pt x="278" y="124"/>
                      <a:pt x="278" y="124"/>
                    </a:cubicBezTo>
                    <a:cubicBezTo>
                      <a:pt x="278" y="124"/>
                      <a:pt x="278" y="124"/>
                      <a:pt x="248" y="124"/>
                    </a:cubicBezTo>
                    <a:lnTo>
                      <a:pt x="248" y="124"/>
                    </a:lnTo>
                    <a:cubicBezTo>
                      <a:pt x="248" y="124"/>
                      <a:pt x="248" y="124"/>
                      <a:pt x="248" y="92"/>
                    </a:cubicBezTo>
                    <a:lnTo>
                      <a:pt x="278" y="92"/>
                    </a:lnTo>
                    <a:lnTo>
                      <a:pt x="278" y="92"/>
                    </a:lnTo>
                    <a:cubicBezTo>
                      <a:pt x="278" y="61"/>
                      <a:pt x="278" y="61"/>
                      <a:pt x="309" y="61"/>
                    </a:cubicBezTo>
                    <a:lnTo>
                      <a:pt x="309" y="61"/>
                    </a:lnTo>
                    <a:lnTo>
                      <a:pt x="309" y="61"/>
                    </a:lnTo>
                    <a:cubicBezTo>
                      <a:pt x="309" y="61"/>
                      <a:pt x="309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0"/>
                      <a:pt x="309" y="0"/>
                    </a:cubicBezTo>
                    <a:lnTo>
                      <a:pt x="309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09" y="0"/>
                      <a:pt x="309" y="0"/>
                      <a:pt x="309" y="31"/>
                    </a:cubicBezTo>
                    <a:cubicBezTo>
                      <a:pt x="278" y="31"/>
                      <a:pt x="278" y="31"/>
                      <a:pt x="248" y="31"/>
                    </a:cubicBezTo>
                    <a:cubicBezTo>
                      <a:pt x="248" y="61"/>
                      <a:pt x="248" y="61"/>
                      <a:pt x="248" y="61"/>
                    </a:cubicBezTo>
                    <a:cubicBezTo>
                      <a:pt x="217" y="61"/>
                      <a:pt x="185" y="92"/>
                      <a:pt x="185" y="92"/>
                    </a:cubicBezTo>
                    <a:lnTo>
                      <a:pt x="185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54" y="92"/>
                    </a:lnTo>
                    <a:lnTo>
                      <a:pt x="124" y="92"/>
                    </a:lnTo>
                    <a:lnTo>
                      <a:pt x="124" y="92"/>
                    </a:lnTo>
                    <a:lnTo>
                      <a:pt x="124" y="92"/>
                    </a:lnTo>
                    <a:cubicBezTo>
                      <a:pt x="124" y="92"/>
                      <a:pt x="93" y="92"/>
                      <a:pt x="93" y="124"/>
                    </a:cubicBezTo>
                    <a:cubicBezTo>
                      <a:pt x="61" y="124"/>
                      <a:pt x="61" y="124"/>
                      <a:pt x="61" y="124"/>
                    </a:cubicBezTo>
                    <a:lnTo>
                      <a:pt x="61" y="124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30" y="92"/>
                    </a:ln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124"/>
                      <a:pt x="30" y="124"/>
                      <a:pt x="30" y="124"/>
                    </a:cubicBezTo>
                    <a:lnTo>
                      <a:pt x="30" y="124"/>
                    </a:lnTo>
                    <a:lnTo>
                      <a:pt x="30" y="124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cubicBezTo>
                      <a:pt x="61" y="155"/>
                      <a:pt x="61" y="155"/>
                      <a:pt x="93" y="155"/>
                    </a:cubicBez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54" y="155"/>
                      <a:pt x="154" y="155"/>
                      <a:pt x="154" y="185"/>
                    </a:cubicBezTo>
                    <a:lnTo>
                      <a:pt x="154" y="185"/>
                    </a:lnTo>
                    <a:cubicBezTo>
                      <a:pt x="154" y="216"/>
                      <a:pt x="154" y="216"/>
                      <a:pt x="154" y="216"/>
                    </a:cubicBezTo>
                    <a:cubicBezTo>
                      <a:pt x="154" y="248"/>
                      <a:pt x="124" y="278"/>
                      <a:pt x="124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lnTo>
                      <a:pt x="93" y="278"/>
                    </a:lnTo>
                    <a:lnTo>
                      <a:pt x="93" y="278"/>
                    </a:lnTo>
                    <a:cubicBezTo>
                      <a:pt x="93" y="309"/>
                      <a:pt x="93" y="309"/>
                      <a:pt x="93" y="309"/>
                    </a:cubicBezTo>
                    <a:cubicBezTo>
                      <a:pt x="93" y="309"/>
                      <a:pt x="93" y="309"/>
                      <a:pt x="93" y="340"/>
                    </a:cubicBezTo>
                    <a:lnTo>
                      <a:pt x="93" y="340"/>
                    </a:lnTo>
                    <a:cubicBezTo>
                      <a:pt x="124" y="340"/>
                      <a:pt x="124" y="340"/>
                      <a:pt x="124" y="340"/>
                    </a:cubicBezTo>
                    <a:lnTo>
                      <a:pt x="124" y="340"/>
                    </a:lnTo>
                    <a:cubicBezTo>
                      <a:pt x="124" y="372"/>
                      <a:pt x="124" y="372"/>
                      <a:pt x="124" y="372"/>
                    </a:cubicBezTo>
                    <a:cubicBezTo>
                      <a:pt x="124" y="372"/>
                      <a:pt x="124" y="372"/>
                      <a:pt x="124" y="40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xmlns="" id="{12913B31-C93D-4847-B0DF-2418F04B6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813" y="865188"/>
                <a:ext cx="3192462" cy="803275"/>
              </a:xfrm>
              <a:custGeom>
                <a:avLst/>
                <a:gdLst>
                  <a:gd name="T0" fmla="*/ 7717 w 8866"/>
                  <a:gd name="T1" fmla="*/ 527 h 2232"/>
                  <a:gd name="T2" fmla="*/ 7345 w 8866"/>
                  <a:gd name="T3" fmla="*/ 527 h 2232"/>
                  <a:gd name="T4" fmla="*/ 6788 w 8866"/>
                  <a:gd name="T5" fmla="*/ 403 h 2232"/>
                  <a:gd name="T6" fmla="*/ 6354 w 8866"/>
                  <a:gd name="T7" fmla="*/ 310 h 2232"/>
                  <a:gd name="T8" fmla="*/ 5920 w 8866"/>
                  <a:gd name="T9" fmla="*/ 403 h 2232"/>
                  <a:gd name="T10" fmla="*/ 5486 w 8866"/>
                  <a:gd name="T11" fmla="*/ 372 h 2232"/>
                  <a:gd name="T12" fmla="*/ 5083 w 8866"/>
                  <a:gd name="T13" fmla="*/ 310 h 2232"/>
                  <a:gd name="T14" fmla="*/ 4526 w 8866"/>
                  <a:gd name="T15" fmla="*/ 279 h 2232"/>
                  <a:gd name="T16" fmla="*/ 4618 w 8866"/>
                  <a:gd name="T17" fmla="*/ 62 h 2232"/>
                  <a:gd name="T18" fmla="*/ 4154 w 8866"/>
                  <a:gd name="T19" fmla="*/ 0 h 2232"/>
                  <a:gd name="T20" fmla="*/ 3565 w 8866"/>
                  <a:gd name="T21" fmla="*/ 124 h 2232"/>
                  <a:gd name="T22" fmla="*/ 3099 w 8866"/>
                  <a:gd name="T23" fmla="*/ 248 h 2232"/>
                  <a:gd name="T24" fmla="*/ 3006 w 8866"/>
                  <a:gd name="T25" fmla="*/ 403 h 2232"/>
                  <a:gd name="T26" fmla="*/ 2603 w 8866"/>
                  <a:gd name="T27" fmla="*/ 496 h 2232"/>
                  <a:gd name="T28" fmla="*/ 2325 w 8866"/>
                  <a:gd name="T29" fmla="*/ 713 h 2232"/>
                  <a:gd name="T30" fmla="*/ 2449 w 8866"/>
                  <a:gd name="T31" fmla="*/ 310 h 2232"/>
                  <a:gd name="T32" fmla="*/ 2293 w 8866"/>
                  <a:gd name="T33" fmla="*/ 496 h 2232"/>
                  <a:gd name="T34" fmla="*/ 1766 w 8866"/>
                  <a:gd name="T35" fmla="*/ 589 h 2232"/>
                  <a:gd name="T36" fmla="*/ 1302 w 8866"/>
                  <a:gd name="T37" fmla="*/ 589 h 2232"/>
                  <a:gd name="T38" fmla="*/ 992 w 8866"/>
                  <a:gd name="T39" fmla="*/ 589 h 2232"/>
                  <a:gd name="T40" fmla="*/ 681 w 8866"/>
                  <a:gd name="T41" fmla="*/ 837 h 2232"/>
                  <a:gd name="T42" fmla="*/ 372 w 8866"/>
                  <a:gd name="T43" fmla="*/ 744 h 2232"/>
                  <a:gd name="T44" fmla="*/ 651 w 8866"/>
                  <a:gd name="T45" fmla="*/ 620 h 2232"/>
                  <a:gd name="T46" fmla="*/ 124 w 8866"/>
                  <a:gd name="T47" fmla="*/ 527 h 2232"/>
                  <a:gd name="T48" fmla="*/ 186 w 8866"/>
                  <a:gd name="T49" fmla="*/ 868 h 2232"/>
                  <a:gd name="T50" fmla="*/ 0 w 8866"/>
                  <a:gd name="T51" fmla="*/ 1209 h 2232"/>
                  <a:gd name="T52" fmla="*/ 186 w 8866"/>
                  <a:gd name="T53" fmla="*/ 1364 h 2232"/>
                  <a:gd name="T54" fmla="*/ 310 w 8866"/>
                  <a:gd name="T55" fmla="*/ 1581 h 2232"/>
                  <a:gd name="T56" fmla="*/ 527 w 8866"/>
                  <a:gd name="T57" fmla="*/ 1705 h 2232"/>
                  <a:gd name="T58" fmla="*/ 651 w 8866"/>
                  <a:gd name="T59" fmla="*/ 1922 h 2232"/>
                  <a:gd name="T60" fmla="*/ 774 w 8866"/>
                  <a:gd name="T61" fmla="*/ 2170 h 2232"/>
                  <a:gd name="T62" fmla="*/ 1022 w 8866"/>
                  <a:gd name="T63" fmla="*/ 2231 h 2232"/>
                  <a:gd name="T64" fmla="*/ 1146 w 8866"/>
                  <a:gd name="T65" fmla="*/ 1984 h 2232"/>
                  <a:gd name="T66" fmla="*/ 1054 w 8866"/>
                  <a:gd name="T67" fmla="*/ 1766 h 2232"/>
                  <a:gd name="T68" fmla="*/ 1270 w 8866"/>
                  <a:gd name="T69" fmla="*/ 1612 h 2232"/>
                  <a:gd name="T70" fmla="*/ 1550 w 8866"/>
                  <a:gd name="T71" fmla="*/ 1674 h 2232"/>
                  <a:gd name="T72" fmla="*/ 1766 w 8866"/>
                  <a:gd name="T73" fmla="*/ 1642 h 2232"/>
                  <a:gd name="T74" fmla="*/ 2014 w 8866"/>
                  <a:gd name="T75" fmla="*/ 1457 h 2232"/>
                  <a:gd name="T76" fmla="*/ 2293 w 8866"/>
                  <a:gd name="T77" fmla="*/ 1364 h 2232"/>
                  <a:gd name="T78" fmla="*/ 2510 w 8866"/>
                  <a:gd name="T79" fmla="*/ 1457 h 2232"/>
                  <a:gd name="T80" fmla="*/ 2727 w 8866"/>
                  <a:gd name="T81" fmla="*/ 1488 h 2232"/>
                  <a:gd name="T82" fmla="*/ 3006 w 8866"/>
                  <a:gd name="T83" fmla="*/ 1674 h 2232"/>
                  <a:gd name="T84" fmla="*/ 3286 w 8866"/>
                  <a:gd name="T85" fmla="*/ 1736 h 2232"/>
                  <a:gd name="T86" fmla="*/ 3565 w 8866"/>
                  <a:gd name="T87" fmla="*/ 1674 h 2232"/>
                  <a:gd name="T88" fmla="*/ 3843 w 8866"/>
                  <a:gd name="T89" fmla="*/ 1736 h 2232"/>
                  <a:gd name="T90" fmla="*/ 4154 w 8866"/>
                  <a:gd name="T91" fmla="*/ 1674 h 2232"/>
                  <a:gd name="T92" fmla="*/ 4587 w 8866"/>
                  <a:gd name="T93" fmla="*/ 1766 h 2232"/>
                  <a:gd name="T94" fmla="*/ 4959 w 8866"/>
                  <a:gd name="T95" fmla="*/ 1766 h 2232"/>
                  <a:gd name="T96" fmla="*/ 5114 w 8866"/>
                  <a:gd name="T97" fmla="*/ 1518 h 2232"/>
                  <a:gd name="T98" fmla="*/ 5548 w 8866"/>
                  <a:gd name="T99" fmla="*/ 1766 h 2232"/>
                  <a:gd name="T100" fmla="*/ 5889 w 8866"/>
                  <a:gd name="T101" fmla="*/ 1829 h 2232"/>
                  <a:gd name="T102" fmla="*/ 5858 w 8866"/>
                  <a:gd name="T103" fmla="*/ 2077 h 2232"/>
                  <a:gd name="T104" fmla="*/ 5858 w 8866"/>
                  <a:gd name="T105" fmla="*/ 2201 h 2232"/>
                  <a:gd name="T106" fmla="*/ 6230 w 8866"/>
                  <a:gd name="T107" fmla="*/ 1550 h 2232"/>
                  <a:gd name="T108" fmla="*/ 6106 w 8866"/>
                  <a:gd name="T109" fmla="*/ 1302 h 2232"/>
                  <a:gd name="T110" fmla="*/ 6726 w 8866"/>
                  <a:gd name="T111" fmla="*/ 1116 h 2232"/>
                  <a:gd name="T112" fmla="*/ 7253 w 8866"/>
                  <a:gd name="T113" fmla="*/ 961 h 2232"/>
                  <a:gd name="T114" fmla="*/ 7532 w 8866"/>
                  <a:gd name="T115" fmla="*/ 898 h 2232"/>
                  <a:gd name="T116" fmla="*/ 7098 w 8866"/>
                  <a:gd name="T117" fmla="*/ 1333 h 2232"/>
                  <a:gd name="T118" fmla="*/ 7284 w 8866"/>
                  <a:gd name="T119" fmla="*/ 1518 h 2232"/>
                  <a:gd name="T120" fmla="*/ 7625 w 8866"/>
                  <a:gd name="T121" fmla="*/ 1054 h 2232"/>
                  <a:gd name="T122" fmla="*/ 8121 w 8866"/>
                  <a:gd name="T123" fmla="*/ 961 h 2232"/>
                  <a:gd name="T124" fmla="*/ 8245 w 8866"/>
                  <a:gd name="T125" fmla="*/ 744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66" h="2232">
                    <a:moveTo>
                      <a:pt x="8772" y="682"/>
                    </a:moveTo>
                    <a:lnTo>
                      <a:pt x="8772" y="682"/>
                    </a:lnTo>
                    <a:cubicBezTo>
                      <a:pt x="8709" y="682"/>
                      <a:pt x="8648" y="651"/>
                      <a:pt x="8617" y="620"/>
                    </a:cubicBezTo>
                    <a:cubicBezTo>
                      <a:pt x="8617" y="620"/>
                      <a:pt x="8555" y="558"/>
                      <a:pt x="8369" y="558"/>
                    </a:cubicBezTo>
                    <a:lnTo>
                      <a:pt x="8369" y="558"/>
                    </a:lnTo>
                    <a:cubicBezTo>
                      <a:pt x="8337" y="558"/>
                      <a:pt x="8307" y="527"/>
                      <a:pt x="8276" y="527"/>
                    </a:cubicBezTo>
                    <a:lnTo>
                      <a:pt x="8245" y="527"/>
                    </a:lnTo>
                    <a:lnTo>
                      <a:pt x="8245" y="527"/>
                    </a:lnTo>
                    <a:cubicBezTo>
                      <a:pt x="8213" y="527"/>
                      <a:pt x="8213" y="496"/>
                      <a:pt x="8183" y="496"/>
                    </a:cubicBezTo>
                    <a:cubicBezTo>
                      <a:pt x="8183" y="496"/>
                      <a:pt x="8121" y="496"/>
                      <a:pt x="8028" y="496"/>
                    </a:cubicBezTo>
                    <a:cubicBezTo>
                      <a:pt x="7997" y="496"/>
                      <a:pt x="7935" y="496"/>
                      <a:pt x="7935" y="496"/>
                    </a:cubicBezTo>
                    <a:cubicBezTo>
                      <a:pt x="7935" y="496"/>
                      <a:pt x="7935" y="496"/>
                      <a:pt x="7904" y="496"/>
                    </a:cubicBezTo>
                    <a:lnTo>
                      <a:pt x="7904" y="496"/>
                    </a:lnTo>
                    <a:cubicBezTo>
                      <a:pt x="7935" y="527"/>
                      <a:pt x="7935" y="527"/>
                      <a:pt x="7935" y="558"/>
                    </a:cubicBezTo>
                    <a:lnTo>
                      <a:pt x="7904" y="589"/>
                    </a:lnTo>
                    <a:cubicBezTo>
                      <a:pt x="7873" y="589"/>
                      <a:pt x="7873" y="589"/>
                      <a:pt x="7841" y="558"/>
                    </a:cubicBezTo>
                    <a:lnTo>
                      <a:pt x="7841" y="558"/>
                    </a:lnTo>
                    <a:cubicBezTo>
                      <a:pt x="7811" y="558"/>
                      <a:pt x="7749" y="527"/>
                      <a:pt x="7749" y="527"/>
                    </a:cubicBezTo>
                    <a:lnTo>
                      <a:pt x="7749" y="527"/>
                    </a:lnTo>
                    <a:cubicBezTo>
                      <a:pt x="7717" y="527"/>
                      <a:pt x="7717" y="527"/>
                      <a:pt x="7717" y="527"/>
                    </a:cubicBezTo>
                    <a:lnTo>
                      <a:pt x="7717" y="527"/>
                    </a:lnTo>
                    <a:cubicBezTo>
                      <a:pt x="7687" y="527"/>
                      <a:pt x="7687" y="527"/>
                      <a:pt x="7687" y="527"/>
                    </a:cubicBezTo>
                    <a:cubicBezTo>
                      <a:pt x="7656" y="527"/>
                      <a:pt x="7656" y="527"/>
                      <a:pt x="7656" y="527"/>
                    </a:cubicBezTo>
                    <a:lnTo>
                      <a:pt x="7625" y="527"/>
                    </a:lnTo>
                    <a:lnTo>
                      <a:pt x="7593" y="527"/>
                    </a:lnTo>
                    <a:lnTo>
                      <a:pt x="7593" y="527"/>
                    </a:lnTo>
                    <a:lnTo>
                      <a:pt x="7593" y="527"/>
                    </a:lnTo>
                    <a:cubicBezTo>
                      <a:pt x="7593" y="527"/>
                      <a:pt x="7593" y="527"/>
                      <a:pt x="7563" y="527"/>
                    </a:cubicBezTo>
                    <a:cubicBezTo>
                      <a:pt x="7563" y="527"/>
                      <a:pt x="7563" y="527"/>
                      <a:pt x="7532" y="527"/>
                    </a:cubicBezTo>
                    <a:lnTo>
                      <a:pt x="7532" y="527"/>
                    </a:lnTo>
                    <a:cubicBezTo>
                      <a:pt x="7532" y="527"/>
                      <a:pt x="7532" y="527"/>
                      <a:pt x="7501" y="527"/>
                    </a:cubicBezTo>
                    <a:cubicBezTo>
                      <a:pt x="7501" y="527"/>
                      <a:pt x="7501" y="527"/>
                      <a:pt x="7469" y="527"/>
                    </a:cubicBezTo>
                    <a:lnTo>
                      <a:pt x="7439" y="527"/>
                    </a:lnTo>
                    <a:lnTo>
                      <a:pt x="7439" y="527"/>
                    </a:lnTo>
                    <a:lnTo>
                      <a:pt x="7439" y="527"/>
                    </a:lnTo>
                    <a:lnTo>
                      <a:pt x="7408" y="527"/>
                    </a:lnTo>
                    <a:lnTo>
                      <a:pt x="7408" y="558"/>
                    </a:lnTo>
                    <a:cubicBezTo>
                      <a:pt x="7408" y="558"/>
                      <a:pt x="7408" y="558"/>
                      <a:pt x="7408" y="589"/>
                    </a:cubicBezTo>
                    <a:lnTo>
                      <a:pt x="7377" y="589"/>
                    </a:lnTo>
                    <a:lnTo>
                      <a:pt x="7377" y="589"/>
                    </a:lnTo>
                    <a:lnTo>
                      <a:pt x="7377" y="589"/>
                    </a:lnTo>
                    <a:cubicBezTo>
                      <a:pt x="7345" y="558"/>
                      <a:pt x="7345" y="558"/>
                      <a:pt x="7345" y="527"/>
                    </a:cubicBezTo>
                    <a:lnTo>
                      <a:pt x="7345" y="527"/>
                    </a:lnTo>
                    <a:lnTo>
                      <a:pt x="7345" y="527"/>
                    </a:lnTo>
                    <a:lnTo>
                      <a:pt x="7345" y="527"/>
                    </a:lnTo>
                    <a:cubicBezTo>
                      <a:pt x="7315" y="527"/>
                      <a:pt x="7315" y="527"/>
                      <a:pt x="7315" y="496"/>
                    </a:cubicBezTo>
                    <a:cubicBezTo>
                      <a:pt x="7284" y="496"/>
                      <a:pt x="7284" y="496"/>
                      <a:pt x="7284" y="496"/>
                    </a:cubicBezTo>
                    <a:cubicBezTo>
                      <a:pt x="7284" y="465"/>
                      <a:pt x="7284" y="465"/>
                      <a:pt x="7284" y="465"/>
                    </a:cubicBezTo>
                    <a:cubicBezTo>
                      <a:pt x="7284" y="465"/>
                      <a:pt x="7284" y="434"/>
                      <a:pt x="7253" y="434"/>
                    </a:cubicBezTo>
                    <a:cubicBezTo>
                      <a:pt x="7222" y="434"/>
                      <a:pt x="7222" y="434"/>
                      <a:pt x="7191" y="434"/>
                    </a:cubicBezTo>
                    <a:lnTo>
                      <a:pt x="7191" y="434"/>
                    </a:lnTo>
                    <a:cubicBezTo>
                      <a:pt x="7191" y="434"/>
                      <a:pt x="7191" y="434"/>
                      <a:pt x="7160" y="434"/>
                    </a:cubicBezTo>
                    <a:cubicBezTo>
                      <a:pt x="7129" y="434"/>
                      <a:pt x="7098" y="434"/>
                      <a:pt x="7067" y="434"/>
                    </a:cubicBezTo>
                    <a:cubicBezTo>
                      <a:pt x="7036" y="434"/>
                      <a:pt x="7036" y="434"/>
                      <a:pt x="7005" y="434"/>
                    </a:cubicBezTo>
                    <a:lnTo>
                      <a:pt x="6974" y="434"/>
                    </a:lnTo>
                    <a:lnTo>
                      <a:pt x="6974" y="434"/>
                    </a:lnTo>
                    <a:cubicBezTo>
                      <a:pt x="6943" y="434"/>
                      <a:pt x="6912" y="434"/>
                      <a:pt x="6912" y="434"/>
                    </a:cubicBezTo>
                    <a:cubicBezTo>
                      <a:pt x="6881" y="434"/>
                      <a:pt x="6881" y="434"/>
                      <a:pt x="6881" y="434"/>
                    </a:cubicBezTo>
                    <a:cubicBezTo>
                      <a:pt x="6881" y="434"/>
                      <a:pt x="6881" y="434"/>
                      <a:pt x="6850" y="434"/>
                    </a:cubicBezTo>
                    <a:lnTo>
                      <a:pt x="6850" y="434"/>
                    </a:lnTo>
                    <a:cubicBezTo>
                      <a:pt x="6850" y="434"/>
                      <a:pt x="6850" y="403"/>
                      <a:pt x="6819" y="403"/>
                    </a:cubicBezTo>
                    <a:lnTo>
                      <a:pt x="6819" y="403"/>
                    </a:lnTo>
                    <a:lnTo>
                      <a:pt x="6788" y="403"/>
                    </a:lnTo>
                    <a:lnTo>
                      <a:pt x="6788" y="403"/>
                    </a:lnTo>
                    <a:cubicBezTo>
                      <a:pt x="6757" y="403"/>
                      <a:pt x="6757" y="403"/>
                      <a:pt x="6757" y="403"/>
                    </a:cubicBezTo>
                    <a:lnTo>
                      <a:pt x="6757" y="403"/>
                    </a:lnTo>
                    <a:lnTo>
                      <a:pt x="6757" y="403"/>
                    </a:lnTo>
                    <a:lnTo>
                      <a:pt x="6726" y="403"/>
                    </a:lnTo>
                    <a:lnTo>
                      <a:pt x="6726" y="372"/>
                    </a:lnTo>
                    <a:lnTo>
                      <a:pt x="6726" y="341"/>
                    </a:lnTo>
                    <a:cubicBezTo>
                      <a:pt x="6695" y="341"/>
                      <a:pt x="6695" y="341"/>
                      <a:pt x="6695" y="341"/>
                    </a:cubicBezTo>
                    <a:cubicBezTo>
                      <a:pt x="6695" y="341"/>
                      <a:pt x="6695" y="341"/>
                      <a:pt x="6664" y="341"/>
                    </a:cubicBezTo>
                    <a:cubicBezTo>
                      <a:pt x="6633" y="341"/>
                      <a:pt x="6633" y="341"/>
                      <a:pt x="6633" y="341"/>
                    </a:cubicBezTo>
                    <a:lnTo>
                      <a:pt x="6602" y="341"/>
                    </a:lnTo>
                    <a:cubicBezTo>
                      <a:pt x="6602" y="372"/>
                      <a:pt x="6571" y="372"/>
                      <a:pt x="6540" y="403"/>
                    </a:cubicBezTo>
                    <a:lnTo>
                      <a:pt x="6540" y="403"/>
                    </a:lnTo>
                    <a:cubicBezTo>
                      <a:pt x="6509" y="403"/>
                      <a:pt x="6478" y="372"/>
                      <a:pt x="6478" y="372"/>
                    </a:cubicBezTo>
                    <a:cubicBezTo>
                      <a:pt x="6385" y="372"/>
                      <a:pt x="6385" y="372"/>
                      <a:pt x="6385" y="372"/>
                    </a:cubicBezTo>
                    <a:cubicBezTo>
                      <a:pt x="6478" y="341"/>
                      <a:pt x="6478" y="341"/>
                      <a:pt x="6478" y="341"/>
                    </a:cubicBezTo>
                    <a:lnTo>
                      <a:pt x="6478" y="341"/>
                    </a:lnTo>
                    <a:lnTo>
                      <a:pt x="6478" y="341"/>
                    </a:lnTo>
                    <a:cubicBezTo>
                      <a:pt x="6478" y="310"/>
                      <a:pt x="6447" y="310"/>
                      <a:pt x="6447" y="310"/>
                    </a:cubicBezTo>
                    <a:cubicBezTo>
                      <a:pt x="6416" y="310"/>
                      <a:pt x="6385" y="310"/>
                      <a:pt x="6385" y="310"/>
                    </a:cubicBezTo>
                    <a:lnTo>
                      <a:pt x="6354" y="310"/>
                    </a:lnTo>
                    <a:lnTo>
                      <a:pt x="6354" y="310"/>
                    </a:lnTo>
                    <a:cubicBezTo>
                      <a:pt x="6323" y="310"/>
                      <a:pt x="6261" y="310"/>
                      <a:pt x="6261" y="310"/>
                    </a:cubicBezTo>
                    <a:lnTo>
                      <a:pt x="6261" y="310"/>
                    </a:lnTo>
                    <a:lnTo>
                      <a:pt x="6261" y="310"/>
                    </a:lnTo>
                    <a:lnTo>
                      <a:pt x="6261" y="310"/>
                    </a:lnTo>
                    <a:cubicBezTo>
                      <a:pt x="6261" y="310"/>
                      <a:pt x="6261" y="310"/>
                      <a:pt x="6230" y="341"/>
                    </a:cubicBezTo>
                    <a:lnTo>
                      <a:pt x="6230" y="341"/>
                    </a:lnTo>
                    <a:lnTo>
                      <a:pt x="6230" y="341"/>
                    </a:lnTo>
                    <a:cubicBezTo>
                      <a:pt x="6230" y="372"/>
                      <a:pt x="6230" y="372"/>
                      <a:pt x="6230" y="372"/>
                    </a:cubicBezTo>
                    <a:cubicBezTo>
                      <a:pt x="6230" y="403"/>
                      <a:pt x="6199" y="403"/>
                      <a:pt x="6199" y="403"/>
                    </a:cubicBezTo>
                    <a:lnTo>
                      <a:pt x="6168" y="403"/>
                    </a:lnTo>
                    <a:lnTo>
                      <a:pt x="6137" y="403"/>
                    </a:lnTo>
                    <a:lnTo>
                      <a:pt x="6106" y="403"/>
                    </a:lnTo>
                    <a:lnTo>
                      <a:pt x="6106" y="403"/>
                    </a:lnTo>
                    <a:cubicBezTo>
                      <a:pt x="6106" y="434"/>
                      <a:pt x="6106" y="434"/>
                      <a:pt x="6075" y="434"/>
                    </a:cubicBezTo>
                    <a:cubicBezTo>
                      <a:pt x="6075" y="434"/>
                      <a:pt x="6075" y="403"/>
                      <a:pt x="6044" y="403"/>
                    </a:cubicBezTo>
                    <a:lnTo>
                      <a:pt x="6044" y="403"/>
                    </a:lnTo>
                    <a:cubicBezTo>
                      <a:pt x="6044" y="403"/>
                      <a:pt x="6013" y="403"/>
                      <a:pt x="5982" y="372"/>
                    </a:cubicBezTo>
                    <a:lnTo>
                      <a:pt x="5982" y="372"/>
                    </a:lnTo>
                    <a:lnTo>
                      <a:pt x="5951" y="403"/>
                    </a:lnTo>
                    <a:cubicBezTo>
                      <a:pt x="5951" y="403"/>
                      <a:pt x="5951" y="403"/>
                      <a:pt x="5920" y="403"/>
                    </a:cubicBezTo>
                    <a:lnTo>
                      <a:pt x="5920" y="403"/>
                    </a:lnTo>
                    <a:cubicBezTo>
                      <a:pt x="5889" y="403"/>
                      <a:pt x="5889" y="403"/>
                      <a:pt x="5889" y="403"/>
                    </a:cubicBezTo>
                    <a:cubicBezTo>
                      <a:pt x="5858" y="403"/>
                      <a:pt x="5858" y="403"/>
                      <a:pt x="5858" y="403"/>
                    </a:cubicBez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827" y="372"/>
                    </a:lnTo>
                    <a:lnTo>
                      <a:pt x="5734" y="434"/>
                    </a:lnTo>
                    <a:lnTo>
                      <a:pt x="5703" y="465"/>
                    </a:lnTo>
                    <a:cubicBezTo>
                      <a:pt x="5703" y="465"/>
                      <a:pt x="5672" y="434"/>
                      <a:pt x="5642" y="434"/>
                    </a:cubicBezTo>
                    <a:cubicBezTo>
                      <a:pt x="5642" y="403"/>
                      <a:pt x="5610" y="403"/>
                      <a:pt x="5610" y="372"/>
                    </a:cubicBezTo>
                    <a:lnTo>
                      <a:pt x="5610" y="372"/>
                    </a:lnTo>
                    <a:lnTo>
                      <a:pt x="5610" y="372"/>
                    </a:lnTo>
                    <a:lnTo>
                      <a:pt x="5610" y="372"/>
                    </a:lnTo>
                    <a:lnTo>
                      <a:pt x="5579" y="372"/>
                    </a:lnTo>
                    <a:lnTo>
                      <a:pt x="5579" y="372"/>
                    </a:lnTo>
                    <a:cubicBezTo>
                      <a:pt x="5579" y="372"/>
                      <a:pt x="5579" y="372"/>
                      <a:pt x="5548" y="372"/>
                    </a:cubicBezTo>
                    <a:cubicBezTo>
                      <a:pt x="5548" y="372"/>
                      <a:pt x="5548" y="372"/>
                      <a:pt x="5517" y="341"/>
                    </a:cubicBezTo>
                    <a:cubicBezTo>
                      <a:pt x="5517" y="372"/>
                      <a:pt x="5517" y="372"/>
                      <a:pt x="5517" y="372"/>
                    </a:cubicBezTo>
                    <a:cubicBezTo>
                      <a:pt x="5517" y="403"/>
                      <a:pt x="5517" y="403"/>
                      <a:pt x="5486" y="403"/>
                    </a:cubicBezTo>
                    <a:cubicBezTo>
                      <a:pt x="5486" y="403"/>
                      <a:pt x="5486" y="403"/>
                      <a:pt x="5486" y="372"/>
                    </a:cubicBezTo>
                    <a:cubicBezTo>
                      <a:pt x="5455" y="372"/>
                      <a:pt x="5455" y="372"/>
                      <a:pt x="5455" y="372"/>
                    </a:cubicBezTo>
                    <a:cubicBezTo>
                      <a:pt x="5424" y="372"/>
                      <a:pt x="5424" y="341"/>
                      <a:pt x="5424" y="310"/>
                    </a:cubicBezTo>
                    <a:lnTo>
                      <a:pt x="5424" y="279"/>
                    </a:lnTo>
                    <a:lnTo>
                      <a:pt x="5424" y="279"/>
                    </a:lnTo>
                    <a:cubicBezTo>
                      <a:pt x="5424" y="248"/>
                      <a:pt x="5394" y="248"/>
                      <a:pt x="5394" y="248"/>
                    </a:cubicBezTo>
                    <a:cubicBezTo>
                      <a:pt x="5362" y="248"/>
                      <a:pt x="5362" y="248"/>
                      <a:pt x="5362" y="248"/>
                    </a:cubicBez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lnTo>
                      <a:pt x="5362" y="248"/>
                    </a:lnTo>
                    <a:cubicBezTo>
                      <a:pt x="5331" y="248"/>
                      <a:pt x="5331" y="279"/>
                      <a:pt x="5331" y="279"/>
                    </a:cubicBezTo>
                    <a:lnTo>
                      <a:pt x="5300" y="310"/>
                    </a:lnTo>
                    <a:lnTo>
                      <a:pt x="5270" y="310"/>
                    </a:lnTo>
                    <a:lnTo>
                      <a:pt x="5270" y="310"/>
                    </a:lnTo>
                    <a:cubicBezTo>
                      <a:pt x="5238" y="310"/>
                      <a:pt x="5238" y="310"/>
                      <a:pt x="5207" y="310"/>
                    </a:cubicBezTo>
                    <a:lnTo>
                      <a:pt x="5207" y="310"/>
                    </a:lnTo>
                    <a:lnTo>
                      <a:pt x="5207" y="310"/>
                    </a:lnTo>
                    <a:cubicBezTo>
                      <a:pt x="5176" y="310"/>
                      <a:pt x="5176" y="310"/>
                      <a:pt x="5176" y="310"/>
                    </a:cubicBezTo>
                    <a:lnTo>
                      <a:pt x="5146" y="310"/>
                    </a:lnTo>
                    <a:cubicBezTo>
                      <a:pt x="5114" y="310"/>
                      <a:pt x="5114" y="310"/>
                      <a:pt x="5083" y="310"/>
                    </a:cubicBezTo>
                    <a:lnTo>
                      <a:pt x="5083" y="310"/>
                    </a:lnTo>
                    <a:cubicBezTo>
                      <a:pt x="5052" y="310"/>
                      <a:pt x="5022" y="279"/>
                      <a:pt x="5022" y="279"/>
                    </a:cubicBezTo>
                    <a:lnTo>
                      <a:pt x="5022" y="279"/>
                    </a:lnTo>
                    <a:cubicBezTo>
                      <a:pt x="4990" y="279"/>
                      <a:pt x="4990" y="279"/>
                      <a:pt x="4990" y="279"/>
                    </a:cubicBezTo>
                    <a:cubicBezTo>
                      <a:pt x="4959" y="279"/>
                      <a:pt x="4959" y="279"/>
                      <a:pt x="4928" y="279"/>
                    </a:cubicBezTo>
                    <a:cubicBezTo>
                      <a:pt x="4928" y="279"/>
                      <a:pt x="4866" y="279"/>
                      <a:pt x="4835" y="279"/>
                    </a:cubicBezTo>
                    <a:cubicBezTo>
                      <a:pt x="4804" y="279"/>
                      <a:pt x="4774" y="279"/>
                      <a:pt x="4774" y="279"/>
                    </a:cubicBezTo>
                    <a:lnTo>
                      <a:pt x="4774" y="279"/>
                    </a:lnTo>
                    <a:cubicBezTo>
                      <a:pt x="4774" y="279"/>
                      <a:pt x="4774" y="279"/>
                      <a:pt x="4774" y="310"/>
                    </a:cubicBezTo>
                    <a:lnTo>
                      <a:pt x="4742" y="310"/>
                    </a:lnTo>
                    <a:cubicBezTo>
                      <a:pt x="4742" y="310"/>
                      <a:pt x="4711" y="310"/>
                      <a:pt x="4711" y="279"/>
                    </a:cubicBezTo>
                    <a:lnTo>
                      <a:pt x="4711" y="279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711" y="248"/>
                    </a:lnTo>
                    <a:lnTo>
                      <a:pt x="4680" y="248"/>
                    </a:lnTo>
                    <a:lnTo>
                      <a:pt x="4650" y="248"/>
                    </a:lnTo>
                    <a:cubicBezTo>
                      <a:pt x="4618" y="248"/>
                      <a:pt x="4618" y="248"/>
                      <a:pt x="4618" y="248"/>
                    </a:cubicBezTo>
                    <a:lnTo>
                      <a:pt x="4618" y="248"/>
                    </a:lnTo>
                    <a:cubicBezTo>
                      <a:pt x="4587" y="248"/>
                      <a:pt x="4587" y="248"/>
                      <a:pt x="4556" y="279"/>
                    </a:cubicBezTo>
                    <a:lnTo>
                      <a:pt x="4526" y="279"/>
                    </a:lnTo>
                    <a:cubicBezTo>
                      <a:pt x="4526" y="279"/>
                      <a:pt x="4494" y="279"/>
                      <a:pt x="4463" y="279"/>
                    </a:cubicBezTo>
                    <a:cubicBezTo>
                      <a:pt x="4432" y="279"/>
                      <a:pt x="4432" y="279"/>
                      <a:pt x="4402" y="279"/>
                    </a:cubicBezTo>
                    <a:lnTo>
                      <a:pt x="4402" y="279"/>
                    </a:lnTo>
                    <a:cubicBezTo>
                      <a:pt x="4370" y="279"/>
                      <a:pt x="4370" y="279"/>
                      <a:pt x="4339" y="279"/>
                    </a:cubicBezTo>
                    <a:cubicBezTo>
                      <a:pt x="4339" y="248"/>
                      <a:pt x="4339" y="248"/>
                      <a:pt x="4370" y="248"/>
                    </a:cubicBezTo>
                    <a:lnTo>
                      <a:pt x="4370" y="248"/>
                    </a:lnTo>
                    <a:cubicBezTo>
                      <a:pt x="4370" y="217"/>
                      <a:pt x="4370" y="217"/>
                      <a:pt x="4402" y="217"/>
                    </a:cubicBezTo>
                    <a:lnTo>
                      <a:pt x="4432" y="217"/>
                    </a:lnTo>
                    <a:cubicBezTo>
                      <a:pt x="4463" y="217"/>
                      <a:pt x="4463" y="186"/>
                      <a:pt x="4494" y="186"/>
                    </a:cubicBezTo>
                    <a:lnTo>
                      <a:pt x="4494" y="186"/>
                    </a:lnTo>
                    <a:lnTo>
                      <a:pt x="4526" y="186"/>
                    </a:lnTo>
                    <a:lnTo>
                      <a:pt x="4526" y="186"/>
                    </a:lnTo>
                    <a:cubicBezTo>
                      <a:pt x="4556" y="186"/>
                      <a:pt x="4556" y="155"/>
                      <a:pt x="4556" y="155"/>
                    </a:cubicBezTo>
                    <a:lnTo>
                      <a:pt x="4587" y="155"/>
                    </a:lnTo>
                    <a:lnTo>
                      <a:pt x="4618" y="155"/>
                    </a:lnTo>
                    <a:lnTo>
                      <a:pt x="4618" y="155"/>
                    </a:lnTo>
                    <a:lnTo>
                      <a:pt x="4618" y="155"/>
                    </a:lnTo>
                    <a:cubicBezTo>
                      <a:pt x="4650" y="155"/>
                      <a:pt x="4680" y="124"/>
                      <a:pt x="4711" y="124"/>
                    </a:cubicBezTo>
                    <a:cubicBezTo>
                      <a:pt x="4711" y="93"/>
                      <a:pt x="4680" y="93"/>
                      <a:pt x="4680" y="93"/>
                    </a:cubicBezTo>
                    <a:cubicBezTo>
                      <a:pt x="4680" y="93"/>
                      <a:pt x="4618" y="93"/>
                      <a:pt x="4618" y="62"/>
                    </a:cubicBezTo>
                    <a:lnTo>
                      <a:pt x="4618" y="62"/>
                    </a:lnTo>
                    <a:lnTo>
                      <a:pt x="4587" y="62"/>
                    </a:lnTo>
                    <a:lnTo>
                      <a:pt x="4587" y="62"/>
                    </a:lnTo>
                    <a:lnTo>
                      <a:pt x="4556" y="62"/>
                    </a:lnTo>
                    <a:cubicBezTo>
                      <a:pt x="4526" y="62"/>
                      <a:pt x="4526" y="62"/>
                      <a:pt x="4526" y="62"/>
                    </a:cubicBezTo>
                    <a:cubicBezTo>
                      <a:pt x="4494" y="62"/>
                      <a:pt x="4463" y="62"/>
                      <a:pt x="4463" y="62"/>
                    </a:cubicBezTo>
                    <a:lnTo>
                      <a:pt x="4463" y="62"/>
                    </a:lnTo>
                    <a:lnTo>
                      <a:pt x="4463" y="62"/>
                    </a:lnTo>
                    <a:cubicBezTo>
                      <a:pt x="4432" y="62"/>
                      <a:pt x="4432" y="93"/>
                      <a:pt x="4402" y="93"/>
                    </a:cubicBezTo>
                    <a:lnTo>
                      <a:pt x="4402" y="93"/>
                    </a:lnTo>
                    <a:cubicBezTo>
                      <a:pt x="4370" y="93"/>
                      <a:pt x="4370" y="62"/>
                      <a:pt x="4370" y="62"/>
                    </a:cubicBezTo>
                    <a:lnTo>
                      <a:pt x="4370" y="62"/>
                    </a:lnTo>
                    <a:cubicBezTo>
                      <a:pt x="4339" y="62"/>
                      <a:pt x="4339" y="62"/>
                      <a:pt x="4339" y="62"/>
                    </a:cubicBezTo>
                    <a:cubicBezTo>
                      <a:pt x="4308" y="62"/>
                      <a:pt x="4308" y="62"/>
                      <a:pt x="4308" y="62"/>
                    </a:cubicBezTo>
                    <a:lnTo>
                      <a:pt x="4278" y="62"/>
                    </a:lnTo>
                    <a:lnTo>
                      <a:pt x="4278" y="62"/>
                    </a:lnTo>
                    <a:lnTo>
                      <a:pt x="4278" y="62"/>
                    </a:lnTo>
                    <a:cubicBezTo>
                      <a:pt x="4246" y="62"/>
                      <a:pt x="4246" y="31"/>
                      <a:pt x="4246" y="31"/>
                    </a:cubicBezTo>
                    <a:lnTo>
                      <a:pt x="4246" y="0"/>
                    </a:lnTo>
                    <a:lnTo>
                      <a:pt x="4246" y="0"/>
                    </a:lnTo>
                    <a:lnTo>
                      <a:pt x="4246" y="0"/>
                    </a:lnTo>
                    <a:cubicBezTo>
                      <a:pt x="4215" y="0"/>
                      <a:pt x="4184" y="0"/>
                      <a:pt x="4154" y="0"/>
                    </a:cubicBezTo>
                    <a:cubicBezTo>
                      <a:pt x="4122" y="31"/>
                      <a:pt x="4122" y="31"/>
                      <a:pt x="4122" y="31"/>
                    </a:cubicBezTo>
                    <a:cubicBezTo>
                      <a:pt x="4091" y="31"/>
                      <a:pt x="4091" y="31"/>
                      <a:pt x="4091" y="31"/>
                    </a:cubicBezTo>
                    <a:cubicBezTo>
                      <a:pt x="4091" y="62"/>
                      <a:pt x="4060" y="93"/>
                      <a:pt x="4030" y="93"/>
                    </a:cubicBezTo>
                    <a:lnTo>
                      <a:pt x="3998" y="93"/>
                    </a:lnTo>
                    <a:cubicBezTo>
                      <a:pt x="4030" y="93"/>
                      <a:pt x="4030" y="93"/>
                      <a:pt x="4030" y="93"/>
                    </a:cubicBezTo>
                    <a:cubicBezTo>
                      <a:pt x="4030" y="124"/>
                      <a:pt x="4030" y="124"/>
                      <a:pt x="4030" y="155"/>
                    </a:cubicBezTo>
                    <a:cubicBezTo>
                      <a:pt x="4030" y="155"/>
                      <a:pt x="4030" y="155"/>
                      <a:pt x="3998" y="155"/>
                    </a:cubicBezTo>
                    <a:lnTo>
                      <a:pt x="3967" y="155"/>
                    </a:lnTo>
                    <a:cubicBezTo>
                      <a:pt x="3937" y="155"/>
                      <a:pt x="3905" y="124"/>
                      <a:pt x="3937" y="93"/>
                    </a:cubicBezTo>
                    <a:cubicBezTo>
                      <a:pt x="3905" y="93"/>
                      <a:pt x="3905" y="93"/>
                      <a:pt x="3905" y="93"/>
                    </a:cubicBezTo>
                    <a:lnTo>
                      <a:pt x="3874" y="124"/>
                    </a:lnTo>
                    <a:cubicBezTo>
                      <a:pt x="3843" y="124"/>
                      <a:pt x="3843" y="124"/>
                      <a:pt x="3813" y="124"/>
                    </a:cubicBezTo>
                    <a:lnTo>
                      <a:pt x="3782" y="124"/>
                    </a:lnTo>
                    <a:cubicBezTo>
                      <a:pt x="3782" y="124"/>
                      <a:pt x="3782" y="124"/>
                      <a:pt x="3719" y="124"/>
                    </a:cubicBezTo>
                    <a:cubicBezTo>
                      <a:pt x="3719" y="124"/>
                      <a:pt x="3719" y="93"/>
                      <a:pt x="3689" y="93"/>
                    </a:cubicBezTo>
                    <a:lnTo>
                      <a:pt x="3658" y="93"/>
                    </a:lnTo>
                    <a:lnTo>
                      <a:pt x="3658" y="93"/>
                    </a:lnTo>
                    <a:cubicBezTo>
                      <a:pt x="3626" y="124"/>
                      <a:pt x="3626" y="124"/>
                      <a:pt x="3626" y="124"/>
                    </a:cubicBezTo>
                    <a:lnTo>
                      <a:pt x="3595" y="124"/>
                    </a:lnTo>
                    <a:lnTo>
                      <a:pt x="3595" y="124"/>
                    </a:lnTo>
                    <a:cubicBezTo>
                      <a:pt x="3565" y="124"/>
                      <a:pt x="3565" y="124"/>
                      <a:pt x="3565" y="124"/>
                    </a:cubicBezTo>
                    <a:lnTo>
                      <a:pt x="3565" y="124"/>
                    </a:lnTo>
                    <a:cubicBezTo>
                      <a:pt x="3534" y="124"/>
                      <a:pt x="3502" y="124"/>
                      <a:pt x="3471" y="124"/>
                    </a:cubicBezTo>
                    <a:cubicBezTo>
                      <a:pt x="3441" y="155"/>
                      <a:pt x="3410" y="155"/>
                      <a:pt x="3410" y="155"/>
                    </a:cubicBezTo>
                    <a:cubicBezTo>
                      <a:pt x="3378" y="155"/>
                      <a:pt x="3378" y="155"/>
                      <a:pt x="3378" y="155"/>
                    </a:cubicBezTo>
                    <a:lnTo>
                      <a:pt x="3378" y="155"/>
                    </a:lnTo>
                    <a:cubicBezTo>
                      <a:pt x="3347" y="155"/>
                      <a:pt x="3347" y="155"/>
                      <a:pt x="3347" y="155"/>
                    </a:cubicBezTo>
                    <a:lnTo>
                      <a:pt x="3347" y="155"/>
                    </a:lnTo>
                    <a:cubicBezTo>
                      <a:pt x="3317" y="186"/>
                      <a:pt x="3317" y="186"/>
                      <a:pt x="3317" y="186"/>
                    </a:cubicBezTo>
                    <a:lnTo>
                      <a:pt x="3286" y="186"/>
                    </a:lnTo>
                    <a:cubicBezTo>
                      <a:pt x="3286" y="217"/>
                      <a:pt x="3286" y="217"/>
                      <a:pt x="3286" y="217"/>
                    </a:cubicBezTo>
                    <a:cubicBezTo>
                      <a:pt x="3317" y="248"/>
                      <a:pt x="3286" y="248"/>
                      <a:pt x="3286" y="248"/>
                    </a:cubicBezTo>
                    <a:lnTo>
                      <a:pt x="3286" y="248"/>
                    </a:lnTo>
                    <a:cubicBezTo>
                      <a:pt x="3286" y="279"/>
                      <a:pt x="3286" y="310"/>
                      <a:pt x="3254" y="310"/>
                    </a:cubicBezTo>
                    <a:lnTo>
                      <a:pt x="3254" y="310"/>
                    </a:lnTo>
                    <a:cubicBezTo>
                      <a:pt x="3254" y="310"/>
                      <a:pt x="3223" y="310"/>
                      <a:pt x="3223" y="279"/>
                    </a:cubicBezTo>
                    <a:cubicBezTo>
                      <a:pt x="3193" y="279"/>
                      <a:pt x="3193" y="279"/>
                      <a:pt x="3193" y="279"/>
                    </a:cubicBezTo>
                    <a:cubicBezTo>
                      <a:pt x="3193" y="248"/>
                      <a:pt x="3193" y="248"/>
                      <a:pt x="3193" y="248"/>
                    </a:cubicBezTo>
                    <a:lnTo>
                      <a:pt x="3193" y="248"/>
                    </a:lnTo>
                    <a:cubicBezTo>
                      <a:pt x="3162" y="248"/>
                      <a:pt x="3162" y="279"/>
                      <a:pt x="3130" y="279"/>
                    </a:cubicBezTo>
                    <a:cubicBezTo>
                      <a:pt x="3130" y="279"/>
                      <a:pt x="3130" y="279"/>
                      <a:pt x="3099" y="279"/>
                    </a:cubicBezTo>
                    <a:lnTo>
                      <a:pt x="3099" y="248"/>
                    </a:lnTo>
                    <a:cubicBezTo>
                      <a:pt x="3069" y="248"/>
                      <a:pt x="2975" y="248"/>
                      <a:pt x="2975" y="248"/>
                    </a:cubicBezTo>
                    <a:cubicBezTo>
                      <a:pt x="2945" y="248"/>
                      <a:pt x="2945" y="248"/>
                      <a:pt x="2945" y="248"/>
                    </a:cubicBezTo>
                    <a:lnTo>
                      <a:pt x="2945" y="248"/>
                    </a:lnTo>
                    <a:lnTo>
                      <a:pt x="2945" y="279"/>
                    </a:lnTo>
                    <a:lnTo>
                      <a:pt x="2945" y="279"/>
                    </a:lnTo>
                    <a:cubicBezTo>
                      <a:pt x="2945" y="279"/>
                      <a:pt x="2945" y="279"/>
                      <a:pt x="2975" y="279"/>
                    </a:cubicBezTo>
                    <a:lnTo>
                      <a:pt x="2975" y="279"/>
                    </a:lnTo>
                    <a:lnTo>
                      <a:pt x="3006" y="279"/>
                    </a:lnTo>
                    <a:cubicBezTo>
                      <a:pt x="3006" y="279"/>
                      <a:pt x="3006" y="310"/>
                      <a:pt x="3038" y="310"/>
                    </a:cubicBezTo>
                    <a:lnTo>
                      <a:pt x="3038" y="310"/>
                    </a:lnTo>
                    <a:cubicBezTo>
                      <a:pt x="3038" y="310"/>
                      <a:pt x="3038" y="310"/>
                      <a:pt x="3069" y="310"/>
                    </a:cubicBezTo>
                    <a:cubicBezTo>
                      <a:pt x="3099" y="341"/>
                      <a:pt x="3099" y="341"/>
                      <a:pt x="3099" y="341"/>
                    </a:cubicBezTo>
                    <a:cubicBezTo>
                      <a:pt x="3130" y="372"/>
                      <a:pt x="3130" y="372"/>
                      <a:pt x="3130" y="372"/>
                    </a:cubicBezTo>
                    <a:cubicBezTo>
                      <a:pt x="3099" y="372"/>
                      <a:pt x="3099" y="372"/>
                      <a:pt x="3099" y="372"/>
                    </a:cubicBezTo>
                    <a:cubicBezTo>
                      <a:pt x="3099" y="403"/>
                      <a:pt x="3099" y="403"/>
                      <a:pt x="3099" y="403"/>
                    </a:cubicBezTo>
                    <a:cubicBezTo>
                      <a:pt x="3099" y="434"/>
                      <a:pt x="3099" y="434"/>
                      <a:pt x="3099" y="434"/>
                    </a:cubicBezTo>
                    <a:cubicBezTo>
                      <a:pt x="3099" y="465"/>
                      <a:pt x="3099" y="465"/>
                      <a:pt x="3069" y="465"/>
                    </a:cubicBezTo>
                    <a:cubicBezTo>
                      <a:pt x="3069" y="496"/>
                      <a:pt x="3069" y="496"/>
                      <a:pt x="3069" y="496"/>
                    </a:cubicBezTo>
                    <a:cubicBezTo>
                      <a:pt x="3038" y="496"/>
                      <a:pt x="3006" y="465"/>
                      <a:pt x="3006" y="434"/>
                    </a:cubicBezTo>
                    <a:cubicBezTo>
                      <a:pt x="2975" y="434"/>
                      <a:pt x="3006" y="403"/>
                      <a:pt x="3006" y="403"/>
                    </a:cubicBezTo>
                    <a:lnTo>
                      <a:pt x="3006" y="403"/>
                    </a:lnTo>
                    <a:cubicBezTo>
                      <a:pt x="2975" y="403"/>
                      <a:pt x="2945" y="372"/>
                      <a:pt x="2945" y="372"/>
                    </a:cubicBezTo>
                    <a:cubicBezTo>
                      <a:pt x="2914" y="341"/>
                      <a:pt x="2882" y="341"/>
                      <a:pt x="2851" y="341"/>
                    </a:cubicBezTo>
                    <a:cubicBezTo>
                      <a:pt x="2851" y="341"/>
                      <a:pt x="2851" y="341"/>
                      <a:pt x="2821" y="341"/>
                    </a:cubicBezTo>
                    <a:lnTo>
                      <a:pt x="2821" y="341"/>
                    </a:lnTo>
                    <a:lnTo>
                      <a:pt x="2821" y="341"/>
                    </a:lnTo>
                    <a:cubicBezTo>
                      <a:pt x="2821" y="372"/>
                      <a:pt x="2790" y="372"/>
                      <a:pt x="2790" y="372"/>
                    </a:cubicBezTo>
                    <a:lnTo>
                      <a:pt x="2790" y="372"/>
                    </a:lnTo>
                    <a:cubicBezTo>
                      <a:pt x="2821" y="372"/>
                      <a:pt x="2821" y="403"/>
                      <a:pt x="2821" y="403"/>
                    </a:cubicBezTo>
                    <a:cubicBezTo>
                      <a:pt x="2821" y="434"/>
                      <a:pt x="2790" y="434"/>
                      <a:pt x="2790" y="434"/>
                    </a:cubicBezTo>
                    <a:cubicBezTo>
                      <a:pt x="2790" y="434"/>
                      <a:pt x="2790" y="434"/>
                      <a:pt x="2758" y="434"/>
                    </a:cubicBezTo>
                    <a:lnTo>
                      <a:pt x="2758" y="434"/>
                    </a:lnTo>
                    <a:cubicBezTo>
                      <a:pt x="2758" y="403"/>
                      <a:pt x="2697" y="403"/>
                      <a:pt x="2666" y="403"/>
                    </a:cubicBezTo>
                    <a:lnTo>
                      <a:pt x="2666" y="403"/>
                    </a:lnTo>
                    <a:cubicBezTo>
                      <a:pt x="2634" y="403"/>
                      <a:pt x="2634" y="372"/>
                      <a:pt x="2634" y="372"/>
                    </a:cubicBezTo>
                    <a:cubicBezTo>
                      <a:pt x="2634" y="372"/>
                      <a:pt x="2634" y="372"/>
                      <a:pt x="2634" y="341"/>
                    </a:cubicBezTo>
                    <a:cubicBezTo>
                      <a:pt x="2603" y="372"/>
                      <a:pt x="2603" y="372"/>
                      <a:pt x="2603" y="372"/>
                    </a:cubicBezTo>
                    <a:cubicBezTo>
                      <a:pt x="2603" y="372"/>
                      <a:pt x="2573" y="372"/>
                      <a:pt x="2542" y="372"/>
                    </a:cubicBezTo>
                    <a:cubicBezTo>
                      <a:pt x="2542" y="403"/>
                      <a:pt x="2573" y="403"/>
                      <a:pt x="2573" y="403"/>
                    </a:cubicBezTo>
                    <a:cubicBezTo>
                      <a:pt x="2603" y="434"/>
                      <a:pt x="2603" y="465"/>
                      <a:pt x="2573" y="496"/>
                    </a:cubicBezTo>
                    <a:lnTo>
                      <a:pt x="2573" y="496"/>
                    </a:lnTo>
                    <a:lnTo>
                      <a:pt x="2603" y="496"/>
                    </a:lnTo>
                    <a:lnTo>
                      <a:pt x="2634" y="496"/>
                    </a:lnTo>
                    <a:lnTo>
                      <a:pt x="2634" y="496"/>
                    </a:lnTo>
                    <a:cubicBezTo>
                      <a:pt x="2666" y="496"/>
                      <a:pt x="2666" y="527"/>
                      <a:pt x="2666" y="527"/>
                    </a:cubicBezTo>
                    <a:cubicBezTo>
                      <a:pt x="2666" y="558"/>
                      <a:pt x="2634" y="558"/>
                      <a:pt x="2634" y="558"/>
                    </a:cubicBezTo>
                    <a:lnTo>
                      <a:pt x="2603" y="558"/>
                    </a:lnTo>
                    <a:cubicBezTo>
                      <a:pt x="2603" y="589"/>
                      <a:pt x="2603" y="589"/>
                      <a:pt x="2603" y="589"/>
                    </a:cubicBezTo>
                    <a:lnTo>
                      <a:pt x="2603" y="620"/>
                    </a:lnTo>
                    <a:cubicBezTo>
                      <a:pt x="2603" y="651"/>
                      <a:pt x="2603" y="651"/>
                      <a:pt x="2573" y="682"/>
                    </a:cubicBezTo>
                    <a:lnTo>
                      <a:pt x="2573" y="682"/>
                    </a:lnTo>
                    <a:cubicBezTo>
                      <a:pt x="2573" y="682"/>
                      <a:pt x="2542" y="682"/>
                      <a:pt x="2510" y="682"/>
                    </a:cubicBezTo>
                    <a:cubicBezTo>
                      <a:pt x="2510" y="682"/>
                      <a:pt x="2510" y="682"/>
                      <a:pt x="2510" y="713"/>
                    </a:cubicBezTo>
                    <a:lnTo>
                      <a:pt x="2479" y="713"/>
                    </a:lnTo>
                    <a:lnTo>
                      <a:pt x="2479" y="744"/>
                    </a:lnTo>
                    <a:cubicBezTo>
                      <a:pt x="2449" y="744"/>
                      <a:pt x="2449" y="744"/>
                      <a:pt x="2449" y="744"/>
                    </a:cubicBezTo>
                    <a:lnTo>
                      <a:pt x="2418" y="744"/>
                    </a:lnTo>
                    <a:lnTo>
                      <a:pt x="2418" y="713"/>
                    </a:lnTo>
                    <a:cubicBezTo>
                      <a:pt x="2418" y="713"/>
                      <a:pt x="2418" y="713"/>
                      <a:pt x="2386" y="713"/>
                    </a:cubicBezTo>
                    <a:lnTo>
                      <a:pt x="2386" y="713"/>
                    </a:lnTo>
                    <a:lnTo>
                      <a:pt x="2356" y="744"/>
                    </a:lnTo>
                    <a:lnTo>
                      <a:pt x="2356" y="744"/>
                    </a:lnTo>
                    <a:cubicBezTo>
                      <a:pt x="2325" y="744"/>
                      <a:pt x="2325" y="713"/>
                      <a:pt x="2325" y="713"/>
                    </a:cubicBezTo>
                    <a:cubicBezTo>
                      <a:pt x="2293" y="713"/>
                      <a:pt x="2293" y="713"/>
                      <a:pt x="2293" y="682"/>
                    </a:cubicBezTo>
                    <a:cubicBezTo>
                      <a:pt x="2262" y="682"/>
                      <a:pt x="2293" y="651"/>
                      <a:pt x="2293" y="651"/>
                    </a:cubicBezTo>
                    <a:cubicBezTo>
                      <a:pt x="2293" y="651"/>
                      <a:pt x="2293" y="651"/>
                      <a:pt x="2325" y="651"/>
                    </a:cubicBezTo>
                    <a:cubicBezTo>
                      <a:pt x="2325" y="651"/>
                      <a:pt x="2325" y="651"/>
                      <a:pt x="2356" y="651"/>
                    </a:cubicBezTo>
                    <a:lnTo>
                      <a:pt x="2386" y="651"/>
                    </a:lnTo>
                    <a:lnTo>
                      <a:pt x="2386" y="651"/>
                    </a:lnTo>
                    <a:lnTo>
                      <a:pt x="2386" y="651"/>
                    </a:lnTo>
                    <a:cubicBezTo>
                      <a:pt x="2418" y="651"/>
                      <a:pt x="2418" y="620"/>
                      <a:pt x="2418" y="620"/>
                    </a:cubicBezTo>
                    <a:lnTo>
                      <a:pt x="2449" y="620"/>
                    </a:lnTo>
                    <a:lnTo>
                      <a:pt x="2479" y="589"/>
                    </a:lnTo>
                    <a:lnTo>
                      <a:pt x="2479" y="589"/>
                    </a:lnTo>
                    <a:lnTo>
                      <a:pt x="2479" y="558"/>
                    </a:lnTo>
                    <a:cubicBezTo>
                      <a:pt x="2449" y="527"/>
                      <a:pt x="2449" y="527"/>
                      <a:pt x="2449" y="496"/>
                    </a:cubicBezTo>
                    <a:cubicBezTo>
                      <a:pt x="2449" y="496"/>
                      <a:pt x="2449" y="465"/>
                      <a:pt x="2449" y="434"/>
                    </a:cubicBezTo>
                    <a:lnTo>
                      <a:pt x="2449" y="434"/>
                    </a:lnTo>
                    <a:cubicBezTo>
                      <a:pt x="2449" y="434"/>
                      <a:pt x="2449" y="434"/>
                      <a:pt x="2418" y="403"/>
                    </a:cubicBezTo>
                    <a:cubicBezTo>
                      <a:pt x="2418" y="403"/>
                      <a:pt x="2418" y="403"/>
                      <a:pt x="2418" y="372"/>
                    </a:cubicBezTo>
                    <a:lnTo>
                      <a:pt x="2418" y="372"/>
                    </a:lnTo>
                    <a:lnTo>
                      <a:pt x="2418" y="341"/>
                    </a:lnTo>
                    <a:cubicBezTo>
                      <a:pt x="2449" y="341"/>
                      <a:pt x="2449" y="341"/>
                      <a:pt x="2449" y="341"/>
                    </a:cubicBezTo>
                    <a:cubicBezTo>
                      <a:pt x="2449" y="310"/>
                      <a:pt x="2449" y="310"/>
                      <a:pt x="2449" y="310"/>
                    </a:cubicBezTo>
                    <a:cubicBezTo>
                      <a:pt x="2449" y="310"/>
                      <a:pt x="2449" y="310"/>
                      <a:pt x="2479" y="310"/>
                    </a:cubicBezTo>
                    <a:cubicBezTo>
                      <a:pt x="2449" y="310"/>
                      <a:pt x="2386" y="310"/>
                      <a:pt x="2356" y="310"/>
                    </a:cubicBezTo>
                    <a:lnTo>
                      <a:pt x="2356" y="310"/>
                    </a:lnTo>
                    <a:cubicBezTo>
                      <a:pt x="2325" y="310"/>
                      <a:pt x="2325" y="310"/>
                      <a:pt x="2325" y="310"/>
                    </a:cubicBezTo>
                    <a:lnTo>
                      <a:pt x="2325" y="310"/>
                    </a:lnTo>
                    <a:lnTo>
                      <a:pt x="2293" y="310"/>
                    </a:lnTo>
                    <a:lnTo>
                      <a:pt x="2293" y="310"/>
                    </a:lnTo>
                    <a:cubicBezTo>
                      <a:pt x="2293" y="310"/>
                      <a:pt x="2262" y="341"/>
                      <a:pt x="2262" y="372"/>
                    </a:cubicBezTo>
                    <a:lnTo>
                      <a:pt x="2262" y="372"/>
                    </a:lnTo>
                    <a:cubicBezTo>
                      <a:pt x="2262" y="403"/>
                      <a:pt x="2232" y="403"/>
                      <a:pt x="2201" y="403"/>
                    </a:cubicBezTo>
                    <a:cubicBezTo>
                      <a:pt x="2170" y="403"/>
                      <a:pt x="2170" y="403"/>
                      <a:pt x="2170" y="403"/>
                    </a:cubicBezTo>
                    <a:lnTo>
                      <a:pt x="2170" y="403"/>
                    </a:lnTo>
                    <a:cubicBezTo>
                      <a:pt x="2170" y="434"/>
                      <a:pt x="2170" y="434"/>
                      <a:pt x="2170" y="465"/>
                    </a:cubicBezTo>
                    <a:lnTo>
                      <a:pt x="2170" y="465"/>
                    </a:lnTo>
                    <a:lnTo>
                      <a:pt x="2201" y="465"/>
                    </a:lnTo>
                    <a:lnTo>
                      <a:pt x="2201" y="465"/>
                    </a:lnTo>
                    <a:cubicBezTo>
                      <a:pt x="2232" y="465"/>
                      <a:pt x="2262" y="496"/>
                      <a:pt x="2262" y="496"/>
                    </a:cubicBezTo>
                    <a:lnTo>
                      <a:pt x="2262" y="496"/>
                    </a:lnTo>
                    <a:lnTo>
                      <a:pt x="2262" y="496"/>
                    </a:lnTo>
                    <a:lnTo>
                      <a:pt x="2262" y="496"/>
                    </a:lnTo>
                    <a:cubicBezTo>
                      <a:pt x="2293" y="496"/>
                      <a:pt x="2293" y="496"/>
                      <a:pt x="2293" y="496"/>
                    </a:cubicBezTo>
                    <a:cubicBezTo>
                      <a:pt x="2325" y="496"/>
                      <a:pt x="2325" y="527"/>
                      <a:pt x="2325" y="527"/>
                    </a:cubicBezTo>
                    <a:cubicBezTo>
                      <a:pt x="2325" y="558"/>
                      <a:pt x="2325" y="558"/>
                      <a:pt x="2293" y="558"/>
                    </a:cubicBezTo>
                    <a:lnTo>
                      <a:pt x="2293" y="589"/>
                    </a:lnTo>
                    <a:cubicBezTo>
                      <a:pt x="2293" y="589"/>
                      <a:pt x="2262" y="620"/>
                      <a:pt x="2232" y="620"/>
                    </a:cubicBezTo>
                    <a:lnTo>
                      <a:pt x="2232" y="620"/>
                    </a:lnTo>
                    <a:cubicBezTo>
                      <a:pt x="2232" y="620"/>
                      <a:pt x="2201" y="589"/>
                      <a:pt x="2170" y="589"/>
                    </a:cubicBezTo>
                    <a:cubicBezTo>
                      <a:pt x="2170" y="589"/>
                      <a:pt x="2170" y="589"/>
                      <a:pt x="2170" y="558"/>
                    </a:cubicBezTo>
                    <a:cubicBezTo>
                      <a:pt x="2138" y="558"/>
                      <a:pt x="2138" y="558"/>
                      <a:pt x="2138" y="558"/>
                    </a:cubicBezTo>
                    <a:lnTo>
                      <a:pt x="2108" y="558"/>
                    </a:lnTo>
                    <a:cubicBezTo>
                      <a:pt x="2077" y="558"/>
                      <a:pt x="2046" y="527"/>
                      <a:pt x="2014" y="527"/>
                    </a:cubicBezTo>
                    <a:lnTo>
                      <a:pt x="2014" y="527"/>
                    </a:lnTo>
                    <a:cubicBezTo>
                      <a:pt x="1984" y="496"/>
                      <a:pt x="1984" y="496"/>
                      <a:pt x="1953" y="496"/>
                    </a:cubicBezTo>
                    <a:cubicBezTo>
                      <a:pt x="1953" y="496"/>
                      <a:pt x="1890" y="496"/>
                      <a:pt x="1860" y="496"/>
                    </a:cubicBezTo>
                    <a:lnTo>
                      <a:pt x="1860" y="496"/>
                    </a:lnTo>
                    <a:cubicBezTo>
                      <a:pt x="1829" y="496"/>
                      <a:pt x="1829" y="496"/>
                      <a:pt x="1829" y="496"/>
                    </a:cubicBezTo>
                    <a:lnTo>
                      <a:pt x="1829" y="496"/>
                    </a:lnTo>
                    <a:lnTo>
                      <a:pt x="1860" y="527"/>
                    </a:lnTo>
                    <a:cubicBezTo>
                      <a:pt x="1860" y="558"/>
                      <a:pt x="1860" y="558"/>
                      <a:pt x="1829" y="589"/>
                    </a:cubicBezTo>
                    <a:lnTo>
                      <a:pt x="1798" y="589"/>
                    </a:lnTo>
                    <a:lnTo>
                      <a:pt x="1798" y="589"/>
                    </a:lnTo>
                    <a:cubicBezTo>
                      <a:pt x="1798" y="589"/>
                      <a:pt x="1798" y="589"/>
                      <a:pt x="1766" y="589"/>
                    </a:cubicBezTo>
                    <a:lnTo>
                      <a:pt x="1766" y="589"/>
                    </a:lnTo>
                    <a:cubicBezTo>
                      <a:pt x="1736" y="589"/>
                      <a:pt x="1736" y="589"/>
                      <a:pt x="1736" y="558"/>
                    </a:cubicBezTo>
                    <a:lnTo>
                      <a:pt x="1705" y="558"/>
                    </a:lnTo>
                    <a:cubicBezTo>
                      <a:pt x="1705" y="558"/>
                      <a:pt x="1705" y="558"/>
                      <a:pt x="1674" y="589"/>
                    </a:cubicBezTo>
                    <a:lnTo>
                      <a:pt x="1674" y="589"/>
                    </a:lnTo>
                    <a:cubicBezTo>
                      <a:pt x="1674" y="589"/>
                      <a:pt x="1674" y="589"/>
                      <a:pt x="1642" y="589"/>
                    </a:cubicBezTo>
                    <a:cubicBezTo>
                      <a:pt x="1642" y="589"/>
                      <a:pt x="1642" y="589"/>
                      <a:pt x="1612" y="589"/>
                    </a:cubicBezTo>
                    <a:cubicBezTo>
                      <a:pt x="1612" y="589"/>
                      <a:pt x="1581" y="589"/>
                      <a:pt x="1550" y="589"/>
                    </a:cubicBezTo>
                    <a:lnTo>
                      <a:pt x="1550" y="589"/>
                    </a:lnTo>
                    <a:lnTo>
                      <a:pt x="1550" y="589"/>
                    </a:lnTo>
                    <a:cubicBezTo>
                      <a:pt x="1518" y="620"/>
                      <a:pt x="1488" y="620"/>
                      <a:pt x="1488" y="620"/>
                    </a:cubicBezTo>
                    <a:cubicBezTo>
                      <a:pt x="1488" y="620"/>
                      <a:pt x="1488" y="620"/>
                      <a:pt x="1457" y="620"/>
                    </a:cubicBezTo>
                    <a:lnTo>
                      <a:pt x="1457" y="620"/>
                    </a:lnTo>
                    <a:lnTo>
                      <a:pt x="1457" y="620"/>
                    </a:lnTo>
                    <a:lnTo>
                      <a:pt x="1426" y="620"/>
                    </a:lnTo>
                    <a:cubicBezTo>
                      <a:pt x="1426" y="620"/>
                      <a:pt x="1426" y="589"/>
                      <a:pt x="1394" y="589"/>
                    </a:cubicBezTo>
                    <a:lnTo>
                      <a:pt x="1394" y="589"/>
                    </a:lnTo>
                    <a:lnTo>
                      <a:pt x="1394" y="589"/>
                    </a:lnTo>
                    <a:lnTo>
                      <a:pt x="1364" y="589"/>
                    </a:lnTo>
                    <a:cubicBezTo>
                      <a:pt x="1333" y="589"/>
                      <a:pt x="1333" y="589"/>
                      <a:pt x="1333" y="589"/>
                    </a:cubicBezTo>
                    <a:cubicBezTo>
                      <a:pt x="1333" y="589"/>
                      <a:pt x="1333" y="589"/>
                      <a:pt x="1302" y="589"/>
                    </a:cubicBezTo>
                    <a:lnTo>
                      <a:pt x="1302" y="589"/>
                    </a:lnTo>
                    <a:cubicBezTo>
                      <a:pt x="1270" y="589"/>
                      <a:pt x="1240" y="620"/>
                      <a:pt x="1240" y="620"/>
                    </a:cubicBezTo>
                    <a:cubicBezTo>
                      <a:pt x="1209" y="620"/>
                      <a:pt x="1209" y="620"/>
                      <a:pt x="1178" y="620"/>
                    </a:cubicBezTo>
                    <a:lnTo>
                      <a:pt x="1178" y="620"/>
                    </a:lnTo>
                    <a:lnTo>
                      <a:pt x="1178" y="620"/>
                    </a:lnTo>
                    <a:cubicBezTo>
                      <a:pt x="1178" y="651"/>
                      <a:pt x="1146" y="651"/>
                      <a:pt x="1146" y="651"/>
                    </a:cubicBezTo>
                    <a:cubicBezTo>
                      <a:pt x="1116" y="682"/>
                      <a:pt x="1116" y="682"/>
                      <a:pt x="1085" y="682"/>
                    </a:cubicBezTo>
                    <a:lnTo>
                      <a:pt x="1085" y="682"/>
                    </a:lnTo>
                    <a:lnTo>
                      <a:pt x="1085" y="682"/>
                    </a:lnTo>
                    <a:cubicBezTo>
                      <a:pt x="1054" y="682"/>
                      <a:pt x="1054" y="682"/>
                      <a:pt x="1054" y="682"/>
                    </a:cubicBezTo>
                    <a:cubicBezTo>
                      <a:pt x="1022" y="682"/>
                      <a:pt x="1022" y="682"/>
                      <a:pt x="1022" y="682"/>
                    </a:cubicBezTo>
                    <a:lnTo>
                      <a:pt x="1022" y="682"/>
                    </a:lnTo>
                    <a:cubicBezTo>
                      <a:pt x="992" y="682"/>
                      <a:pt x="992" y="682"/>
                      <a:pt x="992" y="682"/>
                    </a:cubicBezTo>
                    <a:cubicBezTo>
                      <a:pt x="992" y="682"/>
                      <a:pt x="992" y="682"/>
                      <a:pt x="961" y="682"/>
                    </a:cubicBezTo>
                    <a:cubicBezTo>
                      <a:pt x="961" y="682"/>
                      <a:pt x="930" y="651"/>
                      <a:pt x="930" y="620"/>
                    </a:cubicBezTo>
                    <a:cubicBezTo>
                      <a:pt x="961" y="589"/>
                      <a:pt x="961" y="589"/>
                      <a:pt x="992" y="589"/>
                    </a:cubicBez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lnTo>
                      <a:pt x="992" y="589"/>
                    </a:lnTo>
                    <a:cubicBezTo>
                      <a:pt x="961" y="589"/>
                      <a:pt x="961" y="589"/>
                      <a:pt x="930" y="589"/>
                    </a:cubicBezTo>
                    <a:lnTo>
                      <a:pt x="930" y="589"/>
                    </a:lnTo>
                    <a:cubicBezTo>
                      <a:pt x="930" y="620"/>
                      <a:pt x="930" y="620"/>
                      <a:pt x="930" y="620"/>
                    </a:cubicBezTo>
                    <a:cubicBezTo>
                      <a:pt x="930" y="620"/>
                      <a:pt x="930" y="620"/>
                      <a:pt x="930" y="651"/>
                    </a:cubicBezTo>
                    <a:cubicBezTo>
                      <a:pt x="930" y="651"/>
                      <a:pt x="930" y="651"/>
                      <a:pt x="930" y="682"/>
                    </a:cubicBezTo>
                    <a:cubicBezTo>
                      <a:pt x="930" y="682"/>
                      <a:pt x="930" y="682"/>
                      <a:pt x="930" y="713"/>
                    </a:cubicBezTo>
                    <a:lnTo>
                      <a:pt x="930" y="744"/>
                    </a:lnTo>
                    <a:cubicBezTo>
                      <a:pt x="930" y="775"/>
                      <a:pt x="930" y="775"/>
                      <a:pt x="898" y="775"/>
                    </a:cubicBezTo>
                    <a:lnTo>
                      <a:pt x="868" y="744"/>
                    </a:lnTo>
                    <a:lnTo>
                      <a:pt x="868" y="744"/>
                    </a:lnTo>
                    <a:cubicBezTo>
                      <a:pt x="868" y="713"/>
                      <a:pt x="868" y="713"/>
                      <a:pt x="868" y="713"/>
                    </a:cubicBezTo>
                    <a:cubicBezTo>
                      <a:pt x="837" y="713"/>
                      <a:pt x="837" y="713"/>
                      <a:pt x="806" y="713"/>
                    </a:cubicBezTo>
                    <a:lnTo>
                      <a:pt x="806" y="713"/>
                    </a:lnTo>
                    <a:cubicBezTo>
                      <a:pt x="806" y="744"/>
                      <a:pt x="774" y="744"/>
                      <a:pt x="774" y="744"/>
                    </a:cubicBezTo>
                    <a:cubicBezTo>
                      <a:pt x="744" y="744"/>
                      <a:pt x="744" y="744"/>
                      <a:pt x="744" y="744"/>
                    </a:cubicBezTo>
                    <a:lnTo>
                      <a:pt x="713" y="775"/>
                    </a:lnTo>
                    <a:lnTo>
                      <a:pt x="713" y="775"/>
                    </a:lnTo>
                    <a:lnTo>
                      <a:pt x="713" y="775"/>
                    </a:lnTo>
                    <a:cubicBezTo>
                      <a:pt x="713" y="806"/>
                      <a:pt x="713" y="806"/>
                      <a:pt x="713" y="837"/>
                    </a:cubicBezTo>
                    <a:cubicBezTo>
                      <a:pt x="713" y="837"/>
                      <a:pt x="713" y="837"/>
                      <a:pt x="681" y="837"/>
                    </a:cubicBezTo>
                    <a:lnTo>
                      <a:pt x="681" y="837"/>
                    </a:lnTo>
                    <a:lnTo>
                      <a:pt x="681" y="837"/>
                    </a:lnTo>
                    <a:lnTo>
                      <a:pt x="681" y="837"/>
                    </a:lnTo>
                    <a:cubicBezTo>
                      <a:pt x="651" y="837"/>
                      <a:pt x="651" y="837"/>
                      <a:pt x="620" y="837"/>
                    </a:cubicBezTo>
                    <a:lnTo>
                      <a:pt x="620" y="837"/>
                    </a:lnTo>
                    <a:lnTo>
                      <a:pt x="589" y="837"/>
                    </a:lnTo>
                    <a:lnTo>
                      <a:pt x="589" y="837"/>
                    </a:lnTo>
                    <a:cubicBezTo>
                      <a:pt x="589" y="868"/>
                      <a:pt x="589" y="868"/>
                      <a:pt x="558" y="868"/>
                    </a:cubicBezTo>
                    <a:cubicBezTo>
                      <a:pt x="558" y="898"/>
                      <a:pt x="558" y="898"/>
                      <a:pt x="527" y="898"/>
                    </a:cubicBezTo>
                    <a:lnTo>
                      <a:pt x="527" y="898"/>
                    </a:lnTo>
                    <a:cubicBezTo>
                      <a:pt x="496" y="898"/>
                      <a:pt x="496" y="898"/>
                      <a:pt x="496" y="898"/>
                    </a:cubicBezTo>
                    <a:lnTo>
                      <a:pt x="496" y="898"/>
                    </a:lnTo>
                    <a:cubicBezTo>
                      <a:pt x="465" y="898"/>
                      <a:pt x="465" y="898"/>
                      <a:pt x="465" y="868"/>
                    </a:cubicBezTo>
                    <a:lnTo>
                      <a:pt x="434" y="868"/>
                    </a:lnTo>
                    <a:lnTo>
                      <a:pt x="434" y="868"/>
                    </a:lnTo>
                    <a:cubicBezTo>
                      <a:pt x="434" y="868"/>
                      <a:pt x="403" y="868"/>
                      <a:pt x="403" y="837"/>
                    </a:cubicBezTo>
                    <a:cubicBezTo>
                      <a:pt x="372" y="837"/>
                      <a:pt x="372" y="837"/>
                      <a:pt x="372" y="806"/>
                    </a:cubicBezTo>
                    <a:lnTo>
                      <a:pt x="372" y="775"/>
                    </a:lnTo>
                    <a:lnTo>
                      <a:pt x="372" y="775"/>
                    </a:lnTo>
                    <a:lnTo>
                      <a:pt x="372" y="775"/>
                    </a:lnTo>
                    <a:cubicBezTo>
                      <a:pt x="372" y="744"/>
                      <a:pt x="372" y="744"/>
                      <a:pt x="372" y="744"/>
                    </a:cubicBezTo>
                    <a:lnTo>
                      <a:pt x="372" y="744"/>
                    </a:lnTo>
                    <a:cubicBezTo>
                      <a:pt x="341" y="744"/>
                      <a:pt x="341" y="744"/>
                      <a:pt x="310" y="744"/>
                    </a:cubicBezTo>
                    <a:cubicBezTo>
                      <a:pt x="310" y="713"/>
                      <a:pt x="310" y="713"/>
                      <a:pt x="310" y="713"/>
                    </a:cubicBezTo>
                    <a:cubicBezTo>
                      <a:pt x="310" y="713"/>
                      <a:pt x="310" y="713"/>
                      <a:pt x="279" y="713"/>
                    </a:cubicBezTo>
                    <a:cubicBezTo>
                      <a:pt x="248" y="713"/>
                      <a:pt x="248" y="682"/>
                      <a:pt x="217" y="682"/>
                    </a:cubicBezTo>
                    <a:lnTo>
                      <a:pt x="217" y="651"/>
                    </a:lnTo>
                    <a:cubicBezTo>
                      <a:pt x="217" y="651"/>
                      <a:pt x="217" y="620"/>
                      <a:pt x="248" y="620"/>
                    </a:cubicBezTo>
                    <a:cubicBezTo>
                      <a:pt x="248" y="620"/>
                      <a:pt x="310" y="651"/>
                      <a:pt x="341" y="651"/>
                    </a:cubicBezTo>
                    <a:cubicBezTo>
                      <a:pt x="341" y="682"/>
                      <a:pt x="372" y="682"/>
                      <a:pt x="403" y="682"/>
                    </a:cubicBezTo>
                    <a:lnTo>
                      <a:pt x="403" y="682"/>
                    </a:lnTo>
                    <a:cubicBezTo>
                      <a:pt x="434" y="682"/>
                      <a:pt x="434" y="682"/>
                      <a:pt x="434" y="682"/>
                    </a:cubicBezTo>
                    <a:lnTo>
                      <a:pt x="434" y="682"/>
                    </a:lnTo>
                    <a:cubicBezTo>
                      <a:pt x="465" y="682"/>
                      <a:pt x="527" y="682"/>
                      <a:pt x="558" y="682"/>
                    </a:cubicBezTo>
                    <a:lnTo>
                      <a:pt x="558" y="682"/>
                    </a:lnTo>
                    <a:lnTo>
                      <a:pt x="589" y="682"/>
                    </a:lnTo>
                    <a:cubicBezTo>
                      <a:pt x="620" y="682"/>
                      <a:pt x="620" y="682"/>
                      <a:pt x="651" y="682"/>
                    </a:cubicBezTo>
                    <a:cubicBezTo>
                      <a:pt x="681" y="682"/>
                      <a:pt x="713" y="651"/>
                      <a:pt x="713" y="651"/>
                    </a:cubicBezTo>
                    <a:cubicBezTo>
                      <a:pt x="713" y="651"/>
                      <a:pt x="713" y="651"/>
                      <a:pt x="744" y="651"/>
                    </a:cubicBezTo>
                    <a:lnTo>
                      <a:pt x="744" y="651"/>
                    </a:lnTo>
                    <a:cubicBezTo>
                      <a:pt x="713" y="651"/>
                      <a:pt x="681" y="620"/>
                      <a:pt x="681" y="620"/>
                    </a:cubicBezTo>
                    <a:cubicBezTo>
                      <a:pt x="651" y="620"/>
                      <a:pt x="651" y="620"/>
                      <a:pt x="651" y="620"/>
                    </a:cubicBezTo>
                    <a:cubicBezTo>
                      <a:pt x="651" y="620"/>
                      <a:pt x="620" y="620"/>
                      <a:pt x="589" y="620"/>
                    </a:cubicBezTo>
                    <a:cubicBezTo>
                      <a:pt x="558" y="620"/>
                      <a:pt x="527" y="589"/>
                      <a:pt x="496" y="558"/>
                    </a:cubicBezTo>
                    <a:lnTo>
                      <a:pt x="465" y="558"/>
                    </a:lnTo>
                    <a:cubicBezTo>
                      <a:pt x="465" y="558"/>
                      <a:pt x="465" y="558"/>
                      <a:pt x="434" y="558"/>
                    </a:cubicBezTo>
                    <a:cubicBezTo>
                      <a:pt x="434" y="558"/>
                      <a:pt x="434" y="558"/>
                      <a:pt x="403" y="527"/>
                    </a:cubicBezTo>
                    <a:lnTo>
                      <a:pt x="403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lnTo>
                      <a:pt x="341" y="527"/>
                    </a:lnTo>
                    <a:lnTo>
                      <a:pt x="341" y="527"/>
                    </a:lnTo>
                    <a:cubicBezTo>
                      <a:pt x="310" y="527"/>
                      <a:pt x="310" y="527"/>
                      <a:pt x="310" y="527"/>
                    </a:cubicBezTo>
                    <a:cubicBezTo>
                      <a:pt x="310" y="527"/>
                      <a:pt x="279" y="527"/>
                      <a:pt x="248" y="527"/>
                    </a:cubicBezTo>
                    <a:cubicBezTo>
                      <a:pt x="186" y="527"/>
                      <a:pt x="186" y="527"/>
                      <a:pt x="186" y="527"/>
                    </a:cubicBezTo>
                    <a:lnTo>
                      <a:pt x="186" y="527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55" y="527"/>
                      <a:pt x="155" y="527"/>
                      <a:pt x="155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27"/>
                    </a:lnTo>
                    <a:lnTo>
                      <a:pt x="124" y="558"/>
                    </a:lnTo>
                    <a:cubicBezTo>
                      <a:pt x="124" y="589"/>
                      <a:pt x="124" y="589"/>
                      <a:pt x="124" y="589"/>
                    </a:cubicBezTo>
                    <a:cubicBezTo>
                      <a:pt x="124" y="589"/>
                      <a:pt x="155" y="589"/>
                      <a:pt x="155" y="620"/>
                    </a:cubicBezTo>
                    <a:lnTo>
                      <a:pt x="155" y="620"/>
                    </a:lnTo>
                    <a:lnTo>
                      <a:pt x="155" y="620"/>
                    </a:lnTo>
                    <a:cubicBezTo>
                      <a:pt x="155" y="620"/>
                      <a:pt x="155" y="651"/>
                      <a:pt x="124" y="651"/>
                    </a:cubicBezTo>
                    <a:cubicBezTo>
                      <a:pt x="124" y="651"/>
                      <a:pt x="124" y="651"/>
                      <a:pt x="124" y="682"/>
                    </a:cubicBezTo>
                    <a:lnTo>
                      <a:pt x="124" y="682"/>
                    </a:lnTo>
                    <a:lnTo>
                      <a:pt x="124" y="682"/>
                    </a:lnTo>
                    <a:cubicBezTo>
                      <a:pt x="155" y="682"/>
                      <a:pt x="155" y="682"/>
                      <a:pt x="155" y="682"/>
                    </a:cubicBezTo>
                    <a:cubicBezTo>
                      <a:pt x="155" y="713"/>
                      <a:pt x="155" y="713"/>
                      <a:pt x="155" y="744"/>
                    </a:cubicBezTo>
                    <a:lnTo>
                      <a:pt x="155" y="744"/>
                    </a:lnTo>
                    <a:lnTo>
                      <a:pt x="155" y="775"/>
                    </a:lnTo>
                    <a:cubicBezTo>
                      <a:pt x="155" y="775"/>
                      <a:pt x="155" y="775"/>
                      <a:pt x="124" y="775"/>
                    </a:cubicBezTo>
                    <a:cubicBezTo>
                      <a:pt x="155" y="775"/>
                      <a:pt x="155" y="806"/>
                      <a:pt x="155" y="806"/>
                    </a:cubicBezTo>
                    <a:lnTo>
                      <a:pt x="186" y="837"/>
                    </a:lnTo>
                    <a:cubicBezTo>
                      <a:pt x="186" y="837"/>
                      <a:pt x="186" y="837"/>
                      <a:pt x="186" y="868"/>
                    </a:cubicBez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186" y="868"/>
                    </a:lnTo>
                    <a:lnTo>
                      <a:pt x="217" y="868"/>
                    </a:lnTo>
                    <a:cubicBezTo>
                      <a:pt x="217" y="898"/>
                      <a:pt x="217" y="898"/>
                      <a:pt x="217" y="930"/>
                    </a:cubicBezTo>
                    <a:lnTo>
                      <a:pt x="217" y="930"/>
                    </a:lnTo>
                    <a:lnTo>
                      <a:pt x="217" y="930"/>
                    </a:lnTo>
                    <a:lnTo>
                      <a:pt x="217" y="930"/>
                    </a:lnTo>
                    <a:cubicBezTo>
                      <a:pt x="217" y="961"/>
                      <a:pt x="217" y="992"/>
                      <a:pt x="186" y="992"/>
                    </a:cubicBezTo>
                    <a:lnTo>
                      <a:pt x="186" y="992"/>
                    </a:lnTo>
                    <a:cubicBezTo>
                      <a:pt x="186" y="992"/>
                      <a:pt x="155" y="992"/>
                      <a:pt x="155" y="1022"/>
                    </a:cubicBezTo>
                    <a:lnTo>
                      <a:pt x="155" y="1022"/>
                    </a:lnTo>
                    <a:cubicBezTo>
                      <a:pt x="124" y="1022"/>
                      <a:pt x="124" y="1054"/>
                      <a:pt x="93" y="1054"/>
                    </a:cubicBezTo>
                    <a:cubicBezTo>
                      <a:pt x="93" y="1054"/>
                      <a:pt x="62" y="1054"/>
                      <a:pt x="62" y="1085"/>
                    </a:cubicBezTo>
                    <a:lnTo>
                      <a:pt x="62" y="1085"/>
                    </a:lnTo>
                    <a:lnTo>
                      <a:pt x="62" y="1085"/>
                    </a:lnTo>
                    <a:lnTo>
                      <a:pt x="62" y="1116"/>
                    </a:lnTo>
                    <a:lnTo>
                      <a:pt x="62" y="1116"/>
                    </a:lnTo>
                    <a:lnTo>
                      <a:pt x="62" y="1146"/>
                    </a:lnTo>
                    <a:lnTo>
                      <a:pt x="62" y="1146"/>
                    </a:lnTo>
                    <a:lnTo>
                      <a:pt x="31" y="1178"/>
                    </a:lnTo>
                    <a:lnTo>
                      <a:pt x="0" y="1209"/>
                    </a:lnTo>
                    <a:lnTo>
                      <a:pt x="0" y="1209"/>
                    </a:lnTo>
                    <a:cubicBezTo>
                      <a:pt x="0" y="1209"/>
                      <a:pt x="0" y="1209"/>
                      <a:pt x="0" y="1240"/>
                    </a:cubicBezTo>
                    <a:cubicBezTo>
                      <a:pt x="93" y="1209"/>
                      <a:pt x="93" y="1209"/>
                      <a:pt x="93" y="1209"/>
                    </a:cubicBezTo>
                    <a:cubicBezTo>
                      <a:pt x="31" y="1270"/>
                      <a:pt x="31" y="1270"/>
                      <a:pt x="31" y="1270"/>
                    </a:cubicBezTo>
                    <a:lnTo>
                      <a:pt x="31" y="1270"/>
                    </a:lnTo>
                    <a:lnTo>
                      <a:pt x="31" y="1270"/>
                    </a:lnTo>
                    <a:lnTo>
                      <a:pt x="31" y="1270"/>
                    </a:lnTo>
                    <a:cubicBezTo>
                      <a:pt x="31" y="1302"/>
                      <a:pt x="31" y="1302"/>
                      <a:pt x="31" y="1302"/>
                    </a:cubicBezTo>
                    <a:lnTo>
                      <a:pt x="31" y="1302"/>
                    </a:lnTo>
                    <a:lnTo>
                      <a:pt x="31" y="1302"/>
                    </a:lnTo>
                    <a:cubicBezTo>
                      <a:pt x="31" y="1333"/>
                      <a:pt x="31" y="1333"/>
                      <a:pt x="31" y="1333"/>
                    </a:cubicBezTo>
                    <a:lnTo>
                      <a:pt x="62" y="1333"/>
                    </a:lnTo>
                    <a:lnTo>
                      <a:pt x="62" y="1333"/>
                    </a:lnTo>
                    <a:lnTo>
                      <a:pt x="62" y="1333"/>
                    </a:lnTo>
                    <a:cubicBezTo>
                      <a:pt x="62" y="1333"/>
                      <a:pt x="93" y="1333"/>
                      <a:pt x="93" y="1364"/>
                    </a:cubicBez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64"/>
                    </a:lnTo>
                    <a:lnTo>
                      <a:pt x="124" y="1364"/>
                    </a:lnTo>
                    <a:cubicBezTo>
                      <a:pt x="124" y="1364"/>
                      <a:pt x="124" y="1364"/>
                      <a:pt x="155" y="1364"/>
                    </a:cubicBezTo>
                    <a:cubicBezTo>
                      <a:pt x="155" y="1364"/>
                      <a:pt x="155" y="1364"/>
                      <a:pt x="186" y="1364"/>
                    </a:cubicBezTo>
                    <a:cubicBezTo>
                      <a:pt x="186" y="1364"/>
                      <a:pt x="217" y="1394"/>
                      <a:pt x="217" y="1425"/>
                    </a:cubicBezTo>
                    <a:lnTo>
                      <a:pt x="217" y="1425"/>
                    </a:lnTo>
                    <a:lnTo>
                      <a:pt x="186" y="1425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lnTo>
                      <a:pt x="217" y="1457"/>
                    </a:lnTo>
                    <a:cubicBezTo>
                      <a:pt x="248" y="1457"/>
                      <a:pt x="248" y="1457"/>
                      <a:pt x="248" y="1488"/>
                    </a:cubicBezTo>
                    <a:lnTo>
                      <a:pt x="248" y="1488"/>
                    </a:lnTo>
                    <a:lnTo>
                      <a:pt x="248" y="1488"/>
                    </a:lnTo>
                    <a:lnTo>
                      <a:pt x="248" y="1488"/>
                    </a:lnTo>
                    <a:cubicBezTo>
                      <a:pt x="279" y="1488"/>
                      <a:pt x="279" y="1488"/>
                      <a:pt x="310" y="1518"/>
                    </a:cubicBezTo>
                    <a:lnTo>
                      <a:pt x="310" y="1518"/>
                    </a:lnTo>
                    <a:lnTo>
                      <a:pt x="310" y="1518"/>
                    </a:lnTo>
                    <a:lnTo>
                      <a:pt x="310" y="1518"/>
                    </a:lnTo>
                    <a:cubicBezTo>
                      <a:pt x="310" y="1550"/>
                      <a:pt x="279" y="1550"/>
                      <a:pt x="279" y="1581"/>
                    </a:cubicBezTo>
                    <a:lnTo>
                      <a:pt x="279" y="1581"/>
                    </a:lnTo>
                    <a:lnTo>
                      <a:pt x="279" y="1581"/>
                    </a:lnTo>
                    <a:cubicBezTo>
                      <a:pt x="279" y="1581"/>
                      <a:pt x="279" y="1581"/>
                      <a:pt x="310" y="1581"/>
                    </a:cubicBezTo>
                    <a:lnTo>
                      <a:pt x="310" y="1581"/>
                    </a:lnTo>
                    <a:lnTo>
                      <a:pt x="310" y="1581"/>
                    </a:lnTo>
                    <a:lnTo>
                      <a:pt x="310" y="1581"/>
                    </a:lnTo>
                    <a:cubicBezTo>
                      <a:pt x="341" y="1581"/>
                      <a:pt x="372" y="1581"/>
                      <a:pt x="372" y="1581"/>
                    </a:cubicBezTo>
                    <a:lnTo>
                      <a:pt x="372" y="1581"/>
                    </a:lnTo>
                    <a:cubicBezTo>
                      <a:pt x="372" y="1612"/>
                      <a:pt x="403" y="1612"/>
                      <a:pt x="403" y="1642"/>
                    </a:cubicBezTo>
                    <a:lnTo>
                      <a:pt x="403" y="1642"/>
                    </a:lnTo>
                    <a:lnTo>
                      <a:pt x="403" y="1642"/>
                    </a:lnTo>
                    <a:lnTo>
                      <a:pt x="403" y="1642"/>
                    </a:lnTo>
                    <a:cubicBezTo>
                      <a:pt x="403" y="1642"/>
                      <a:pt x="403" y="1642"/>
                      <a:pt x="434" y="1642"/>
                    </a:cubicBezTo>
                    <a:lnTo>
                      <a:pt x="434" y="1642"/>
                    </a:lnTo>
                    <a:lnTo>
                      <a:pt x="434" y="1674"/>
                    </a:lnTo>
                    <a:lnTo>
                      <a:pt x="434" y="1674"/>
                    </a:lnTo>
                    <a:cubicBezTo>
                      <a:pt x="434" y="1674"/>
                      <a:pt x="434" y="1674"/>
                      <a:pt x="434" y="1705"/>
                    </a:cubicBezTo>
                    <a:lnTo>
                      <a:pt x="434" y="1705"/>
                    </a:lnTo>
                    <a:lnTo>
                      <a:pt x="434" y="1705"/>
                    </a:lnTo>
                    <a:cubicBezTo>
                      <a:pt x="465" y="1705"/>
                      <a:pt x="465" y="1705"/>
                      <a:pt x="465" y="1705"/>
                    </a:cubicBezTo>
                    <a:lnTo>
                      <a:pt x="465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496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lnTo>
                      <a:pt x="527" y="1705"/>
                    </a:lnTo>
                    <a:cubicBezTo>
                      <a:pt x="558" y="1705"/>
                      <a:pt x="558" y="1705"/>
                      <a:pt x="558" y="1705"/>
                    </a:cubicBezTo>
                    <a:cubicBezTo>
                      <a:pt x="558" y="1705"/>
                      <a:pt x="558" y="1705"/>
                      <a:pt x="589" y="1705"/>
                    </a:cubicBezTo>
                    <a:lnTo>
                      <a:pt x="589" y="1705"/>
                    </a:lnTo>
                    <a:lnTo>
                      <a:pt x="589" y="1705"/>
                    </a:lnTo>
                    <a:cubicBezTo>
                      <a:pt x="620" y="1736"/>
                      <a:pt x="620" y="1736"/>
                      <a:pt x="651" y="1736"/>
                    </a:cubicBezTo>
                    <a:cubicBezTo>
                      <a:pt x="651" y="1736"/>
                      <a:pt x="651" y="1736"/>
                      <a:pt x="681" y="1736"/>
                    </a:cubicBezTo>
                    <a:lnTo>
                      <a:pt x="681" y="1736"/>
                    </a:lnTo>
                    <a:lnTo>
                      <a:pt x="681" y="1736"/>
                    </a:lnTo>
                    <a:cubicBezTo>
                      <a:pt x="713" y="1736"/>
                      <a:pt x="713" y="1766"/>
                      <a:pt x="713" y="1766"/>
                    </a:cubicBezTo>
                    <a:lnTo>
                      <a:pt x="713" y="1766"/>
                    </a:lnTo>
                    <a:lnTo>
                      <a:pt x="713" y="1798"/>
                    </a:lnTo>
                    <a:lnTo>
                      <a:pt x="713" y="1798"/>
                    </a:lnTo>
                    <a:cubicBezTo>
                      <a:pt x="713" y="1798"/>
                      <a:pt x="713" y="1798"/>
                      <a:pt x="713" y="1829"/>
                    </a:cubicBezTo>
                    <a:lnTo>
                      <a:pt x="713" y="1829"/>
                    </a:lnTo>
                    <a:cubicBezTo>
                      <a:pt x="713" y="1829"/>
                      <a:pt x="713" y="1829"/>
                      <a:pt x="681" y="1829"/>
                    </a:cubicBezTo>
                    <a:cubicBezTo>
                      <a:pt x="713" y="1860"/>
                      <a:pt x="713" y="1860"/>
                      <a:pt x="713" y="1860"/>
                    </a:cubicBezTo>
                    <a:lnTo>
                      <a:pt x="713" y="1890"/>
                    </a:lnTo>
                    <a:lnTo>
                      <a:pt x="713" y="1890"/>
                    </a:lnTo>
                    <a:cubicBezTo>
                      <a:pt x="681" y="1890"/>
                      <a:pt x="681" y="1922"/>
                      <a:pt x="651" y="1922"/>
                    </a:cubicBezTo>
                    <a:cubicBezTo>
                      <a:pt x="651" y="1922"/>
                      <a:pt x="651" y="1922"/>
                      <a:pt x="651" y="1953"/>
                    </a:cubicBezTo>
                    <a:cubicBezTo>
                      <a:pt x="651" y="1953"/>
                      <a:pt x="651" y="1984"/>
                      <a:pt x="620" y="1984"/>
                    </a:cubicBezTo>
                    <a:lnTo>
                      <a:pt x="620" y="1984"/>
                    </a:lnTo>
                    <a:lnTo>
                      <a:pt x="620" y="1984"/>
                    </a:lnTo>
                    <a:lnTo>
                      <a:pt x="620" y="1984"/>
                    </a:lnTo>
                    <a:cubicBezTo>
                      <a:pt x="620" y="2014"/>
                      <a:pt x="620" y="2014"/>
                      <a:pt x="589" y="2014"/>
                    </a:cubicBezTo>
                    <a:cubicBezTo>
                      <a:pt x="589" y="2014"/>
                      <a:pt x="589" y="2014"/>
                      <a:pt x="589" y="2046"/>
                    </a:cubicBezTo>
                    <a:lnTo>
                      <a:pt x="589" y="2046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58" y="2077"/>
                    </a:lnTo>
                    <a:lnTo>
                      <a:pt x="589" y="2077"/>
                    </a:lnTo>
                    <a:lnTo>
                      <a:pt x="589" y="2077"/>
                    </a:lnTo>
                    <a:lnTo>
                      <a:pt x="589" y="2077"/>
                    </a:lnTo>
                    <a:cubicBezTo>
                      <a:pt x="589" y="2077"/>
                      <a:pt x="589" y="2077"/>
                      <a:pt x="620" y="2077"/>
                    </a:cubicBezTo>
                    <a:cubicBezTo>
                      <a:pt x="620" y="2077"/>
                      <a:pt x="620" y="2077"/>
                      <a:pt x="681" y="2138"/>
                    </a:cubicBezTo>
                    <a:cubicBezTo>
                      <a:pt x="681" y="2138"/>
                      <a:pt x="681" y="2138"/>
                      <a:pt x="713" y="2138"/>
                    </a:cubicBezTo>
                    <a:lnTo>
                      <a:pt x="713" y="2138"/>
                    </a:lnTo>
                    <a:cubicBezTo>
                      <a:pt x="744" y="2138"/>
                      <a:pt x="744" y="2138"/>
                      <a:pt x="744" y="2138"/>
                    </a:cubicBezTo>
                    <a:cubicBezTo>
                      <a:pt x="744" y="2170"/>
                      <a:pt x="774" y="2170"/>
                      <a:pt x="774" y="2170"/>
                    </a:cubicBezTo>
                    <a:lnTo>
                      <a:pt x="774" y="2170"/>
                    </a:lnTo>
                    <a:lnTo>
                      <a:pt x="774" y="2170"/>
                    </a:lnTo>
                    <a:cubicBezTo>
                      <a:pt x="806" y="2170"/>
                      <a:pt x="806" y="2170"/>
                      <a:pt x="806" y="2170"/>
                    </a:cubicBezTo>
                    <a:cubicBezTo>
                      <a:pt x="837" y="2170"/>
                      <a:pt x="837" y="2170"/>
                      <a:pt x="837" y="2170"/>
                    </a:cubicBezTo>
                    <a:cubicBezTo>
                      <a:pt x="868" y="2170"/>
                      <a:pt x="868" y="2170"/>
                      <a:pt x="868" y="2170"/>
                    </a:cubicBezTo>
                    <a:cubicBezTo>
                      <a:pt x="868" y="2201"/>
                      <a:pt x="898" y="2201"/>
                      <a:pt x="898" y="2201"/>
                    </a:cubicBezTo>
                    <a:lnTo>
                      <a:pt x="898" y="2201"/>
                    </a:lnTo>
                    <a:lnTo>
                      <a:pt x="930" y="2201"/>
                    </a:lnTo>
                    <a:lnTo>
                      <a:pt x="930" y="2201"/>
                    </a:lnTo>
                    <a:lnTo>
                      <a:pt x="961" y="2201"/>
                    </a:lnTo>
                    <a:lnTo>
                      <a:pt x="961" y="2201"/>
                    </a:lnTo>
                    <a:lnTo>
                      <a:pt x="961" y="2201"/>
                    </a:lnTo>
                    <a:cubicBezTo>
                      <a:pt x="961" y="2170"/>
                      <a:pt x="961" y="2170"/>
                      <a:pt x="961" y="2170"/>
                    </a:cubicBezTo>
                    <a:lnTo>
                      <a:pt x="961" y="2170"/>
                    </a:lnTo>
                    <a:cubicBezTo>
                      <a:pt x="992" y="2170"/>
                      <a:pt x="992" y="2170"/>
                      <a:pt x="992" y="2201"/>
                    </a:cubicBezTo>
                    <a:lnTo>
                      <a:pt x="992" y="2201"/>
                    </a:lnTo>
                    <a:lnTo>
                      <a:pt x="992" y="2201"/>
                    </a:lnTo>
                    <a:cubicBezTo>
                      <a:pt x="1022" y="2201"/>
                      <a:pt x="1022" y="2201"/>
                      <a:pt x="1022" y="2231"/>
                    </a:cubicBez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lnTo>
                      <a:pt x="1022" y="2231"/>
                    </a:lnTo>
                    <a:cubicBezTo>
                      <a:pt x="1022" y="2231"/>
                      <a:pt x="1022" y="2231"/>
                      <a:pt x="1054" y="2231"/>
                    </a:cubicBez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lnTo>
                      <a:pt x="1054" y="2231"/>
                    </a:lnTo>
                    <a:cubicBezTo>
                      <a:pt x="1085" y="2231"/>
                      <a:pt x="1085" y="2231"/>
                      <a:pt x="1085" y="2231"/>
                    </a:cubicBezTo>
                    <a:lnTo>
                      <a:pt x="1085" y="2201"/>
                    </a:lnTo>
                    <a:cubicBezTo>
                      <a:pt x="1085" y="2201"/>
                      <a:pt x="1085" y="2201"/>
                      <a:pt x="1085" y="2170"/>
                    </a:cubicBezTo>
                    <a:lnTo>
                      <a:pt x="1085" y="2170"/>
                    </a:lnTo>
                    <a:cubicBezTo>
                      <a:pt x="1054" y="2138"/>
                      <a:pt x="1022" y="2138"/>
                      <a:pt x="1022" y="2108"/>
                    </a:cubicBezTo>
                    <a:lnTo>
                      <a:pt x="1022" y="2077"/>
                    </a:lnTo>
                    <a:cubicBezTo>
                      <a:pt x="1054" y="2077"/>
                      <a:pt x="1054" y="2077"/>
                      <a:pt x="1054" y="2077"/>
                    </a:cubicBezTo>
                    <a:lnTo>
                      <a:pt x="1054" y="2046"/>
                    </a:lnTo>
                    <a:cubicBezTo>
                      <a:pt x="1054" y="2046"/>
                      <a:pt x="1054" y="2046"/>
                      <a:pt x="1054" y="2014"/>
                    </a:cubicBezTo>
                    <a:cubicBezTo>
                      <a:pt x="1085" y="2014"/>
                      <a:pt x="1085" y="2014"/>
                      <a:pt x="1085" y="2014"/>
                    </a:cubicBezTo>
                    <a:cubicBezTo>
                      <a:pt x="1116" y="2014"/>
                      <a:pt x="1116" y="2014"/>
                      <a:pt x="1146" y="1984"/>
                    </a:cubicBezTo>
                    <a:lnTo>
                      <a:pt x="1146" y="1984"/>
                    </a:lnTo>
                    <a:lnTo>
                      <a:pt x="1146" y="1984"/>
                    </a:lnTo>
                    <a:lnTo>
                      <a:pt x="1146" y="1984"/>
                    </a:lnTo>
                    <a:cubicBezTo>
                      <a:pt x="1146" y="1984"/>
                      <a:pt x="1146" y="1984"/>
                      <a:pt x="1146" y="1953"/>
                    </a:cubicBezTo>
                    <a:lnTo>
                      <a:pt x="1146" y="1953"/>
                    </a:lnTo>
                    <a:cubicBezTo>
                      <a:pt x="1116" y="1953"/>
                      <a:pt x="1116" y="1953"/>
                      <a:pt x="1116" y="1922"/>
                    </a:cubicBezTo>
                    <a:lnTo>
                      <a:pt x="1116" y="1922"/>
                    </a:lnTo>
                    <a:cubicBezTo>
                      <a:pt x="1116" y="1922"/>
                      <a:pt x="1085" y="1922"/>
                      <a:pt x="1054" y="1922"/>
                    </a:cubicBez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922"/>
                    </a:lnTo>
                    <a:lnTo>
                      <a:pt x="1054" y="1890"/>
                    </a:lnTo>
                    <a:lnTo>
                      <a:pt x="1054" y="1890"/>
                    </a:lnTo>
                    <a:cubicBezTo>
                      <a:pt x="1022" y="1890"/>
                      <a:pt x="1022" y="1860"/>
                      <a:pt x="1022" y="1860"/>
                    </a:cubicBezTo>
                    <a:lnTo>
                      <a:pt x="1022" y="1860"/>
                    </a:lnTo>
                    <a:lnTo>
                      <a:pt x="1022" y="1860"/>
                    </a:lnTo>
                    <a:cubicBezTo>
                      <a:pt x="1022" y="1829"/>
                      <a:pt x="1022" y="1829"/>
                      <a:pt x="1022" y="1829"/>
                    </a:cubicBezTo>
                    <a:lnTo>
                      <a:pt x="1022" y="1829"/>
                    </a:lnTo>
                    <a:lnTo>
                      <a:pt x="1022" y="1798"/>
                    </a:lnTo>
                    <a:lnTo>
                      <a:pt x="1022" y="1798"/>
                    </a:lnTo>
                    <a:lnTo>
                      <a:pt x="1022" y="1766"/>
                    </a:lnTo>
                    <a:cubicBezTo>
                      <a:pt x="1022" y="1766"/>
                      <a:pt x="1022" y="1766"/>
                      <a:pt x="1054" y="1766"/>
                    </a:cubicBezTo>
                    <a:lnTo>
                      <a:pt x="1054" y="1766"/>
                    </a:lnTo>
                    <a:cubicBezTo>
                      <a:pt x="1054" y="1736"/>
                      <a:pt x="1054" y="1736"/>
                      <a:pt x="1054" y="1736"/>
                    </a:cubicBezTo>
                    <a:lnTo>
                      <a:pt x="1054" y="1736"/>
                    </a:lnTo>
                    <a:lnTo>
                      <a:pt x="1054" y="1736"/>
                    </a:lnTo>
                    <a:lnTo>
                      <a:pt x="1054" y="1705"/>
                    </a:lnTo>
                    <a:lnTo>
                      <a:pt x="1085" y="1674"/>
                    </a:lnTo>
                    <a:lnTo>
                      <a:pt x="1085" y="1674"/>
                    </a:lnTo>
                    <a:cubicBezTo>
                      <a:pt x="1116" y="1674"/>
                      <a:pt x="1116" y="1674"/>
                      <a:pt x="1116" y="1674"/>
                    </a:cubicBezTo>
                    <a:lnTo>
                      <a:pt x="1116" y="1674"/>
                    </a:lnTo>
                    <a:cubicBezTo>
                      <a:pt x="1116" y="1705"/>
                      <a:pt x="1116" y="1705"/>
                      <a:pt x="1116" y="1705"/>
                    </a:cubicBezTo>
                    <a:lnTo>
                      <a:pt x="1146" y="1674"/>
                    </a:lnTo>
                    <a:cubicBezTo>
                      <a:pt x="1146" y="1674"/>
                      <a:pt x="1146" y="1674"/>
                      <a:pt x="1178" y="1674"/>
                    </a:cubicBezTo>
                    <a:lnTo>
                      <a:pt x="1178" y="1674"/>
                    </a:lnTo>
                    <a:cubicBezTo>
                      <a:pt x="1209" y="1642"/>
                      <a:pt x="1209" y="1642"/>
                      <a:pt x="1209" y="1642"/>
                    </a:cubicBez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lnTo>
                      <a:pt x="1209" y="1642"/>
                    </a:lnTo>
                    <a:cubicBezTo>
                      <a:pt x="1240" y="1642"/>
                      <a:pt x="1240" y="1642"/>
                      <a:pt x="1240" y="1612"/>
                    </a:cubicBezTo>
                    <a:cubicBezTo>
                      <a:pt x="1240" y="1612"/>
                      <a:pt x="1240" y="1612"/>
                      <a:pt x="1270" y="1612"/>
                    </a:cubicBez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lnTo>
                      <a:pt x="1270" y="1612"/>
                    </a:lnTo>
                    <a:cubicBezTo>
                      <a:pt x="1270" y="1612"/>
                      <a:pt x="1270" y="1612"/>
                      <a:pt x="1302" y="1612"/>
                    </a:cubicBezTo>
                    <a:lnTo>
                      <a:pt x="1302" y="1612"/>
                    </a:lnTo>
                    <a:cubicBezTo>
                      <a:pt x="1302" y="1612"/>
                      <a:pt x="1302" y="1612"/>
                      <a:pt x="1333" y="1612"/>
                    </a:cubicBezTo>
                    <a:lnTo>
                      <a:pt x="1333" y="1612"/>
                    </a:lnTo>
                    <a:lnTo>
                      <a:pt x="1333" y="1612"/>
                    </a:lnTo>
                    <a:lnTo>
                      <a:pt x="1333" y="1612"/>
                    </a:lnTo>
                    <a:cubicBezTo>
                      <a:pt x="1364" y="1612"/>
                      <a:pt x="1364" y="1612"/>
                      <a:pt x="1364" y="1612"/>
                    </a:cubicBezTo>
                    <a:lnTo>
                      <a:pt x="1364" y="1612"/>
                    </a:lnTo>
                    <a:lnTo>
                      <a:pt x="1364" y="1612"/>
                    </a:lnTo>
                    <a:cubicBezTo>
                      <a:pt x="1364" y="1612"/>
                      <a:pt x="1394" y="1612"/>
                      <a:pt x="1394" y="1642"/>
                    </a:cubicBezTo>
                    <a:cubicBezTo>
                      <a:pt x="1394" y="1612"/>
                      <a:pt x="1394" y="1612"/>
                      <a:pt x="1426" y="1612"/>
                    </a:cubicBezTo>
                    <a:lnTo>
                      <a:pt x="1426" y="1612"/>
                    </a:lnTo>
                    <a:cubicBezTo>
                      <a:pt x="1426" y="1642"/>
                      <a:pt x="1457" y="1642"/>
                      <a:pt x="1457" y="1642"/>
                    </a:cubicBezTo>
                    <a:lnTo>
                      <a:pt x="1457" y="1642"/>
                    </a:lnTo>
                    <a:cubicBezTo>
                      <a:pt x="1457" y="1642"/>
                      <a:pt x="1457" y="1674"/>
                      <a:pt x="1488" y="1674"/>
                    </a:cubicBezTo>
                    <a:cubicBezTo>
                      <a:pt x="1488" y="1642"/>
                      <a:pt x="1488" y="1642"/>
                      <a:pt x="1488" y="1642"/>
                    </a:cubicBezTo>
                    <a:lnTo>
                      <a:pt x="1488" y="1642"/>
                    </a:lnTo>
                    <a:lnTo>
                      <a:pt x="1488" y="1642"/>
                    </a:lnTo>
                    <a:cubicBezTo>
                      <a:pt x="1518" y="1642"/>
                      <a:pt x="1518" y="1674"/>
                      <a:pt x="1550" y="1674"/>
                    </a:cubicBezTo>
                    <a:lnTo>
                      <a:pt x="1550" y="1674"/>
                    </a:lnTo>
                    <a:lnTo>
                      <a:pt x="1550" y="1674"/>
                    </a:lnTo>
                    <a:lnTo>
                      <a:pt x="1550" y="1674"/>
                    </a:lnTo>
                    <a:cubicBezTo>
                      <a:pt x="1581" y="1674"/>
                      <a:pt x="1581" y="1674"/>
                      <a:pt x="1581" y="1642"/>
                    </a:cubicBezTo>
                    <a:cubicBezTo>
                      <a:pt x="1612" y="1642"/>
                      <a:pt x="1612" y="1642"/>
                      <a:pt x="1612" y="1642"/>
                    </a:cubicBezTo>
                    <a:cubicBezTo>
                      <a:pt x="1612" y="1642"/>
                      <a:pt x="1642" y="1642"/>
                      <a:pt x="1642" y="1674"/>
                    </a:cubicBezTo>
                    <a:cubicBezTo>
                      <a:pt x="1642" y="1642"/>
                      <a:pt x="1642" y="1642"/>
                      <a:pt x="1674" y="1642"/>
                    </a:cubicBezTo>
                    <a:lnTo>
                      <a:pt x="1674" y="1642"/>
                    </a:lnTo>
                    <a:lnTo>
                      <a:pt x="1674" y="1642"/>
                    </a:lnTo>
                    <a:cubicBezTo>
                      <a:pt x="1674" y="1642"/>
                      <a:pt x="1705" y="1642"/>
                      <a:pt x="1705" y="1674"/>
                    </a:cubicBezTo>
                    <a:lnTo>
                      <a:pt x="1705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3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lnTo>
                      <a:pt x="1766" y="1674"/>
                    </a:lnTo>
                    <a:cubicBezTo>
                      <a:pt x="1766" y="1642"/>
                      <a:pt x="1766" y="1642"/>
                      <a:pt x="1766" y="1642"/>
                    </a:cubicBezTo>
                    <a:lnTo>
                      <a:pt x="1766" y="1642"/>
                    </a:lnTo>
                    <a:lnTo>
                      <a:pt x="1766" y="1642"/>
                    </a:lnTo>
                    <a:cubicBezTo>
                      <a:pt x="1766" y="1612"/>
                      <a:pt x="1766" y="1612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cubicBezTo>
                      <a:pt x="1798" y="1581"/>
                      <a:pt x="1798" y="1581"/>
                      <a:pt x="1798" y="1612"/>
                    </a:cubicBezTo>
                    <a:cubicBezTo>
                      <a:pt x="1798" y="1581"/>
                      <a:pt x="1798" y="1581"/>
                      <a:pt x="1798" y="1581"/>
                    </a:cubicBezTo>
                    <a:lnTo>
                      <a:pt x="1798" y="1581"/>
                    </a:lnTo>
                    <a:cubicBezTo>
                      <a:pt x="1798" y="1581"/>
                      <a:pt x="1798" y="1581"/>
                      <a:pt x="1829" y="1581"/>
                    </a:cubicBezTo>
                    <a:lnTo>
                      <a:pt x="1829" y="1550"/>
                    </a:lnTo>
                    <a:lnTo>
                      <a:pt x="1829" y="1518"/>
                    </a:lnTo>
                    <a:lnTo>
                      <a:pt x="1829" y="1518"/>
                    </a:lnTo>
                    <a:cubicBezTo>
                      <a:pt x="1829" y="1488"/>
                      <a:pt x="1829" y="1488"/>
                      <a:pt x="1829" y="1488"/>
                    </a:cubicBezTo>
                    <a:lnTo>
                      <a:pt x="1829" y="1488"/>
                    </a:lnTo>
                    <a:cubicBezTo>
                      <a:pt x="1829" y="1457"/>
                      <a:pt x="1829" y="1457"/>
                      <a:pt x="1860" y="1457"/>
                    </a:cubicBez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60" y="1457"/>
                    </a:lnTo>
                    <a:lnTo>
                      <a:pt x="1890" y="1457"/>
                    </a:lnTo>
                    <a:cubicBezTo>
                      <a:pt x="1890" y="1457"/>
                      <a:pt x="1890" y="1457"/>
                      <a:pt x="1922" y="1457"/>
                    </a:cubicBezTo>
                    <a:lnTo>
                      <a:pt x="1922" y="1457"/>
                    </a:lnTo>
                    <a:cubicBezTo>
                      <a:pt x="1922" y="1457"/>
                      <a:pt x="1922" y="1457"/>
                      <a:pt x="1953" y="1457"/>
                    </a:cubicBezTo>
                    <a:cubicBezTo>
                      <a:pt x="1953" y="1457"/>
                      <a:pt x="1953" y="1457"/>
                      <a:pt x="1984" y="1457"/>
                    </a:cubicBezTo>
                    <a:cubicBezTo>
                      <a:pt x="2014" y="1457"/>
                      <a:pt x="2014" y="1457"/>
                      <a:pt x="2014" y="1457"/>
                    </a:cubicBezTo>
                    <a:cubicBezTo>
                      <a:pt x="2046" y="1457"/>
                      <a:pt x="2046" y="1457"/>
                      <a:pt x="2046" y="1457"/>
                    </a:cubicBezTo>
                    <a:lnTo>
                      <a:pt x="2046" y="1457"/>
                    </a:lnTo>
                    <a:lnTo>
                      <a:pt x="2046" y="1457"/>
                    </a:lnTo>
                    <a:cubicBezTo>
                      <a:pt x="2077" y="1457"/>
                      <a:pt x="2077" y="1457"/>
                      <a:pt x="2077" y="1425"/>
                    </a:cubicBezTo>
                    <a:lnTo>
                      <a:pt x="2077" y="1425"/>
                    </a:lnTo>
                    <a:lnTo>
                      <a:pt x="2077" y="1425"/>
                    </a:lnTo>
                    <a:cubicBezTo>
                      <a:pt x="2077" y="1425"/>
                      <a:pt x="2077" y="1425"/>
                      <a:pt x="2108" y="1425"/>
                    </a:cubicBezTo>
                    <a:lnTo>
                      <a:pt x="210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lnTo>
                      <a:pt x="2138" y="1425"/>
                    </a:lnTo>
                    <a:cubicBezTo>
                      <a:pt x="2170" y="1425"/>
                      <a:pt x="2170" y="1425"/>
                      <a:pt x="2201" y="1425"/>
                    </a:cubicBezTo>
                    <a:lnTo>
                      <a:pt x="2201" y="1425"/>
                    </a:lnTo>
                    <a:lnTo>
                      <a:pt x="2201" y="1425"/>
                    </a:lnTo>
                    <a:cubicBezTo>
                      <a:pt x="2201" y="1425"/>
                      <a:pt x="2201" y="1425"/>
                      <a:pt x="2232" y="1425"/>
                    </a:cubicBezTo>
                    <a:lnTo>
                      <a:pt x="2232" y="1425"/>
                    </a:lnTo>
                    <a:lnTo>
                      <a:pt x="2232" y="1425"/>
                    </a:lnTo>
                    <a:cubicBezTo>
                      <a:pt x="2232" y="1394"/>
                      <a:pt x="2262" y="1364"/>
                      <a:pt x="2293" y="1364"/>
                    </a:cubicBez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lnTo>
                      <a:pt x="2293" y="1364"/>
                    </a:lnTo>
                    <a:cubicBezTo>
                      <a:pt x="2325" y="1364"/>
                      <a:pt x="2325" y="1364"/>
                      <a:pt x="2356" y="1394"/>
                    </a:cubicBezTo>
                    <a:lnTo>
                      <a:pt x="2356" y="1394"/>
                    </a:lnTo>
                    <a:lnTo>
                      <a:pt x="235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386" y="1394"/>
                    </a:lnTo>
                    <a:lnTo>
                      <a:pt x="2418" y="1425"/>
                    </a:lnTo>
                    <a:cubicBezTo>
                      <a:pt x="2418" y="1457"/>
                      <a:pt x="2418" y="1457"/>
                      <a:pt x="2418" y="1457"/>
                    </a:cubicBezTo>
                    <a:lnTo>
                      <a:pt x="2418" y="1457"/>
                    </a:lnTo>
                    <a:cubicBezTo>
                      <a:pt x="2418" y="1457"/>
                      <a:pt x="2418" y="1457"/>
                      <a:pt x="2449" y="1457"/>
                    </a:cubicBezTo>
                    <a:lnTo>
                      <a:pt x="2449" y="1457"/>
                    </a:lnTo>
                    <a:lnTo>
                      <a:pt x="2449" y="1457"/>
                    </a:lnTo>
                    <a:cubicBezTo>
                      <a:pt x="2449" y="1457"/>
                      <a:pt x="2449" y="1457"/>
                      <a:pt x="2479" y="1457"/>
                    </a:cubicBezTo>
                    <a:lnTo>
                      <a:pt x="2479" y="1457"/>
                    </a:lnTo>
                    <a:cubicBezTo>
                      <a:pt x="2479" y="1457"/>
                      <a:pt x="2479" y="1457"/>
                      <a:pt x="2510" y="1457"/>
                    </a:cubicBez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lnTo>
                      <a:pt x="2510" y="1457"/>
                    </a:lnTo>
                    <a:cubicBezTo>
                      <a:pt x="2542" y="1457"/>
                      <a:pt x="2542" y="1457"/>
                      <a:pt x="2542" y="1457"/>
                    </a:cubicBezTo>
                    <a:lnTo>
                      <a:pt x="2542" y="1457"/>
                    </a:lnTo>
                    <a:cubicBezTo>
                      <a:pt x="2542" y="1488"/>
                      <a:pt x="2542" y="1488"/>
                      <a:pt x="2542" y="1488"/>
                    </a:cubicBezTo>
                    <a:cubicBezTo>
                      <a:pt x="2573" y="1488"/>
                      <a:pt x="2573" y="1488"/>
                      <a:pt x="2573" y="1518"/>
                    </a:cubicBezTo>
                    <a:cubicBezTo>
                      <a:pt x="2573" y="1488"/>
                      <a:pt x="2573" y="1488"/>
                      <a:pt x="2603" y="1488"/>
                    </a:cubicBezTo>
                    <a:lnTo>
                      <a:pt x="2603" y="1488"/>
                    </a:lnTo>
                    <a:cubicBezTo>
                      <a:pt x="2634" y="1488"/>
                      <a:pt x="2634" y="1457"/>
                      <a:pt x="2634" y="1457"/>
                    </a:cubicBezTo>
                    <a:lnTo>
                      <a:pt x="2634" y="1457"/>
                    </a:lnTo>
                    <a:cubicBezTo>
                      <a:pt x="2634" y="1457"/>
                      <a:pt x="2634" y="1457"/>
                      <a:pt x="2666" y="1457"/>
                    </a:cubicBezTo>
                    <a:lnTo>
                      <a:pt x="2666" y="1457"/>
                    </a:lnTo>
                    <a:cubicBezTo>
                      <a:pt x="2697" y="1425"/>
                      <a:pt x="2697" y="1425"/>
                      <a:pt x="2697" y="1425"/>
                    </a:cubicBezTo>
                    <a:lnTo>
                      <a:pt x="2697" y="1425"/>
                    </a:lnTo>
                    <a:lnTo>
                      <a:pt x="2727" y="1425"/>
                    </a:lnTo>
                    <a:lnTo>
                      <a:pt x="2727" y="1425"/>
                    </a:lnTo>
                    <a:lnTo>
                      <a:pt x="2758" y="1457"/>
                    </a:lnTo>
                    <a:lnTo>
                      <a:pt x="2758" y="1457"/>
                    </a:lnTo>
                    <a:lnTo>
                      <a:pt x="2758" y="1457"/>
                    </a:lnTo>
                    <a:cubicBezTo>
                      <a:pt x="2758" y="1488"/>
                      <a:pt x="2758" y="1488"/>
                      <a:pt x="2727" y="1488"/>
                    </a:cubicBez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27" y="1488"/>
                    </a:lnTo>
                    <a:lnTo>
                      <a:pt x="2758" y="1488"/>
                    </a:lnTo>
                    <a:lnTo>
                      <a:pt x="2758" y="1518"/>
                    </a:lnTo>
                    <a:cubicBezTo>
                      <a:pt x="2758" y="1518"/>
                      <a:pt x="2790" y="1518"/>
                      <a:pt x="2790" y="1550"/>
                    </a:cubicBezTo>
                    <a:cubicBezTo>
                      <a:pt x="2790" y="1550"/>
                      <a:pt x="2821" y="1550"/>
                      <a:pt x="2821" y="1581"/>
                    </a:cubicBezTo>
                    <a:cubicBezTo>
                      <a:pt x="2851" y="1581"/>
                      <a:pt x="2851" y="1612"/>
                      <a:pt x="2851" y="1612"/>
                    </a:cubicBezTo>
                    <a:cubicBezTo>
                      <a:pt x="2882" y="1612"/>
                      <a:pt x="2882" y="1612"/>
                      <a:pt x="2882" y="1612"/>
                    </a:cubicBezTo>
                    <a:cubicBezTo>
                      <a:pt x="2882" y="1642"/>
                      <a:pt x="2882" y="1642"/>
                      <a:pt x="2882" y="1642"/>
                    </a:cubicBezTo>
                    <a:lnTo>
                      <a:pt x="2882" y="1642"/>
                    </a:lnTo>
                    <a:lnTo>
                      <a:pt x="2882" y="1642"/>
                    </a:lnTo>
                    <a:cubicBezTo>
                      <a:pt x="2914" y="1642"/>
                      <a:pt x="2914" y="1642"/>
                      <a:pt x="2914" y="1642"/>
                    </a:cubicBezTo>
                    <a:lnTo>
                      <a:pt x="2914" y="1642"/>
                    </a:lnTo>
                    <a:lnTo>
                      <a:pt x="2914" y="1642"/>
                    </a:lnTo>
                    <a:cubicBezTo>
                      <a:pt x="2914" y="1642"/>
                      <a:pt x="2914" y="1642"/>
                      <a:pt x="2945" y="1642"/>
                    </a:cubicBezTo>
                    <a:lnTo>
                      <a:pt x="2945" y="1642"/>
                    </a:lnTo>
                    <a:lnTo>
                      <a:pt x="2945" y="1642"/>
                    </a:lnTo>
                    <a:lnTo>
                      <a:pt x="2945" y="1642"/>
                    </a:lnTo>
                    <a:cubicBezTo>
                      <a:pt x="2945" y="1642"/>
                      <a:pt x="2945" y="1642"/>
                      <a:pt x="2945" y="1674"/>
                    </a:cubicBezTo>
                    <a:lnTo>
                      <a:pt x="2975" y="1674"/>
                    </a:lnTo>
                    <a:lnTo>
                      <a:pt x="2975" y="1674"/>
                    </a:lnTo>
                    <a:lnTo>
                      <a:pt x="2975" y="1674"/>
                    </a:lnTo>
                    <a:cubicBezTo>
                      <a:pt x="2975" y="1674"/>
                      <a:pt x="2975" y="1674"/>
                      <a:pt x="3006" y="1674"/>
                    </a:cubicBezTo>
                    <a:cubicBezTo>
                      <a:pt x="3006" y="1674"/>
                      <a:pt x="3006" y="1674"/>
                      <a:pt x="3038" y="1674"/>
                    </a:cubicBez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lnTo>
                      <a:pt x="3038" y="1674"/>
                    </a:lnTo>
                    <a:cubicBezTo>
                      <a:pt x="3038" y="1642"/>
                      <a:pt x="3069" y="1642"/>
                      <a:pt x="3069" y="1642"/>
                    </a:cubicBezTo>
                    <a:lnTo>
                      <a:pt x="3069" y="1642"/>
                    </a:lnTo>
                    <a:cubicBezTo>
                      <a:pt x="3069" y="1642"/>
                      <a:pt x="3069" y="1642"/>
                      <a:pt x="3099" y="1674"/>
                    </a:cubicBezTo>
                    <a:lnTo>
                      <a:pt x="3099" y="1674"/>
                    </a:lnTo>
                    <a:lnTo>
                      <a:pt x="3099" y="1674"/>
                    </a:lnTo>
                    <a:cubicBezTo>
                      <a:pt x="3099" y="1674"/>
                      <a:pt x="3130" y="1674"/>
                      <a:pt x="3130" y="1705"/>
                    </a:cubicBezTo>
                    <a:lnTo>
                      <a:pt x="3130" y="1705"/>
                    </a:lnTo>
                    <a:cubicBezTo>
                      <a:pt x="3130" y="1705"/>
                      <a:pt x="3162" y="1705"/>
                      <a:pt x="3162" y="1736"/>
                    </a:cubicBezTo>
                    <a:cubicBezTo>
                      <a:pt x="3162" y="1736"/>
                      <a:pt x="3162" y="1736"/>
                      <a:pt x="3193" y="1736"/>
                    </a:cubicBezTo>
                    <a:lnTo>
                      <a:pt x="3193" y="1736"/>
                    </a:lnTo>
                    <a:cubicBezTo>
                      <a:pt x="3193" y="1736"/>
                      <a:pt x="3193" y="1766"/>
                      <a:pt x="3223" y="1766"/>
                    </a:cubicBezTo>
                    <a:lnTo>
                      <a:pt x="3223" y="1766"/>
                    </a:lnTo>
                    <a:cubicBezTo>
                      <a:pt x="3223" y="1736"/>
                      <a:pt x="3223" y="1736"/>
                      <a:pt x="3223" y="1736"/>
                    </a:cubicBezTo>
                    <a:lnTo>
                      <a:pt x="3254" y="1736"/>
                    </a:lnTo>
                    <a:lnTo>
                      <a:pt x="3254" y="1736"/>
                    </a:lnTo>
                    <a:cubicBezTo>
                      <a:pt x="3254" y="1736"/>
                      <a:pt x="3254" y="1736"/>
                      <a:pt x="3286" y="1736"/>
                    </a:cubicBezTo>
                    <a:cubicBezTo>
                      <a:pt x="3286" y="1736"/>
                      <a:pt x="3286" y="1766"/>
                      <a:pt x="3286" y="1798"/>
                    </a:cubicBezTo>
                    <a:lnTo>
                      <a:pt x="3317" y="1798"/>
                    </a:lnTo>
                    <a:lnTo>
                      <a:pt x="3317" y="1798"/>
                    </a:lnTo>
                    <a:cubicBezTo>
                      <a:pt x="3317" y="1798"/>
                      <a:pt x="3317" y="1798"/>
                      <a:pt x="3317" y="1766"/>
                    </a:cubicBezTo>
                    <a:lnTo>
                      <a:pt x="3317" y="1766"/>
                    </a:lnTo>
                    <a:lnTo>
                      <a:pt x="3317" y="1766"/>
                    </a:lnTo>
                    <a:lnTo>
                      <a:pt x="3317" y="1766"/>
                    </a:lnTo>
                    <a:cubicBezTo>
                      <a:pt x="3317" y="1736"/>
                      <a:pt x="3317" y="1736"/>
                      <a:pt x="3317" y="1736"/>
                    </a:cubicBezTo>
                    <a:cubicBezTo>
                      <a:pt x="3347" y="1766"/>
                      <a:pt x="3347" y="1766"/>
                      <a:pt x="3347" y="1766"/>
                    </a:cubicBezTo>
                    <a:lnTo>
                      <a:pt x="3347" y="1766"/>
                    </a:lnTo>
                    <a:lnTo>
                      <a:pt x="3347" y="1766"/>
                    </a:lnTo>
                    <a:lnTo>
                      <a:pt x="3378" y="1766"/>
                    </a:lnTo>
                    <a:lnTo>
                      <a:pt x="3378" y="1766"/>
                    </a:lnTo>
                    <a:cubicBezTo>
                      <a:pt x="3378" y="1766"/>
                      <a:pt x="3378" y="1766"/>
                      <a:pt x="3410" y="1766"/>
                    </a:cubicBezTo>
                    <a:lnTo>
                      <a:pt x="3410" y="1766"/>
                    </a:lnTo>
                    <a:cubicBezTo>
                      <a:pt x="3410" y="1736"/>
                      <a:pt x="3410" y="1736"/>
                      <a:pt x="3441" y="1736"/>
                    </a:cubicBezTo>
                    <a:lnTo>
                      <a:pt x="3471" y="1705"/>
                    </a:lnTo>
                    <a:lnTo>
                      <a:pt x="3502" y="1705"/>
                    </a:lnTo>
                    <a:cubicBezTo>
                      <a:pt x="3502" y="1674"/>
                      <a:pt x="3534" y="1674"/>
                      <a:pt x="3534" y="1674"/>
                    </a:cubicBezTo>
                    <a:lnTo>
                      <a:pt x="3534" y="1674"/>
                    </a:lnTo>
                    <a:cubicBezTo>
                      <a:pt x="3534" y="1674"/>
                      <a:pt x="3534" y="1674"/>
                      <a:pt x="3565" y="1674"/>
                    </a:cubicBezTo>
                    <a:lnTo>
                      <a:pt x="3595" y="1674"/>
                    </a:lnTo>
                    <a:lnTo>
                      <a:pt x="3595" y="1674"/>
                    </a:lnTo>
                    <a:cubicBezTo>
                      <a:pt x="3626" y="1674"/>
                      <a:pt x="3626" y="1674"/>
                      <a:pt x="3626" y="1674"/>
                    </a:cubicBezTo>
                    <a:cubicBezTo>
                      <a:pt x="3626" y="1674"/>
                      <a:pt x="3626" y="1674"/>
                      <a:pt x="3658" y="1674"/>
                    </a:cubicBezTo>
                    <a:lnTo>
                      <a:pt x="3658" y="1674"/>
                    </a:lnTo>
                    <a:cubicBezTo>
                      <a:pt x="3658" y="1674"/>
                      <a:pt x="3658" y="1674"/>
                      <a:pt x="3689" y="1674"/>
                    </a:cubicBezTo>
                    <a:lnTo>
                      <a:pt x="3689" y="1674"/>
                    </a:lnTo>
                    <a:lnTo>
                      <a:pt x="3719" y="1705"/>
                    </a:lnTo>
                    <a:cubicBezTo>
                      <a:pt x="3719" y="1705"/>
                      <a:pt x="3719" y="1705"/>
                      <a:pt x="3719" y="1736"/>
                    </a:cubicBez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19" y="1736"/>
                    </a:lnTo>
                    <a:lnTo>
                      <a:pt x="3750" y="1736"/>
                    </a:lnTo>
                    <a:cubicBezTo>
                      <a:pt x="3750" y="1736"/>
                      <a:pt x="3750" y="1736"/>
                      <a:pt x="3782" y="1736"/>
                    </a:cubicBezTo>
                    <a:lnTo>
                      <a:pt x="3782" y="1736"/>
                    </a:lnTo>
                    <a:lnTo>
                      <a:pt x="3782" y="1736"/>
                    </a:lnTo>
                    <a:lnTo>
                      <a:pt x="3813" y="1736"/>
                    </a:lnTo>
                    <a:lnTo>
                      <a:pt x="3813" y="1736"/>
                    </a:lnTo>
                    <a:cubicBezTo>
                      <a:pt x="3843" y="1736"/>
                      <a:pt x="3843" y="1736"/>
                      <a:pt x="3843" y="1736"/>
                    </a:cubicBezTo>
                    <a:lnTo>
                      <a:pt x="3843" y="1736"/>
                    </a:lnTo>
                    <a:lnTo>
                      <a:pt x="3843" y="1736"/>
                    </a:lnTo>
                    <a:cubicBezTo>
                      <a:pt x="3843" y="1736"/>
                      <a:pt x="3843" y="1736"/>
                      <a:pt x="3874" y="1736"/>
                    </a:cubicBezTo>
                    <a:lnTo>
                      <a:pt x="3874" y="1736"/>
                    </a:lnTo>
                    <a:lnTo>
                      <a:pt x="3874" y="1736"/>
                    </a:lnTo>
                    <a:lnTo>
                      <a:pt x="3874" y="1705"/>
                    </a:lnTo>
                    <a:lnTo>
                      <a:pt x="3874" y="1705"/>
                    </a:lnTo>
                    <a:cubicBezTo>
                      <a:pt x="3843" y="1705"/>
                      <a:pt x="3843" y="1674"/>
                      <a:pt x="3843" y="1674"/>
                    </a:cubicBezTo>
                    <a:lnTo>
                      <a:pt x="3874" y="1642"/>
                    </a:lnTo>
                    <a:lnTo>
                      <a:pt x="3874" y="1642"/>
                    </a:lnTo>
                    <a:cubicBezTo>
                      <a:pt x="3874" y="1612"/>
                      <a:pt x="3905" y="1612"/>
                      <a:pt x="3905" y="1612"/>
                    </a:cubicBezTo>
                    <a:lnTo>
                      <a:pt x="3937" y="1581"/>
                    </a:lnTo>
                    <a:lnTo>
                      <a:pt x="3937" y="1581"/>
                    </a:lnTo>
                    <a:cubicBezTo>
                      <a:pt x="3937" y="1581"/>
                      <a:pt x="3937" y="1581"/>
                      <a:pt x="3967" y="1581"/>
                    </a:cubicBezTo>
                    <a:lnTo>
                      <a:pt x="3967" y="1581"/>
                    </a:lnTo>
                    <a:cubicBezTo>
                      <a:pt x="3967" y="1612"/>
                      <a:pt x="3998" y="1612"/>
                      <a:pt x="3998" y="1612"/>
                    </a:cubicBezTo>
                    <a:lnTo>
                      <a:pt x="4030" y="1612"/>
                    </a:lnTo>
                    <a:lnTo>
                      <a:pt x="4060" y="1612"/>
                    </a:lnTo>
                    <a:cubicBezTo>
                      <a:pt x="4091" y="1642"/>
                      <a:pt x="4091" y="1642"/>
                      <a:pt x="4091" y="1642"/>
                    </a:cubicBezTo>
                    <a:cubicBezTo>
                      <a:pt x="4122" y="1642"/>
                      <a:pt x="4122" y="1642"/>
                      <a:pt x="4122" y="1642"/>
                    </a:cubicBezTo>
                    <a:lnTo>
                      <a:pt x="4122" y="1642"/>
                    </a:lnTo>
                    <a:cubicBezTo>
                      <a:pt x="4154" y="1674"/>
                      <a:pt x="4154" y="1674"/>
                      <a:pt x="4154" y="1674"/>
                    </a:cubicBezTo>
                    <a:lnTo>
                      <a:pt x="4154" y="1674"/>
                    </a:lnTo>
                    <a:lnTo>
                      <a:pt x="4154" y="1674"/>
                    </a:lnTo>
                    <a:lnTo>
                      <a:pt x="4154" y="1705"/>
                    </a:lnTo>
                    <a:lnTo>
                      <a:pt x="4154" y="1705"/>
                    </a:lnTo>
                    <a:lnTo>
                      <a:pt x="4154" y="1705"/>
                    </a:lnTo>
                    <a:cubicBezTo>
                      <a:pt x="4184" y="1705"/>
                      <a:pt x="4184" y="1705"/>
                      <a:pt x="4184" y="1705"/>
                    </a:cubicBezTo>
                    <a:lnTo>
                      <a:pt x="4184" y="1705"/>
                    </a:lnTo>
                    <a:cubicBezTo>
                      <a:pt x="4215" y="1705"/>
                      <a:pt x="4215" y="1705"/>
                      <a:pt x="4215" y="1705"/>
                    </a:cubicBezTo>
                    <a:lnTo>
                      <a:pt x="4215" y="1705"/>
                    </a:lnTo>
                    <a:cubicBezTo>
                      <a:pt x="4215" y="1705"/>
                      <a:pt x="4215" y="1705"/>
                      <a:pt x="4246" y="1705"/>
                    </a:cubicBezTo>
                    <a:lnTo>
                      <a:pt x="427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lnTo>
                      <a:pt x="4308" y="1705"/>
                    </a:lnTo>
                    <a:cubicBezTo>
                      <a:pt x="4339" y="1705"/>
                      <a:pt x="4402" y="1705"/>
                      <a:pt x="4402" y="1736"/>
                    </a:cubicBezTo>
                    <a:cubicBezTo>
                      <a:pt x="4432" y="1736"/>
                      <a:pt x="4432" y="1736"/>
                      <a:pt x="4432" y="1736"/>
                    </a:cubicBezTo>
                    <a:cubicBezTo>
                      <a:pt x="4463" y="1736"/>
                      <a:pt x="4463" y="1736"/>
                      <a:pt x="4463" y="1736"/>
                    </a:cubicBezTo>
                    <a:cubicBezTo>
                      <a:pt x="4463" y="1766"/>
                      <a:pt x="4494" y="1766"/>
                      <a:pt x="4494" y="1766"/>
                    </a:cubicBezTo>
                    <a:cubicBezTo>
                      <a:pt x="4494" y="1766"/>
                      <a:pt x="4494" y="1766"/>
                      <a:pt x="4526" y="1766"/>
                    </a:cubicBezTo>
                    <a:lnTo>
                      <a:pt x="4556" y="1766"/>
                    </a:lnTo>
                    <a:cubicBezTo>
                      <a:pt x="4556" y="1766"/>
                      <a:pt x="4556" y="1766"/>
                      <a:pt x="4587" y="1766"/>
                    </a:cubicBezTo>
                    <a:lnTo>
                      <a:pt x="4587" y="1766"/>
                    </a:lnTo>
                    <a:lnTo>
                      <a:pt x="4587" y="1766"/>
                    </a:lnTo>
                    <a:lnTo>
                      <a:pt x="4587" y="1766"/>
                    </a:lnTo>
                    <a:cubicBezTo>
                      <a:pt x="4618" y="1766"/>
                      <a:pt x="4650" y="1766"/>
                      <a:pt x="4650" y="1766"/>
                    </a:cubicBezTo>
                    <a:cubicBezTo>
                      <a:pt x="4650" y="1766"/>
                      <a:pt x="4650" y="1766"/>
                      <a:pt x="4680" y="1766"/>
                    </a:cubicBezTo>
                    <a:lnTo>
                      <a:pt x="4680" y="1766"/>
                    </a:lnTo>
                    <a:cubicBezTo>
                      <a:pt x="4680" y="1766"/>
                      <a:pt x="4680" y="1766"/>
                      <a:pt x="4711" y="1766"/>
                    </a:cubicBezTo>
                    <a:lnTo>
                      <a:pt x="4711" y="1736"/>
                    </a:lnTo>
                    <a:cubicBezTo>
                      <a:pt x="4742" y="1736"/>
                      <a:pt x="4742" y="1705"/>
                      <a:pt x="4742" y="1705"/>
                    </a:cubicBezTo>
                    <a:lnTo>
                      <a:pt x="4742" y="1705"/>
                    </a:lnTo>
                    <a:cubicBezTo>
                      <a:pt x="4774" y="1705"/>
                      <a:pt x="4804" y="1705"/>
                      <a:pt x="4804" y="1705"/>
                    </a:cubicBezTo>
                    <a:cubicBezTo>
                      <a:pt x="4804" y="1705"/>
                      <a:pt x="4804" y="1705"/>
                      <a:pt x="4835" y="1705"/>
                    </a:cubicBezTo>
                    <a:lnTo>
                      <a:pt x="4835" y="1705"/>
                    </a:lnTo>
                    <a:cubicBezTo>
                      <a:pt x="4866" y="1736"/>
                      <a:pt x="4866" y="1736"/>
                      <a:pt x="4866" y="1736"/>
                    </a:cubicBezTo>
                    <a:lnTo>
                      <a:pt x="4898" y="1736"/>
                    </a:lnTo>
                    <a:lnTo>
                      <a:pt x="4898" y="1736"/>
                    </a:lnTo>
                    <a:lnTo>
                      <a:pt x="4898" y="1736"/>
                    </a:lnTo>
                    <a:cubicBezTo>
                      <a:pt x="4928" y="1705"/>
                      <a:pt x="4928" y="1705"/>
                      <a:pt x="4928" y="1705"/>
                    </a:cubicBezTo>
                    <a:cubicBezTo>
                      <a:pt x="4928" y="1736"/>
                      <a:pt x="4928" y="1736"/>
                      <a:pt x="4928" y="1736"/>
                    </a:cubicBezTo>
                    <a:lnTo>
                      <a:pt x="4928" y="1736"/>
                    </a:lnTo>
                    <a:cubicBezTo>
                      <a:pt x="4928" y="1736"/>
                      <a:pt x="4928" y="1736"/>
                      <a:pt x="4959" y="1736"/>
                    </a:cubicBezTo>
                    <a:lnTo>
                      <a:pt x="4959" y="1766"/>
                    </a:lnTo>
                    <a:lnTo>
                      <a:pt x="4959" y="1766"/>
                    </a:lnTo>
                    <a:cubicBezTo>
                      <a:pt x="4990" y="1766"/>
                      <a:pt x="4990" y="1766"/>
                      <a:pt x="5022" y="1736"/>
                    </a:cubicBez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lnTo>
                      <a:pt x="5022" y="1736"/>
                    </a:lnTo>
                    <a:cubicBezTo>
                      <a:pt x="5022" y="1705"/>
                      <a:pt x="5022" y="1705"/>
                      <a:pt x="5022" y="1705"/>
                    </a:cubicBezTo>
                    <a:cubicBezTo>
                      <a:pt x="5022" y="1705"/>
                      <a:pt x="5022" y="1705"/>
                      <a:pt x="5052" y="1705"/>
                    </a:cubicBezTo>
                    <a:lnTo>
                      <a:pt x="5052" y="1705"/>
                    </a:lnTo>
                    <a:lnTo>
                      <a:pt x="5052" y="1674"/>
                    </a:lnTo>
                    <a:lnTo>
                      <a:pt x="5052" y="1674"/>
                    </a:lnTo>
                    <a:lnTo>
                      <a:pt x="5052" y="1674"/>
                    </a:lnTo>
                    <a:cubicBezTo>
                      <a:pt x="5083" y="1674"/>
                      <a:pt x="5083" y="1642"/>
                      <a:pt x="5114" y="1612"/>
                    </a:cubicBezTo>
                    <a:lnTo>
                      <a:pt x="5114" y="1612"/>
                    </a:lnTo>
                    <a:lnTo>
                      <a:pt x="5083" y="1612"/>
                    </a:lnTo>
                    <a:lnTo>
                      <a:pt x="5083" y="1612"/>
                    </a:lnTo>
                    <a:cubicBezTo>
                      <a:pt x="5083" y="1581"/>
                      <a:pt x="5083" y="1581"/>
                      <a:pt x="5083" y="1581"/>
                    </a:cubicBezTo>
                    <a:lnTo>
                      <a:pt x="5083" y="1581"/>
                    </a:lnTo>
                    <a:cubicBezTo>
                      <a:pt x="5083" y="1550"/>
                      <a:pt x="5083" y="1550"/>
                      <a:pt x="5114" y="1550"/>
                    </a:cubicBezTo>
                    <a:lnTo>
                      <a:pt x="5114" y="1550"/>
                    </a:lnTo>
                    <a:cubicBezTo>
                      <a:pt x="5114" y="1518"/>
                      <a:pt x="5114" y="1518"/>
                      <a:pt x="5114" y="1518"/>
                    </a:cubicBezTo>
                    <a:cubicBezTo>
                      <a:pt x="5114" y="1518"/>
                      <a:pt x="5114" y="1518"/>
                      <a:pt x="5146" y="1518"/>
                    </a:cubicBezTo>
                    <a:lnTo>
                      <a:pt x="5146" y="1518"/>
                    </a:lnTo>
                    <a:cubicBezTo>
                      <a:pt x="5146" y="1518"/>
                      <a:pt x="5146" y="1518"/>
                      <a:pt x="5176" y="1518"/>
                    </a:cubicBezTo>
                    <a:lnTo>
                      <a:pt x="5176" y="1518"/>
                    </a:lnTo>
                    <a:lnTo>
                      <a:pt x="5176" y="1518"/>
                    </a:lnTo>
                    <a:cubicBezTo>
                      <a:pt x="5207" y="1518"/>
                      <a:pt x="5207" y="1488"/>
                      <a:pt x="5238" y="1488"/>
                    </a:cubicBezTo>
                    <a:cubicBezTo>
                      <a:pt x="5238" y="1488"/>
                      <a:pt x="5300" y="1488"/>
                      <a:pt x="5331" y="1518"/>
                    </a:cubicBezTo>
                    <a:cubicBezTo>
                      <a:pt x="5331" y="1518"/>
                      <a:pt x="5331" y="1518"/>
                      <a:pt x="5362" y="1518"/>
                    </a:cubicBezTo>
                    <a:lnTo>
                      <a:pt x="5362" y="1518"/>
                    </a:lnTo>
                    <a:lnTo>
                      <a:pt x="5362" y="1518"/>
                    </a:lnTo>
                    <a:lnTo>
                      <a:pt x="5394" y="1518"/>
                    </a:lnTo>
                    <a:lnTo>
                      <a:pt x="5394" y="1518"/>
                    </a:lnTo>
                    <a:cubicBezTo>
                      <a:pt x="5424" y="1518"/>
                      <a:pt x="5424" y="1518"/>
                      <a:pt x="5424" y="1550"/>
                    </a:cubicBezTo>
                    <a:lnTo>
                      <a:pt x="5424" y="1550"/>
                    </a:lnTo>
                    <a:lnTo>
                      <a:pt x="5424" y="1550"/>
                    </a:lnTo>
                    <a:cubicBezTo>
                      <a:pt x="5455" y="1550"/>
                      <a:pt x="5455" y="1550"/>
                      <a:pt x="5455" y="1581"/>
                    </a:cubicBezTo>
                    <a:lnTo>
                      <a:pt x="5486" y="1612"/>
                    </a:lnTo>
                    <a:lnTo>
                      <a:pt x="5486" y="1642"/>
                    </a:lnTo>
                    <a:cubicBezTo>
                      <a:pt x="5486" y="1642"/>
                      <a:pt x="5486" y="1642"/>
                      <a:pt x="5517" y="1642"/>
                    </a:cubicBezTo>
                    <a:cubicBezTo>
                      <a:pt x="5517" y="1674"/>
                      <a:pt x="5517" y="1705"/>
                      <a:pt x="5548" y="1705"/>
                    </a:cubicBezTo>
                    <a:cubicBezTo>
                      <a:pt x="5548" y="1736"/>
                      <a:pt x="5548" y="1736"/>
                      <a:pt x="5548" y="1766"/>
                    </a:cubicBezTo>
                    <a:lnTo>
                      <a:pt x="5548" y="1766"/>
                    </a:lnTo>
                    <a:cubicBezTo>
                      <a:pt x="5579" y="1766"/>
                      <a:pt x="5579" y="1766"/>
                      <a:pt x="5610" y="1766"/>
                    </a:cubicBezTo>
                    <a:lnTo>
                      <a:pt x="5610" y="1766"/>
                    </a:lnTo>
                    <a:lnTo>
                      <a:pt x="5610" y="1766"/>
                    </a:lnTo>
                    <a:lnTo>
                      <a:pt x="5610" y="1766"/>
                    </a:lnTo>
                    <a:cubicBezTo>
                      <a:pt x="5642" y="1766"/>
                      <a:pt x="5642" y="1766"/>
                      <a:pt x="5642" y="1766"/>
                    </a:cubicBezTo>
                    <a:cubicBezTo>
                      <a:pt x="5672" y="1798"/>
                      <a:pt x="5672" y="1798"/>
                      <a:pt x="5672" y="1798"/>
                    </a:cubicBezTo>
                    <a:lnTo>
                      <a:pt x="5672" y="1798"/>
                    </a:lnTo>
                    <a:cubicBezTo>
                      <a:pt x="5703" y="1829"/>
                      <a:pt x="5703" y="1829"/>
                      <a:pt x="5703" y="1860"/>
                    </a:cubicBezTo>
                    <a:cubicBezTo>
                      <a:pt x="5703" y="1860"/>
                      <a:pt x="5703" y="1860"/>
                      <a:pt x="5734" y="1860"/>
                    </a:cubicBezTo>
                    <a:lnTo>
                      <a:pt x="5734" y="1860"/>
                    </a:lnTo>
                    <a:lnTo>
                      <a:pt x="5734" y="1860"/>
                    </a:lnTo>
                    <a:cubicBezTo>
                      <a:pt x="5734" y="1890"/>
                      <a:pt x="5734" y="1890"/>
                      <a:pt x="5765" y="1890"/>
                    </a:cubicBezTo>
                    <a:lnTo>
                      <a:pt x="5765" y="1890"/>
                    </a:lnTo>
                    <a:cubicBezTo>
                      <a:pt x="5765" y="1860"/>
                      <a:pt x="5796" y="1860"/>
                      <a:pt x="5796" y="1860"/>
                    </a:cubicBezTo>
                    <a:cubicBezTo>
                      <a:pt x="5827" y="1829"/>
                      <a:pt x="5827" y="1829"/>
                      <a:pt x="5827" y="1829"/>
                    </a:cubicBezTo>
                    <a:lnTo>
                      <a:pt x="5827" y="1829"/>
                    </a:lnTo>
                    <a:cubicBezTo>
                      <a:pt x="5827" y="1829"/>
                      <a:pt x="5827" y="1829"/>
                      <a:pt x="5858" y="1829"/>
                    </a:cubicBezTo>
                    <a:lnTo>
                      <a:pt x="5858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lnTo>
                      <a:pt x="5889" y="1829"/>
                    </a:lnTo>
                    <a:cubicBezTo>
                      <a:pt x="5920" y="1829"/>
                      <a:pt x="5920" y="1829"/>
                      <a:pt x="5920" y="1829"/>
                    </a:cubicBez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60"/>
                    </a:lnTo>
                    <a:lnTo>
                      <a:pt x="5951" y="1890"/>
                    </a:lnTo>
                    <a:lnTo>
                      <a:pt x="5951" y="1890"/>
                    </a:lnTo>
                    <a:cubicBezTo>
                      <a:pt x="5951" y="1890"/>
                      <a:pt x="5951" y="1890"/>
                      <a:pt x="5951" y="1922"/>
                    </a:cubicBezTo>
                    <a:lnTo>
                      <a:pt x="5951" y="1922"/>
                    </a:lnTo>
                    <a:cubicBezTo>
                      <a:pt x="5920" y="1922"/>
                      <a:pt x="5920" y="1922"/>
                      <a:pt x="5920" y="1922"/>
                    </a:cubicBezTo>
                    <a:lnTo>
                      <a:pt x="5920" y="1922"/>
                    </a:lnTo>
                    <a:cubicBezTo>
                      <a:pt x="5920" y="1953"/>
                      <a:pt x="5920" y="1953"/>
                      <a:pt x="5920" y="1953"/>
                    </a:cubicBezTo>
                    <a:cubicBezTo>
                      <a:pt x="5920" y="1953"/>
                      <a:pt x="5920" y="1984"/>
                      <a:pt x="5889" y="1984"/>
                    </a:cubicBezTo>
                    <a:lnTo>
                      <a:pt x="5889" y="1984"/>
                    </a:lnTo>
                    <a:lnTo>
                      <a:pt x="5889" y="1984"/>
                    </a:lnTo>
                    <a:cubicBezTo>
                      <a:pt x="5889" y="2014"/>
                      <a:pt x="5889" y="2014"/>
                      <a:pt x="5889" y="2014"/>
                    </a:cubicBezTo>
                    <a:lnTo>
                      <a:pt x="5889" y="2014"/>
                    </a:lnTo>
                    <a:lnTo>
                      <a:pt x="5889" y="2014"/>
                    </a:lnTo>
                    <a:lnTo>
                      <a:pt x="5889" y="2014"/>
                    </a:lnTo>
                    <a:cubicBezTo>
                      <a:pt x="5889" y="2046"/>
                      <a:pt x="5858" y="2046"/>
                      <a:pt x="5858" y="2077"/>
                    </a:cubicBez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58" y="2077"/>
                    </a:lnTo>
                    <a:lnTo>
                      <a:pt x="5827" y="2108"/>
                    </a:lnTo>
                    <a:lnTo>
                      <a:pt x="5827" y="2108"/>
                    </a:lnTo>
                    <a:lnTo>
                      <a:pt x="5827" y="2108"/>
                    </a:lnTo>
                    <a:cubicBezTo>
                      <a:pt x="5796" y="2108"/>
                      <a:pt x="5796" y="2108"/>
                      <a:pt x="5796" y="2077"/>
                    </a:cubicBezTo>
                    <a:lnTo>
                      <a:pt x="5796" y="2077"/>
                    </a:lnTo>
                    <a:cubicBezTo>
                      <a:pt x="5765" y="2077"/>
                      <a:pt x="5765" y="2077"/>
                      <a:pt x="5765" y="2077"/>
                    </a:cubicBezTo>
                    <a:cubicBezTo>
                      <a:pt x="5765" y="2077"/>
                      <a:pt x="5765" y="2108"/>
                      <a:pt x="5734" y="2108"/>
                    </a:cubicBezTo>
                    <a:lnTo>
                      <a:pt x="5734" y="2108"/>
                    </a:lnTo>
                    <a:cubicBezTo>
                      <a:pt x="5734" y="2108"/>
                      <a:pt x="5734" y="2108"/>
                      <a:pt x="5734" y="2138"/>
                    </a:cubicBezTo>
                    <a:lnTo>
                      <a:pt x="5734" y="2138"/>
                    </a:lnTo>
                    <a:lnTo>
                      <a:pt x="5734" y="2170"/>
                    </a:lnTo>
                    <a:lnTo>
                      <a:pt x="5734" y="2170"/>
                    </a:lnTo>
                    <a:lnTo>
                      <a:pt x="5734" y="2170"/>
                    </a:lnTo>
                    <a:cubicBezTo>
                      <a:pt x="5734" y="2170"/>
                      <a:pt x="5734" y="2170"/>
                      <a:pt x="5765" y="2170"/>
                    </a:cubicBezTo>
                    <a:lnTo>
                      <a:pt x="5765" y="2138"/>
                    </a:lnTo>
                    <a:cubicBezTo>
                      <a:pt x="5765" y="2138"/>
                      <a:pt x="5796" y="2170"/>
                      <a:pt x="5827" y="2170"/>
                    </a:cubicBezTo>
                    <a:cubicBezTo>
                      <a:pt x="5827" y="2201"/>
                      <a:pt x="5827" y="2201"/>
                      <a:pt x="5827" y="2201"/>
                    </a:cubicBezTo>
                    <a:lnTo>
                      <a:pt x="5858" y="2201"/>
                    </a:lnTo>
                    <a:cubicBezTo>
                      <a:pt x="5889" y="2170"/>
                      <a:pt x="5889" y="2170"/>
                      <a:pt x="5889" y="2170"/>
                    </a:cubicBezTo>
                    <a:cubicBezTo>
                      <a:pt x="5920" y="2170"/>
                      <a:pt x="5920" y="2138"/>
                      <a:pt x="5951" y="2108"/>
                    </a:cubicBezTo>
                    <a:cubicBezTo>
                      <a:pt x="5951" y="2077"/>
                      <a:pt x="5982" y="2046"/>
                      <a:pt x="6013" y="2046"/>
                    </a:cubicBezTo>
                    <a:lnTo>
                      <a:pt x="6044" y="2046"/>
                    </a:lnTo>
                    <a:lnTo>
                      <a:pt x="6044" y="2014"/>
                    </a:lnTo>
                    <a:lnTo>
                      <a:pt x="6075" y="1984"/>
                    </a:lnTo>
                    <a:lnTo>
                      <a:pt x="6106" y="1953"/>
                    </a:lnTo>
                    <a:cubicBezTo>
                      <a:pt x="6106" y="1922"/>
                      <a:pt x="6106" y="1922"/>
                      <a:pt x="6137" y="1890"/>
                    </a:cubicBezTo>
                    <a:lnTo>
                      <a:pt x="6168" y="1860"/>
                    </a:lnTo>
                    <a:cubicBezTo>
                      <a:pt x="6199" y="1860"/>
                      <a:pt x="6199" y="1829"/>
                      <a:pt x="6199" y="1829"/>
                    </a:cubicBezTo>
                    <a:lnTo>
                      <a:pt x="6199" y="1829"/>
                    </a:lnTo>
                    <a:cubicBezTo>
                      <a:pt x="6199" y="1798"/>
                      <a:pt x="6199" y="1766"/>
                      <a:pt x="6199" y="1766"/>
                    </a:cubicBezTo>
                    <a:cubicBezTo>
                      <a:pt x="6199" y="1766"/>
                      <a:pt x="6230" y="1766"/>
                      <a:pt x="6230" y="1736"/>
                    </a:cubicBezTo>
                    <a:lnTo>
                      <a:pt x="6230" y="1736"/>
                    </a:lnTo>
                    <a:lnTo>
                      <a:pt x="6230" y="1736"/>
                    </a:lnTo>
                    <a:cubicBezTo>
                      <a:pt x="6230" y="1736"/>
                      <a:pt x="6199" y="1705"/>
                      <a:pt x="6230" y="1705"/>
                    </a:cubicBezTo>
                    <a:cubicBezTo>
                      <a:pt x="6230" y="1674"/>
                      <a:pt x="6230" y="1642"/>
                      <a:pt x="6261" y="1612"/>
                    </a:cubicBezTo>
                    <a:lnTo>
                      <a:pt x="6261" y="1612"/>
                    </a:lnTo>
                    <a:lnTo>
                      <a:pt x="6261" y="1581"/>
                    </a:lnTo>
                    <a:cubicBezTo>
                      <a:pt x="6230" y="1581"/>
                      <a:pt x="6230" y="1581"/>
                      <a:pt x="6230" y="1581"/>
                    </a:cubicBezTo>
                    <a:cubicBezTo>
                      <a:pt x="6230" y="1550"/>
                      <a:pt x="6230" y="1550"/>
                      <a:pt x="6230" y="1550"/>
                    </a:cubicBezTo>
                    <a:cubicBezTo>
                      <a:pt x="6230" y="1518"/>
                      <a:pt x="6230" y="1518"/>
                      <a:pt x="6199" y="1518"/>
                    </a:cubicBezTo>
                    <a:cubicBezTo>
                      <a:pt x="6199" y="1518"/>
                      <a:pt x="6199" y="1518"/>
                      <a:pt x="6168" y="1518"/>
                    </a:cubicBezTo>
                    <a:cubicBezTo>
                      <a:pt x="6168" y="1518"/>
                      <a:pt x="6168" y="1518"/>
                      <a:pt x="6137" y="1518"/>
                    </a:cubicBezTo>
                    <a:cubicBezTo>
                      <a:pt x="6137" y="1518"/>
                      <a:pt x="6137" y="1518"/>
                      <a:pt x="6106" y="1518"/>
                    </a:cubicBezTo>
                    <a:cubicBezTo>
                      <a:pt x="6106" y="1550"/>
                      <a:pt x="6075" y="1550"/>
                      <a:pt x="6075" y="1550"/>
                    </a:cubicBezTo>
                    <a:cubicBezTo>
                      <a:pt x="6044" y="1550"/>
                      <a:pt x="6044" y="1550"/>
                      <a:pt x="6044" y="1518"/>
                    </a:cubicBezTo>
                    <a:lnTo>
                      <a:pt x="6044" y="1488"/>
                    </a:lnTo>
                    <a:lnTo>
                      <a:pt x="6044" y="1488"/>
                    </a:lnTo>
                    <a:cubicBezTo>
                      <a:pt x="6044" y="1488"/>
                      <a:pt x="6044" y="1488"/>
                      <a:pt x="6044" y="1457"/>
                    </a:cubicBezTo>
                    <a:lnTo>
                      <a:pt x="6013" y="1457"/>
                    </a:lnTo>
                    <a:cubicBezTo>
                      <a:pt x="6013" y="1488"/>
                      <a:pt x="6013" y="1488"/>
                      <a:pt x="6013" y="1488"/>
                    </a:cubicBezTo>
                    <a:lnTo>
                      <a:pt x="5982" y="1488"/>
                    </a:lnTo>
                    <a:cubicBezTo>
                      <a:pt x="5982" y="1488"/>
                      <a:pt x="5951" y="1488"/>
                      <a:pt x="5920" y="1457"/>
                    </a:cubicBezTo>
                    <a:lnTo>
                      <a:pt x="5920" y="1425"/>
                    </a:lnTo>
                    <a:cubicBezTo>
                      <a:pt x="5920" y="1394"/>
                      <a:pt x="5951" y="1394"/>
                      <a:pt x="5982" y="1394"/>
                    </a:cubicBezTo>
                    <a:lnTo>
                      <a:pt x="5982" y="1394"/>
                    </a:lnTo>
                    <a:cubicBezTo>
                      <a:pt x="6013" y="1394"/>
                      <a:pt x="6013" y="1364"/>
                      <a:pt x="6044" y="1364"/>
                    </a:cubicBezTo>
                    <a:lnTo>
                      <a:pt x="6075" y="1333"/>
                    </a:lnTo>
                    <a:cubicBezTo>
                      <a:pt x="6075" y="1333"/>
                      <a:pt x="6075" y="1302"/>
                      <a:pt x="6106" y="1302"/>
                    </a:cubicBez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06" y="1302"/>
                    </a:lnTo>
                    <a:lnTo>
                      <a:pt x="6137" y="1270"/>
                    </a:lnTo>
                    <a:lnTo>
                      <a:pt x="6137" y="1270"/>
                    </a:lnTo>
                    <a:cubicBezTo>
                      <a:pt x="6168" y="1240"/>
                      <a:pt x="6199" y="1240"/>
                      <a:pt x="6230" y="1240"/>
                    </a:cubicBezTo>
                    <a:lnTo>
                      <a:pt x="6230" y="1240"/>
                    </a:lnTo>
                    <a:cubicBezTo>
                      <a:pt x="6230" y="1209"/>
                      <a:pt x="6261" y="1209"/>
                      <a:pt x="6261" y="1209"/>
                    </a:cubicBezTo>
                    <a:cubicBezTo>
                      <a:pt x="6261" y="1209"/>
                      <a:pt x="6261" y="1209"/>
                      <a:pt x="6261" y="1178"/>
                    </a:cubicBezTo>
                    <a:cubicBezTo>
                      <a:pt x="6292" y="1178"/>
                      <a:pt x="6323" y="1178"/>
                      <a:pt x="6323" y="1146"/>
                    </a:cubicBezTo>
                    <a:cubicBezTo>
                      <a:pt x="6354" y="1146"/>
                      <a:pt x="6354" y="1146"/>
                      <a:pt x="6385" y="1116"/>
                    </a:cubicBezTo>
                    <a:lnTo>
                      <a:pt x="6385" y="1116"/>
                    </a:lnTo>
                    <a:lnTo>
                      <a:pt x="6416" y="1116"/>
                    </a:lnTo>
                    <a:cubicBezTo>
                      <a:pt x="6447" y="1116"/>
                      <a:pt x="6447" y="1116"/>
                      <a:pt x="6478" y="1116"/>
                    </a:cubicBezTo>
                    <a:cubicBezTo>
                      <a:pt x="6509" y="1116"/>
                      <a:pt x="6509" y="1146"/>
                      <a:pt x="6540" y="1146"/>
                    </a:cubicBezTo>
                    <a:cubicBezTo>
                      <a:pt x="6540" y="1146"/>
                      <a:pt x="6540" y="1146"/>
                      <a:pt x="6571" y="1146"/>
                    </a:cubicBezTo>
                    <a:lnTo>
                      <a:pt x="6571" y="1146"/>
                    </a:lnTo>
                    <a:lnTo>
                      <a:pt x="6602" y="1146"/>
                    </a:lnTo>
                    <a:cubicBezTo>
                      <a:pt x="6633" y="1146"/>
                      <a:pt x="6664" y="1146"/>
                      <a:pt x="6664" y="1146"/>
                    </a:cubicBezTo>
                    <a:cubicBezTo>
                      <a:pt x="6664" y="1146"/>
                      <a:pt x="6664" y="1146"/>
                      <a:pt x="6695" y="1146"/>
                    </a:cubicBezTo>
                    <a:lnTo>
                      <a:pt x="6695" y="1146"/>
                    </a:lnTo>
                    <a:lnTo>
                      <a:pt x="6695" y="1146"/>
                    </a:lnTo>
                    <a:cubicBezTo>
                      <a:pt x="6695" y="1116"/>
                      <a:pt x="6695" y="1116"/>
                      <a:pt x="6726" y="1116"/>
                    </a:cubicBezTo>
                    <a:lnTo>
                      <a:pt x="6726" y="1116"/>
                    </a:lnTo>
                    <a:cubicBezTo>
                      <a:pt x="6757" y="1116"/>
                      <a:pt x="6788" y="1116"/>
                      <a:pt x="6788" y="1116"/>
                    </a:cubicBezTo>
                    <a:lnTo>
                      <a:pt x="6788" y="1116"/>
                    </a:lnTo>
                    <a:cubicBezTo>
                      <a:pt x="6819" y="1116"/>
                      <a:pt x="6819" y="1116"/>
                      <a:pt x="6819" y="1116"/>
                    </a:cubicBezTo>
                    <a:lnTo>
                      <a:pt x="6819" y="1116"/>
                    </a:lnTo>
                    <a:cubicBezTo>
                      <a:pt x="6850" y="1116"/>
                      <a:pt x="6881" y="1116"/>
                      <a:pt x="6881" y="1146"/>
                    </a:cubicBezTo>
                    <a:lnTo>
                      <a:pt x="6912" y="1146"/>
                    </a:lnTo>
                    <a:lnTo>
                      <a:pt x="6912" y="1146"/>
                    </a:lnTo>
                    <a:cubicBezTo>
                      <a:pt x="6912" y="1146"/>
                      <a:pt x="6974" y="1146"/>
                      <a:pt x="7005" y="1146"/>
                    </a:cubicBezTo>
                    <a:cubicBezTo>
                      <a:pt x="7005" y="1146"/>
                      <a:pt x="6974" y="1146"/>
                      <a:pt x="6974" y="1116"/>
                    </a:cubicBezTo>
                    <a:cubicBezTo>
                      <a:pt x="6974" y="1116"/>
                      <a:pt x="6974" y="1116"/>
                      <a:pt x="6974" y="1085"/>
                    </a:cubicBezTo>
                    <a:cubicBezTo>
                      <a:pt x="7005" y="1085"/>
                      <a:pt x="7005" y="1085"/>
                      <a:pt x="7036" y="1054"/>
                    </a:cubicBezTo>
                    <a:lnTo>
                      <a:pt x="7067" y="1054"/>
                    </a:lnTo>
                    <a:lnTo>
                      <a:pt x="7067" y="1054"/>
                    </a:lnTo>
                    <a:cubicBezTo>
                      <a:pt x="7067" y="1022"/>
                      <a:pt x="7098" y="1022"/>
                      <a:pt x="7098" y="1022"/>
                    </a:cubicBezTo>
                    <a:lnTo>
                      <a:pt x="7098" y="1022"/>
                    </a:lnTo>
                    <a:cubicBezTo>
                      <a:pt x="7098" y="1022"/>
                      <a:pt x="7098" y="992"/>
                      <a:pt x="7129" y="992"/>
                    </a:cubicBezTo>
                    <a:cubicBezTo>
                      <a:pt x="7129" y="992"/>
                      <a:pt x="7129" y="961"/>
                      <a:pt x="7160" y="961"/>
                    </a:cubicBezTo>
                    <a:cubicBezTo>
                      <a:pt x="7191" y="961"/>
                      <a:pt x="7191" y="961"/>
                      <a:pt x="7191" y="961"/>
                    </a:cubicBezTo>
                    <a:cubicBezTo>
                      <a:pt x="7191" y="961"/>
                      <a:pt x="7191" y="961"/>
                      <a:pt x="7222" y="961"/>
                    </a:cubicBezTo>
                    <a:cubicBezTo>
                      <a:pt x="7222" y="961"/>
                      <a:pt x="7222" y="961"/>
                      <a:pt x="7253" y="961"/>
                    </a:cubicBezTo>
                    <a:cubicBezTo>
                      <a:pt x="7253" y="961"/>
                      <a:pt x="7284" y="961"/>
                      <a:pt x="7284" y="992"/>
                    </a:cubicBezTo>
                    <a:lnTo>
                      <a:pt x="7284" y="992"/>
                    </a:lnTo>
                    <a:lnTo>
                      <a:pt x="7284" y="992"/>
                    </a:lnTo>
                    <a:cubicBezTo>
                      <a:pt x="7284" y="961"/>
                      <a:pt x="7315" y="961"/>
                      <a:pt x="7315" y="961"/>
                    </a:cubicBezTo>
                    <a:lnTo>
                      <a:pt x="7315" y="961"/>
                    </a:lnTo>
                    <a:cubicBezTo>
                      <a:pt x="7345" y="961"/>
                      <a:pt x="7345" y="961"/>
                      <a:pt x="7345" y="992"/>
                    </a:cubicBezTo>
                    <a:cubicBezTo>
                      <a:pt x="7345" y="992"/>
                      <a:pt x="7345" y="992"/>
                      <a:pt x="7345" y="1022"/>
                    </a:cubicBezTo>
                    <a:lnTo>
                      <a:pt x="7345" y="1022"/>
                    </a:lnTo>
                    <a:lnTo>
                      <a:pt x="7345" y="1022"/>
                    </a:lnTo>
                    <a:cubicBezTo>
                      <a:pt x="7377" y="1022"/>
                      <a:pt x="7377" y="1022"/>
                      <a:pt x="7408" y="1022"/>
                    </a:cubicBezTo>
                    <a:cubicBezTo>
                      <a:pt x="7408" y="1022"/>
                      <a:pt x="7408" y="1022"/>
                      <a:pt x="7408" y="992"/>
                    </a:cubicBezTo>
                    <a:lnTo>
                      <a:pt x="7408" y="992"/>
                    </a:lnTo>
                    <a:cubicBezTo>
                      <a:pt x="7439" y="992"/>
                      <a:pt x="7439" y="961"/>
                      <a:pt x="7439" y="961"/>
                    </a:cubicBezTo>
                    <a:lnTo>
                      <a:pt x="7469" y="992"/>
                    </a:lnTo>
                    <a:lnTo>
                      <a:pt x="7469" y="992"/>
                    </a:lnTo>
                    <a:lnTo>
                      <a:pt x="7469" y="992"/>
                    </a:lnTo>
                    <a:cubicBezTo>
                      <a:pt x="7469" y="961"/>
                      <a:pt x="7469" y="961"/>
                      <a:pt x="7469" y="961"/>
                    </a:cubicBezTo>
                    <a:cubicBezTo>
                      <a:pt x="7469" y="961"/>
                      <a:pt x="7469" y="961"/>
                      <a:pt x="7469" y="930"/>
                    </a:cubicBezTo>
                    <a:cubicBezTo>
                      <a:pt x="7501" y="930"/>
                      <a:pt x="7501" y="930"/>
                      <a:pt x="7501" y="930"/>
                    </a:cubicBezTo>
                    <a:cubicBezTo>
                      <a:pt x="7532" y="898"/>
                      <a:pt x="7532" y="898"/>
                      <a:pt x="7532" y="898"/>
                    </a:cubicBezTo>
                    <a:lnTo>
                      <a:pt x="7532" y="898"/>
                    </a:lnTo>
                    <a:lnTo>
                      <a:pt x="7563" y="898"/>
                    </a:lnTo>
                    <a:lnTo>
                      <a:pt x="7563" y="898"/>
                    </a:lnTo>
                    <a:lnTo>
                      <a:pt x="7563" y="898"/>
                    </a:lnTo>
                    <a:cubicBezTo>
                      <a:pt x="7593" y="898"/>
                      <a:pt x="7593" y="930"/>
                      <a:pt x="7593" y="961"/>
                    </a:cubicBezTo>
                    <a:cubicBezTo>
                      <a:pt x="7625" y="961"/>
                      <a:pt x="7593" y="961"/>
                      <a:pt x="7593" y="992"/>
                    </a:cubicBezTo>
                    <a:lnTo>
                      <a:pt x="7593" y="992"/>
                    </a:lnTo>
                    <a:cubicBezTo>
                      <a:pt x="7563" y="992"/>
                      <a:pt x="7563" y="992"/>
                      <a:pt x="7563" y="992"/>
                    </a:cubicBezTo>
                    <a:lnTo>
                      <a:pt x="7563" y="992"/>
                    </a:lnTo>
                    <a:cubicBezTo>
                      <a:pt x="7563" y="1022"/>
                      <a:pt x="7563" y="1022"/>
                      <a:pt x="7563" y="1022"/>
                    </a:cubicBezTo>
                    <a:cubicBezTo>
                      <a:pt x="7563" y="1054"/>
                      <a:pt x="7532" y="1085"/>
                      <a:pt x="7501" y="1085"/>
                    </a:cubicBezTo>
                    <a:lnTo>
                      <a:pt x="7469" y="1085"/>
                    </a:lnTo>
                    <a:cubicBezTo>
                      <a:pt x="7439" y="1116"/>
                      <a:pt x="7439" y="1116"/>
                      <a:pt x="7408" y="1116"/>
                    </a:cubicBezTo>
                    <a:cubicBezTo>
                      <a:pt x="7408" y="1146"/>
                      <a:pt x="7377" y="1146"/>
                      <a:pt x="7377" y="1146"/>
                    </a:cubicBezTo>
                    <a:cubicBezTo>
                      <a:pt x="7345" y="1178"/>
                      <a:pt x="7284" y="1240"/>
                      <a:pt x="7253" y="1240"/>
                    </a:cubicBezTo>
                    <a:cubicBezTo>
                      <a:pt x="7253" y="1270"/>
                      <a:pt x="7222" y="1270"/>
                      <a:pt x="7222" y="1270"/>
                    </a:cubicBezTo>
                    <a:lnTo>
                      <a:pt x="7191" y="1270"/>
                    </a:lnTo>
                    <a:lnTo>
                      <a:pt x="7191" y="1270"/>
                    </a:lnTo>
                    <a:cubicBezTo>
                      <a:pt x="7160" y="1270"/>
                      <a:pt x="7160" y="1270"/>
                      <a:pt x="7160" y="1270"/>
                    </a:cubicBezTo>
                    <a:lnTo>
                      <a:pt x="7160" y="1270"/>
                    </a:lnTo>
                    <a:cubicBezTo>
                      <a:pt x="7160" y="1302"/>
                      <a:pt x="7160" y="1333"/>
                      <a:pt x="7129" y="1333"/>
                    </a:cubicBezTo>
                    <a:cubicBezTo>
                      <a:pt x="7129" y="1333"/>
                      <a:pt x="7129" y="1333"/>
                      <a:pt x="7098" y="1333"/>
                    </a:cubicBezTo>
                    <a:cubicBezTo>
                      <a:pt x="7098" y="1333"/>
                      <a:pt x="7098" y="1333"/>
                      <a:pt x="7098" y="1364"/>
                    </a:cubicBezTo>
                    <a:cubicBezTo>
                      <a:pt x="7098" y="1394"/>
                      <a:pt x="7098" y="1425"/>
                      <a:pt x="7098" y="1457"/>
                    </a:cubicBezTo>
                    <a:cubicBezTo>
                      <a:pt x="7098" y="1457"/>
                      <a:pt x="7098" y="1457"/>
                      <a:pt x="7098" y="1488"/>
                    </a:cubicBezTo>
                    <a:cubicBezTo>
                      <a:pt x="7098" y="1488"/>
                      <a:pt x="7129" y="1518"/>
                      <a:pt x="7129" y="1550"/>
                    </a:cubicBezTo>
                    <a:cubicBezTo>
                      <a:pt x="7129" y="1550"/>
                      <a:pt x="7129" y="1550"/>
                      <a:pt x="7129" y="1581"/>
                    </a:cubicBezTo>
                    <a:lnTo>
                      <a:pt x="7129" y="1581"/>
                    </a:lnTo>
                    <a:lnTo>
                      <a:pt x="7129" y="1612"/>
                    </a:lnTo>
                    <a:lnTo>
                      <a:pt x="7129" y="1612"/>
                    </a:ln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29" y="1642"/>
                      <a:pt x="7129" y="1642"/>
                      <a:pt x="7129" y="1674"/>
                    </a:cubicBezTo>
                    <a:cubicBezTo>
                      <a:pt x="7129" y="1642"/>
                      <a:pt x="7129" y="1642"/>
                      <a:pt x="7129" y="1642"/>
                    </a:cubicBezTo>
                    <a:cubicBezTo>
                      <a:pt x="7160" y="1642"/>
                      <a:pt x="7160" y="1642"/>
                      <a:pt x="7160" y="1642"/>
                    </a:cubicBezTo>
                    <a:lnTo>
                      <a:pt x="7160" y="1642"/>
                    </a:lnTo>
                    <a:cubicBezTo>
                      <a:pt x="7191" y="1642"/>
                      <a:pt x="7191" y="1612"/>
                      <a:pt x="7191" y="1612"/>
                    </a:cubicBezTo>
                    <a:lnTo>
                      <a:pt x="7191" y="1612"/>
                    </a:lnTo>
                    <a:lnTo>
                      <a:pt x="7191" y="1612"/>
                    </a:lnTo>
                    <a:cubicBezTo>
                      <a:pt x="7191" y="1581"/>
                      <a:pt x="7191" y="1550"/>
                      <a:pt x="7222" y="1550"/>
                    </a:cubicBezTo>
                    <a:cubicBezTo>
                      <a:pt x="7222" y="1518"/>
                      <a:pt x="7222" y="1518"/>
                      <a:pt x="7222" y="1518"/>
                    </a:cubicBezTo>
                    <a:lnTo>
                      <a:pt x="7222" y="1518"/>
                    </a:lnTo>
                    <a:lnTo>
                      <a:pt x="7253" y="1518"/>
                    </a:lnTo>
                    <a:lnTo>
                      <a:pt x="7284" y="1518"/>
                    </a:lnTo>
                    <a:lnTo>
                      <a:pt x="7284" y="1518"/>
                    </a:lnTo>
                    <a:lnTo>
                      <a:pt x="7284" y="1488"/>
                    </a:lnTo>
                    <a:cubicBezTo>
                      <a:pt x="7284" y="1457"/>
                      <a:pt x="7315" y="1457"/>
                      <a:pt x="7315" y="1457"/>
                    </a:cubicBezTo>
                    <a:lnTo>
                      <a:pt x="7315" y="1457"/>
                    </a:lnTo>
                    <a:cubicBezTo>
                      <a:pt x="7345" y="1425"/>
                      <a:pt x="7408" y="1425"/>
                      <a:pt x="7439" y="1425"/>
                    </a:cubicBezTo>
                    <a:lnTo>
                      <a:pt x="7439" y="1425"/>
                    </a:lnTo>
                    <a:cubicBezTo>
                      <a:pt x="7439" y="1394"/>
                      <a:pt x="7439" y="1364"/>
                      <a:pt x="7469" y="1364"/>
                    </a:cubicBezTo>
                    <a:cubicBezTo>
                      <a:pt x="7439" y="1333"/>
                      <a:pt x="7439" y="1302"/>
                      <a:pt x="7439" y="1302"/>
                    </a:cubicBezTo>
                    <a:cubicBezTo>
                      <a:pt x="7439" y="1270"/>
                      <a:pt x="7439" y="1270"/>
                      <a:pt x="7469" y="1270"/>
                    </a:cubicBezTo>
                    <a:cubicBezTo>
                      <a:pt x="7439" y="1270"/>
                      <a:pt x="7439" y="1270"/>
                      <a:pt x="7439" y="1270"/>
                    </a:cubicBezTo>
                    <a:cubicBezTo>
                      <a:pt x="7439" y="1270"/>
                      <a:pt x="7439" y="1270"/>
                      <a:pt x="7408" y="1270"/>
                    </a:cubicBezTo>
                    <a:cubicBezTo>
                      <a:pt x="7408" y="1240"/>
                      <a:pt x="7439" y="1209"/>
                      <a:pt x="7439" y="1209"/>
                    </a:cubicBezTo>
                    <a:cubicBezTo>
                      <a:pt x="7439" y="1178"/>
                      <a:pt x="7439" y="1178"/>
                      <a:pt x="7469" y="1178"/>
                    </a:cubicBezTo>
                    <a:cubicBezTo>
                      <a:pt x="7469" y="1146"/>
                      <a:pt x="7469" y="1146"/>
                      <a:pt x="7469" y="1146"/>
                    </a:cubicBezTo>
                    <a:cubicBezTo>
                      <a:pt x="7501" y="1146"/>
                      <a:pt x="7501" y="1116"/>
                      <a:pt x="7501" y="1116"/>
                    </a:cubicBezTo>
                    <a:lnTo>
                      <a:pt x="7501" y="1116"/>
                    </a:lnTo>
                    <a:cubicBezTo>
                      <a:pt x="7501" y="1116"/>
                      <a:pt x="7501" y="1085"/>
                      <a:pt x="7532" y="1085"/>
                    </a:cubicBezTo>
                    <a:lnTo>
                      <a:pt x="7563" y="1085"/>
                    </a:lnTo>
                    <a:cubicBezTo>
                      <a:pt x="7563" y="1085"/>
                      <a:pt x="7563" y="1085"/>
                      <a:pt x="7593" y="1085"/>
                    </a:cubicBezTo>
                    <a:lnTo>
                      <a:pt x="7593" y="1085"/>
                    </a:lnTo>
                    <a:cubicBezTo>
                      <a:pt x="7625" y="1085"/>
                      <a:pt x="7625" y="1054"/>
                      <a:pt x="7625" y="1054"/>
                    </a:cubicBezTo>
                    <a:cubicBezTo>
                      <a:pt x="7625" y="1054"/>
                      <a:pt x="7625" y="1054"/>
                      <a:pt x="7656" y="1054"/>
                    </a:cubicBezTo>
                    <a:lnTo>
                      <a:pt x="7656" y="1054"/>
                    </a:lnTo>
                    <a:cubicBezTo>
                      <a:pt x="7687" y="1054"/>
                      <a:pt x="7687" y="1054"/>
                      <a:pt x="7687" y="1054"/>
                    </a:cubicBezTo>
                    <a:lnTo>
                      <a:pt x="7687" y="1054"/>
                    </a:lnTo>
                    <a:lnTo>
                      <a:pt x="7687" y="1054"/>
                    </a:lnTo>
                    <a:lnTo>
                      <a:pt x="7687" y="1054"/>
                    </a:lnTo>
                    <a:cubicBezTo>
                      <a:pt x="7687" y="1054"/>
                      <a:pt x="7717" y="1054"/>
                      <a:pt x="7749" y="1054"/>
                    </a:cubicBezTo>
                    <a:cubicBezTo>
                      <a:pt x="7749" y="1054"/>
                      <a:pt x="7749" y="1054"/>
                      <a:pt x="7780" y="1054"/>
                    </a:cubicBezTo>
                    <a:lnTo>
                      <a:pt x="7780" y="1054"/>
                    </a:lnTo>
                    <a:cubicBezTo>
                      <a:pt x="7811" y="1054"/>
                      <a:pt x="7811" y="1054"/>
                      <a:pt x="7811" y="1054"/>
                    </a:cubicBezTo>
                    <a:lnTo>
                      <a:pt x="7811" y="1054"/>
                    </a:lnTo>
                    <a:cubicBezTo>
                      <a:pt x="7841" y="1054"/>
                      <a:pt x="7841" y="1054"/>
                      <a:pt x="7873" y="1085"/>
                    </a:cubicBezTo>
                    <a:lnTo>
                      <a:pt x="7873" y="1085"/>
                    </a:lnTo>
                    <a:cubicBezTo>
                      <a:pt x="7873" y="1085"/>
                      <a:pt x="7873" y="1085"/>
                      <a:pt x="7873" y="1054"/>
                    </a:cubicBezTo>
                    <a:cubicBezTo>
                      <a:pt x="7873" y="1054"/>
                      <a:pt x="7904" y="1054"/>
                      <a:pt x="7935" y="1054"/>
                    </a:cubicBezTo>
                    <a:lnTo>
                      <a:pt x="7965" y="1022"/>
                    </a:lnTo>
                    <a:lnTo>
                      <a:pt x="7965" y="1022"/>
                    </a:lnTo>
                    <a:cubicBezTo>
                      <a:pt x="7997" y="992"/>
                      <a:pt x="8089" y="961"/>
                      <a:pt x="8089" y="961"/>
                    </a:cubicBezTo>
                    <a:cubicBezTo>
                      <a:pt x="8121" y="961"/>
                      <a:pt x="8121" y="961"/>
                      <a:pt x="8121" y="961"/>
                    </a:cubicBezTo>
                    <a:lnTo>
                      <a:pt x="8121" y="961"/>
                    </a:lnTo>
                    <a:lnTo>
                      <a:pt x="8121" y="961"/>
                    </a:lnTo>
                    <a:cubicBezTo>
                      <a:pt x="8152" y="961"/>
                      <a:pt x="8152" y="961"/>
                      <a:pt x="8152" y="961"/>
                    </a:cubicBezTo>
                    <a:cubicBezTo>
                      <a:pt x="8183" y="961"/>
                      <a:pt x="8213" y="930"/>
                      <a:pt x="8213" y="930"/>
                    </a:cubicBezTo>
                    <a:lnTo>
                      <a:pt x="8245" y="898"/>
                    </a:lnTo>
                    <a:cubicBezTo>
                      <a:pt x="8276" y="898"/>
                      <a:pt x="8276" y="930"/>
                      <a:pt x="8307" y="930"/>
                    </a:cubicBezTo>
                    <a:lnTo>
                      <a:pt x="8307" y="930"/>
                    </a:lnTo>
                    <a:lnTo>
                      <a:pt x="8307" y="930"/>
                    </a:lnTo>
                    <a:lnTo>
                      <a:pt x="8337" y="930"/>
                    </a:lnTo>
                    <a:lnTo>
                      <a:pt x="8337" y="930"/>
                    </a:lnTo>
                    <a:lnTo>
                      <a:pt x="8337" y="898"/>
                    </a:lnTo>
                    <a:cubicBezTo>
                      <a:pt x="8337" y="868"/>
                      <a:pt x="8337" y="868"/>
                      <a:pt x="8307" y="837"/>
                    </a:cubicBezTo>
                    <a:cubicBezTo>
                      <a:pt x="8276" y="837"/>
                      <a:pt x="8276" y="837"/>
                      <a:pt x="8276" y="837"/>
                    </a:cubicBezTo>
                    <a:cubicBezTo>
                      <a:pt x="8276" y="837"/>
                      <a:pt x="8276" y="837"/>
                      <a:pt x="8245" y="837"/>
                    </a:cubicBezTo>
                    <a:lnTo>
                      <a:pt x="8245" y="837"/>
                    </a:lnTo>
                    <a:cubicBezTo>
                      <a:pt x="8213" y="837"/>
                      <a:pt x="8213" y="837"/>
                      <a:pt x="8183" y="837"/>
                    </a:cubicBezTo>
                    <a:lnTo>
                      <a:pt x="8183" y="837"/>
                    </a:lnTo>
                    <a:lnTo>
                      <a:pt x="8152" y="837"/>
                    </a:lnTo>
                    <a:cubicBezTo>
                      <a:pt x="8152" y="837"/>
                      <a:pt x="8152" y="837"/>
                      <a:pt x="8121" y="837"/>
                    </a:cubicBezTo>
                    <a:lnTo>
                      <a:pt x="8121" y="806"/>
                    </a:lnTo>
                    <a:cubicBezTo>
                      <a:pt x="8121" y="775"/>
                      <a:pt x="8121" y="775"/>
                      <a:pt x="8152" y="775"/>
                    </a:cubicBezTo>
                    <a:lnTo>
                      <a:pt x="8183" y="775"/>
                    </a:lnTo>
                    <a:cubicBezTo>
                      <a:pt x="8183" y="775"/>
                      <a:pt x="8213" y="744"/>
                      <a:pt x="8245" y="744"/>
                    </a:cubicBezTo>
                    <a:cubicBezTo>
                      <a:pt x="8276" y="744"/>
                      <a:pt x="8276" y="775"/>
                      <a:pt x="8307" y="775"/>
                    </a:cubicBezTo>
                    <a:cubicBezTo>
                      <a:pt x="8337" y="775"/>
                      <a:pt x="8369" y="775"/>
                      <a:pt x="8369" y="775"/>
                    </a:cubicBezTo>
                    <a:cubicBezTo>
                      <a:pt x="8400" y="775"/>
                      <a:pt x="8431" y="775"/>
                      <a:pt x="8431" y="775"/>
                    </a:cubicBezTo>
                    <a:cubicBezTo>
                      <a:pt x="8431" y="744"/>
                      <a:pt x="8493" y="744"/>
                      <a:pt x="8493" y="744"/>
                    </a:cubicBezTo>
                    <a:cubicBezTo>
                      <a:pt x="8524" y="744"/>
                      <a:pt x="8524" y="744"/>
                      <a:pt x="8524" y="744"/>
                    </a:cubicBezTo>
                    <a:cubicBezTo>
                      <a:pt x="8555" y="744"/>
                      <a:pt x="8585" y="744"/>
                      <a:pt x="8648" y="744"/>
                    </a:cubicBezTo>
                    <a:lnTo>
                      <a:pt x="8648" y="744"/>
                    </a:lnTo>
                    <a:cubicBezTo>
                      <a:pt x="8679" y="713"/>
                      <a:pt x="8679" y="713"/>
                      <a:pt x="8679" y="713"/>
                    </a:cubicBezTo>
                    <a:cubicBezTo>
                      <a:pt x="8709" y="713"/>
                      <a:pt x="8803" y="682"/>
                      <a:pt x="8865" y="682"/>
                    </a:cubicBezTo>
                    <a:lnTo>
                      <a:pt x="8833" y="682"/>
                    </a:lnTo>
                    <a:cubicBezTo>
                      <a:pt x="8833" y="682"/>
                      <a:pt x="8803" y="682"/>
                      <a:pt x="8772" y="68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xmlns="" id="{08DFC1ED-00FD-4006-A427-8D7B5C894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2003425"/>
                <a:ext cx="146050" cy="268288"/>
              </a:xfrm>
              <a:custGeom>
                <a:avLst/>
                <a:gdLst>
                  <a:gd name="T0" fmla="*/ 248 w 404"/>
                  <a:gd name="T1" fmla="*/ 588 h 745"/>
                  <a:gd name="T2" fmla="*/ 248 w 404"/>
                  <a:gd name="T3" fmla="*/ 526 h 745"/>
                  <a:gd name="T4" fmla="*/ 279 w 404"/>
                  <a:gd name="T5" fmla="*/ 496 h 745"/>
                  <a:gd name="T6" fmla="*/ 310 w 404"/>
                  <a:gd name="T7" fmla="*/ 496 h 745"/>
                  <a:gd name="T8" fmla="*/ 342 w 404"/>
                  <a:gd name="T9" fmla="*/ 496 h 745"/>
                  <a:gd name="T10" fmla="*/ 403 w 404"/>
                  <a:gd name="T11" fmla="*/ 464 h 745"/>
                  <a:gd name="T12" fmla="*/ 403 w 404"/>
                  <a:gd name="T13" fmla="*/ 464 h 745"/>
                  <a:gd name="T14" fmla="*/ 372 w 404"/>
                  <a:gd name="T15" fmla="*/ 402 h 745"/>
                  <a:gd name="T16" fmla="*/ 342 w 404"/>
                  <a:gd name="T17" fmla="*/ 372 h 745"/>
                  <a:gd name="T18" fmla="*/ 310 w 404"/>
                  <a:gd name="T19" fmla="*/ 309 h 745"/>
                  <a:gd name="T20" fmla="*/ 310 w 404"/>
                  <a:gd name="T21" fmla="*/ 278 h 745"/>
                  <a:gd name="T22" fmla="*/ 279 w 404"/>
                  <a:gd name="T23" fmla="*/ 309 h 745"/>
                  <a:gd name="T24" fmla="*/ 248 w 404"/>
                  <a:gd name="T25" fmla="*/ 278 h 745"/>
                  <a:gd name="T26" fmla="*/ 248 w 404"/>
                  <a:gd name="T27" fmla="*/ 278 h 745"/>
                  <a:gd name="T28" fmla="*/ 248 w 404"/>
                  <a:gd name="T29" fmla="*/ 216 h 745"/>
                  <a:gd name="T30" fmla="*/ 248 w 404"/>
                  <a:gd name="T31" fmla="*/ 185 h 745"/>
                  <a:gd name="T32" fmla="*/ 248 w 404"/>
                  <a:gd name="T33" fmla="*/ 155 h 745"/>
                  <a:gd name="T34" fmla="*/ 279 w 404"/>
                  <a:gd name="T35" fmla="*/ 155 h 745"/>
                  <a:gd name="T36" fmla="*/ 310 w 404"/>
                  <a:gd name="T37" fmla="*/ 124 h 745"/>
                  <a:gd name="T38" fmla="*/ 310 w 404"/>
                  <a:gd name="T39" fmla="*/ 92 h 745"/>
                  <a:gd name="T40" fmla="*/ 310 w 404"/>
                  <a:gd name="T41" fmla="*/ 61 h 745"/>
                  <a:gd name="T42" fmla="*/ 279 w 404"/>
                  <a:gd name="T43" fmla="*/ 0 h 745"/>
                  <a:gd name="T44" fmla="*/ 248 w 404"/>
                  <a:gd name="T45" fmla="*/ 0 h 745"/>
                  <a:gd name="T46" fmla="*/ 248 w 404"/>
                  <a:gd name="T47" fmla="*/ 31 h 745"/>
                  <a:gd name="T48" fmla="*/ 248 w 404"/>
                  <a:gd name="T49" fmla="*/ 92 h 745"/>
                  <a:gd name="T50" fmla="*/ 218 w 404"/>
                  <a:gd name="T51" fmla="*/ 92 h 745"/>
                  <a:gd name="T52" fmla="*/ 187 w 404"/>
                  <a:gd name="T53" fmla="*/ 92 h 745"/>
                  <a:gd name="T54" fmla="*/ 155 w 404"/>
                  <a:gd name="T55" fmla="*/ 124 h 745"/>
                  <a:gd name="T56" fmla="*/ 124 w 404"/>
                  <a:gd name="T57" fmla="*/ 185 h 745"/>
                  <a:gd name="T58" fmla="*/ 124 w 404"/>
                  <a:gd name="T59" fmla="*/ 216 h 745"/>
                  <a:gd name="T60" fmla="*/ 94 w 404"/>
                  <a:gd name="T61" fmla="*/ 309 h 745"/>
                  <a:gd name="T62" fmla="*/ 63 w 404"/>
                  <a:gd name="T63" fmla="*/ 278 h 745"/>
                  <a:gd name="T64" fmla="*/ 63 w 404"/>
                  <a:gd name="T65" fmla="*/ 309 h 745"/>
                  <a:gd name="T66" fmla="*/ 63 w 404"/>
                  <a:gd name="T67" fmla="*/ 340 h 745"/>
                  <a:gd name="T68" fmla="*/ 63 w 404"/>
                  <a:gd name="T69" fmla="*/ 402 h 745"/>
                  <a:gd name="T70" fmla="*/ 31 w 404"/>
                  <a:gd name="T71" fmla="*/ 433 h 745"/>
                  <a:gd name="T72" fmla="*/ 0 w 404"/>
                  <a:gd name="T73" fmla="*/ 464 h 745"/>
                  <a:gd name="T74" fmla="*/ 31 w 404"/>
                  <a:gd name="T75" fmla="*/ 464 h 745"/>
                  <a:gd name="T76" fmla="*/ 94 w 404"/>
                  <a:gd name="T77" fmla="*/ 526 h 745"/>
                  <a:gd name="T78" fmla="*/ 94 w 404"/>
                  <a:gd name="T79" fmla="*/ 588 h 745"/>
                  <a:gd name="T80" fmla="*/ 94 w 404"/>
                  <a:gd name="T81" fmla="*/ 744 h 745"/>
                  <a:gd name="T82" fmla="*/ 155 w 404"/>
                  <a:gd name="T83" fmla="*/ 744 h 745"/>
                  <a:gd name="T84" fmla="*/ 218 w 404"/>
                  <a:gd name="T85" fmla="*/ 712 h 745"/>
                  <a:gd name="T86" fmla="*/ 248 w 404"/>
                  <a:gd name="T87" fmla="*/ 650 h 745"/>
                  <a:gd name="T88" fmla="*/ 248 w 404"/>
                  <a:gd name="T89" fmla="*/ 620 h 745"/>
                  <a:gd name="T90" fmla="*/ 248 w 404"/>
                  <a:gd name="T91" fmla="*/ 588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04" h="745">
                    <a:moveTo>
                      <a:pt x="248" y="588"/>
                    </a:moveTo>
                    <a:lnTo>
                      <a:pt x="248" y="588"/>
                    </a:lnTo>
                    <a:lnTo>
                      <a:pt x="248" y="588"/>
                    </a:lnTo>
                    <a:cubicBezTo>
                      <a:pt x="248" y="557"/>
                      <a:pt x="248" y="557"/>
                      <a:pt x="248" y="557"/>
                    </a:cubicBezTo>
                    <a:lnTo>
                      <a:pt x="248" y="526"/>
                    </a:lnTo>
                    <a:lnTo>
                      <a:pt x="248" y="526"/>
                    </a:lnTo>
                    <a:lnTo>
                      <a:pt x="279" y="526"/>
                    </a:lnTo>
                    <a:cubicBezTo>
                      <a:pt x="279" y="526"/>
                      <a:pt x="279" y="526"/>
                      <a:pt x="279" y="496"/>
                    </a:cubicBezTo>
                    <a:lnTo>
                      <a:pt x="279" y="496"/>
                    </a:lnTo>
                    <a:cubicBezTo>
                      <a:pt x="279" y="496"/>
                      <a:pt x="279" y="496"/>
                      <a:pt x="310" y="496"/>
                    </a:cubicBez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lnTo>
                      <a:pt x="310" y="496"/>
                    </a:lnTo>
                    <a:cubicBezTo>
                      <a:pt x="342" y="496"/>
                      <a:pt x="342" y="496"/>
                      <a:pt x="342" y="496"/>
                    </a:cubicBezTo>
                    <a:cubicBezTo>
                      <a:pt x="342" y="464"/>
                      <a:pt x="372" y="464"/>
                      <a:pt x="403" y="464"/>
                    </a:cubicBez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lnTo>
                      <a:pt x="403" y="464"/>
                    </a:lnTo>
                    <a:cubicBezTo>
                      <a:pt x="403" y="464"/>
                      <a:pt x="403" y="464"/>
                      <a:pt x="403" y="433"/>
                    </a:cubicBezTo>
                    <a:cubicBezTo>
                      <a:pt x="403" y="433"/>
                      <a:pt x="372" y="433"/>
                      <a:pt x="372" y="402"/>
                    </a:cubicBezTo>
                    <a:lnTo>
                      <a:pt x="372" y="402"/>
                    </a:lnTo>
                    <a:lnTo>
                      <a:pt x="372" y="402"/>
                    </a:lnTo>
                    <a:cubicBezTo>
                      <a:pt x="342" y="402"/>
                      <a:pt x="342" y="372"/>
                      <a:pt x="342" y="372"/>
                    </a:cubicBezTo>
                    <a:lnTo>
                      <a:pt x="342" y="372"/>
                    </a:lnTo>
                    <a:cubicBezTo>
                      <a:pt x="342" y="340"/>
                      <a:pt x="342" y="340"/>
                      <a:pt x="342" y="340"/>
                    </a:cubicBezTo>
                    <a:lnTo>
                      <a:pt x="342" y="340"/>
                    </a:lnTo>
                    <a:lnTo>
                      <a:pt x="310" y="309"/>
                    </a:lnTo>
                    <a:lnTo>
                      <a:pt x="310" y="278"/>
                    </a:lnTo>
                    <a:lnTo>
                      <a:pt x="310" y="278"/>
                    </a:lnTo>
                    <a:lnTo>
                      <a:pt x="310" y="278"/>
                    </a:lnTo>
                    <a:cubicBezTo>
                      <a:pt x="279" y="278"/>
                      <a:pt x="279" y="278"/>
                      <a:pt x="279" y="278"/>
                    </a:cubicBezTo>
                    <a:lnTo>
                      <a:pt x="279" y="309"/>
                    </a:lnTo>
                    <a:lnTo>
                      <a:pt x="279" y="309"/>
                    </a:lnTo>
                    <a:lnTo>
                      <a:pt x="279" y="309"/>
                    </a:lnTo>
                    <a:cubicBezTo>
                      <a:pt x="248" y="309"/>
                      <a:pt x="248" y="278"/>
                      <a:pt x="248" y="278"/>
                    </a:cubicBez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lnTo>
                      <a:pt x="248" y="278"/>
                    </a:lnTo>
                    <a:cubicBezTo>
                      <a:pt x="248" y="248"/>
                      <a:pt x="248" y="248"/>
                      <a:pt x="248" y="248"/>
                    </a:cubicBezTo>
                    <a:lnTo>
                      <a:pt x="248" y="248"/>
                    </a:lnTo>
                    <a:cubicBezTo>
                      <a:pt x="248" y="216"/>
                      <a:pt x="248" y="216"/>
                      <a:pt x="248" y="216"/>
                    </a:cubicBezTo>
                    <a:lnTo>
                      <a:pt x="248" y="216"/>
                    </a:lnTo>
                    <a:lnTo>
                      <a:pt x="248" y="216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85"/>
                    </a:lnTo>
                    <a:lnTo>
                      <a:pt x="248" y="155"/>
                    </a:lnTo>
                    <a:cubicBezTo>
                      <a:pt x="279" y="155"/>
                      <a:pt x="279" y="155"/>
                      <a:pt x="279" y="155"/>
                    </a:cubicBez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279" y="155"/>
                    </a:lnTo>
                    <a:lnTo>
                      <a:pt x="310" y="124"/>
                    </a:lnTo>
                    <a:lnTo>
                      <a:pt x="310" y="124"/>
                    </a:lnTo>
                    <a:cubicBezTo>
                      <a:pt x="310" y="124"/>
                      <a:pt x="310" y="124"/>
                      <a:pt x="310" y="92"/>
                    </a:cubicBezTo>
                    <a:lnTo>
                      <a:pt x="310" y="92"/>
                    </a:lnTo>
                    <a:lnTo>
                      <a:pt x="310" y="92"/>
                    </a:lnTo>
                    <a:lnTo>
                      <a:pt x="310" y="61"/>
                    </a:lnTo>
                    <a:lnTo>
                      <a:pt x="310" y="61"/>
                    </a:lnTo>
                    <a:cubicBezTo>
                      <a:pt x="310" y="31"/>
                      <a:pt x="310" y="31"/>
                      <a:pt x="310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279" y="0"/>
                    </a:cubicBezTo>
                    <a:lnTo>
                      <a:pt x="279" y="0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48" y="0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48" y="31"/>
                    </a:lnTo>
                    <a:cubicBezTo>
                      <a:pt x="279" y="61"/>
                      <a:pt x="279" y="61"/>
                      <a:pt x="279" y="61"/>
                    </a:cubicBezTo>
                    <a:lnTo>
                      <a:pt x="279" y="61"/>
                    </a:lnTo>
                    <a:lnTo>
                      <a:pt x="248" y="92"/>
                    </a:lnTo>
                    <a:lnTo>
                      <a:pt x="248" y="92"/>
                    </a:lnTo>
                    <a:lnTo>
                      <a:pt x="248" y="92"/>
                    </a:lnTo>
                    <a:cubicBezTo>
                      <a:pt x="248" y="92"/>
                      <a:pt x="248" y="92"/>
                      <a:pt x="218" y="92"/>
                    </a:cubicBezTo>
                    <a:lnTo>
                      <a:pt x="218" y="92"/>
                    </a:lnTo>
                    <a:lnTo>
                      <a:pt x="187" y="92"/>
                    </a:lnTo>
                    <a:lnTo>
                      <a:pt x="187" y="92"/>
                    </a:lnTo>
                    <a:lnTo>
                      <a:pt x="187" y="92"/>
                    </a:lnTo>
                    <a:cubicBezTo>
                      <a:pt x="187" y="92"/>
                      <a:pt x="187" y="124"/>
                      <a:pt x="155" y="124"/>
                    </a:cubicBezTo>
                    <a:lnTo>
                      <a:pt x="155" y="124"/>
                    </a:lnTo>
                    <a:cubicBezTo>
                      <a:pt x="155" y="124"/>
                      <a:pt x="155" y="124"/>
                      <a:pt x="155" y="155"/>
                    </a:cubicBezTo>
                    <a:cubicBezTo>
                      <a:pt x="155" y="155"/>
                      <a:pt x="155" y="185"/>
                      <a:pt x="124" y="185"/>
                    </a:cubicBez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185"/>
                    </a:lnTo>
                    <a:lnTo>
                      <a:pt x="124" y="216"/>
                    </a:lnTo>
                    <a:cubicBezTo>
                      <a:pt x="124" y="248"/>
                      <a:pt x="124" y="248"/>
                      <a:pt x="124" y="278"/>
                    </a:cubicBezTo>
                    <a:lnTo>
                      <a:pt x="124" y="278"/>
                    </a:lnTo>
                    <a:lnTo>
                      <a:pt x="94" y="309"/>
                    </a:lnTo>
                    <a:lnTo>
                      <a:pt x="94" y="309"/>
                    </a:lnTo>
                    <a:lnTo>
                      <a:pt x="94" y="309"/>
                    </a:lnTo>
                    <a:cubicBezTo>
                      <a:pt x="63" y="309"/>
                      <a:pt x="63" y="309"/>
                      <a:pt x="63" y="278"/>
                    </a:cubicBezTo>
                    <a:lnTo>
                      <a:pt x="63" y="278"/>
                    </a:lnTo>
                    <a:cubicBezTo>
                      <a:pt x="63" y="309"/>
                      <a:pt x="63" y="309"/>
                      <a:pt x="63" y="309"/>
                    </a:cubicBezTo>
                    <a:lnTo>
                      <a:pt x="63" y="309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40"/>
                    </a:lnTo>
                    <a:lnTo>
                      <a:pt x="63" y="372"/>
                    </a:lnTo>
                    <a:lnTo>
                      <a:pt x="63" y="372"/>
                    </a:lnTo>
                    <a:cubicBezTo>
                      <a:pt x="63" y="372"/>
                      <a:pt x="63" y="372"/>
                      <a:pt x="63" y="402"/>
                    </a:cubicBezTo>
                    <a:lnTo>
                      <a:pt x="63" y="402"/>
                    </a:lnTo>
                    <a:cubicBezTo>
                      <a:pt x="63" y="402"/>
                      <a:pt x="63" y="402"/>
                      <a:pt x="31" y="402"/>
                    </a:cubicBezTo>
                    <a:cubicBezTo>
                      <a:pt x="31" y="433"/>
                      <a:pt x="31" y="433"/>
                      <a:pt x="31" y="433"/>
                    </a:cubicBezTo>
                    <a:cubicBezTo>
                      <a:pt x="31" y="433"/>
                      <a:pt x="31" y="433"/>
                      <a:pt x="0" y="433"/>
                    </a:cubicBezTo>
                    <a:cubicBezTo>
                      <a:pt x="0" y="464"/>
                      <a:pt x="0" y="464"/>
                      <a:pt x="0" y="464"/>
                    </a:cubicBezTo>
                    <a:lnTo>
                      <a:pt x="0" y="464"/>
                    </a:lnTo>
                    <a:lnTo>
                      <a:pt x="0" y="464"/>
                    </a:lnTo>
                    <a:lnTo>
                      <a:pt x="31" y="464"/>
                    </a:lnTo>
                    <a:lnTo>
                      <a:pt x="31" y="464"/>
                    </a:lnTo>
                    <a:lnTo>
                      <a:pt x="63" y="496"/>
                    </a:lnTo>
                    <a:lnTo>
                      <a:pt x="63" y="496"/>
                    </a:lnTo>
                    <a:cubicBezTo>
                      <a:pt x="94" y="496"/>
                      <a:pt x="94" y="526"/>
                      <a:pt x="94" y="526"/>
                    </a:cubicBezTo>
                    <a:cubicBezTo>
                      <a:pt x="94" y="526"/>
                      <a:pt x="94" y="526"/>
                      <a:pt x="94" y="557"/>
                    </a:cubicBezTo>
                    <a:lnTo>
                      <a:pt x="94" y="557"/>
                    </a:lnTo>
                    <a:cubicBezTo>
                      <a:pt x="94" y="588"/>
                      <a:pt x="94" y="588"/>
                      <a:pt x="94" y="588"/>
                    </a:cubicBezTo>
                    <a:cubicBezTo>
                      <a:pt x="94" y="620"/>
                      <a:pt x="124" y="620"/>
                      <a:pt x="124" y="620"/>
                    </a:cubicBezTo>
                    <a:cubicBezTo>
                      <a:pt x="124" y="681"/>
                      <a:pt x="124" y="712"/>
                      <a:pt x="94" y="712"/>
                    </a:cubicBezTo>
                    <a:cubicBezTo>
                      <a:pt x="94" y="744"/>
                      <a:pt x="94" y="744"/>
                      <a:pt x="94" y="744"/>
                    </a:cubicBezTo>
                    <a:lnTo>
                      <a:pt x="94" y="744"/>
                    </a:lnTo>
                    <a:lnTo>
                      <a:pt x="124" y="744"/>
                    </a:lnTo>
                    <a:lnTo>
                      <a:pt x="155" y="744"/>
                    </a:lnTo>
                    <a:cubicBezTo>
                      <a:pt x="155" y="744"/>
                      <a:pt x="155" y="744"/>
                      <a:pt x="187" y="744"/>
                    </a:cubicBezTo>
                    <a:cubicBezTo>
                      <a:pt x="187" y="712"/>
                      <a:pt x="187" y="712"/>
                      <a:pt x="218" y="712"/>
                    </a:cubicBezTo>
                    <a:lnTo>
                      <a:pt x="218" y="712"/>
                    </a:lnTo>
                    <a:cubicBezTo>
                      <a:pt x="218" y="681"/>
                      <a:pt x="218" y="681"/>
                      <a:pt x="218" y="650"/>
                    </a:cubicBezTo>
                    <a:cubicBezTo>
                      <a:pt x="218" y="650"/>
                      <a:pt x="218" y="650"/>
                      <a:pt x="248" y="650"/>
                    </a:cubicBez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50"/>
                    </a:lnTo>
                    <a:lnTo>
                      <a:pt x="248" y="620"/>
                    </a:lnTo>
                    <a:cubicBezTo>
                      <a:pt x="218" y="620"/>
                      <a:pt x="218" y="620"/>
                      <a:pt x="218" y="620"/>
                    </a:cubicBezTo>
                    <a:lnTo>
                      <a:pt x="218" y="620"/>
                    </a:lnTo>
                    <a:cubicBezTo>
                      <a:pt x="218" y="588"/>
                      <a:pt x="248" y="588"/>
                      <a:pt x="248" y="58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7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xmlns="" id="{02E01848-C09E-4D2C-93A6-E8D779B8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0213" y="1981200"/>
                <a:ext cx="44450" cy="34925"/>
              </a:xfrm>
              <a:custGeom>
                <a:avLst/>
                <a:gdLst>
                  <a:gd name="T0" fmla="*/ 94 w 125"/>
                  <a:gd name="T1" fmla="*/ 0 h 95"/>
                  <a:gd name="T2" fmla="*/ 94 w 125"/>
                  <a:gd name="T3" fmla="*/ 0 h 95"/>
                  <a:gd name="T4" fmla="*/ 94 w 125"/>
                  <a:gd name="T5" fmla="*/ 0 h 95"/>
                  <a:gd name="T6" fmla="*/ 94 w 125"/>
                  <a:gd name="T7" fmla="*/ 0 h 95"/>
                  <a:gd name="T8" fmla="*/ 94 w 125"/>
                  <a:gd name="T9" fmla="*/ 0 h 95"/>
                  <a:gd name="T10" fmla="*/ 94 w 125"/>
                  <a:gd name="T11" fmla="*/ 0 h 95"/>
                  <a:gd name="T12" fmla="*/ 94 w 125"/>
                  <a:gd name="T13" fmla="*/ 31 h 95"/>
                  <a:gd name="T14" fmla="*/ 94 w 125"/>
                  <a:gd name="T15" fmla="*/ 31 h 95"/>
                  <a:gd name="T16" fmla="*/ 63 w 125"/>
                  <a:gd name="T17" fmla="*/ 63 h 95"/>
                  <a:gd name="T18" fmla="*/ 31 w 125"/>
                  <a:gd name="T19" fmla="*/ 63 h 95"/>
                  <a:gd name="T20" fmla="*/ 31 w 125"/>
                  <a:gd name="T21" fmla="*/ 63 h 95"/>
                  <a:gd name="T22" fmla="*/ 0 w 125"/>
                  <a:gd name="T23" fmla="*/ 94 h 95"/>
                  <a:gd name="T24" fmla="*/ 0 w 125"/>
                  <a:gd name="T25" fmla="*/ 94 h 95"/>
                  <a:gd name="T26" fmla="*/ 0 w 125"/>
                  <a:gd name="T27" fmla="*/ 94 h 95"/>
                  <a:gd name="T28" fmla="*/ 0 w 125"/>
                  <a:gd name="T29" fmla="*/ 94 h 95"/>
                  <a:gd name="T30" fmla="*/ 0 w 125"/>
                  <a:gd name="T31" fmla="*/ 94 h 95"/>
                  <a:gd name="T32" fmla="*/ 31 w 125"/>
                  <a:gd name="T33" fmla="*/ 94 h 95"/>
                  <a:gd name="T34" fmla="*/ 31 w 125"/>
                  <a:gd name="T35" fmla="*/ 94 h 95"/>
                  <a:gd name="T36" fmla="*/ 63 w 125"/>
                  <a:gd name="T37" fmla="*/ 94 h 95"/>
                  <a:gd name="T38" fmla="*/ 63 w 125"/>
                  <a:gd name="T39" fmla="*/ 94 h 95"/>
                  <a:gd name="T40" fmla="*/ 63 w 125"/>
                  <a:gd name="T41" fmla="*/ 63 h 95"/>
                  <a:gd name="T42" fmla="*/ 94 w 125"/>
                  <a:gd name="T43" fmla="*/ 63 h 95"/>
                  <a:gd name="T44" fmla="*/ 94 w 125"/>
                  <a:gd name="T45" fmla="*/ 31 h 95"/>
                  <a:gd name="T46" fmla="*/ 124 w 125"/>
                  <a:gd name="T47" fmla="*/ 31 h 95"/>
                  <a:gd name="T48" fmla="*/ 94 w 125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9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94" y="31"/>
                      <a:pt x="94" y="31"/>
                      <a:pt x="94" y="31"/>
                    </a:cubicBezTo>
                    <a:lnTo>
                      <a:pt x="94" y="31"/>
                    </a:lnTo>
                    <a:cubicBezTo>
                      <a:pt x="63" y="63"/>
                      <a:pt x="63" y="63"/>
                      <a:pt x="63" y="63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1" y="63"/>
                      <a:pt x="0" y="63"/>
                      <a:pt x="0" y="94"/>
                    </a:cubicBez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94"/>
                      <a:pt x="0" y="94"/>
                      <a:pt x="31" y="94"/>
                    </a:cubicBezTo>
                    <a:lnTo>
                      <a:pt x="31" y="94"/>
                    </a:lnTo>
                    <a:cubicBezTo>
                      <a:pt x="31" y="94"/>
                      <a:pt x="31" y="94"/>
                      <a:pt x="63" y="94"/>
                    </a:cubicBezTo>
                    <a:lnTo>
                      <a:pt x="63" y="94"/>
                    </a:lnTo>
                    <a:lnTo>
                      <a:pt x="63" y="63"/>
                    </a:lnTo>
                    <a:cubicBezTo>
                      <a:pt x="63" y="63"/>
                      <a:pt x="63" y="63"/>
                      <a:pt x="94" y="63"/>
                    </a:cubicBezTo>
                    <a:lnTo>
                      <a:pt x="94" y="31"/>
                    </a:lnTo>
                    <a:lnTo>
                      <a:pt x="124" y="31"/>
                    </a:lnTo>
                    <a:lnTo>
                      <a:pt x="94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0" name="Freeform 142">
                <a:extLst>
                  <a:ext uri="{FF2B5EF4-FFF2-40B4-BE49-F238E27FC236}">
                    <a16:creationId xmlns:a16="http://schemas.microsoft.com/office/drawing/2014/main" xmlns="" id="{4E2999F9-0DA3-4542-B24F-24DF8061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2963" y="2917825"/>
                <a:ext cx="781050" cy="625475"/>
              </a:xfrm>
              <a:custGeom>
                <a:avLst/>
                <a:gdLst>
                  <a:gd name="T0" fmla="*/ 2170 w 2171"/>
                  <a:gd name="T1" fmla="*/ 1054 h 1736"/>
                  <a:gd name="T2" fmla="*/ 2170 w 2171"/>
                  <a:gd name="T3" fmla="*/ 930 h 1736"/>
                  <a:gd name="T4" fmla="*/ 2139 w 2171"/>
                  <a:gd name="T5" fmla="*/ 868 h 1736"/>
                  <a:gd name="T6" fmla="*/ 2015 w 2171"/>
                  <a:gd name="T7" fmla="*/ 744 h 1736"/>
                  <a:gd name="T8" fmla="*/ 1984 w 2171"/>
                  <a:gd name="T9" fmla="*/ 713 h 1736"/>
                  <a:gd name="T10" fmla="*/ 1953 w 2171"/>
                  <a:gd name="T11" fmla="*/ 650 h 1736"/>
                  <a:gd name="T12" fmla="*/ 1860 w 2171"/>
                  <a:gd name="T13" fmla="*/ 558 h 1736"/>
                  <a:gd name="T14" fmla="*/ 1767 w 2171"/>
                  <a:gd name="T15" fmla="*/ 402 h 1736"/>
                  <a:gd name="T16" fmla="*/ 1736 w 2171"/>
                  <a:gd name="T17" fmla="*/ 278 h 1736"/>
                  <a:gd name="T18" fmla="*/ 1705 w 2171"/>
                  <a:gd name="T19" fmla="*/ 186 h 1736"/>
                  <a:gd name="T20" fmla="*/ 1612 w 2171"/>
                  <a:gd name="T21" fmla="*/ 124 h 1736"/>
                  <a:gd name="T22" fmla="*/ 1581 w 2171"/>
                  <a:gd name="T23" fmla="*/ 0 h 1736"/>
                  <a:gd name="T24" fmla="*/ 1581 w 2171"/>
                  <a:gd name="T25" fmla="*/ 61 h 1736"/>
                  <a:gd name="T26" fmla="*/ 1550 w 2171"/>
                  <a:gd name="T27" fmla="*/ 278 h 1736"/>
                  <a:gd name="T28" fmla="*/ 1457 w 2171"/>
                  <a:gd name="T29" fmla="*/ 434 h 1736"/>
                  <a:gd name="T30" fmla="*/ 1364 w 2171"/>
                  <a:gd name="T31" fmla="*/ 372 h 1736"/>
                  <a:gd name="T32" fmla="*/ 1178 w 2171"/>
                  <a:gd name="T33" fmla="*/ 217 h 1736"/>
                  <a:gd name="T34" fmla="*/ 1240 w 2171"/>
                  <a:gd name="T35" fmla="*/ 93 h 1736"/>
                  <a:gd name="T36" fmla="*/ 1271 w 2171"/>
                  <a:gd name="T37" fmla="*/ 61 h 1736"/>
                  <a:gd name="T38" fmla="*/ 1147 w 2171"/>
                  <a:gd name="T39" fmla="*/ 61 h 1736"/>
                  <a:gd name="T40" fmla="*/ 1054 w 2171"/>
                  <a:gd name="T41" fmla="*/ 61 h 1736"/>
                  <a:gd name="T42" fmla="*/ 961 w 2171"/>
                  <a:gd name="T43" fmla="*/ 93 h 1736"/>
                  <a:gd name="T44" fmla="*/ 900 w 2171"/>
                  <a:gd name="T45" fmla="*/ 186 h 1736"/>
                  <a:gd name="T46" fmla="*/ 868 w 2171"/>
                  <a:gd name="T47" fmla="*/ 248 h 1736"/>
                  <a:gd name="T48" fmla="*/ 806 w 2171"/>
                  <a:gd name="T49" fmla="*/ 248 h 1736"/>
                  <a:gd name="T50" fmla="*/ 775 w 2171"/>
                  <a:gd name="T51" fmla="*/ 217 h 1736"/>
                  <a:gd name="T52" fmla="*/ 682 w 2171"/>
                  <a:gd name="T53" fmla="*/ 248 h 1736"/>
                  <a:gd name="T54" fmla="*/ 620 w 2171"/>
                  <a:gd name="T55" fmla="*/ 310 h 1736"/>
                  <a:gd name="T56" fmla="*/ 558 w 2171"/>
                  <a:gd name="T57" fmla="*/ 372 h 1736"/>
                  <a:gd name="T58" fmla="*/ 496 w 2171"/>
                  <a:gd name="T59" fmla="*/ 372 h 1736"/>
                  <a:gd name="T60" fmla="*/ 496 w 2171"/>
                  <a:gd name="T61" fmla="*/ 402 h 1736"/>
                  <a:gd name="T62" fmla="*/ 372 w 2171"/>
                  <a:gd name="T63" fmla="*/ 558 h 1736"/>
                  <a:gd name="T64" fmla="*/ 310 w 2171"/>
                  <a:gd name="T65" fmla="*/ 558 h 1736"/>
                  <a:gd name="T66" fmla="*/ 186 w 2171"/>
                  <a:gd name="T67" fmla="*/ 620 h 1736"/>
                  <a:gd name="T68" fmla="*/ 62 w 2171"/>
                  <a:gd name="T69" fmla="*/ 713 h 1736"/>
                  <a:gd name="T70" fmla="*/ 0 w 2171"/>
                  <a:gd name="T71" fmla="*/ 806 h 1736"/>
                  <a:gd name="T72" fmla="*/ 32 w 2171"/>
                  <a:gd name="T73" fmla="*/ 961 h 1736"/>
                  <a:gd name="T74" fmla="*/ 62 w 2171"/>
                  <a:gd name="T75" fmla="*/ 1085 h 1736"/>
                  <a:gd name="T76" fmla="*/ 124 w 2171"/>
                  <a:gd name="T77" fmla="*/ 1302 h 1736"/>
                  <a:gd name="T78" fmla="*/ 124 w 2171"/>
                  <a:gd name="T79" fmla="*/ 1457 h 1736"/>
                  <a:gd name="T80" fmla="*/ 217 w 2171"/>
                  <a:gd name="T81" fmla="*/ 1487 h 1736"/>
                  <a:gd name="T82" fmla="*/ 404 w 2171"/>
                  <a:gd name="T83" fmla="*/ 1426 h 1736"/>
                  <a:gd name="T84" fmla="*/ 528 w 2171"/>
                  <a:gd name="T85" fmla="*/ 1426 h 1736"/>
                  <a:gd name="T86" fmla="*/ 652 w 2171"/>
                  <a:gd name="T87" fmla="*/ 1333 h 1736"/>
                  <a:gd name="T88" fmla="*/ 837 w 2171"/>
                  <a:gd name="T89" fmla="*/ 1270 h 1736"/>
                  <a:gd name="T90" fmla="*/ 930 w 2171"/>
                  <a:gd name="T91" fmla="*/ 1270 h 1736"/>
                  <a:gd name="T92" fmla="*/ 1147 w 2171"/>
                  <a:gd name="T93" fmla="*/ 1364 h 1736"/>
                  <a:gd name="T94" fmla="*/ 1302 w 2171"/>
                  <a:gd name="T95" fmla="*/ 1394 h 1736"/>
                  <a:gd name="T96" fmla="*/ 1364 w 2171"/>
                  <a:gd name="T97" fmla="*/ 1364 h 1736"/>
                  <a:gd name="T98" fmla="*/ 1395 w 2171"/>
                  <a:gd name="T99" fmla="*/ 1518 h 1736"/>
                  <a:gd name="T100" fmla="*/ 1488 w 2171"/>
                  <a:gd name="T101" fmla="*/ 1674 h 1736"/>
                  <a:gd name="T102" fmla="*/ 1581 w 2171"/>
                  <a:gd name="T103" fmla="*/ 1705 h 1736"/>
                  <a:gd name="T104" fmla="*/ 1674 w 2171"/>
                  <a:gd name="T105" fmla="*/ 1705 h 1736"/>
                  <a:gd name="T106" fmla="*/ 1798 w 2171"/>
                  <a:gd name="T107" fmla="*/ 1735 h 1736"/>
                  <a:gd name="T108" fmla="*/ 1922 w 2171"/>
                  <a:gd name="T109" fmla="*/ 1674 h 1736"/>
                  <a:gd name="T110" fmla="*/ 1984 w 2171"/>
                  <a:gd name="T111" fmla="*/ 1674 h 1736"/>
                  <a:gd name="T112" fmla="*/ 2046 w 2171"/>
                  <a:gd name="T113" fmla="*/ 1457 h 1736"/>
                  <a:gd name="T114" fmla="*/ 2139 w 2171"/>
                  <a:gd name="T115" fmla="*/ 1333 h 1736"/>
                  <a:gd name="T116" fmla="*/ 2170 w 2171"/>
                  <a:gd name="T117" fmla="*/ 111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71" h="1736">
                    <a:moveTo>
                      <a:pt x="2170" y="1054"/>
                    </a:moveTo>
                    <a:lnTo>
                      <a:pt x="2170" y="1054"/>
                    </a:lnTo>
                    <a:lnTo>
                      <a:pt x="2170" y="1054"/>
                    </a:lnTo>
                    <a:lnTo>
                      <a:pt x="2170" y="1054"/>
                    </a:lnTo>
                    <a:cubicBezTo>
                      <a:pt x="2139" y="1022"/>
                      <a:pt x="2139" y="1022"/>
                      <a:pt x="2139" y="992"/>
                    </a:cubicBezTo>
                    <a:cubicBezTo>
                      <a:pt x="2170" y="992"/>
                      <a:pt x="2170" y="992"/>
                      <a:pt x="2170" y="961"/>
                    </a:cubicBezTo>
                    <a:lnTo>
                      <a:pt x="2170" y="961"/>
                    </a:lnTo>
                    <a:cubicBezTo>
                      <a:pt x="2170" y="930"/>
                      <a:pt x="2170" y="930"/>
                      <a:pt x="2170" y="930"/>
                    </a:cubicBezTo>
                    <a:lnTo>
                      <a:pt x="2170" y="930"/>
                    </a:lnTo>
                    <a:lnTo>
                      <a:pt x="2170" y="898"/>
                    </a:lnTo>
                    <a:cubicBezTo>
                      <a:pt x="2139" y="898"/>
                      <a:pt x="2139" y="898"/>
                      <a:pt x="2139" y="898"/>
                    </a:cubicBezTo>
                    <a:lnTo>
                      <a:pt x="2139" y="868"/>
                    </a:lnTo>
                    <a:cubicBezTo>
                      <a:pt x="2108" y="868"/>
                      <a:pt x="2108" y="868"/>
                      <a:pt x="2108" y="837"/>
                    </a:cubicBezTo>
                    <a:lnTo>
                      <a:pt x="2108" y="837"/>
                    </a:lnTo>
                    <a:cubicBezTo>
                      <a:pt x="2108" y="837"/>
                      <a:pt x="2077" y="837"/>
                      <a:pt x="2077" y="806"/>
                    </a:cubicBezTo>
                    <a:cubicBezTo>
                      <a:pt x="2046" y="774"/>
                      <a:pt x="2046" y="774"/>
                      <a:pt x="2015" y="744"/>
                    </a:cubicBezTo>
                    <a:lnTo>
                      <a:pt x="2015" y="744"/>
                    </a:lnTo>
                    <a:lnTo>
                      <a:pt x="2015" y="744"/>
                    </a:lnTo>
                    <a:lnTo>
                      <a:pt x="2015" y="744"/>
                    </a:lnTo>
                    <a:cubicBezTo>
                      <a:pt x="1984" y="744"/>
                      <a:pt x="1984" y="744"/>
                      <a:pt x="1984" y="713"/>
                    </a:cubicBezTo>
                    <a:cubicBezTo>
                      <a:pt x="1953" y="713"/>
                      <a:pt x="1953" y="713"/>
                      <a:pt x="1953" y="682"/>
                    </a:cubicBezTo>
                    <a:lnTo>
                      <a:pt x="1953" y="682"/>
                    </a:lnTo>
                    <a:cubicBezTo>
                      <a:pt x="1953" y="650"/>
                      <a:pt x="1953" y="650"/>
                      <a:pt x="1953" y="650"/>
                    </a:cubicBezTo>
                    <a:lnTo>
                      <a:pt x="1953" y="650"/>
                    </a:lnTo>
                    <a:lnTo>
                      <a:pt x="1953" y="620"/>
                    </a:lnTo>
                    <a:cubicBezTo>
                      <a:pt x="1922" y="620"/>
                      <a:pt x="1922" y="620"/>
                      <a:pt x="1922" y="589"/>
                    </a:cubicBezTo>
                    <a:cubicBezTo>
                      <a:pt x="1922" y="589"/>
                      <a:pt x="1922" y="589"/>
                      <a:pt x="1891" y="558"/>
                    </a:cubicBezTo>
                    <a:cubicBezTo>
                      <a:pt x="1891" y="558"/>
                      <a:pt x="1891" y="558"/>
                      <a:pt x="1860" y="558"/>
                    </a:cubicBezTo>
                    <a:lnTo>
                      <a:pt x="1860" y="526"/>
                    </a:lnTo>
                    <a:lnTo>
                      <a:pt x="1860" y="526"/>
                    </a:lnTo>
                    <a:cubicBezTo>
                      <a:pt x="1829" y="526"/>
                      <a:pt x="1798" y="526"/>
                      <a:pt x="1798" y="496"/>
                    </a:cubicBezTo>
                    <a:cubicBezTo>
                      <a:pt x="1767" y="465"/>
                      <a:pt x="1767" y="434"/>
                      <a:pt x="1767" y="402"/>
                    </a:cubicBezTo>
                    <a:lnTo>
                      <a:pt x="1767" y="402"/>
                    </a:lnTo>
                    <a:cubicBezTo>
                      <a:pt x="1767" y="372"/>
                      <a:pt x="1767" y="372"/>
                      <a:pt x="1767" y="372"/>
                    </a:cubicBezTo>
                    <a:cubicBezTo>
                      <a:pt x="1736" y="341"/>
                      <a:pt x="1736" y="341"/>
                      <a:pt x="1736" y="341"/>
                    </a:cubicBezTo>
                    <a:cubicBezTo>
                      <a:pt x="1736" y="310"/>
                      <a:pt x="1736" y="310"/>
                      <a:pt x="1736" y="278"/>
                    </a:cubicBezTo>
                    <a:cubicBezTo>
                      <a:pt x="1736" y="278"/>
                      <a:pt x="1736" y="248"/>
                      <a:pt x="1705" y="217"/>
                    </a:cubicBezTo>
                    <a:lnTo>
                      <a:pt x="1705" y="217"/>
                    </a:lnTo>
                    <a:lnTo>
                      <a:pt x="1705" y="186"/>
                    </a:lnTo>
                    <a:lnTo>
                      <a:pt x="1705" y="186"/>
                    </a:lnTo>
                    <a:cubicBezTo>
                      <a:pt x="1674" y="217"/>
                      <a:pt x="1674" y="217"/>
                      <a:pt x="1674" y="217"/>
                    </a:cubicBezTo>
                    <a:cubicBezTo>
                      <a:pt x="1643" y="217"/>
                      <a:pt x="1643" y="186"/>
                      <a:pt x="1643" y="186"/>
                    </a:cubicBezTo>
                    <a:lnTo>
                      <a:pt x="1643" y="186"/>
                    </a:lnTo>
                    <a:cubicBezTo>
                      <a:pt x="1612" y="155"/>
                      <a:pt x="1612" y="155"/>
                      <a:pt x="1612" y="124"/>
                    </a:cubicBezTo>
                    <a:lnTo>
                      <a:pt x="1612" y="93"/>
                    </a:lnTo>
                    <a:lnTo>
                      <a:pt x="1612" y="93"/>
                    </a:lnTo>
                    <a:cubicBezTo>
                      <a:pt x="1612" y="93"/>
                      <a:pt x="1612" y="93"/>
                      <a:pt x="1612" y="61"/>
                    </a:cubicBezTo>
                    <a:cubicBezTo>
                      <a:pt x="1612" y="61"/>
                      <a:pt x="1581" y="31"/>
                      <a:pt x="1581" y="0"/>
                    </a:cubicBezTo>
                    <a:lnTo>
                      <a:pt x="1581" y="0"/>
                    </a:lnTo>
                    <a:lnTo>
                      <a:pt x="1581" y="31"/>
                    </a:lnTo>
                    <a:lnTo>
                      <a:pt x="1581" y="61"/>
                    </a:lnTo>
                    <a:lnTo>
                      <a:pt x="1581" y="61"/>
                    </a:lnTo>
                    <a:cubicBezTo>
                      <a:pt x="1581" y="93"/>
                      <a:pt x="1581" y="93"/>
                      <a:pt x="1581" y="93"/>
                    </a:cubicBezTo>
                    <a:cubicBezTo>
                      <a:pt x="1581" y="93"/>
                      <a:pt x="1581" y="93"/>
                      <a:pt x="1550" y="124"/>
                    </a:cubicBezTo>
                    <a:cubicBezTo>
                      <a:pt x="1550" y="124"/>
                      <a:pt x="1550" y="186"/>
                      <a:pt x="1581" y="217"/>
                    </a:cubicBezTo>
                    <a:cubicBezTo>
                      <a:pt x="1581" y="248"/>
                      <a:pt x="1581" y="278"/>
                      <a:pt x="1550" y="278"/>
                    </a:cubicBezTo>
                    <a:cubicBezTo>
                      <a:pt x="1550" y="278"/>
                      <a:pt x="1550" y="278"/>
                      <a:pt x="1550" y="310"/>
                    </a:cubicBezTo>
                    <a:cubicBezTo>
                      <a:pt x="1550" y="341"/>
                      <a:pt x="1519" y="372"/>
                      <a:pt x="1519" y="402"/>
                    </a:cubicBezTo>
                    <a:lnTo>
                      <a:pt x="1519" y="402"/>
                    </a:lnTo>
                    <a:cubicBezTo>
                      <a:pt x="1488" y="402"/>
                      <a:pt x="1457" y="434"/>
                      <a:pt x="1457" y="434"/>
                    </a:cubicBezTo>
                    <a:lnTo>
                      <a:pt x="1457" y="434"/>
                    </a:lnTo>
                    <a:cubicBezTo>
                      <a:pt x="1426" y="402"/>
                      <a:pt x="1395" y="402"/>
                      <a:pt x="1395" y="372"/>
                    </a:cubicBezTo>
                    <a:lnTo>
                      <a:pt x="1395" y="372"/>
                    </a:lnTo>
                    <a:cubicBezTo>
                      <a:pt x="1364" y="372"/>
                      <a:pt x="1364" y="372"/>
                      <a:pt x="1364" y="372"/>
                    </a:cubicBezTo>
                    <a:lnTo>
                      <a:pt x="1333" y="372"/>
                    </a:lnTo>
                    <a:lnTo>
                      <a:pt x="1302" y="341"/>
                    </a:lnTo>
                    <a:cubicBezTo>
                      <a:pt x="1271" y="310"/>
                      <a:pt x="1271" y="310"/>
                      <a:pt x="1271" y="310"/>
                    </a:cubicBezTo>
                    <a:cubicBezTo>
                      <a:pt x="1240" y="278"/>
                      <a:pt x="1209" y="248"/>
                      <a:pt x="1178" y="217"/>
                    </a:cubicBezTo>
                    <a:lnTo>
                      <a:pt x="1178" y="186"/>
                    </a:lnTo>
                    <a:cubicBezTo>
                      <a:pt x="1178" y="186"/>
                      <a:pt x="1178" y="186"/>
                      <a:pt x="1178" y="155"/>
                    </a:cubicBezTo>
                    <a:lnTo>
                      <a:pt x="1209" y="124"/>
                    </a:lnTo>
                    <a:cubicBezTo>
                      <a:pt x="1209" y="93"/>
                      <a:pt x="1209" y="93"/>
                      <a:pt x="1240" y="93"/>
                    </a:cubicBezTo>
                    <a:lnTo>
                      <a:pt x="1240" y="93"/>
                    </a:lnTo>
                    <a:cubicBezTo>
                      <a:pt x="1240" y="93"/>
                      <a:pt x="1240" y="93"/>
                      <a:pt x="1271" y="93"/>
                    </a:cubicBezTo>
                    <a:lnTo>
                      <a:pt x="1271" y="93"/>
                    </a:lnTo>
                    <a:lnTo>
                      <a:pt x="1271" y="61"/>
                    </a:lnTo>
                    <a:cubicBezTo>
                      <a:pt x="1240" y="61"/>
                      <a:pt x="1240" y="61"/>
                      <a:pt x="1240" y="61"/>
                    </a:cubicBezTo>
                    <a:lnTo>
                      <a:pt x="1209" y="61"/>
                    </a:lnTo>
                    <a:cubicBezTo>
                      <a:pt x="1178" y="61"/>
                      <a:pt x="1178" y="61"/>
                      <a:pt x="1178" y="61"/>
                    </a:cubicBezTo>
                    <a:lnTo>
                      <a:pt x="1147" y="61"/>
                    </a:lnTo>
                    <a:cubicBezTo>
                      <a:pt x="1147" y="61"/>
                      <a:pt x="1116" y="61"/>
                      <a:pt x="1116" y="31"/>
                    </a:cubicBezTo>
                    <a:cubicBezTo>
                      <a:pt x="1116" y="61"/>
                      <a:pt x="1116" y="61"/>
                      <a:pt x="1085" y="61"/>
                    </a:cubicBezTo>
                    <a:cubicBezTo>
                      <a:pt x="1085" y="61"/>
                      <a:pt x="1085" y="31"/>
                      <a:pt x="1054" y="31"/>
                    </a:cubicBezTo>
                    <a:lnTo>
                      <a:pt x="1054" y="61"/>
                    </a:lnTo>
                    <a:lnTo>
                      <a:pt x="1023" y="93"/>
                    </a:lnTo>
                    <a:cubicBezTo>
                      <a:pt x="1023" y="93"/>
                      <a:pt x="1023" y="61"/>
                      <a:pt x="992" y="61"/>
                    </a:cubicBezTo>
                    <a:cubicBezTo>
                      <a:pt x="992" y="61"/>
                      <a:pt x="992" y="61"/>
                      <a:pt x="961" y="61"/>
                    </a:cubicBezTo>
                    <a:lnTo>
                      <a:pt x="961" y="93"/>
                    </a:lnTo>
                    <a:cubicBezTo>
                      <a:pt x="961" y="93"/>
                      <a:pt x="961" y="124"/>
                      <a:pt x="930" y="124"/>
                    </a:cubicBezTo>
                    <a:cubicBezTo>
                      <a:pt x="930" y="155"/>
                      <a:pt x="930" y="155"/>
                      <a:pt x="900" y="155"/>
                    </a:cubicBezTo>
                    <a:lnTo>
                      <a:pt x="900" y="155"/>
                    </a:lnTo>
                    <a:lnTo>
                      <a:pt x="900" y="186"/>
                    </a:lnTo>
                    <a:cubicBezTo>
                      <a:pt x="900" y="217"/>
                      <a:pt x="900" y="217"/>
                      <a:pt x="900" y="217"/>
                    </a:cubicBezTo>
                    <a:cubicBezTo>
                      <a:pt x="900" y="278"/>
                      <a:pt x="900" y="278"/>
                      <a:pt x="900" y="278"/>
                    </a:cubicBezTo>
                    <a:cubicBezTo>
                      <a:pt x="868" y="248"/>
                      <a:pt x="868" y="248"/>
                      <a:pt x="868" y="248"/>
                    </a:cubicBezTo>
                    <a:lnTo>
                      <a:pt x="868" y="248"/>
                    </a:lnTo>
                    <a:cubicBezTo>
                      <a:pt x="837" y="248"/>
                      <a:pt x="837" y="248"/>
                      <a:pt x="837" y="248"/>
                    </a:cubicBezTo>
                    <a:lnTo>
                      <a:pt x="837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cubicBezTo>
                      <a:pt x="775" y="248"/>
                      <a:pt x="775" y="248"/>
                      <a:pt x="775" y="248"/>
                    </a:cubicBezTo>
                    <a:lnTo>
                      <a:pt x="775" y="217"/>
                    </a:lnTo>
                    <a:lnTo>
                      <a:pt x="775" y="217"/>
                    </a:lnTo>
                    <a:cubicBezTo>
                      <a:pt x="775" y="186"/>
                      <a:pt x="744" y="186"/>
                      <a:pt x="744" y="186"/>
                    </a:cubicBezTo>
                    <a:cubicBezTo>
                      <a:pt x="744" y="186"/>
                      <a:pt x="744" y="186"/>
                      <a:pt x="713" y="186"/>
                    </a:cubicBezTo>
                    <a:cubicBezTo>
                      <a:pt x="713" y="186"/>
                      <a:pt x="713" y="186"/>
                      <a:pt x="682" y="186"/>
                    </a:cubicBezTo>
                    <a:cubicBezTo>
                      <a:pt x="682" y="186"/>
                      <a:pt x="682" y="217"/>
                      <a:pt x="682" y="248"/>
                    </a:cubicBezTo>
                    <a:cubicBezTo>
                      <a:pt x="682" y="248"/>
                      <a:pt x="652" y="248"/>
                      <a:pt x="652" y="278"/>
                    </a:cubicBezTo>
                    <a:lnTo>
                      <a:pt x="652" y="278"/>
                    </a:lnTo>
                    <a:cubicBezTo>
                      <a:pt x="652" y="278"/>
                      <a:pt x="652" y="278"/>
                      <a:pt x="620" y="310"/>
                    </a:cubicBezTo>
                    <a:lnTo>
                      <a:pt x="620" y="310"/>
                    </a:lnTo>
                    <a:cubicBezTo>
                      <a:pt x="620" y="310"/>
                      <a:pt x="620" y="310"/>
                      <a:pt x="589" y="310"/>
                    </a:cubicBezTo>
                    <a:lnTo>
                      <a:pt x="589" y="310"/>
                    </a:lnTo>
                    <a:cubicBezTo>
                      <a:pt x="589" y="310"/>
                      <a:pt x="589" y="310"/>
                      <a:pt x="558" y="310"/>
                    </a:cubicBezTo>
                    <a:cubicBezTo>
                      <a:pt x="558" y="341"/>
                      <a:pt x="558" y="372"/>
                      <a:pt x="558" y="372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28" y="402"/>
                      <a:pt x="528" y="402"/>
                      <a:pt x="528" y="402"/>
                    </a:cubicBezTo>
                    <a:cubicBezTo>
                      <a:pt x="528" y="372"/>
                      <a:pt x="528" y="372"/>
                      <a:pt x="496" y="372"/>
                    </a:cubicBez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372"/>
                    </a:lnTo>
                    <a:lnTo>
                      <a:pt x="496" y="402"/>
                    </a:lnTo>
                    <a:cubicBezTo>
                      <a:pt x="496" y="434"/>
                      <a:pt x="496" y="434"/>
                      <a:pt x="465" y="465"/>
                    </a:cubicBezTo>
                    <a:lnTo>
                      <a:pt x="465" y="465"/>
                    </a:lnTo>
                    <a:cubicBezTo>
                      <a:pt x="465" y="465"/>
                      <a:pt x="434" y="496"/>
                      <a:pt x="404" y="526"/>
                    </a:cubicBezTo>
                    <a:cubicBezTo>
                      <a:pt x="404" y="558"/>
                      <a:pt x="404" y="558"/>
                      <a:pt x="372" y="558"/>
                    </a:cubicBezTo>
                    <a:lnTo>
                      <a:pt x="372" y="558"/>
                    </a:lnTo>
                    <a:lnTo>
                      <a:pt x="372" y="558"/>
                    </a:ln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10" y="558"/>
                      <a:pt x="310" y="558"/>
                      <a:pt x="310" y="558"/>
                    </a:cubicBezTo>
                    <a:cubicBezTo>
                      <a:pt x="280" y="558"/>
                      <a:pt x="280" y="589"/>
                      <a:pt x="248" y="589"/>
                    </a:cubicBezTo>
                    <a:cubicBezTo>
                      <a:pt x="248" y="620"/>
                      <a:pt x="217" y="620"/>
                      <a:pt x="217" y="620"/>
                    </a:cubicBezTo>
                    <a:cubicBezTo>
                      <a:pt x="186" y="620"/>
                      <a:pt x="186" y="620"/>
                      <a:pt x="186" y="620"/>
                    </a:cubicBezTo>
                    <a:lnTo>
                      <a:pt x="186" y="620"/>
                    </a:lnTo>
                    <a:lnTo>
                      <a:pt x="156" y="620"/>
                    </a:lnTo>
                    <a:lnTo>
                      <a:pt x="156" y="620"/>
                    </a:lnTo>
                    <a:cubicBezTo>
                      <a:pt x="124" y="650"/>
                      <a:pt x="93" y="682"/>
                      <a:pt x="62" y="682"/>
                    </a:cubicBezTo>
                    <a:cubicBezTo>
                      <a:pt x="62" y="682"/>
                      <a:pt x="62" y="682"/>
                      <a:pt x="62" y="713"/>
                    </a:cubicBezTo>
                    <a:cubicBezTo>
                      <a:pt x="62" y="713"/>
                      <a:pt x="62" y="713"/>
                      <a:pt x="32" y="713"/>
                    </a:cubicBezTo>
                    <a:lnTo>
                      <a:pt x="32" y="713"/>
                    </a:lnTo>
                    <a:cubicBezTo>
                      <a:pt x="32" y="744"/>
                      <a:pt x="32" y="744"/>
                      <a:pt x="32" y="744"/>
                    </a:cubicBezTo>
                    <a:cubicBezTo>
                      <a:pt x="32" y="774"/>
                      <a:pt x="32" y="774"/>
                      <a:pt x="0" y="806"/>
                    </a:cubicBezTo>
                    <a:lnTo>
                      <a:pt x="0" y="806"/>
                    </a:lnTo>
                    <a:cubicBezTo>
                      <a:pt x="0" y="837"/>
                      <a:pt x="0" y="837"/>
                      <a:pt x="32" y="868"/>
                    </a:cubicBezTo>
                    <a:cubicBezTo>
                      <a:pt x="32" y="868"/>
                      <a:pt x="62" y="898"/>
                      <a:pt x="62" y="930"/>
                    </a:cubicBezTo>
                    <a:cubicBezTo>
                      <a:pt x="32" y="930"/>
                      <a:pt x="32" y="961"/>
                      <a:pt x="32" y="961"/>
                    </a:cubicBezTo>
                    <a:cubicBezTo>
                      <a:pt x="32" y="961"/>
                      <a:pt x="32" y="961"/>
                      <a:pt x="0" y="961"/>
                    </a:cubicBezTo>
                    <a:cubicBezTo>
                      <a:pt x="0" y="992"/>
                      <a:pt x="32" y="992"/>
                      <a:pt x="32" y="992"/>
                    </a:cubicBezTo>
                    <a:cubicBezTo>
                      <a:pt x="32" y="992"/>
                      <a:pt x="32" y="1022"/>
                      <a:pt x="32" y="1054"/>
                    </a:cubicBezTo>
                    <a:lnTo>
                      <a:pt x="62" y="1085"/>
                    </a:lnTo>
                    <a:cubicBezTo>
                      <a:pt x="62" y="1116"/>
                      <a:pt x="93" y="1116"/>
                      <a:pt x="93" y="1146"/>
                    </a:cubicBezTo>
                    <a:lnTo>
                      <a:pt x="93" y="1209"/>
                    </a:lnTo>
                    <a:cubicBezTo>
                      <a:pt x="93" y="1209"/>
                      <a:pt x="93" y="1240"/>
                      <a:pt x="124" y="1302"/>
                    </a:cubicBezTo>
                    <a:lnTo>
                      <a:pt x="124" y="1302"/>
                    </a:lnTo>
                    <a:cubicBezTo>
                      <a:pt x="124" y="1333"/>
                      <a:pt x="124" y="1364"/>
                      <a:pt x="124" y="1364"/>
                    </a:cubicBezTo>
                    <a:cubicBezTo>
                      <a:pt x="124" y="1394"/>
                      <a:pt x="124" y="1394"/>
                      <a:pt x="124" y="1394"/>
                    </a:cubicBezTo>
                    <a:cubicBezTo>
                      <a:pt x="124" y="1426"/>
                      <a:pt x="124" y="1426"/>
                      <a:pt x="93" y="1426"/>
                    </a:cubicBezTo>
                    <a:cubicBezTo>
                      <a:pt x="93" y="1457"/>
                      <a:pt x="124" y="1457"/>
                      <a:pt x="124" y="1457"/>
                    </a:cubicBezTo>
                    <a:lnTo>
                      <a:pt x="124" y="1487"/>
                    </a:lnTo>
                    <a:cubicBezTo>
                      <a:pt x="156" y="1487"/>
                      <a:pt x="186" y="1487"/>
                      <a:pt x="186" y="1487"/>
                    </a:cubicBezTo>
                    <a:cubicBezTo>
                      <a:pt x="186" y="1487"/>
                      <a:pt x="186" y="1487"/>
                      <a:pt x="217" y="1487"/>
                    </a:cubicBezTo>
                    <a:lnTo>
                      <a:pt x="217" y="1487"/>
                    </a:lnTo>
                    <a:lnTo>
                      <a:pt x="248" y="1487"/>
                    </a:lnTo>
                    <a:lnTo>
                      <a:pt x="248" y="1487"/>
                    </a:lnTo>
                    <a:cubicBezTo>
                      <a:pt x="248" y="1457"/>
                      <a:pt x="310" y="1426"/>
                      <a:pt x="372" y="1426"/>
                    </a:cubicBezTo>
                    <a:cubicBezTo>
                      <a:pt x="372" y="1426"/>
                      <a:pt x="372" y="1426"/>
                      <a:pt x="404" y="1426"/>
                    </a:cubicBezTo>
                    <a:cubicBezTo>
                      <a:pt x="434" y="1426"/>
                      <a:pt x="465" y="1426"/>
                      <a:pt x="465" y="1426"/>
                    </a:cubicBezTo>
                    <a:lnTo>
                      <a:pt x="465" y="1426"/>
                    </a:lnTo>
                    <a:cubicBezTo>
                      <a:pt x="465" y="1426"/>
                      <a:pt x="496" y="1426"/>
                      <a:pt x="528" y="1426"/>
                    </a:cubicBezTo>
                    <a:lnTo>
                      <a:pt x="528" y="1426"/>
                    </a:lnTo>
                    <a:cubicBezTo>
                      <a:pt x="528" y="1426"/>
                      <a:pt x="528" y="1426"/>
                      <a:pt x="558" y="1426"/>
                    </a:cubicBezTo>
                    <a:cubicBezTo>
                      <a:pt x="558" y="1394"/>
                      <a:pt x="558" y="1394"/>
                      <a:pt x="558" y="1394"/>
                    </a:cubicBezTo>
                    <a:cubicBezTo>
                      <a:pt x="558" y="1394"/>
                      <a:pt x="558" y="1394"/>
                      <a:pt x="558" y="1364"/>
                    </a:cubicBezTo>
                    <a:cubicBezTo>
                      <a:pt x="558" y="1364"/>
                      <a:pt x="589" y="1333"/>
                      <a:pt x="652" y="1333"/>
                    </a:cubicBezTo>
                    <a:lnTo>
                      <a:pt x="652" y="1333"/>
                    </a:lnTo>
                    <a:cubicBezTo>
                      <a:pt x="682" y="1333"/>
                      <a:pt x="713" y="1302"/>
                      <a:pt x="775" y="1302"/>
                    </a:cubicBezTo>
                    <a:lnTo>
                      <a:pt x="806" y="1302"/>
                    </a:lnTo>
                    <a:cubicBezTo>
                      <a:pt x="806" y="1270"/>
                      <a:pt x="837" y="1270"/>
                      <a:pt x="837" y="1270"/>
                    </a:cubicBezTo>
                    <a:cubicBezTo>
                      <a:pt x="868" y="1270"/>
                      <a:pt x="868" y="1270"/>
                      <a:pt x="868" y="1270"/>
                    </a:cubicBezTo>
                    <a:lnTo>
                      <a:pt x="900" y="1270"/>
                    </a:lnTo>
                    <a:lnTo>
                      <a:pt x="900" y="1270"/>
                    </a:lnTo>
                    <a:lnTo>
                      <a:pt x="930" y="1270"/>
                    </a:lnTo>
                    <a:lnTo>
                      <a:pt x="961" y="1270"/>
                    </a:lnTo>
                    <a:cubicBezTo>
                      <a:pt x="992" y="1270"/>
                      <a:pt x="992" y="1270"/>
                      <a:pt x="1023" y="1270"/>
                    </a:cubicBezTo>
                    <a:cubicBezTo>
                      <a:pt x="1023" y="1302"/>
                      <a:pt x="1054" y="1302"/>
                      <a:pt x="1085" y="1302"/>
                    </a:cubicBezTo>
                    <a:cubicBezTo>
                      <a:pt x="1116" y="1302"/>
                      <a:pt x="1147" y="1333"/>
                      <a:pt x="1147" y="1364"/>
                    </a:cubicBezTo>
                    <a:lnTo>
                      <a:pt x="1178" y="1364"/>
                    </a:lnTo>
                    <a:cubicBezTo>
                      <a:pt x="1178" y="1394"/>
                      <a:pt x="1209" y="1426"/>
                      <a:pt x="1209" y="1457"/>
                    </a:cubicBezTo>
                    <a:cubicBezTo>
                      <a:pt x="1209" y="1457"/>
                      <a:pt x="1209" y="1457"/>
                      <a:pt x="1240" y="1457"/>
                    </a:cubicBezTo>
                    <a:cubicBezTo>
                      <a:pt x="1240" y="1426"/>
                      <a:pt x="1271" y="1394"/>
                      <a:pt x="1302" y="1394"/>
                    </a:cubicBezTo>
                    <a:lnTo>
                      <a:pt x="1302" y="1364"/>
                    </a:lnTo>
                    <a:cubicBezTo>
                      <a:pt x="1302" y="1333"/>
                      <a:pt x="1302" y="1333"/>
                      <a:pt x="1302" y="1333"/>
                    </a:cubicBezTo>
                    <a:cubicBezTo>
                      <a:pt x="1364" y="1333"/>
                      <a:pt x="1364" y="1333"/>
                      <a:pt x="1364" y="1333"/>
                    </a:cubicBezTo>
                    <a:cubicBezTo>
                      <a:pt x="1364" y="1364"/>
                      <a:pt x="1364" y="1364"/>
                      <a:pt x="1364" y="1364"/>
                    </a:cubicBezTo>
                    <a:cubicBezTo>
                      <a:pt x="1364" y="1394"/>
                      <a:pt x="1364" y="1394"/>
                      <a:pt x="1364" y="1426"/>
                    </a:cubicBezTo>
                    <a:lnTo>
                      <a:pt x="1364" y="1426"/>
                    </a:lnTo>
                    <a:cubicBezTo>
                      <a:pt x="1364" y="1457"/>
                      <a:pt x="1395" y="1487"/>
                      <a:pt x="1395" y="1487"/>
                    </a:cubicBezTo>
                    <a:cubicBezTo>
                      <a:pt x="1395" y="1518"/>
                      <a:pt x="1395" y="1518"/>
                      <a:pt x="1395" y="1518"/>
                    </a:cubicBezTo>
                    <a:lnTo>
                      <a:pt x="1426" y="1550"/>
                    </a:lnTo>
                    <a:cubicBezTo>
                      <a:pt x="1457" y="1581"/>
                      <a:pt x="1457" y="1611"/>
                      <a:pt x="1457" y="1642"/>
                    </a:cubicBezTo>
                    <a:lnTo>
                      <a:pt x="1457" y="1642"/>
                    </a:lnTo>
                    <a:lnTo>
                      <a:pt x="1488" y="1674"/>
                    </a:lnTo>
                    <a:cubicBezTo>
                      <a:pt x="1488" y="1674"/>
                      <a:pt x="1488" y="1705"/>
                      <a:pt x="1519" y="1705"/>
                    </a:cubicBezTo>
                    <a:cubicBezTo>
                      <a:pt x="1519" y="1705"/>
                      <a:pt x="1519" y="1705"/>
                      <a:pt x="1550" y="1705"/>
                    </a:cubicBezTo>
                    <a:cubicBezTo>
                      <a:pt x="1581" y="1705"/>
                      <a:pt x="1581" y="1705"/>
                      <a:pt x="1581" y="1705"/>
                    </a:cubicBezTo>
                    <a:lnTo>
                      <a:pt x="1581" y="1705"/>
                    </a:lnTo>
                    <a:cubicBezTo>
                      <a:pt x="1612" y="1705"/>
                      <a:pt x="1612" y="1705"/>
                      <a:pt x="1643" y="1735"/>
                    </a:cubicBezTo>
                    <a:lnTo>
                      <a:pt x="1643" y="1735"/>
                    </a:lnTo>
                    <a:cubicBezTo>
                      <a:pt x="1643" y="1735"/>
                      <a:pt x="1643" y="1735"/>
                      <a:pt x="1674" y="1735"/>
                    </a:cubicBezTo>
                    <a:lnTo>
                      <a:pt x="1674" y="1705"/>
                    </a:lnTo>
                    <a:cubicBezTo>
                      <a:pt x="1705" y="1705"/>
                      <a:pt x="1705" y="1705"/>
                      <a:pt x="1736" y="1705"/>
                    </a:cubicBezTo>
                    <a:lnTo>
                      <a:pt x="1736" y="1705"/>
                    </a:lnTo>
                    <a:lnTo>
                      <a:pt x="1736" y="1705"/>
                    </a:lnTo>
                    <a:cubicBezTo>
                      <a:pt x="1767" y="1705"/>
                      <a:pt x="1767" y="1705"/>
                      <a:pt x="1798" y="1735"/>
                    </a:cubicBezTo>
                    <a:lnTo>
                      <a:pt x="1798" y="1735"/>
                    </a:lnTo>
                    <a:cubicBezTo>
                      <a:pt x="1829" y="1735"/>
                      <a:pt x="1829" y="1705"/>
                      <a:pt x="1860" y="1705"/>
                    </a:cubicBezTo>
                    <a:lnTo>
                      <a:pt x="1860" y="1705"/>
                    </a:lnTo>
                    <a:cubicBezTo>
                      <a:pt x="1860" y="1674"/>
                      <a:pt x="1891" y="1674"/>
                      <a:pt x="1922" y="1674"/>
                    </a:cubicBezTo>
                    <a:lnTo>
                      <a:pt x="1922" y="1674"/>
                    </a:lnTo>
                    <a:lnTo>
                      <a:pt x="1922" y="1674"/>
                    </a:lnTo>
                    <a:cubicBezTo>
                      <a:pt x="1953" y="1674"/>
                      <a:pt x="1953" y="1674"/>
                      <a:pt x="1953" y="1674"/>
                    </a:cubicBezTo>
                    <a:cubicBezTo>
                      <a:pt x="1984" y="1674"/>
                      <a:pt x="1984" y="1674"/>
                      <a:pt x="1984" y="1674"/>
                    </a:cubicBezTo>
                    <a:cubicBezTo>
                      <a:pt x="1984" y="1674"/>
                      <a:pt x="1984" y="1674"/>
                      <a:pt x="1984" y="1642"/>
                    </a:cubicBezTo>
                    <a:lnTo>
                      <a:pt x="1984" y="1642"/>
                    </a:lnTo>
                    <a:cubicBezTo>
                      <a:pt x="1984" y="1642"/>
                      <a:pt x="1984" y="1611"/>
                      <a:pt x="1984" y="1581"/>
                    </a:cubicBezTo>
                    <a:cubicBezTo>
                      <a:pt x="2015" y="1518"/>
                      <a:pt x="2046" y="1487"/>
                      <a:pt x="2046" y="1457"/>
                    </a:cubicBezTo>
                    <a:lnTo>
                      <a:pt x="2046" y="1426"/>
                    </a:lnTo>
                    <a:lnTo>
                      <a:pt x="2046" y="1426"/>
                    </a:lnTo>
                    <a:cubicBezTo>
                      <a:pt x="2046" y="1394"/>
                      <a:pt x="2077" y="1364"/>
                      <a:pt x="2108" y="1364"/>
                    </a:cubicBezTo>
                    <a:cubicBezTo>
                      <a:pt x="2108" y="1333"/>
                      <a:pt x="2108" y="1333"/>
                      <a:pt x="2139" y="1333"/>
                    </a:cubicBezTo>
                    <a:cubicBezTo>
                      <a:pt x="2139" y="1302"/>
                      <a:pt x="2139" y="1270"/>
                      <a:pt x="2139" y="1270"/>
                    </a:cubicBezTo>
                    <a:cubicBezTo>
                      <a:pt x="2170" y="1240"/>
                      <a:pt x="2170" y="1209"/>
                      <a:pt x="2170" y="1209"/>
                    </a:cubicBezTo>
                    <a:cubicBezTo>
                      <a:pt x="2170" y="1209"/>
                      <a:pt x="2170" y="1146"/>
                      <a:pt x="2170" y="1116"/>
                    </a:cubicBezTo>
                    <a:lnTo>
                      <a:pt x="2170" y="1116"/>
                    </a:lnTo>
                    <a:lnTo>
                      <a:pt x="2170" y="1085"/>
                    </a:lnTo>
                    <a:cubicBezTo>
                      <a:pt x="2170" y="1085"/>
                      <a:pt x="2170" y="1085"/>
                      <a:pt x="2170" y="105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1" name="Freeform 143">
                <a:extLst>
                  <a:ext uri="{FF2B5EF4-FFF2-40B4-BE49-F238E27FC236}">
                    <a16:creationId xmlns:a16="http://schemas.microsoft.com/office/drawing/2014/main" xmlns="" id="{F9795E98-AA90-44F0-A0B1-4CCC1F3DC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5775" y="2538413"/>
                <a:ext cx="201613" cy="246062"/>
              </a:xfrm>
              <a:custGeom>
                <a:avLst/>
                <a:gdLst>
                  <a:gd name="T0" fmla="*/ 465 w 559"/>
                  <a:gd name="T1" fmla="*/ 403 h 683"/>
                  <a:gd name="T2" fmla="*/ 434 w 559"/>
                  <a:gd name="T3" fmla="*/ 372 h 683"/>
                  <a:gd name="T4" fmla="*/ 434 w 559"/>
                  <a:gd name="T5" fmla="*/ 310 h 683"/>
                  <a:gd name="T6" fmla="*/ 404 w 559"/>
                  <a:gd name="T7" fmla="*/ 279 h 683"/>
                  <a:gd name="T8" fmla="*/ 372 w 559"/>
                  <a:gd name="T9" fmla="*/ 279 h 683"/>
                  <a:gd name="T10" fmla="*/ 341 w 559"/>
                  <a:gd name="T11" fmla="*/ 248 h 683"/>
                  <a:gd name="T12" fmla="*/ 341 w 559"/>
                  <a:gd name="T13" fmla="*/ 217 h 683"/>
                  <a:gd name="T14" fmla="*/ 341 w 559"/>
                  <a:gd name="T15" fmla="*/ 217 h 683"/>
                  <a:gd name="T16" fmla="*/ 280 w 559"/>
                  <a:gd name="T17" fmla="*/ 186 h 683"/>
                  <a:gd name="T18" fmla="*/ 217 w 559"/>
                  <a:gd name="T19" fmla="*/ 124 h 683"/>
                  <a:gd name="T20" fmla="*/ 155 w 559"/>
                  <a:gd name="T21" fmla="*/ 62 h 683"/>
                  <a:gd name="T22" fmla="*/ 124 w 559"/>
                  <a:gd name="T23" fmla="*/ 31 h 683"/>
                  <a:gd name="T24" fmla="*/ 93 w 559"/>
                  <a:gd name="T25" fmla="*/ 0 h 683"/>
                  <a:gd name="T26" fmla="*/ 93 w 559"/>
                  <a:gd name="T27" fmla="*/ 0 h 683"/>
                  <a:gd name="T28" fmla="*/ 32 w 559"/>
                  <a:gd name="T29" fmla="*/ 0 h 683"/>
                  <a:gd name="T30" fmla="*/ 0 w 559"/>
                  <a:gd name="T31" fmla="*/ 0 h 683"/>
                  <a:gd name="T32" fmla="*/ 32 w 559"/>
                  <a:gd name="T33" fmla="*/ 31 h 683"/>
                  <a:gd name="T34" fmla="*/ 63 w 559"/>
                  <a:gd name="T35" fmla="*/ 62 h 683"/>
                  <a:gd name="T36" fmla="*/ 93 w 559"/>
                  <a:gd name="T37" fmla="*/ 93 h 683"/>
                  <a:gd name="T38" fmla="*/ 124 w 559"/>
                  <a:gd name="T39" fmla="*/ 155 h 683"/>
                  <a:gd name="T40" fmla="*/ 187 w 559"/>
                  <a:gd name="T41" fmla="*/ 186 h 683"/>
                  <a:gd name="T42" fmla="*/ 217 w 559"/>
                  <a:gd name="T43" fmla="*/ 248 h 683"/>
                  <a:gd name="T44" fmla="*/ 217 w 559"/>
                  <a:gd name="T45" fmla="*/ 279 h 683"/>
                  <a:gd name="T46" fmla="*/ 310 w 559"/>
                  <a:gd name="T47" fmla="*/ 403 h 683"/>
                  <a:gd name="T48" fmla="*/ 372 w 559"/>
                  <a:gd name="T49" fmla="*/ 527 h 683"/>
                  <a:gd name="T50" fmla="*/ 434 w 559"/>
                  <a:gd name="T51" fmla="*/ 589 h 683"/>
                  <a:gd name="T52" fmla="*/ 465 w 559"/>
                  <a:gd name="T53" fmla="*/ 620 h 683"/>
                  <a:gd name="T54" fmla="*/ 496 w 559"/>
                  <a:gd name="T55" fmla="*/ 651 h 683"/>
                  <a:gd name="T56" fmla="*/ 528 w 559"/>
                  <a:gd name="T57" fmla="*/ 651 h 683"/>
                  <a:gd name="T58" fmla="*/ 558 w 559"/>
                  <a:gd name="T59" fmla="*/ 651 h 683"/>
                  <a:gd name="T60" fmla="*/ 558 w 559"/>
                  <a:gd name="T61" fmla="*/ 589 h 683"/>
                  <a:gd name="T62" fmla="*/ 558 w 559"/>
                  <a:gd name="T63" fmla="*/ 558 h 683"/>
                  <a:gd name="T64" fmla="*/ 528 w 559"/>
                  <a:gd name="T65" fmla="*/ 527 h 683"/>
                  <a:gd name="T66" fmla="*/ 528 w 559"/>
                  <a:gd name="T67" fmla="*/ 496 h 683"/>
                  <a:gd name="T68" fmla="*/ 496 w 559"/>
                  <a:gd name="T69" fmla="*/ 465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9" h="683">
                    <a:moveTo>
                      <a:pt x="465" y="403"/>
                    </a:moveTo>
                    <a:lnTo>
                      <a:pt x="465" y="403"/>
                    </a:lnTo>
                    <a:lnTo>
                      <a:pt x="465" y="403"/>
                    </a:lnTo>
                    <a:cubicBezTo>
                      <a:pt x="465" y="403"/>
                      <a:pt x="434" y="403"/>
                      <a:pt x="434" y="372"/>
                    </a:cubicBezTo>
                    <a:cubicBezTo>
                      <a:pt x="434" y="372"/>
                      <a:pt x="434" y="372"/>
                      <a:pt x="434" y="341"/>
                    </a:cubicBezTo>
                    <a:cubicBezTo>
                      <a:pt x="434" y="341"/>
                      <a:pt x="404" y="341"/>
                      <a:pt x="434" y="310"/>
                    </a:cubicBezTo>
                    <a:lnTo>
                      <a:pt x="434" y="310"/>
                    </a:lnTo>
                    <a:cubicBezTo>
                      <a:pt x="404" y="310"/>
                      <a:pt x="404" y="310"/>
                      <a:pt x="404" y="279"/>
                    </a:cubicBezTo>
                    <a:lnTo>
                      <a:pt x="404" y="279"/>
                    </a:lnTo>
                    <a:lnTo>
                      <a:pt x="372" y="279"/>
                    </a:lnTo>
                    <a:lnTo>
                      <a:pt x="372" y="279"/>
                    </a:lnTo>
                    <a:cubicBezTo>
                      <a:pt x="341" y="248"/>
                      <a:pt x="341" y="248"/>
                      <a:pt x="341" y="248"/>
                    </a:cubicBezTo>
                    <a:lnTo>
                      <a:pt x="341" y="248"/>
                    </a:lnTo>
                    <a:lnTo>
                      <a:pt x="341" y="217"/>
                    </a:lnTo>
                    <a:lnTo>
                      <a:pt x="341" y="217"/>
                    </a:lnTo>
                    <a:lnTo>
                      <a:pt x="341" y="217"/>
                    </a:lnTo>
                    <a:cubicBezTo>
                      <a:pt x="310" y="217"/>
                      <a:pt x="310" y="186"/>
                      <a:pt x="310" y="186"/>
                    </a:cubicBezTo>
                    <a:cubicBezTo>
                      <a:pt x="280" y="186"/>
                      <a:pt x="280" y="186"/>
                      <a:pt x="280" y="186"/>
                    </a:cubicBezTo>
                    <a:cubicBezTo>
                      <a:pt x="280" y="186"/>
                      <a:pt x="248" y="186"/>
                      <a:pt x="217" y="186"/>
                    </a:cubicBezTo>
                    <a:cubicBezTo>
                      <a:pt x="217" y="155"/>
                      <a:pt x="217" y="155"/>
                      <a:pt x="217" y="124"/>
                    </a:cubicBezTo>
                    <a:lnTo>
                      <a:pt x="217" y="124"/>
                    </a:lnTo>
                    <a:cubicBezTo>
                      <a:pt x="187" y="124"/>
                      <a:pt x="155" y="93"/>
                      <a:pt x="155" y="62"/>
                    </a:cubicBezTo>
                    <a:cubicBezTo>
                      <a:pt x="124" y="62"/>
                      <a:pt x="124" y="62"/>
                      <a:pt x="124" y="31"/>
                    </a:cubicBezTo>
                    <a:lnTo>
                      <a:pt x="124" y="31"/>
                    </a:lnTo>
                    <a:cubicBezTo>
                      <a:pt x="124" y="31"/>
                      <a:pt x="124" y="31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93" y="0"/>
                      <a:pt x="93" y="0"/>
                      <a:pt x="63" y="0"/>
                    </a:cubicBezTo>
                    <a:cubicBezTo>
                      <a:pt x="63" y="0"/>
                      <a:pt x="63" y="0"/>
                      <a:pt x="32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2" y="0"/>
                      <a:pt x="32" y="0"/>
                      <a:pt x="32" y="31"/>
                    </a:cubicBezTo>
                    <a:cubicBezTo>
                      <a:pt x="32" y="31"/>
                      <a:pt x="32" y="62"/>
                      <a:pt x="63" y="62"/>
                    </a:cubicBezTo>
                    <a:lnTo>
                      <a:pt x="63" y="62"/>
                    </a:lnTo>
                    <a:lnTo>
                      <a:pt x="93" y="62"/>
                    </a:lnTo>
                    <a:lnTo>
                      <a:pt x="93" y="93"/>
                    </a:lnTo>
                    <a:cubicBezTo>
                      <a:pt x="124" y="124"/>
                      <a:pt x="124" y="124"/>
                      <a:pt x="124" y="155"/>
                    </a:cubicBezTo>
                    <a:lnTo>
                      <a:pt x="124" y="155"/>
                    </a:lnTo>
                    <a:lnTo>
                      <a:pt x="155" y="155"/>
                    </a:lnTo>
                    <a:lnTo>
                      <a:pt x="187" y="186"/>
                    </a:lnTo>
                    <a:lnTo>
                      <a:pt x="187" y="186"/>
                    </a:lnTo>
                    <a:cubicBezTo>
                      <a:pt x="187" y="217"/>
                      <a:pt x="217" y="217"/>
                      <a:pt x="217" y="248"/>
                    </a:cubicBezTo>
                    <a:lnTo>
                      <a:pt x="217" y="248"/>
                    </a:lnTo>
                    <a:lnTo>
                      <a:pt x="217" y="279"/>
                    </a:lnTo>
                    <a:cubicBezTo>
                      <a:pt x="217" y="279"/>
                      <a:pt x="217" y="279"/>
                      <a:pt x="248" y="310"/>
                    </a:cubicBezTo>
                    <a:cubicBezTo>
                      <a:pt x="248" y="310"/>
                      <a:pt x="280" y="372"/>
                      <a:pt x="310" y="403"/>
                    </a:cubicBezTo>
                    <a:cubicBezTo>
                      <a:pt x="310" y="434"/>
                      <a:pt x="310" y="465"/>
                      <a:pt x="310" y="465"/>
                    </a:cubicBezTo>
                    <a:cubicBezTo>
                      <a:pt x="310" y="465"/>
                      <a:pt x="341" y="496"/>
                      <a:pt x="372" y="527"/>
                    </a:cubicBezTo>
                    <a:lnTo>
                      <a:pt x="404" y="589"/>
                    </a:lnTo>
                    <a:cubicBezTo>
                      <a:pt x="434" y="589"/>
                      <a:pt x="434" y="589"/>
                      <a:pt x="434" y="589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51"/>
                      <a:pt x="496" y="651"/>
                      <a:pt x="496" y="651"/>
                    </a:cubicBezTo>
                    <a:lnTo>
                      <a:pt x="496" y="682"/>
                    </a:lnTo>
                    <a:cubicBezTo>
                      <a:pt x="528" y="682"/>
                      <a:pt x="528" y="651"/>
                      <a:pt x="528" y="651"/>
                    </a:cubicBezTo>
                    <a:cubicBezTo>
                      <a:pt x="528" y="651"/>
                      <a:pt x="528" y="651"/>
                      <a:pt x="558" y="651"/>
                    </a:cubicBezTo>
                    <a:lnTo>
                      <a:pt x="558" y="651"/>
                    </a:lnTo>
                    <a:lnTo>
                      <a:pt x="558" y="651"/>
                    </a:lnTo>
                    <a:cubicBezTo>
                      <a:pt x="558" y="651"/>
                      <a:pt x="558" y="620"/>
                      <a:pt x="558" y="589"/>
                    </a:cubicBezTo>
                    <a:lnTo>
                      <a:pt x="558" y="589"/>
                    </a:lnTo>
                    <a:lnTo>
                      <a:pt x="558" y="558"/>
                    </a:lnTo>
                    <a:lnTo>
                      <a:pt x="558" y="558"/>
                    </a:lnTo>
                    <a:cubicBezTo>
                      <a:pt x="528" y="527"/>
                      <a:pt x="528" y="527"/>
                      <a:pt x="528" y="527"/>
                    </a:cubicBezTo>
                    <a:cubicBezTo>
                      <a:pt x="558" y="527"/>
                      <a:pt x="558" y="527"/>
                      <a:pt x="558" y="527"/>
                    </a:cubicBezTo>
                    <a:cubicBezTo>
                      <a:pt x="528" y="527"/>
                      <a:pt x="528" y="496"/>
                      <a:pt x="528" y="496"/>
                    </a:cubicBezTo>
                    <a:lnTo>
                      <a:pt x="528" y="496"/>
                    </a:lnTo>
                    <a:cubicBezTo>
                      <a:pt x="528" y="496"/>
                      <a:pt x="496" y="496"/>
                      <a:pt x="496" y="465"/>
                    </a:cubicBezTo>
                    <a:cubicBezTo>
                      <a:pt x="465" y="465"/>
                      <a:pt x="465" y="434"/>
                      <a:pt x="465" y="40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4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2" name="Freeform 144">
                <a:extLst>
                  <a:ext uri="{FF2B5EF4-FFF2-40B4-BE49-F238E27FC236}">
                    <a16:creationId xmlns:a16="http://schemas.microsoft.com/office/drawing/2014/main" xmlns="" id="{8F157A13-AE45-4051-B7A4-0A55215F5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3138" y="1377950"/>
                <a:ext cx="33337" cy="11113"/>
              </a:xfrm>
              <a:custGeom>
                <a:avLst/>
                <a:gdLst>
                  <a:gd name="T0" fmla="*/ 62 w 94"/>
                  <a:gd name="T1" fmla="*/ 0 h 33"/>
                  <a:gd name="T2" fmla="*/ 62 w 94"/>
                  <a:gd name="T3" fmla="*/ 0 h 33"/>
                  <a:gd name="T4" fmla="*/ 62 w 94"/>
                  <a:gd name="T5" fmla="*/ 0 h 33"/>
                  <a:gd name="T6" fmla="*/ 32 w 94"/>
                  <a:gd name="T7" fmla="*/ 0 h 33"/>
                  <a:gd name="T8" fmla="*/ 32 w 94"/>
                  <a:gd name="T9" fmla="*/ 0 h 33"/>
                  <a:gd name="T10" fmla="*/ 32 w 94"/>
                  <a:gd name="T11" fmla="*/ 0 h 33"/>
                  <a:gd name="T12" fmla="*/ 0 w 94"/>
                  <a:gd name="T13" fmla="*/ 0 h 33"/>
                  <a:gd name="T14" fmla="*/ 0 w 94"/>
                  <a:gd name="T15" fmla="*/ 0 h 33"/>
                  <a:gd name="T16" fmla="*/ 0 w 94"/>
                  <a:gd name="T17" fmla="*/ 0 h 33"/>
                  <a:gd name="T18" fmla="*/ 0 w 94"/>
                  <a:gd name="T19" fmla="*/ 32 h 33"/>
                  <a:gd name="T20" fmla="*/ 0 w 94"/>
                  <a:gd name="T21" fmla="*/ 32 h 33"/>
                  <a:gd name="T22" fmla="*/ 0 w 94"/>
                  <a:gd name="T23" fmla="*/ 32 h 33"/>
                  <a:gd name="T24" fmla="*/ 0 w 94"/>
                  <a:gd name="T25" fmla="*/ 32 h 33"/>
                  <a:gd name="T26" fmla="*/ 32 w 94"/>
                  <a:gd name="T27" fmla="*/ 32 h 33"/>
                  <a:gd name="T28" fmla="*/ 62 w 94"/>
                  <a:gd name="T29" fmla="*/ 32 h 33"/>
                  <a:gd name="T30" fmla="*/ 62 w 94"/>
                  <a:gd name="T31" fmla="*/ 32 h 33"/>
                  <a:gd name="T32" fmla="*/ 93 w 94"/>
                  <a:gd name="T33" fmla="*/ 32 h 33"/>
                  <a:gd name="T34" fmla="*/ 93 w 94"/>
                  <a:gd name="T35" fmla="*/ 32 h 33"/>
                  <a:gd name="T36" fmla="*/ 62 w 94"/>
                  <a:gd name="T3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33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32" y="32"/>
                      <a:pt x="32" y="32"/>
                      <a:pt x="32" y="32"/>
                    </a:cubicBezTo>
                    <a:cubicBezTo>
                      <a:pt x="62" y="32"/>
                      <a:pt x="62" y="32"/>
                      <a:pt x="62" y="32"/>
                    </a:cubicBezTo>
                    <a:lnTo>
                      <a:pt x="62" y="32"/>
                    </a:lnTo>
                    <a:lnTo>
                      <a:pt x="93" y="32"/>
                    </a:lnTo>
                    <a:lnTo>
                      <a:pt x="93" y="32"/>
                    </a:lnTo>
                    <a:cubicBezTo>
                      <a:pt x="93" y="32"/>
                      <a:pt x="62" y="32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3" name="Freeform 145">
                <a:extLst>
                  <a:ext uri="{FF2B5EF4-FFF2-40B4-BE49-F238E27FC236}">
                    <a16:creationId xmlns:a16="http://schemas.microsoft.com/office/drawing/2014/main" xmlns="" id="{9BF936CD-26B6-497B-B70A-AF957443E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100" y="1401763"/>
                <a:ext cx="66675" cy="55562"/>
              </a:xfrm>
              <a:custGeom>
                <a:avLst/>
                <a:gdLst>
                  <a:gd name="T0" fmla="*/ 186 w 187"/>
                  <a:gd name="T1" fmla="*/ 62 h 155"/>
                  <a:gd name="T2" fmla="*/ 186 w 187"/>
                  <a:gd name="T3" fmla="*/ 62 h 155"/>
                  <a:gd name="T4" fmla="*/ 186 w 187"/>
                  <a:gd name="T5" fmla="*/ 30 h 155"/>
                  <a:gd name="T6" fmla="*/ 156 w 187"/>
                  <a:gd name="T7" fmla="*/ 30 h 155"/>
                  <a:gd name="T8" fmla="*/ 124 w 187"/>
                  <a:gd name="T9" fmla="*/ 30 h 155"/>
                  <a:gd name="T10" fmla="*/ 93 w 187"/>
                  <a:gd name="T11" fmla="*/ 0 h 155"/>
                  <a:gd name="T12" fmla="*/ 32 w 187"/>
                  <a:gd name="T13" fmla="*/ 0 h 155"/>
                  <a:gd name="T14" fmla="*/ 32 w 187"/>
                  <a:gd name="T15" fmla="*/ 0 h 155"/>
                  <a:gd name="T16" fmla="*/ 32 w 187"/>
                  <a:gd name="T17" fmla="*/ 0 h 155"/>
                  <a:gd name="T18" fmla="*/ 0 w 187"/>
                  <a:gd name="T19" fmla="*/ 0 h 155"/>
                  <a:gd name="T20" fmla="*/ 0 w 187"/>
                  <a:gd name="T21" fmla="*/ 0 h 155"/>
                  <a:gd name="T22" fmla="*/ 0 w 187"/>
                  <a:gd name="T23" fmla="*/ 0 h 155"/>
                  <a:gd name="T24" fmla="*/ 0 w 187"/>
                  <a:gd name="T25" fmla="*/ 0 h 155"/>
                  <a:gd name="T26" fmla="*/ 0 w 187"/>
                  <a:gd name="T27" fmla="*/ 30 h 155"/>
                  <a:gd name="T28" fmla="*/ 32 w 187"/>
                  <a:gd name="T29" fmla="*/ 30 h 155"/>
                  <a:gd name="T30" fmla="*/ 32 w 187"/>
                  <a:gd name="T31" fmla="*/ 30 h 155"/>
                  <a:gd name="T32" fmla="*/ 62 w 187"/>
                  <a:gd name="T33" fmla="*/ 62 h 155"/>
                  <a:gd name="T34" fmla="*/ 32 w 187"/>
                  <a:gd name="T35" fmla="*/ 93 h 155"/>
                  <a:gd name="T36" fmla="*/ 32 w 187"/>
                  <a:gd name="T37" fmla="*/ 124 h 155"/>
                  <a:gd name="T38" fmla="*/ 0 w 187"/>
                  <a:gd name="T39" fmla="*/ 124 h 155"/>
                  <a:gd name="T40" fmla="*/ 0 w 187"/>
                  <a:gd name="T41" fmla="*/ 154 h 155"/>
                  <a:gd name="T42" fmla="*/ 0 w 187"/>
                  <a:gd name="T43" fmla="*/ 154 h 155"/>
                  <a:gd name="T44" fmla="*/ 32 w 187"/>
                  <a:gd name="T45" fmla="*/ 154 h 155"/>
                  <a:gd name="T46" fmla="*/ 32 w 187"/>
                  <a:gd name="T47" fmla="*/ 154 h 155"/>
                  <a:gd name="T48" fmla="*/ 32 w 187"/>
                  <a:gd name="T49" fmla="*/ 154 h 155"/>
                  <a:gd name="T50" fmla="*/ 62 w 187"/>
                  <a:gd name="T51" fmla="*/ 154 h 155"/>
                  <a:gd name="T52" fmla="*/ 93 w 187"/>
                  <a:gd name="T53" fmla="*/ 124 h 155"/>
                  <a:gd name="T54" fmla="*/ 93 w 187"/>
                  <a:gd name="T55" fmla="*/ 124 h 155"/>
                  <a:gd name="T56" fmla="*/ 93 w 187"/>
                  <a:gd name="T57" fmla="*/ 124 h 155"/>
                  <a:gd name="T58" fmla="*/ 156 w 187"/>
                  <a:gd name="T59" fmla="*/ 93 h 155"/>
                  <a:gd name="T60" fmla="*/ 156 w 187"/>
                  <a:gd name="T61" fmla="*/ 93 h 155"/>
                  <a:gd name="T62" fmla="*/ 156 w 187"/>
                  <a:gd name="T63" fmla="*/ 93 h 155"/>
                  <a:gd name="T64" fmla="*/ 186 w 187"/>
                  <a:gd name="T65" fmla="*/ 93 h 155"/>
                  <a:gd name="T66" fmla="*/ 186 w 187"/>
                  <a:gd name="T67" fmla="*/ 93 h 155"/>
                  <a:gd name="T68" fmla="*/ 186 w 187"/>
                  <a:gd name="T69" fmla="*/ 93 h 155"/>
                  <a:gd name="T70" fmla="*/ 186 w 187"/>
                  <a:gd name="T71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7" h="155">
                    <a:moveTo>
                      <a:pt x="186" y="62"/>
                    </a:moveTo>
                    <a:lnTo>
                      <a:pt x="186" y="62"/>
                    </a:lnTo>
                    <a:lnTo>
                      <a:pt x="186" y="30"/>
                    </a:lnTo>
                    <a:lnTo>
                      <a:pt x="156" y="30"/>
                    </a:lnTo>
                    <a:lnTo>
                      <a:pt x="124" y="30"/>
                    </a:lnTo>
                    <a:cubicBezTo>
                      <a:pt x="124" y="30"/>
                      <a:pt x="93" y="30"/>
                      <a:pt x="93" y="0"/>
                    </a:cubicBezTo>
                    <a:cubicBezTo>
                      <a:pt x="62" y="0"/>
                      <a:pt x="62" y="0"/>
                      <a:pt x="32" y="0"/>
                    </a:cubicBez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32" y="30"/>
                    </a:cubicBezTo>
                    <a:lnTo>
                      <a:pt x="32" y="30"/>
                    </a:lnTo>
                    <a:cubicBezTo>
                      <a:pt x="32" y="62"/>
                      <a:pt x="62" y="62"/>
                      <a:pt x="62" y="62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32" y="154"/>
                    </a:lnTo>
                    <a:lnTo>
                      <a:pt x="62" y="154"/>
                    </a:lnTo>
                    <a:cubicBezTo>
                      <a:pt x="62" y="124"/>
                      <a:pt x="62" y="124"/>
                      <a:pt x="93" y="124"/>
                    </a:cubicBezTo>
                    <a:lnTo>
                      <a:pt x="93" y="124"/>
                    </a:lnTo>
                    <a:lnTo>
                      <a:pt x="93" y="124"/>
                    </a:lnTo>
                    <a:cubicBezTo>
                      <a:pt x="124" y="93"/>
                      <a:pt x="124" y="93"/>
                      <a:pt x="156" y="93"/>
                    </a:cubicBezTo>
                    <a:lnTo>
                      <a:pt x="156" y="93"/>
                    </a:lnTo>
                    <a:lnTo>
                      <a:pt x="15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93"/>
                    </a:lnTo>
                    <a:lnTo>
                      <a:pt x="186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4" name="Freeform 146">
                <a:extLst>
                  <a:ext uri="{FF2B5EF4-FFF2-40B4-BE49-F238E27FC236}">
                    <a16:creationId xmlns:a16="http://schemas.microsoft.com/office/drawing/2014/main" xmlns="" id="{3AEC5F41-126A-4F0E-82B6-0B5EC2F01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1311275"/>
                <a:ext cx="134937" cy="168275"/>
              </a:xfrm>
              <a:custGeom>
                <a:avLst/>
                <a:gdLst>
                  <a:gd name="T0" fmla="*/ 248 w 373"/>
                  <a:gd name="T1" fmla="*/ 434 h 466"/>
                  <a:gd name="T2" fmla="*/ 310 w 373"/>
                  <a:gd name="T3" fmla="*/ 434 h 466"/>
                  <a:gd name="T4" fmla="*/ 341 w 373"/>
                  <a:gd name="T5" fmla="*/ 434 h 466"/>
                  <a:gd name="T6" fmla="*/ 341 w 373"/>
                  <a:gd name="T7" fmla="*/ 372 h 466"/>
                  <a:gd name="T8" fmla="*/ 372 w 373"/>
                  <a:gd name="T9" fmla="*/ 341 h 466"/>
                  <a:gd name="T10" fmla="*/ 341 w 373"/>
                  <a:gd name="T11" fmla="*/ 341 h 466"/>
                  <a:gd name="T12" fmla="*/ 310 w 373"/>
                  <a:gd name="T13" fmla="*/ 341 h 466"/>
                  <a:gd name="T14" fmla="*/ 280 w 373"/>
                  <a:gd name="T15" fmla="*/ 310 h 466"/>
                  <a:gd name="T16" fmla="*/ 280 w 373"/>
                  <a:gd name="T17" fmla="*/ 278 h 466"/>
                  <a:gd name="T18" fmla="*/ 280 w 373"/>
                  <a:gd name="T19" fmla="*/ 248 h 466"/>
                  <a:gd name="T20" fmla="*/ 217 w 373"/>
                  <a:gd name="T21" fmla="*/ 217 h 466"/>
                  <a:gd name="T22" fmla="*/ 186 w 373"/>
                  <a:gd name="T23" fmla="*/ 185 h 466"/>
                  <a:gd name="T24" fmla="*/ 156 w 373"/>
                  <a:gd name="T25" fmla="*/ 154 h 466"/>
                  <a:gd name="T26" fmla="*/ 124 w 373"/>
                  <a:gd name="T27" fmla="*/ 154 h 466"/>
                  <a:gd name="T28" fmla="*/ 93 w 373"/>
                  <a:gd name="T29" fmla="*/ 124 h 466"/>
                  <a:gd name="T30" fmla="*/ 124 w 373"/>
                  <a:gd name="T31" fmla="*/ 93 h 466"/>
                  <a:gd name="T32" fmla="*/ 156 w 373"/>
                  <a:gd name="T33" fmla="*/ 93 h 466"/>
                  <a:gd name="T34" fmla="*/ 156 w 373"/>
                  <a:gd name="T35" fmla="*/ 30 h 466"/>
                  <a:gd name="T36" fmla="*/ 93 w 373"/>
                  <a:gd name="T37" fmla="*/ 30 h 466"/>
                  <a:gd name="T38" fmla="*/ 62 w 373"/>
                  <a:gd name="T39" fmla="*/ 0 h 466"/>
                  <a:gd name="T40" fmla="*/ 31 w 373"/>
                  <a:gd name="T41" fmla="*/ 0 h 466"/>
                  <a:gd name="T42" fmla="*/ 31 w 373"/>
                  <a:gd name="T43" fmla="*/ 30 h 466"/>
                  <a:gd name="T44" fmla="*/ 0 w 373"/>
                  <a:gd name="T45" fmla="*/ 62 h 466"/>
                  <a:gd name="T46" fmla="*/ 0 w 373"/>
                  <a:gd name="T47" fmla="*/ 93 h 466"/>
                  <a:gd name="T48" fmla="*/ 0 w 373"/>
                  <a:gd name="T49" fmla="*/ 93 h 466"/>
                  <a:gd name="T50" fmla="*/ 31 w 373"/>
                  <a:gd name="T51" fmla="*/ 93 h 466"/>
                  <a:gd name="T52" fmla="*/ 31 w 373"/>
                  <a:gd name="T53" fmla="*/ 154 h 466"/>
                  <a:gd name="T54" fmla="*/ 31 w 373"/>
                  <a:gd name="T55" fmla="*/ 185 h 466"/>
                  <a:gd name="T56" fmla="*/ 62 w 373"/>
                  <a:gd name="T57" fmla="*/ 185 h 466"/>
                  <a:gd name="T58" fmla="*/ 62 w 373"/>
                  <a:gd name="T59" fmla="*/ 185 h 466"/>
                  <a:gd name="T60" fmla="*/ 124 w 373"/>
                  <a:gd name="T61" fmla="*/ 185 h 466"/>
                  <a:gd name="T62" fmla="*/ 124 w 373"/>
                  <a:gd name="T63" fmla="*/ 217 h 466"/>
                  <a:gd name="T64" fmla="*/ 156 w 373"/>
                  <a:gd name="T65" fmla="*/ 278 h 466"/>
                  <a:gd name="T66" fmla="*/ 93 w 373"/>
                  <a:gd name="T67" fmla="*/ 341 h 466"/>
                  <a:gd name="T68" fmla="*/ 62 w 373"/>
                  <a:gd name="T69" fmla="*/ 372 h 466"/>
                  <a:gd name="T70" fmla="*/ 124 w 373"/>
                  <a:gd name="T71" fmla="*/ 402 h 466"/>
                  <a:gd name="T72" fmla="*/ 156 w 373"/>
                  <a:gd name="T73" fmla="*/ 372 h 466"/>
                  <a:gd name="T74" fmla="*/ 156 w 373"/>
                  <a:gd name="T75" fmla="*/ 434 h 466"/>
                  <a:gd name="T76" fmla="*/ 156 w 373"/>
                  <a:gd name="T77" fmla="*/ 434 h 466"/>
                  <a:gd name="T78" fmla="*/ 186 w 373"/>
                  <a:gd name="T79" fmla="*/ 434 h 466"/>
                  <a:gd name="T80" fmla="*/ 248 w 373"/>
                  <a:gd name="T81" fmla="*/ 43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3" h="466">
                    <a:moveTo>
                      <a:pt x="248" y="434"/>
                    </a:moveTo>
                    <a:lnTo>
                      <a:pt x="248" y="434"/>
                    </a:lnTo>
                    <a:lnTo>
                      <a:pt x="280" y="434"/>
                    </a:lnTo>
                    <a:cubicBezTo>
                      <a:pt x="310" y="434"/>
                      <a:pt x="310" y="434"/>
                      <a:pt x="310" y="434"/>
                    </a:cubicBezTo>
                    <a:lnTo>
                      <a:pt x="341" y="434"/>
                    </a:lnTo>
                    <a:lnTo>
                      <a:pt x="341" y="434"/>
                    </a:lnTo>
                    <a:lnTo>
                      <a:pt x="341" y="402"/>
                    </a:lnTo>
                    <a:lnTo>
                      <a:pt x="341" y="372"/>
                    </a:lnTo>
                    <a:cubicBezTo>
                      <a:pt x="372" y="372"/>
                      <a:pt x="372" y="372"/>
                      <a:pt x="372" y="341"/>
                    </a:cubicBez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lnTo>
                      <a:pt x="310" y="341"/>
                    </a:lnTo>
                    <a:cubicBezTo>
                      <a:pt x="280" y="341"/>
                      <a:pt x="280" y="341"/>
                      <a:pt x="280" y="341"/>
                    </a:cubicBezTo>
                    <a:cubicBezTo>
                      <a:pt x="280" y="310"/>
                      <a:pt x="280" y="310"/>
                      <a:pt x="280" y="310"/>
                    </a:cubicBezTo>
                    <a:lnTo>
                      <a:pt x="280" y="310"/>
                    </a:lnTo>
                    <a:cubicBezTo>
                      <a:pt x="280" y="310"/>
                      <a:pt x="280" y="310"/>
                      <a:pt x="280" y="278"/>
                    </a:cubicBezTo>
                    <a:lnTo>
                      <a:pt x="280" y="278"/>
                    </a:lnTo>
                    <a:lnTo>
                      <a:pt x="280" y="248"/>
                    </a:lnTo>
                    <a:cubicBezTo>
                      <a:pt x="280" y="248"/>
                      <a:pt x="280" y="248"/>
                      <a:pt x="248" y="248"/>
                    </a:cubicBezTo>
                    <a:cubicBezTo>
                      <a:pt x="248" y="248"/>
                      <a:pt x="248" y="217"/>
                      <a:pt x="217" y="217"/>
                    </a:cubicBezTo>
                    <a:lnTo>
                      <a:pt x="186" y="185"/>
                    </a:lnTo>
                    <a:lnTo>
                      <a:pt x="186" y="185"/>
                    </a:lnTo>
                    <a:cubicBezTo>
                      <a:pt x="186" y="154"/>
                      <a:pt x="186" y="154"/>
                      <a:pt x="156" y="154"/>
                    </a:cubicBezTo>
                    <a:lnTo>
                      <a:pt x="156" y="154"/>
                    </a:lnTo>
                    <a:lnTo>
                      <a:pt x="124" y="154"/>
                    </a:lnTo>
                    <a:lnTo>
                      <a:pt x="124" y="154"/>
                    </a:lnTo>
                    <a:lnTo>
                      <a:pt x="93" y="154"/>
                    </a:lnTo>
                    <a:cubicBezTo>
                      <a:pt x="93" y="124"/>
                      <a:pt x="93" y="124"/>
                      <a:pt x="93" y="124"/>
                    </a:cubicBezTo>
                    <a:cubicBezTo>
                      <a:pt x="93" y="93"/>
                      <a:pt x="93" y="93"/>
                      <a:pt x="124" y="93"/>
                    </a:cubicBezTo>
                    <a:lnTo>
                      <a:pt x="124" y="93"/>
                    </a:lnTo>
                    <a:lnTo>
                      <a:pt x="124" y="93"/>
                    </a:ln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62"/>
                      <a:pt x="156" y="62"/>
                      <a:pt x="156" y="62"/>
                    </a:cubicBezTo>
                    <a:lnTo>
                      <a:pt x="156" y="30"/>
                    </a:lnTo>
                    <a:cubicBezTo>
                      <a:pt x="156" y="30"/>
                      <a:pt x="124" y="30"/>
                      <a:pt x="93" y="30"/>
                    </a:cubicBezTo>
                    <a:lnTo>
                      <a:pt x="93" y="30"/>
                    </a:lnTo>
                    <a:cubicBezTo>
                      <a:pt x="62" y="30"/>
                      <a:pt x="62" y="3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30"/>
                    </a:lnTo>
                    <a:cubicBezTo>
                      <a:pt x="31" y="30"/>
                      <a:pt x="31" y="62"/>
                      <a:pt x="0" y="62"/>
                    </a:cubicBezTo>
                    <a:lnTo>
                      <a:pt x="0" y="62"/>
                    </a:ln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93"/>
                      <a:pt x="0" y="93"/>
                      <a:pt x="31" y="93"/>
                    </a:cubicBezTo>
                    <a:lnTo>
                      <a:pt x="31" y="93"/>
                    </a:lnTo>
                    <a:cubicBezTo>
                      <a:pt x="31" y="93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31" y="154"/>
                    </a:cubicBezTo>
                    <a:lnTo>
                      <a:pt x="31" y="154"/>
                    </a:lnTo>
                    <a:lnTo>
                      <a:pt x="31" y="185"/>
                    </a:lnTo>
                    <a:lnTo>
                      <a:pt x="31" y="185"/>
                    </a:lnTo>
                    <a:cubicBezTo>
                      <a:pt x="31" y="185"/>
                      <a:pt x="31" y="185"/>
                      <a:pt x="62" y="185"/>
                    </a:cubicBezTo>
                    <a:lnTo>
                      <a:pt x="62" y="185"/>
                    </a:lnTo>
                    <a:lnTo>
                      <a:pt x="62" y="185"/>
                    </a:lnTo>
                    <a:cubicBezTo>
                      <a:pt x="62" y="185"/>
                      <a:pt x="93" y="154"/>
                      <a:pt x="124" y="154"/>
                    </a:cubicBezTo>
                    <a:cubicBezTo>
                      <a:pt x="124" y="154"/>
                      <a:pt x="124" y="154"/>
                      <a:pt x="124" y="185"/>
                    </a:cubicBez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56" y="217"/>
                      <a:pt x="156" y="217"/>
                      <a:pt x="156" y="248"/>
                    </a:cubicBezTo>
                    <a:lnTo>
                      <a:pt x="156" y="278"/>
                    </a:lnTo>
                    <a:cubicBezTo>
                      <a:pt x="156" y="310"/>
                      <a:pt x="124" y="341"/>
                      <a:pt x="93" y="341"/>
                    </a:cubicBezTo>
                    <a:lnTo>
                      <a:pt x="93" y="341"/>
                    </a:lnTo>
                    <a:lnTo>
                      <a:pt x="93" y="341"/>
                    </a:lnTo>
                    <a:cubicBezTo>
                      <a:pt x="93" y="372"/>
                      <a:pt x="93" y="372"/>
                      <a:pt x="62" y="372"/>
                    </a:cubicBezTo>
                    <a:cubicBezTo>
                      <a:pt x="93" y="372"/>
                      <a:pt x="93" y="372"/>
                      <a:pt x="93" y="372"/>
                    </a:cubicBezTo>
                    <a:cubicBezTo>
                      <a:pt x="93" y="372"/>
                      <a:pt x="93" y="372"/>
                      <a:pt x="124" y="402"/>
                    </a:cubicBezTo>
                    <a:lnTo>
                      <a:pt x="124" y="372"/>
                    </a:lnTo>
                    <a:lnTo>
                      <a:pt x="156" y="372"/>
                    </a:lnTo>
                    <a:cubicBezTo>
                      <a:pt x="156" y="372"/>
                      <a:pt x="186" y="372"/>
                      <a:pt x="186" y="402"/>
                    </a:cubicBezTo>
                    <a:cubicBezTo>
                      <a:pt x="186" y="402"/>
                      <a:pt x="186" y="402"/>
                      <a:pt x="156" y="434"/>
                    </a:cubicBezTo>
                    <a:lnTo>
                      <a:pt x="156" y="434"/>
                    </a:lnTo>
                    <a:lnTo>
                      <a:pt x="156" y="434"/>
                    </a:lnTo>
                    <a:cubicBezTo>
                      <a:pt x="156" y="434"/>
                      <a:pt x="156" y="465"/>
                      <a:pt x="186" y="465"/>
                    </a:cubicBezTo>
                    <a:lnTo>
                      <a:pt x="186" y="434"/>
                    </a:lnTo>
                    <a:lnTo>
                      <a:pt x="217" y="434"/>
                    </a:lnTo>
                    <a:lnTo>
                      <a:pt x="248" y="43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5" name="Freeform 147">
                <a:extLst>
                  <a:ext uri="{FF2B5EF4-FFF2-40B4-BE49-F238E27FC236}">
                    <a16:creationId xmlns:a16="http://schemas.microsoft.com/office/drawing/2014/main" xmlns="" id="{6D9D1DC1-786A-46DE-BBDD-90EBC7C81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2549525"/>
                <a:ext cx="758825" cy="849313"/>
              </a:xfrm>
              <a:custGeom>
                <a:avLst/>
                <a:gdLst>
                  <a:gd name="T0" fmla="*/ 1085 w 2108"/>
                  <a:gd name="T1" fmla="*/ 155 h 2357"/>
                  <a:gd name="T2" fmla="*/ 992 w 2108"/>
                  <a:gd name="T3" fmla="*/ 155 h 2357"/>
                  <a:gd name="T4" fmla="*/ 898 w 2108"/>
                  <a:gd name="T5" fmla="*/ 186 h 2357"/>
                  <a:gd name="T6" fmla="*/ 774 w 2108"/>
                  <a:gd name="T7" fmla="*/ 217 h 2357"/>
                  <a:gd name="T8" fmla="*/ 713 w 2108"/>
                  <a:gd name="T9" fmla="*/ 124 h 2357"/>
                  <a:gd name="T10" fmla="*/ 682 w 2108"/>
                  <a:gd name="T11" fmla="*/ 0 h 2357"/>
                  <a:gd name="T12" fmla="*/ 620 w 2108"/>
                  <a:gd name="T13" fmla="*/ 62 h 2357"/>
                  <a:gd name="T14" fmla="*/ 558 w 2108"/>
                  <a:gd name="T15" fmla="*/ 62 h 2357"/>
                  <a:gd name="T16" fmla="*/ 526 w 2108"/>
                  <a:gd name="T17" fmla="*/ 93 h 2357"/>
                  <a:gd name="T18" fmla="*/ 558 w 2108"/>
                  <a:gd name="T19" fmla="*/ 155 h 2357"/>
                  <a:gd name="T20" fmla="*/ 496 w 2108"/>
                  <a:gd name="T21" fmla="*/ 217 h 2357"/>
                  <a:gd name="T22" fmla="*/ 372 w 2108"/>
                  <a:gd name="T23" fmla="*/ 248 h 2357"/>
                  <a:gd name="T24" fmla="*/ 310 w 2108"/>
                  <a:gd name="T25" fmla="*/ 186 h 2357"/>
                  <a:gd name="T26" fmla="*/ 248 w 2108"/>
                  <a:gd name="T27" fmla="*/ 186 h 2357"/>
                  <a:gd name="T28" fmla="*/ 217 w 2108"/>
                  <a:gd name="T29" fmla="*/ 248 h 2357"/>
                  <a:gd name="T30" fmla="*/ 217 w 2108"/>
                  <a:gd name="T31" fmla="*/ 341 h 2357"/>
                  <a:gd name="T32" fmla="*/ 186 w 2108"/>
                  <a:gd name="T33" fmla="*/ 589 h 2357"/>
                  <a:gd name="T34" fmla="*/ 93 w 2108"/>
                  <a:gd name="T35" fmla="*/ 589 h 2357"/>
                  <a:gd name="T36" fmla="*/ 30 w 2108"/>
                  <a:gd name="T37" fmla="*/ 651 h 2357"/>
                  <a:gd name="T38" fmla="*/ 0 w 2108"/>
                  <a:gd name="T39" fmla="*/ 744 h 2357"/>
                  <a:gd name="T40" fmla="*/ 0 w 2108"/>
                  <a:gd name="T41" fmla="*/ 806 h 2357"/>
                  <a:gd name="T42" fmla="*/ 62 w 2108"/>
                  <a:gd name="T43" fmla="*/ 899 h 2357"/>
                  <a:gd name="T44" fmla="*/ 154 w 2108"/>
                  <a:gd name="T45" fmla="*/ 775 h 2357"/>
                  <a:gd name="T46" fmla="*/ 217 w 2108"/>
                  <a:gd name="T47" fmla="*/ 961 h 2357"/>
                  <a:gd name="T48" fmla="*/ 248 w 2108"/>
                  <a:gd name="T49" fmla="*/ 961 h 2357"/>
                  <a:gd name="T50" fmla="*/ 402 w 2108"/>
                  <a:gd name="T51" fmla="*/ 899 h 2357"/>
                  <a:gd name="T52" fmla="*/ 465 w 2108"/>
                  <a:gd name="T53" fmla="*/ 930 h 2357"/>
                  <a:gd name="T54" fmla="*/ 465 w 2108"/>
                  <a:gd name="T55" fmla="*/ 992 h 2357"/>
                  <a:gd name="T56" fmla="*/ 496 w 2108"/>
                  <a:gd name="T57" fmla="*/ 1054 h 2357"/>
                  <a:gd name="T58" fmla="*/ 589 w 2108"/>
                  <a:gd name="T59" fmla="*/ 1084 h 2357"/>
                  <a:gd name="T60" fmla="*/ 713 w 2108"/>
                  <a:gd name="T61" fmla="*/ 1178 h 2357"/>
                  <a:gd name="T62" fmla="*/ 744 w 2108"/>
                  <a:gd name="T63" fmla="*/ 1271 h 2357"/>
                  <a:gd name="T64" fmla="*/ 806 w 2108"/>
                  <a:gd name="T65" fmla="*/ 1301 h 2357"/>
                  <a:gd name="T66" fmla="*/ 837 w 2108"/>
                  <a:gd name="T67" fmla="*/ 1364 h 2357"/>
                  <a:gd name="T68" fmla="*/ 868 w 2108"/>
                  <a:gd name="T69" fmla="*/ 1425 h 2357"/>
                  <a:gd name="T70" fmla="*/ 868 w 2108"/>
                  <a:gd name="T71" fmla="*/ 1549 h 2357"/>
                  <a:gd name="T72" fmla="*/ 868 w 2108"/>
                  <a:gd name="T73" fmla="*/ 1673 h 2357"/>
                  <a:gd name="T74" fmla="*/ 898 w 2108"/>
                  <a:gd name="T75" fmla="*/ 1673 h 2357"/>
                  <a:gd name="T76" fmla="*/ 961 w 2108"/>
                  <a:gd name="T77" fmla="*/ 1673 h 2357"/>
                  <a:gd name="T78" fmla="*/ 1022 w 2108"/>
                  <a:gd name="T79" fmla="*/ 1767 h 2357"/>
                  <a:gd name="T80" fmla="*/ 1054 w 2108"/>
                  <a:gd name="T81" fmla="*/ 1860 h 2357"/>
                  <a:gd name="T82" fmla="*/ 1116 w 2108"/>
                  <a:gd name="T83" fmla="*/ 1984 h 2357"/>
                  <a:gd name="T84" fmla="*/ 1022 w 2108"/>
                  <a:gd name="T85" fmla="*/ 2077 h 2357"/>
                  <a:gd name="T86" fmla="*/ 930 w 2108"/>
                  <a:gd name="T87" fmla="*/ 2201 h 2357"/>
                  <a:gd name="T88" fmla="*/ 992 w 2108"/>
                  <a:gd name="T89" fmla="*/ 2263 h 2357"/>
                  <a:gd name="T90" fmla="*/ 1116 w 2108"/>
                  <a:gd name="T91" fmla="*/ 2356 h 2357"/>
                  <a:gd name="T92" fmla="*/ 1364 w 2108"/>
                  <a:gd name="T93" fmla="*/ 2045 h 2357"/>
                  <a:gd name="T94" fmla="*/ 1394 w 2108"/>
                  <a:gd name="T95" fmla="*/ 1891 h 2357"/>
                  <a:gd name="T96" fmla="*/ 1518 w 2108"/>
                  <a:gd name="T97" fmla="*/ 1797 h 2357"/>
                  <a:gd name="T98" fmla="*/ 1674 w 2108"/>
                  <a:gd name="T99" fmla="*/ 1736 h 2357"/>
                  <a:gd name="T100" fmla="*/ 1798 w 2108"/>
                  <a:gd name="T101" fmla="*/ 1549 h 2357"/>
                  <a:gd name="T102" fmla="*/ 1890 w 2108"/>
                  <a:gd name="T103" fmla="*/ 1271 h 2357"/>
                  <a:gd name="T104" fmla="*/ 1922 w 2108"/>
                  <a:gd name="T105" fmla="*/ 1054 h 2357"/>
                  <a:gd name="T106" fmla="*/ 2046 w 2108"/>
                  <a:gd name="T107" fmla="*/ 899 h 2357"/>
                  <a:gd name="T108" fmla="*/ 2107 w 2108"/>
                  <a:gd name="T109" fmla="*/ 682 h 2357"/>
                  <a:gd name="T110" fmla="*/ 1890 w 2108"/>
                  <a:gd name="T111" fmla="*/ 527 h 2357"/>
                  <a:gd name="T112" fmla="*/ 1735 w 2108"/>
                  <a:gd name="T113" fmla="*/ 465 h 2357"/>
                  <a:gd name="T114" fmla="*/ 1611 w 2108"/>
                  <a:gd name="T115" fmla="*/ 465 h 2357"/>
                  <a:gd name="T116" fmla="*/ 1487 w 2108"/>
                  <a:gd name="T117" fmla="*/ 372 h 2357"/>
                  <a:gd name="T118" fmla="*/ 1333 w 2108"/>
                  <a:gd name="T119" fmla="*/ 372 h 2357"/>
                  <a:gd name="T120" fmla="*/ 1270 w 2108"/>
                  <a:gd name="T121" fmla="*/ 310 h 2357"/>
                  <a:gd name="T122" fmla="*/ 1209 w 2108"/>
                  <a:gd name="T123" fmla="*/ 124 h 2357"/>
                  <a:gd name="T124" fmla="*/ 1178 w 2108"/>
                  <a:gd name="T125" fmla="*/ 93 h 2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8" h="2357">
                    <a:moveTo>
                      <a:pt x="1178" y="93"/>
                    </a:moveTo>
                    <a:lnTo>
                      <a:pt x="1178" y="93"/>
                    </a:lnTo>
                    <a:lnTo>
                      <a:pt x="1178" y="93"/>
                    </a:lnTo>
                    <a:cubicBezTo>
                      <a:pt x="1178" y="124"/>
                      <a:pt x="1178" y="124"/>
                      <a:pt x="1146" y="155"/>
                    </a:cubicBezTo>
                    <a:lnTo>
                      <a:pt x="1146" y="155"/>
                    </a:lnTo>
                    <a:lnTo>
                      <a:pt x="1116" y="155"/>
                    </a:lnTo>
                    <a:cubicBezTo>
                      <a:pt x="1085" y="155"/>
                      <a:pt x="1085" y="155"/>
                      <a:pt x="1085" y="155"/>
                    </a:cubicBezTo>
                    <a:lnTo>
                      <a:pt x="1085" y="155"/>
                    </a:lnTo>
                    <a:lnTo>
                      <a:pt x="1085" y="155"/>
                    </a:lnTo>
                    <a:cubicBezTo>
                      <a:pt x="1054" y="155"/>
                      <a:pt x="1054" y="155"/>
                      <a:pt x="1054" y="155"/>
                    </a:cubicBezTo>
                    <a:lnTo>
                      <a:pt x="1054" y="155"/>
                    </a:lnTo>
                    <a:cubicBezTo>
                      <a:pt x="1054" y="155"/>
                      <a:pt x="1054" y="155"/>
                      <a:pt x="1022" y="155"/>
                    </a:cubicBezTo>
                    <a:cubicBezTo>
                      <a:pt x="1022" y="155"/>
                      <a:pt x="1022" y="155"/>
                      <a:pt x="992" y="155"/>
                    </a:cubicBezTo>
                    <a:lnTo>
                      <a:pt x="992" y="155"/>
                    </a:lnTo>
                    <a:lnTo>
                      <a:pt x="992" y="155"/>
                    </a:lnTo>
                    <a:lnTo>
                      <a:pt x="992" y="155"/>
                    </a:lnTo>
                    <a:cubicBezTo>
                      <a:pt x="961" y="155"/>
                      <a:pt x="961" y="186"/>
                      <a:pt x="961" y="186"/>
                    </a:cubicBezTo>
                    <a:cubicBezTo>
                      <a:pt x="930" y="186"/>
                      <a:pt x="930" y="186"/>
                      <a:pt x="930" y="186"/>
                    </a:cubicBezTo>
                    <a:lnTo>
                      <a:pt x="930" y="186"/>
                    </a:lnTo>
                    <a:cubicBezTo>
                      <a:pt x="930" y="186"/>
                      <a:pt x="930" y="186"/>
                      <a:pt x="898" y="186"/>
                    </a:cubicBezTo>
                    <a:lnTo>
                      <a:pt x="898" y="186"/>
                    </a:lnTo>
                    <a:cubicBezTo>
                      <a:pt x="898" y="186"/>
                      <a:pt x="898" y="186"/>
                      <a:pt x="868" y="186"/>
                    </a:cubicBezTo>
                    <a:lnTo>
                      <a:pt x="868" y="186"/>
                    </a:lnTo>
                    <a:cubicBezTo>
                      <a:pt x="868" y="217"/>
                      <a:pt x="868" y="217"/>
                      <a:pt x="837" y="217"/>
                    </a:cubicBezTo>
                    <a:lnTo>
                      <a:pt x="837" y="217"/>
                    </a:lnTo>
                    <a:cubicBezTo>
                      <a:pt x="837" y="217"/>
                      <a:pt x="837" y="217"/>
                      <a:pt x="806" y="217"/>
                    </a:cubicBezTo>
                    <a:lnTo>
                      <a:pt x="806" y="217"/>
                    </a:lnTo>
                    <a:cubicBezTo>
                      <a:pt x="806" y="217"/>
                      <a:pt x="806" y="217"/>
                      <a:pt x="774" y="217"/>
                    </a:cubicBezTo>
                    <a:cubicBezTo>
                      <a:pt x="774" y="217"/>
                      <a:pt x="774" y="217"/>
                      <a:pt x="744" y="217"/>
                    </a:cubicBezTo>
                    <a:lnTo>
                      <a:pt x="744" y="217"/>
                    </a:lnTo>
                    <a:lnTo>
                      <a:pt x="744" y="217"/>
                    </a:lnTo>
                    <a:cubicBezTo>
                      <a:pt x="713" y="186"/>
                      <a:pt x="713" y="186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lnTo>
                      <a:pt x="713" y="124"/>
                    </a:lnTo>
                    <a:lnTo>
                      <a:pt x="713" y="124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93"/>
                    </a:lnTo>
                    <a:lnTo>
                      <a:pt x="713" y="62"/>
                    </a:lnTo>
                    <a:lnTo>
                      <a:pt x="713" y="31"/>
                    </a:lnTo>
                    <a:cubicBezTo>
                      <a:pt x="713" y="31"/>
                      <a:pt x="713" y="31"/>
                      <a:pt x="682" y="0"/>
                    </a:cubicBezTo>
                    <a:cubicBezTo>
                      <a:pt x="682" y="31"/>
                      <a:pt x="682" y="31"/>
                      <a:pt x="682" y="31"/>
                    </a:cubicBezTo>
                    <a:lnTo>
                      <a:pt x="650" y="31"/>
                    </a:lnTo>
                    <a:lnTo>
                      <a:pt x="650" y="31"/>
                    </a:lnTo>
                    <a:lnTo>
                      <a:pt x="650" y="31"/>
                    </a:lnTo>
                    <a:lnTo>
                      <a:pt x="620" y="62"/>
                    </a:lnTo>
                    <a:lnTo>
                      <a:pt x="620" y="62"/>
                    </a:lnTo>
                    <a:lnTo>
                      <a:pt x="620" y="62"/>
                    </a:lnTo>
                    <a:cubicBezTo>
                      <a:pt x="589" y="62"/>
                      <a:pt x="589" y="62"/>
                      <a:pt x="589" y="62"/>
                    </a:cubicBezTo>
                    <a:lnTo>
                      <a:pt x="589" y="62"/>
                    </a:lnTo>
                    <a:lnTo>
                      <a:pt x="589" y="62"/>
                    </a:lnTo>
                    <a:lnTo>
                      <a:pt x="589" y="93"/>
                    </a:lnTo>
                    <a:lnTo>
                      <a:pt x="589" y="93"/>
                    </a:lnTo>
                    <a:cubicBezTo>
                      <a:pt x="558" y="93"/>
                      <a:pt x="558" y="93"/>
                      <a:pt x="558" y="93"/>
                    </a:cubicBezTo>
                    <a:lnTo>
                      <a:pt x="558" y="62"/>
                    </a:lnTo>
                    <a:lnTo>
                      <a:pt x="558" y="62"/>
                    </a:lnTo>
                    <a:cubicBezTo>
                      <a:pt x="558" y="62"/>
                      <a:pt x="558" y="62"/>
                      <a:pt x="526" y="62"/>
                    </a:cubicBez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62"/>
                    </a:lnTo>
                    <a:lnTo>
                      <a:pt x="526" y="93"/>
                    </a:lnTo>
                    <a:lnTo>
                      <a:pt x="526" y="93"/>
                    </a:lnTo>
                    <a:lnTo>
                      <a:pt x="558" y="93"/>
                    </a:lnTo>
                    <a:lnTo>
                      <a:pt x="558" y="93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lnTo>
                      <a:pt x="558" y="155"/>
                    </a:lnTo>
                    <a:lnTo>
                      <a:pt x="558" y="155"/>
                    </a:lnTo>
                    <a:lnTo>
                      <a:pt x="526" y="155"/>
                    </a:lnTo>
                    <a:lnTo>
                      <a:pt x="526" y="155"/>
                    </a:lnTo>
                    <a:cubicBezTo>
                      <a:pt x="526" y="186"/>
                      <a:pt x="526" y="186"/>
                      <a:pt x="526" y="186"/>
                    </a:cubicBezTo>
                    <a:cubicBezTo>
                      <a:pt x="526" y="186"/>
                      <a:pt x="526" y="186"/>
                      <a:pt x="526" y="217"/>
                    </a:cubicBezTo>
                    <a:cubicBezTo>
                      <a:pt x="496" y="217"/>
                      <a:pt x="496" y="217"/>
                      <a:pt x="496" y="217"/>
                    </a:cubicBezTo>
                    <a:lnTo>
                      <a:pt x="496" y="217"/>
                    </a:lnTo>
                    <a:cubicBezTo>
                      <a:pt x="465" y="217"/>
                      <a:pt x="465" y="217"/>
                      <a:pt x="465" y="248"/>
                    </a:cubicBezTo>
                    <a:lnTo>
                      <a:pt x="465" y="248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02" y="248"/>
                    </a:lnTo>
                    <a:cubicBezTo>
                      <a:pt x="402" y="248"/>
                      <a:pt x="402" y="248"/>
                      <a:pt x="372" y="248"/>
                    </a:cubicBezTo>
                    <a:lnTo>
                      <a:pt x="372" y="248"/>
                    </a:lnTo>
                    <a:cubicBezTo>
                      <a:pt x="372" y="248"/>
                      <a:pt x="372" y="248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48"/>
                      <a:pt x="341" y="248"/>
                      <a:pt x="310" y="217"/>
                    </a:cubicBezTo>
                    <a:lnTo>
                      <a:pt x="310" y="217"/>
                    </a:lnTo>
                    <a:cubicBezTo>
                      <a:pt x="310" y="186"/>
                      <a:pt x="310" y="186"/>
                      <a:pt x="310" y="186"/>
                    </a:cubicBezTo>
                    <a:lnTo>
                      <a:pt x="310" y="186"/>
                    </a:lnTo>
                    <a:lnTo>
                      <a:pt x="310" y="186"/>
                    </a:lnTo>
                    <a:lnTo>
                      <a:pt x="310" y="186"/>
                    </a:lnTo>
                    <a:cubicBezTo>
                      <a:pt x="310" y="186"/>
                      <a:pt x="310" y="186"/>
                      <a:pt x="278" y="186"/>
                    </a:cubicBezTo>
                    <a:lnTo>
                      <a:pt x="278" y="186"/>
                    </a:lnTo>
                    <a:lnTo>
                      <a:pt x="27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217"/>
                      <a:pt x="248" y="217"/>
                      <a:pt x="248" y="217"/>
                    </a:cubicBezTo>
                    <a:lnTo>
                      <a:pt x="248" y="248"/>
                    </a:lnTo>
                    <a:lnTo>
                      <a:pt x="248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lnTo>
                      <a:pt x="217" y="248"/>
                    </a:lnTo>
                    <a:cubicBezTo>
                      <a:pt x="217" y="279"/>
                      <a:pt x="186" y="279"/>
                      <a:pt x="186" y="279"/>
                    </a:cubicBezTo>
                    <a:lnTo>
                      <a:pt x="186" y="279"/>
                    </a:lnTo>
                    <a:lnTo>
                      <a:pt x="186" y="279"/>
                    </a:lnTo>
                    <a:lnTo>
                      <a:pt x="186" y="279"/>
                    </a:lnTo>
                    <a:cubicBezTo>
                      <a:pt x="217" y="279"/>
                      <a:pt x="217" y="310"/>
                      <a:pt x="217" y="341"/>
                    </a:cubicBezTo>
                    <a:lnTo>
                      <a:pt x="217" y="341"/>
                    </a:lnTo>
                    <a:lnTo>
                      <a:pt x="217" y="341"/>
                    </a:lnTo>
                    <a:cubicBezTo>
                      <a:pt x="217" y="372"/>
                      <a:pt x="217" y="434"/>
                      <a:pt x="217" y="527"/>
                    </a:cubicBezTo>
                    <a:lnTo>
                      <a:pt x="217" y="527"/>
                    </a:lnTo>
                    <a:cubicBezTo>
                      <a:pt x="217" y="527"/>
                      <a:pt x="217" y="527"/>
                      <a:pt x="217" y="558"/>
                    </a:cubicBezTo>
                    <a:cubicBezTo>
                      <a:pt x="248" y="558"/>
                      <a:pt x="248" y="558"/>
                      <a:pt x="248" y="558"/>
                    </a:cubicBezTo>
                    <a:cubicBezTo>
                      <a:pt x="186" y="558"/>
                      <a:pt x="186" y="558"/>
                      <a:pt x="186" y="558"/>
                    </a:cubicBezTo>
                    <a:cubicBezTo>
                      <a:pt x="186" y="558"/>
                      <a:pt x="186" y="558"/>
                      <a:pt x="186" y="589"/>
                    </a:cubicBezTo>
                    <a:lnTo>
                      <a:pt x="186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lnTo>
                      <a:pt x="154" y="589"/>
                    </a:lnTo>
                    <a:cubicBezTo>
                      <a:pt x="124" y="589"/>
                      <a:pt x="124" y="589"/>
                      <a:pt x="93" y="589"/>
                    </a:cubicBezTo>
                    <a:lnTo>
                      <a:pt x="93" y="589"/>
                    </a:lnTo>
                    <a:lnTo>
                      <a:pt x="93" y="589"/>
                    </a:lnTo>
                    <a:cubicBezTo>
                      <a:pt x="62" y="589"/>
                      <a:pt x="62" y="589"/>
                      <a:pt x="62" y="589"/>
                    </a:cubicBezTo>
                    <a:lnTo>
                      <a:pt x="62" y="589"/>
                    </a:lnTo>
                    <a:cubicBezTo>
                      <a:pt x="62" y="620"/>
                      <a:pt x="30" y="620"/>
                      <a:pt x="30" y="620"/>
                    </a:cubicBezTo>
                    <a:lnTo>
                      <a:pt x="30" y="620"/>
                    </a:lnTo>
                    <a:cubicBezTo>
                      <a:pt x="30" y="651"/>
                      <a:pt x="30" y="651"/>
                      <a:pt x="30" y="651"/>
                    </a:cubicBezTo>
                    <a:lnTo>
                      <a:pt x="30" y="651"/>
                    </a:lnTo>
                    <a:cubicBezTo>
                      <a:pt x="30" y="651"/>
                      <a:pt x="30" y="651"/>
                      <a:pt x="30" y="682"/>
                    </a:cubicBez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lnTo>
                      <a:pt x="30" y="682"/>
                    </a:lnTo>
                    <a:cubicBezTo>
                      <a:pt x="30" y="713"/>
                      <a:pt x="30" y="713"/>
                      <a:pt x="0" y="744"/>
                    </a:cubicBezTo>
                    <a:lnTo>
                      <a:pt x="0" y="744"/>
                    </a:lnTo>
                    <a:lnTo>
                      <a:pt x="0" y="744"/>
                    </a:lnTo>
                    <a:lnTo>
                      <a:pt x="0" y="744"/>
                    </a:lnTo>
                    <a:lnTo>
                      <a:pt x="0" y="775"/>
                    </a:lnTo>
                    <a:lnTo>
                      <a:pt x="0" y="775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lnTo>
                      <a:pt x="0" y="806"/>
                    </a:lnTo>
                    <a:cubicBezTo>
                      <a:pt x="30" y="837"/>
                      <a:pt x="30" y="837"/>
                      <a:pt x="30" y="868"/>
                    </a:cubicBezTo>
                    <a:lnTo>
                      <a:pt x="30" y="868"/>
                    </a:lnTo>
                    <a:lnTo>
                      <a:pt x="30" y="868"/>
                    </a:lnTo>
                    <a:lnTo>
                      <a:pt x="62" y="868"/>
                    </a:lnTo>
                    <a:cubicBezTo>
                      <a:pt x="62" y="899"/>
                      <a:pt x="62" y="899"/>
                      <a:pt x="62" y="899"/>
                    </a:cubicBezTo>
                    <a:lnTo>
                      <a:pt x="62" y="899"/>
                    </a:lnTo>
                    <a:lnTo>
                      <a:pt x="62" y="899"/>
                    </a:lnTo>
                    <a:cubicBezTo>
                      <a:pt x="93" y="899"/>
                      <a:pt x="93" y="899"/>
                      <a:pt x="93" y="899"/>
                    </a:cubicBezTo>
                    <a:lnTo>
                      <a:pt x="93" y="899"/>
                    </a:lnTo>
                    <a:lnTo>
                      <a:pt x="93" y="899"/>
                    </a:lnTo>
                    <a:cubicBezTo>
                      <a:pt x="93" y="899"/>
                      <a:pt x="93" y="899"/>
                      <a:pt x="124" y="868"/>
                    </a:cubicBezTo>
                    <a:lnTo>
                      <a:pt x="124" y="868"/>
                    </a:lnTo>
                    <a:cubicBezTo>
                      <a:pt x="154" y="775"/>
                      <a:pt x="154" y="775"/>
                      <a:pt x="154" y="775"/>
                    </a:cubicBezTo>
                    <a:cubicBezTo>
                      <a:pt x="154" y="899"/>
                      <a:pt x="154" y="899"/>
                      <a:pt x="154" y="899"/>
                    </a:cubicBezTo>
                    <a:cubicBezTo>
                      <a:pt x="154" y="899"/>
                      <a:pt x="154" y="930"/>
                      <a:pt x="154" y="961"/>
                    </a:cubicBezTo>
                    <a:lnTo>
                      <a:pt x="186" y="961"/>
                    </a:lnTo>
                    <a:lnTo>
                      <a:pt x="186" y="961"/>
                    </a:lnTo>
                    <a:lnTo>
                      <a:pt x="186" y="961"/>
                    </a:lnTo>
                    <a:cubicBezTo>
                      <a:pt x="217" y="961"/>
                      <a:pt x="217" y="961"/>
                      <a:pt x="217" y="961"/>
                    </a:cubicBezTo>
                    <a:lnTo>
                      <a:pt x="217" y="961"/>
                    </a:lnTo>
                    <a:lnTo>
                      <a:pt x="217" y="961"/>
                    </a:lnTo>
                    <a:lnTo>
                      <a:pt x="217" y="961"/>
                    </a:lnTo>
                    <a:cubicBezTo>
                      <a:pt x="217" y="961"/>
                      <a:pt x="217" y="961"/>
                      <a:pt x="248" y="961"/>
                    </a:cubicBez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lnTo>
                      <a:pt x="248" y="961"/>
                    </a:lnTo>
                    <a:cubicBezTo>
                      <a:pt x="278" y="961"/>
                      <a:pt x="278" y="930"/>
                      <a:pt x="278" y="930"/>
                    </a:cubicBezTo>
                    <a:lnTo>
                      <a:pt x="278" y="930"/>
                    </a:lnTo>
                    <a:cubicBezTo>
                      <a:pt x="310" y="930"/>
                      <a:pt x="310" y="899"/>
                      <a:pt x="341" y="899"/>
                    </a:cubicBezTo>
                    <a:lnTo>
                      <a:pt x="341" y="899"/>
                    </a:lnTo>
                    <a:cubicBezTo>
                      <a:pt x="341" y="868"/>
                      <a:pt x="372" y="868"/>
                      <a:pt x="372" y="868"/>
                    </a:cubicBezTo>
                    <a:cubicBezTo>
                      <a:pt x="372" y="868"/>
                      <a:pt x="402" y="868"/>
                      <a:pt x="402" y="899"/>
                    </a:cubicBezTo>
                    <a:lnTo>
                      <a:pt x="402" y="899"/>
                    </a:lnTo>
                    <a:cubicBezTo>
                      <a:pt x="402" y="868"/>
                      <a:pt x="402" y="868"/>
                      <a:pt x="434" y="868"/>
                    </a:cubicBezTo>
                    <a:lnTo>
                      <a:pt x="434" y="868"/>
                    </a:lnTo>
                    <a:cubicBezTo>
                      <a:pt x="434" y="868"/>
                      <a:pt x="434" y="868"/>
                      <a:pt x="465" y="899"/>
                    </a:cubicBezTo>
                    <a:lnTo>
                      <a:pt x="465" y="899"/>
                    </a:lnTo>
                    <a:lnTo>
                      <a:pt x="465" y="899"/>
                    </a:lnTo>
                    <a:cubicBezTo>
                      <a:pt x="465" y="930"/>
                      <a:pt x="465" y="930"/>
                      <a:pt x="465" y="930"/>
                    </a:cubicBezTo>
                    <a:lnTo>
                      <a:pt x="465" y="930"/>
                    </a:lnTo>
                    <a:lnTo>
                      <a:pt x="465" y="961"/>
                    </a:lnTo>
                    <a:cubicBezTo>
                      <a:pt x="465" y="961"/>
                      <a:pt x="465" y="961"/>
                      <a:pt x="465" y="992"/>
                    </a:cubicBez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lnTo>
                      <a:pt x="465" y="992"/>
                    </a:lnTo>
                    <a:cubicBezTo>
                      <a:pt x="465" y="1023"/>
                      <a:pt x="465" y="1023"/>
                      <a:pt x="465" y="1023"/>
                    </a:cubicBezTo>
                    <a:lnTo>
                      <a:pt x="465" y="1023"/>
                    </a:lnTo>
                    <a:lnTo>
                      <a:pt x="465" y="1023"/>
                    </a:lnTo>
                    <a:lnTo>
                      <a:pt x="465" y="1023"/>
                    </a:lnTo>
                    <a:lnTo>
                      <a:pt x="496" y="1023"/>
                    </a:lnTo>
                    <a:lnTo>
                      <a:pt x="496" y="1054"/>
                    </a:lnTo>
                    <a:lnTo>
                      <a:pt x="496" y="1054"/>
                    </a:lnTo>
                    <a:lnTo>
                      <a:pt x="496" y="1054"/>
                    </a:lnTo>
                    <a:cubicBezTo>
                      <a:pt x="526" y="1054"/>
                      <a:pt x="526" y="1054"/>
                      <a:pt x="526" y="1054"/>
                    </a:cubicBezTo>
                    <a:lnTo>
                      <a:pt x="526" y="1054"/>
                    </a:lnTo>
                    <a:cubicBezTo>
                      <a:pt x="526" y="1084"/>
                      <a:pt x="558" y="1084"/>
                      <a:pt x="558" y="1084"/>
                    </a:cubicBezTo>
                    <a:lnTo>
                      <a:pt x="558" y="1084"/>
                    </a:lnTo>
                    <a:lnTo>
                      <a:pt x="589" y="1084"/>
                    </a:lnTo>
                    <a:lnTo>
                      <a:pt x="589" y="1084"/>
                    </a:lnTo>
                    <a:cubicBezTo>
                      <a:pt x="620" y="1084"/>
                      <a:pt x="620" y="1084"/>
                      <a:pt x="620" y="1084"/>
                    </a:cubicBezTo>
                    <a:lnTo>
                      <a:pt x="620" y="1084"/>
                    </a:lnTo>
                    <a:cubicBezTo>
                      <a:pt x="620" y="1084"/>
                      <a:pt x="620" y="1116"/>
                      <a:pt x="650" y="1116"/>
                    </a:cubicBezTo>
                    <a:lnTo>
                      <a:pt x="650" y="1116"/>
                    </a:lnTo>
                    <a:lnTo>
                      <a:pt x="650" y="1116"/>
                    </a:lnTo>
                    <a:cubicBezTo>
                      <a:pt x="682" y="1116"/>
                      <a:pt x="682" y="1116"/>
                      <a:pt x="682" y="1116"/>
                    </a:cubicBezTo>
                    <a:cubicBezTo>
                      <a:pt x="713" y="1116"/>
                      <a:pt x="713" y="1147"/>
                      <a:pt x="713" y="1178"/>
                    </a:cubicBezTo>
                    <a:lnTo>
                      <a:pt x="713" y="1178"/>
                    </a:lnTo>
                    <a:cubicBezTo>
                      <a:pt x="744" y="1178"/>
                      <a:pt x="744" y="1178"/>
                      <a:pt x="744" y="1209"/>
                    </a:cubicBezTo>
                    <a:lnTo>
                      <a:pt x="744" y="1209"/>
                    </a:lnTo>
                    <a:cubicBezTo>
                      <a:pt x="744" y="1209"/>
                      <a:pt x="713" y="1209"/>
                      <a:pt x="713" y="1240"/>
                    </a:cubicBezTo>
                    <a:lnTo>
                      <a:pt x="713" y="1240"/>
                    </a:lnTo>
                    <a:cubicBezTo>
                      <a:pt x="744" y="1240"/>
                      <a:pt x="744" y="1240"/>
                      <a:pt x="744" y="1240"/>
                    </a:cubicBezTo>
                    <a:cubicBezTo>
                      <a:pt x="744" y="1271"/>
                      <a:pt x="744" y="1271"/>
                      <a:pt x="744" y="1271"/>
                    </a:cubicBezTo>
                    <a:lnTo>
                      <a:pt x="744" y="127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44" y="1301"/>
                    </a:lnTo>
                    <a:lnTo>
                      <a:pt x="774" y="1301"/>
                    </a:lnTo>
                    <a:cubicBezTo>
                      <a:pt x="806" y="1301"/>
                      <a:pt x="806" y="1301"/>
                      <a:pt x="806" y="1301"/>
                    </a:cubicBezTo>
                    <a:cubicBezTo>
                      <a:pt x="837" y="1301"/>
                      <a:pt x="837" y="1301"/>
                      <a:pt x="837" y="1301"/>
                    </a:cubicBezTo>
                    <a:lnTo>
                      <a:pt x="837" y="1333"/>
                    </a:lnTo>
                    <a:lnTo>
                      <a:pt x="837" y="1333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37" y="1364"/>
                    </a:lnTo>
                    <a:lnTo>
                      <a:pt x="868" y="1364"/>
                    </a:lnTo>
                    <a:cubicBezTo>
                      <a:pt x="868" y="1395"/>
                      <a:pt x="868" y="1395"/>
                      <a:pt x="868" y="1425"/>
                    </a:cubicBezTo>
                    <a:lnTo>
                      <a:pt x="868" y="1425"/>
                    </a:lnTo>
                    <a:lnTo>
                      <a:pt x="898" y="1457"/>
                    </a:lnTo>
                    <a:lnTo>
                      <a:pt x="898" y="1457"/>
                    </a:lnTo>
                    <a:lnTo>
                      <a:pt x="898" y="1457"/>
                    </a:lnTo>
                    <a:cubicBezTo>
                      <a:pt x="898" y="1488"/>
                      <a:pt x="898" y="1488"/>
                      <a:pt x="868" y="1488"/>
                    </a:cubicBezTo>
                    <a:lnTo>
                      <a:pt x="868" y="1519"/>
                    </a:lnTo>
                    <a:cubicBezTo>
                      <a:pt x="868" y="1549"/>
                      <a:pt x="868" y="1549"/>
                      <a:pt x="868" y="1549"/>
                    </a:cubicBez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lnTo>
                      <a:pt x="868" y="1549"/>
                    </a:lnTo>
                    <a:cubicBezTo>
                      <a:pt x="868" y="1581"/>
                      <a:pt x="868" y="1581"/>
                      <a:pt x="868" y="1612"/>
                    </a:cubicBezTo>
                    <a:lnTo>
                      <a:pt x="868" y="1612"/>
                    </a:lnTo>
                    <a:lnTo>
                      <a:pt x="868" y="164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lnTo>
                      <a:pt x="868" y="1673"/>
                    </a:lnTo>
                    <a:cubicBezTo>
                      <a:pt x="898" y="1673"/>
                      <a:pt x="898" y="1673"/>
                      <a:pt x="898" y="1673"/>
                    </a:cubicBez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lnTo>
                      <a:pt x="898" y="1673"/>
                    </a:lnTo>
                    <a:cubicBezTo>
                      <a:pt x="898" y="1673"/>
                      <a:pt x="898" y="1673"/>
                      <a:pt x="930" y="1673"/>
                    </a:cubicBezTo>
                    <a:lnTo>
                      <a:pt x="930" y="1673"/>
                    </a:lnTo>
                    <a:lnTo>
                      <a:pt x="930" y="1673"/>
                    </a:lnTo>
                    <a:lnTo>
                      <a:pt x="930" y="1673"/>
                    </a:lnTo>
                    <a:cubicBezTo>
                      <a:pt x="930" y="1673"/>
                      <a:pt x="930" y="1673"/>
                      <a:pt x="961" y="1673"/>
                    </a:cubicBezTo>
                    <a:lnTo>
                      <a:pt x="961" y="1705"/>
                    </a:lnTo>
                    <a:lnTo>
                      <a:pt x="961" y="1705"/>
                    </a:lnTo>
                    <a:lnTo>
                      <a:pt x="992" y="1705"/>
                    </a:lnTo>
                    <a:cubicBezTo>
                      <a:pt x="992" y="1736"/>
                      <a:pt x="992" y="1767"/>
                      <a:pt x="992" y="1767"/>
                    </a:cubicBezTo>
                    <a:cubicBezTo>
                      <a:pt x="992" y="1767"/>
                      <a:pt x="992" y="1767"/>
                      <a:pt x="992" y="1797"/>
                    </a:cubicBezTo>
                    <a:cubicBezTo>
                      <a:pt x="992" y="1797"/>
                      <a:pt x="992" y="1797"/>
                      <a:pt x="992" y="1767"/>
                    </a:cubicBezTo>
                    <a:cubicBezTo>
                      <a:pt x="1022" y="1767"/>
                      <a:pt x="1022" y="1767"/>
                      <a:pt x="1022" y="1767"/>
                    </a:cubicBezTo>
                    <a:lnTo>
                      <a:pt x="1022" y="1767"/>
                    </a:lnTo>
                    <a:cubicBezTo>
                      <a:pt x="1054" y="1767"/>
                      <a:pt x="1085" y="1797"/>
                      <a:pt x="1085" y="1829"/>
                    </a:cubicBezTo>
                    <a:lnTo>
                      <a:pt x="1085" y="1829"/>
                    </a:lnTo>
                    <a:cubicBezTo>
                      <a:pt x="1085" y="1860"/>
                      <a:pt x="1054" y="1860"/>
                      <a:pt x="1054" y="1860"/>
                    </a:cubicBezTo>
                    <a:lnTo>
                      <a:pt x="1054" y="1860"/>
                    </a:lnTo>
                    <a:lnTo>
                      <a:pt x="1054" y="1860"/>
                    </a:lnTo>
                    <a:lnTo>
                      <a:pt x="1054" y="1860"/>
                    </a:lnTo>
                    <a:cubicBezTo>
                      <a:pt x="1054" y="1891"/>
                      <a:pt x="1054" y="1891"/>
                      <a:pt x="1054" y="1891"/>
                    </a:cubicBezTo>
                    <a:cubicBezTo>
                      <a:pt x="1085" y="1891"/>
                      <a:pt x="1085" y="1891"/>
                      <a:pt x="1085" y="1921"/>
                    </a:cubicBezTo>
                    <a:lnTo>
                      <a:pt x="1085" y="1953"/>
                    </a:lnTo>
                    <a:lnTo>
                      <a:pt x="1085" y="1953"/>
                    </a:lnTo>
                    <a:cubicBezTo>
                      <a:pt x="1085" y="1953"/>
                      <a:pt x="1085" y="1953"/>
                      <a:pt x="1085" y="1984"/>
                    </a:cubicBezTo>
                    <a:lnTo>
                      <a:pt x="1116" y="1984"/>
                    </a:lnTo>
                    <a:lnTo>
                      <a:pt x="1116" y="1984"/>
                    </a:lnTo>
                    <a:cubicBezTo>
                      <a:pt x="1116" y="2015"/>
                      <a:pt x="1085" y="2015"/>
                      <a:pt x="1085" y="2015"/>
                    </a:cubicBezTo>
                    <a:lnTo>
                      <a:pt x="1085" y="2015"/>
                    </a:lnTo>
                    <a:lnTo>
                      <a:pt x="1085" y="2015"/>
                    </a:lnTo>
                    <a:cubicBezTo>
                      <a:pt x="1085" y="2045"/>
                      <a:pt x="1054" y="2077"/>
                      <a:pt x="1054" y="2077"/>
                    </a:cubicBezTo>
                    <a:lnTo>
                      <a:pt x="1022" y="2077"/>
                    </a:lnTo>
                    <a:lnTo>
                      <a:pt x="1022" y="2077"/>
                    </a:lnTo>
                    <a:lnTo>
                      <a:pt x="1022" y="2077"/>
                    </a:lnTo>
                    <a:cubicBezTo>
                      <a:pt x="1022" y="2077"/>
                      <a:pt x="1022" y="2077"/>
                      <a:pt x="992" y="2108"/>
                    </a:cubicBezTo>
                    <a:cubicBezTo>
                      <a:pt x="961" y="2108"/>
                      <a:pt x="961" y="2139"/>
                      <a:pt x="961" y="2139"/>
                    </a:cubicBezTo>
                    <a:lnTo>
                      <a:pt x="930" y="2169"/>
                    </a:lnTo>
                    <a:lnTo>
                      <a:pt x="930" y="2169"/>
                    </a:lnTo>
                    <a:cubicBezTo>
                      <a:pt x="930" y="2169"/>
                      <a:pt x="930" y="2169"/>
                      <a:pt x="930" y="2201"/>
                    </a:cubicBezTo>
                    <a:lnTo>
                      <a:pt x="930" y="2201"/>
                    </a:lnTo>
                    <a:lnTo>
                      <a:pt x="930" y="2201"/>
                    </a:lnTo>
                    <a:cubicBezTo>
                      <a:pt x="961" y="2201"/>
                      <a:pt x="961" y="2232"/>
                      <a:pt x="961" y="2232"/>
                    </a:cubicBezTo>
                    <a:lnTo>
                      <a:pt x="961" y="2232"/>
                    </a:lnTo>
                    <a:lnTo>
                      <a:pt x="961" y="2232"/>
                    </a:lnTo>
                    <a:lnTo>
                      <a:pt x="961" y="2232"/>
                    </a:lnTo>
                    <a:cubicBezTo>
                      <a:pt x="992" y="2232"/>
                      <a:pt x="992" y="2232"/>
                      <a:pt x="992" y="2263"/>
                    </a:cubicBezTo>
                    <a:lnTo>
                      <a:pt x="992" y="2263"/>
                    </a:lnTo>
                    <a:lnTo>
                      <a:pt x="992" y="2263"/>
                    </a:lnTo>
                    <a:cubicBezTo>
                      <a:pt x="1022" y="2263"/>
                      <a:pt x="1054" y="2293"/>
                      <a:pt x="1054" y="2293"/>
                    </a:cubicBezTo>
                    <a:lnTo>
                      <a:pt x="1054" y="2325"/>
                    </a:lnTo>
                    <a:cubicBezTo>
                      <a:pt x="1085" y="2325"/>
                      <a:pt x="1085" y="2325"/>
                      <a:pt x="1085" y="2325"/>
                    </a:cubicBezTo>
                    <a:cubicBezTo>
                      <a:pt x="1085" y="2325"/>
                      <a:pt x="1116" y="2325"/>
                      <a:pt x="1116" y="2356"/>
                    </a:cubicBezTo>
                    <a:lnTo>
                      <a:pt x="1116" y="2356"/>
                    </a:lnTo>
                    <a:lnTo>
                      <a:pt x="1116" y="2356"/>
                    </a:lnTo>
                    <a:lnTo>
                      <a:pt x="1116" y="2356"/>
                    </a:lnTo>
                    <a:cubicBezTo>
                      <a:pt x="1146" y="2325"/>
                      <a:pt x="1178" y="2325"/>
                      <a:pt x="1178" y="2293"/>
                    </a:cubicBezTo>
                    <a:lnTo>
                      <a:pt x="1178" y="2293"/>
                    </a:lnTo>
                    <a:cubicBezTo>
                      <a:pt x="1209" y="2293"/>
                      <a:pt x="1240" y="2232"/>
                      <a:pt x="1240" y="2232"/>
                    </a:cubicBezTo>
                    <a:lnTo>
                      <a:pt x="1240" y="2232"/>
                    </a:lnTo>
                    <a:cubicBezTo>
                      <a:pt x="1270" y="2169"/>
                      <a:pt x="1270" y="2139"/>
                      <a:pt x="1301" y="2139"/>
                    </a:cubicBezTo>
                    <a:lnTo>
                      <a:pt x="1333" y="2108"/>
                    </a:lnTo>
                    <a:cubicBezTo>
                      <a:pt x="1333" y="2077"/>
                      <a:pt x="1333" y="2045"/>
                      <a:pt x="1364" y="2045"/>
                    </a:cubicBezTo>
                    <a:cubicBezTo>
                      <a:pt x="1364" y="2045"/>
                      <a:pt x="1333" y="2045"/>
                      <a:pt x="1333" y="2015"/>
                    </a:cubicBezTo>
                    <a:lnTo>
                      <a:pt x="1333" y="2015"/>
                    </a:lnTo>
                    <a:cubicBezTo>
                      <a:pt x="1333" y="1984"/>
                      <a:pt x="1333" y="1984"/>
                      <a:pt x="1333" y="1984"/>
                    </a:cubicBezTo>
                    <a:lnTo>
                      <a:pt x="1333" y="1953"/>
                    </a:lnTo>
                    <a:cubicBezTo>
                      <a:pt x="1333" y="1921"/>
                      <a:pt x="1333" y="1921"/>
                      <a:pt x="1333" y="1921"/>
                    </a:cubicBezTo>
                    <a:cubicBezTo>
                      <a:pt x="1333" y="1921"/>
                      <a:pt x="1333" y="1891"/>
                      <a:pt x="1364" y="1891"/>
                    </a:cubicBezTo>
                    <a:cubicBezTo>
                      <a:pt x="1364" y="1891"/>
                      <a:pt x="1364" y="1891"/>
                      <a:pt x="1394" y="1891"/>
                    </a:cubicBezTo>
                    <a:cubicBezTo>
                      <a:pt x="1394" y="1891"/>
                      <a:pt x="1426" y="1860"/>
                      <a:pt x="1426" y="1829"/>
                    </a:cubicBezTo>
                    <a:lnTo>
                      <a:pt x="1426" y="1829"/>
                    </a:lnTo>
                    <a:cubicBezTo>
                      <a:pt x="1457" y="1829"/>
                      <a:pt x="1457" y="1797"/>
                      <a:pt x="1487" y="1797"/>
                    </a:cubicBezTo>
                    <a:lnTo>
                      <a:pt x="1487" y="1797"/>
                    </a:lnTo>
                    <a:lnTo>
                      <a:pt x="1487" y="1797"/>
                    </a:lnTo>
                    <a:cubicBezTo>
                      <a:pt x="1518" y="1797"/>
                      <a:pt x="1518" y="1797"/>
                      <a:pt x="1518" y="1797"/>
                    </a:cubicBezTo>
                    <a:lnTo>
                      <a:pt x="1518" y="1797"/>
                    </a:lnTo>
                    <a:lnTo>
                      <a:pt x="1518" y="1797"/>
                    </a:lnTo>
                    <a:lnTo>
                      <a:pt x="1550" y="1767"/>
                    </a:lnTo>
                    <a:lnTo>
                      <a:pt x="1550" y="1767"/>
                    </a:lnTo>
                    <a:cubicBezTo>
                      <a:pt x="1581" y="1736"/>
                      <a:pt x="1581" y="1736"/>
                      <a:pt x="1611" y="1736"/>
                    </a:cubicBezTo>
                    <a:cubicBezTo>
                      <a:pt x="1611" y="1736"/>
                      <a:pt x="1642" y="1736"/>
                      <a:pt x="1642" y="1705"/>
                    </a:cubicBezTo>
                    <a:cubicBezTo>
                      <a:pt x="1674" y="1705"/>
                      <a:pt x="1674" y="1705"/>
                      <a:pt x="1674" y="1705"/>
                    </a:cubicBezTo>
                    <a:cubicBezTo>
                      <a:pt x="1674" y="1736"/>
                      <a:pt x="1674" y="1736"/>
                      <a:pt x="1674" y="1736"/>
                    </a:cubicBezTo>
                    <a:lnTo>
                      <a:pt x="1674" y="1736"/>
                    </a:lnTo>
                    <a:lnTo>
                      <a:pt x="1705" y="1736"/>
                    </a:lnTo>
                    <a:cubicBezTo>
                      <a:pt x="1705" y="1705"/>
                      <a:pt x="1735" y="1705"/>
                      <a:pt x="1735" y="1705"/>
                    </a:cubicBezTo>
                    <a:cubicBezTo>
                      <a:pt x="1735" y="1673"/>
                      <a:pt x="1735" y="1673"/>
                      <a:pt x="1766" y="1673"/>
                    </a:cubicBezTo>
                    <a:cubicBezTo>
                      <a:pt x="1766" y="1643"/>
                      <a:pt x="1766" y="1612"/>
                      <a:pt x="1798" y="1581"/>
                    </a:cubicBezTo>
                    <a:cubicBezTo>
                      <a:pt x="1798" y="1581"/>
                      <a:pt x="1798" y="1581"/>
                      <a:pt x="1798" y="1549"/>
                    </a:cubicBezTo>
                    <a:lnTo>
                      <a:pt x="1798" y="1549"/>
                    </a:lnTo>
                    <a:cubicBezTo>
                      <a:pt x="1829" y="1549"/>
                      <a:pt x="1829" y="1519"/>
                      <a:pt x="1829" y="1519"/>
                    </a:cubicBezTo>
                    <a:lnTo>
                      <a:pt x="1829" y="1519"/>
                    </a:lnTo>
                    <a:cubicBezTo>
                      <a:pt x="1829" y="1488"/>
                      <a:pt x="1829" y="1457"/>
                      <a:pt x="1829" y="1425"/>
                    </a:cubicBezTo>
                    <a:lnTo>
                      <a:pt x="1859" y="1395"/>
                    </a:lnTo>
                    <a:cubicBezTo>
                      <a:pt x="1859" y="1395"/>
                      <a:pt x="1859" y="1364"/>
                      <a:pt x="1859" y="1333"/>
                    </a:cubicBezTo>
                    <a:cubicBezTo>
                      <a:pt x="1859" y="1333"/>
                      <a:pt x="1859" y="1333"/>
                      <a:pt x="1859" y="1301"/>
                    </a:cubicBezTo>
                    <a:cubicBezTo>
                      <a:pt x="1859" y="1301"/>
                      <a:pt x="1890" y="1301"/>
                      <a:pt x="1890" y="1271"/>
                    </a:cubicBezTo>
                    <a:cubicBezTo>
                      <a:pt x="1890" y="1271"/>
                      <a:pt x="1890" y="1240"/>
                      <a:pt x="1859" y="1240"/>
                    </a:cubicBezTo>
                    <a:cubicBezTo>
                      <a:pt x="1859" y="1240"/>
                      <a:pt x="1859" y="1209"/>
                      <a:pt x="1859" y="1147"/>
                    </a:cubicBezTo>
                    <a:cubicBezTo>
                      <a:pt x="1859" y="1116"/>
                      <a:pt x="1859" y="1116"/>
                      <a:pt x="1859" y="1116"/>
                    </a:cubicBezTo>
                    <a:cubicBezTo>
                      <a:pt x="1859" y="1084"/>
                      <a:pt x="1859" y="1084"/>
                      <a:pt x="1859" y="1084"/>
                    </a:cubicBezTo>
                    <a:cubicBezTo>
                      <a:pt x="1890" y="1084"/>
                      <a:pt x="1890" y="1084"/>
                      <a:pt x="1890" y="1084"/>
                    </a:cubicBezTo>
                    <a:cubicBezTo>
                      <a:pt x="1890" y="1084"/>
                      <a:pt x="1890" y="1084"/>
                      <a:pt x="1922" y="1084"/>
                    </a:cubicBezTo>
                    <a:cubicBezTo>
                      <a:pt x="1922" y="1084"/>
                      <a:pt x="1922" y="1084"/>
                      <a:pt x="1922" y="1054"/>
                    </a:cubicBezTo>
                    <a:cubicBezTo>
                      <a:pt x="1953" y="1054"/>
                      <a:pt x="1953" y="1054"/>
                      <a:pt x="1953" y="1054"/>
                    </a:cubicBezTo>
                    <a:cubicBezTo>
                      <a:pt x="1953" y="1054"/>
                      <a:pt x="1953" y="1054"/>
                      <a:pt x="1953" y="1023"/>
                    </a:cubicBezTo>
                    <a:lnTo>
                      <a:pt x="1953" y="1023"/>
                    </a:lnTo>
                    <a:lnTo>
                      <a:pt x="1953" y="992"/>
                    </a:lnTo>
                    <a:cubicBezTo>
                      <a:pt x="1953" y="961"/>
                      <a:pt x="1983" y="961"/>
                      <a:pt x="2014" y="930"/>
                    </a:cubicBezTo>
                    <a:lnTo>
                      <a:pt x="2014" y="930"/>
                    </a:lnTo>
                    <a:cubicBezTo>
                      <a:pt x="2046" y="930"/>
                      <a:pt x="2046" y="899"/>
                      <a:pt x="2046" y="899"/>
                    </a:cubicBezTo>
                    <a:cubicBezTo>
                      <a:pt x="2046" y="868"/>
                      <a:pt x="2046" y="868"/>
                      <a:pt x="2077" y="868"/>
                    </a:cubicBezTo>
                    <a:lnTo>
                      <a:pt x="2077" y="868"/>
                    </a:lnTo>
                    <a:lnTo>
                      <a:pt x="2077" y="837"/>
                    </a:lnTo>
                    <a:cubicBezTo>
                      <a:pt x="2107" y="837"/>
                      <a:pt x="2107" y="806"/>
                      <a:pt x="2107" y="806"/>
                    </a:cubicBezTo>
                    <a:cubicBezTo>
                      <a:pt x="2107" y="806"/>
                      <a:pt x="2107" y="806"/>
                      <a:pt x="2107" y="775"/>
                    </a:cubicBezTo>
                    <a:cubicBezTo>
                      <a:pt x="2107" y="775"/>
                      <a:pt x="2107" y="744"/>
                      <a:pt x="2107" y="713"/>
                    </a:cubicBezTo>
                    <a:lnTo>
                      <a:pt x="2107" y="682"/>
                    </a:lnTo>
                    <a:lnTo>
                      <a:pt x="2107" y="682"/>
                    </a:lnTo>
                    <a:cubicBezTo>
                      <a:pt x="2077" y="682"/>
                      <a:pt x="2077" y="682"/>
                      <a:pt x="2077" y="682"/>
                    </a:cubicBezTo>
                    <a:cubicBezTo>
                      <a:pt x="2077" y="651"/>
                      <a:pt x="2077" y="651"/>
                      <a:pt x="2077" y="651"/>
                    </a:cubicBezTo>
                    <a:lnTo>
                      <a:pt x="2046" y="651"/>
                    </a:lnTo>
                    <a:cubicBezTo>
                      <a:pt x="2046" y="651"/>
                      <a:pt x="2014" y="620"/>
                      <a:pt x="1983" y="620"/>
                    </a:cubicBezTo>
                    <a:cubicBezTo>
                      <a:pt x="1953" y="589"/>
                      <a:pt x="1922" y="589"/>
                      <a:pt x="1922" y="558"/>
                    </a:cubicBezTo>
                    <a:cubicBezTo>
                      <a:pt x="1890" y="527"/>
                      <a:pt x="1890" y="527"/>
                      <a:pt x="1890" y="527"/>
                    </a:cubicBezTo>
                    <a:cubicBezTo>
                      <a:pt x="1890" y="527"/>
                      <a:pt x="1890" y="527"/>
                      <a:pt x="1859" y="527"/>
                    </a:cubicBezTo>
                    <a:cubicBezTo>
                      <a:pt x="1859" y="496"/>
                      <a:pt x="1829" y="496"/>
                      <a:pt x="1829" y="496"/>
                    </a:cubicBezTo>
                    <a:lnTo>
                      <a:pt x="1798" y="496"/>
                    </a:lnTo>
                    <a:cubicBezTo>
                      <a:pt x="1766" y="496"/>
                      <a:pt x="1766" y="496"/>
                      <a:pt x="1766" y="496"/>
                    </a:cubicBezTo>
                    <a:lnTo>
                      <a:pt x="1735" y="496"/>
                    </a:lnTo>
                    <a:lnTo>
                      <a:pt x="1735" y="465"/>
                    </a:lnTo>
                    <a:lnTo>
                      <a:pt x="1735" y="465"/>
                    </a:lnTo>
                    <a:lnTo>
                      <a:pt x="1735" y="465"/>
                    </a:lnTo>
                    <a:cubicBezTo>
                      <a:pt x="1735" y="496"/>
                      <a:pt x="1705" y="496"/>
                      <a:pt x="1705" y="496"/>
                    </a:cubicBezTo>
                    <a:lnTo>
                      <a:pt x="1705" y="496"/>
                    </a:lnTo>
                    <a:cubicBezTo>
                      <a:pt x="1674" y="496"/>
                      <a:pt x="1674" y="496"/>
                      <a:pt x="1674" y="465"/>
                    </a:cubicBezTo>
                    <a:cubicBezTo>
                      <a:pt x="1674" y="465"/>
                      <a:pt x="1674" y="465"/>
                      <a:pt x="1642" y="465"/>
                    </a:cubicBezTo>
                    <a:cubicBezTo>
                      <a:pt x="1642" y="465"/>
                      <a:pt x="1642" y="465"/>
                      <a:pt x="1611" y="465"/>
                    </a:cubicBezTo>
                    <a:lnTo>
                      <a:pt x="1611" y="465"/>
                    </a:lnTo>
                    <a:cubicBezTo>
                      <a:pt x="1518" y="589"/>
                      <a:pt x="1518" y="589"/>
                      <a:pt x="1518" y="589"/>
                    </a:cubicBezTo>
                    <a:cubicBezTo>
                      <a:pt x="1550" y="496"/>
                      <a:pt x="1550" y="496"/>
                      <a:pt x="1550" y="496"/>
                    </a:cubicBezTo>
                    <a:cubicBezTo>
                      <a:pt x="1550" y="496"/>
                      <a:pt x="1550" y="465"/>
                      <a:pt x="1550" y="434"/>
                    </a:cubicBezTo>
                    <a:cubicBezTo>
                      <a:pt x="1550" y="434"/>
                      <a:pt x="1550" y="434"/>
                      <a:pt x="1550" y="403"/>
                    </a:cubicBezTo>
                    <a:lnTo>
                      <a:pt x="1550" y="403"/>
                    </a:lnTo>
                    <a:lnTo>
                      <a:pt x="1518" y="403"/>
                    </a:lnTo>
                    <a:cubicBezTo>
                      <a:pt x="1487" y="403"/>
                      <a:pt x="1487" y="372"/>
                      <a:pt x="1487" y="372"/>
                    </a:cubicBezTo>
                    <a:cubicBezTo>
                      <a:pt x="1457" y="372"/>
                      <a:pt x="1457" y="372"/>
                      <a:pt x="1457" y="372"/>
                    </a:cubicBezTo>
                    <a:lnTo>
                      <a:pt x="1457" y="372"/>
                    </a:lnTo>
                    <a:lnTo>
                      <a:pt x="1457" y="341"/>
                    </a:lnTo>
                    <a:cubicBezTo>
                      <a:pt x="1457" y="341"/>
                      <a:pt x="1457" y="341"/>
                      <a:pt x="1426" y="341"/>
                    </a:cubicBezTo>
                    <a:lnTo>
                      <a:pt x="1394" y="341"/>
                    </a:lnTo>
                    <a:cubicBezTo>
                      <a:pt x="1394" y="372"/>
                      <a:pt x="1394" y="372"/>
                      <a:pt x="1394" y="372"/>
                    </a:cubicBezTo>
                    <a:cubicBezTo>
                      <a:pt x="1333" y="372"/>
                      <a:pt x="1333" y="372"/>
                      <a:pt x="1333" y="372"/>
                    </a:cubicBezTo>
                    <a:cubicBezTo>
                      <a:pt x="1333" y="310"/>
                      <a:pt x="1333" y="310"/>
                      <a:pt x="1333" y="310"/>
                    </a:cubicBezTo>
                    <a:lnTo>
                      <a:pt x="1333" y="310"/>
                    </a:lnTo>
                    <a:cubicBezTo>
                      <a:pt x="1301" y="341"/>
                      <a:pt x="1301" y="341"/>
                      <a:pt x="1301" y="341"/>
                    </a:cubicBezTo>
                    <a:cubicBezTo>
                      <a:pt x="1270" y="341"/>
                      <a:pt x="1270" y="310"/>
                      <a:pt x="1270" y="310"/>
                    </a:cubicBezTo>
                    <a:lnTo>
                      <a:pt x="1270" y="310"/>
                    </a:lnTo>
                    <a:lnTo>
                      <a:pt x="1270" y="310"/>
                    </a:lnTo>
                    <a:lnTo>
                      <a:pt x="1270" y="310"/>
                    </a:lnTo>
                    <a:lnTo>
                      <a:pt x="1240" y="310"/>
                    </a:lnTo>
                    <a:cubicBezTo>
                      <a:pt x="1240" y="310"/>
                      <a:pt x="1240" y="310"/>
                      <a:pt x="1209" y="279"/>
                    </a:cubicBezTo>
                    <a:lnTo>
                      <a:pt x="1240" y="248"/>
                    </a:lnTo>
                    <a:lnTo>
                      <a:pt x="1240" y="248"/>
                    </a:lnTo>
                    <a:cubicBezTo>
                      <a:pt x="1240" y="217"/>
                      <a:pt x="1240" y="217"/>
                      <a:pt x="1270" y="217"/>
                    </a:cubicBezTo>
                    <a:cubicBezTo>
                      <a:pt x="1240" y="186"/>
                      <a:pt x="1240" y="186"/>
                      <a:pt x="1240" y="186"/>
                    </a:cubicBezTo>
                    <a:cubicBezTo>
                      <a:pt x="1240" y="186"/>
                      <a:pt x="1209" y="155"/>
                      <a:pt x="1209" y="124"/>
                    </a:cubicBezTo>
                    <a:cubicBezTo>
                      <a:pt x="1209" y="93"/>
                      <a:pt x="1209" y="93"/>
                      <a:pt x="1209" y="62"/>
                    </a:cubicBezTo>
                    <a:lnTo>
                      <a:pt x="1209" y="62"/>
                    </a:lnTo>
                    <a:lnTo>
                      <a:pt x="1209" y="62"/>
                    </a:lnTo>
                    <a:lnTo>
                      <a:pt x="1178" y="62"/>
                    </a:lnTo>
                    <a:lnTo>
                      <a:pt x="1178" y="62"/>
                    </a:lnTo>
                    <a:lnTo>
                      <a:pt x="1178" y="62"/>
                    </a:lnTo>
                    <a:cubicBezTo>
                      <a:pt x="1178" y="93"/>
                      <a:pt x="1178" y="93"/>
                      <a:pt x="1178" y="9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6" name="Freeform 148">
                <a:extLst>
                  <a:ext uri="{FF2B5EF4-FFF2-40B4-BE49-F238E27FC236}">
                    <a16:creationId xmlns:a16="http://schemas.microsoft.com/office/drawing/2014/main" xmlns="" id="{DEE8FCB4-CDE3-4D82-8F6C-BFF3EACFF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" y="3263900"/>
                <a:ext cx="11113" cy="11113"/>
              </a:xfrm>
              <a:custGeom>
                <a:avLst/>
                <a:gdLst>
                  <a:gd name="T0" fmla="*/ 0 w 33"/>
                  <a:gd name="T1" fmla="*/ 31 h 32"/>
                  <a:gd name="T2" fmla="*/ 0 w 33"/>
                  <a:gd name="T3" fmla="*/ 31 h 32"/>
                  <a:gd name="T4" fmla="*/ 0 w 33"/>
                  <a:gd name="T5" fmla="*/ 31 h 32"/>
                  <a:gd name="T6" fmla="*/ 0 w 33"/>
                  <a:gd name="T7" fmla="*/ 31 h 32"/>
                  <a:gd name="T8" fmla="*/ 32 w 33"/>
                  <a:gd name="T9" fmla="*/ 31 h 32"/>
                  <a:gd name="T10" fmla="*/ 32 w 33"/>
                  <a:gd name="T11" fmla="*/ 0 h 32"/>
                  <a:gd name="T12" fmla="*/ 32 w 33"/>
                  <a:gd name="T13" fmla="*/ 0 h 32"/>
                  <a:gd name="T14" fmla="*/ 32 w 33"/>
                  <a:gd name="T15" fmla="*/ 0 h 32"/>
                  <a:gd name="T16" fmla="*/ 0 w 33"/>
                  <a:gd name="T1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ubicBezTo>
                      <a:pt x="32" y="0"/>
                      <a:pt x="32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7" name="Freeform 149">
                <a:extLst>
                  <a:ext uri="{FF2B5EF4-FFF2-40B4-BE49-F238E27FC236}">
                    <a16:creationId xmlns:a16="http://schemas.microsoft.com/office/drawing/2014/main" xmlns="" id="{F03687D4-9079-4C0C-BD2B-CB838135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625" y="3175000"/>
                <a:ext cx="346075" cy="669925"/>
              </a:xfrm>
              <a:custGeom>
                <a:avLst/>
                <a:gdLst>
                  <a:gd name="T0" fmla="*/ 837 w 962"/>
                  <a:gd name="T1" fmla="*/ 837 h 1861"/>
                  <a:gd name="T2" fmla="*/ 806 w 962"/>
                  <a:gd name="T3" fmla="*/ 713 h 1861"/>
                  <a:gd name="T4" fmla="*/ 806 w 962"/>
                  <a:gd name="T5" fmla="*/ 557 h 1861"/>
                  <a:gd name="T6" fmla="*/ 806 w 962"/>
                  <a:gd name="T7" fmla="*/ 496 h 1861"/>
                  <a:gd name="T8" fmla="*/ 837 w 962"/>
                  <a:gd name="T9" fmla="*/ 465 h 1861"/>
                  <a:gd name="T10" fmla="*/ 930 w 962"/>
                  <a:gd name="T11" fmla="*/ 372 h 1861"/>
                  <a:gd name="T12" fmla="*/ 868 w 962"/>
                  <a:gd name="T13" fmla="*/ 341 h 1861"/>
                  <a:gd name="T14" fmla="*/ 806 w 962"/>
                  <a:gd name="T15" fmla="*/ 309 h 1861"/>
                  <a:gd name="T16" fmla="*/ 774 w 962"/>
                  <a:gd name="T17" fmla="*/ 279 h 1861"/>
                  <a:gd name="T18" fmla="*/ 806 w 962"/>
                  <a:gd name="T19" fmla="*/ 248 h 1861"/>
                  <a:gd name="T20" fmla="*/ 837 w 962"/>
                  <a:gd name="T21" fmla="*/ 185 h 1861"/>
                  <a:gd name="T22" fmla="*/ 713 w 962"/>
                  <a:gd name="T23" fmla="*/ 124 h 1861"/>
                  <a:gd name="T24" fmla="*/ 620 w 962"/>
                  <a:gd name="T25" fmla="*/ 61 h 1861"/>
                  <a:gd name="T26" fmla="*/ 589 w 962"/>
                  <a:gd name="T27" fmla="*/ 31 h 1861"/>
                  <a:gd name="T28" fmla="*/ 526 w 962"/>
                  <a:gd name="T29" fmla="*/ 0 h 1861"/>
                  <a:gd name="T30" fmla="*/ 434 w 962"/>
                  <a:gd name="T31" fmla="*/ 0 h 1861"/>
                  <a:gd name="T32" fmla="*/ 372 w 962"/>
                  <a:gd name="T33" fmla="*/ 0 h 1861"/>
                  <a:gd name="T34" fmla="*/ 341 w 962"/>
                  <a:gd name="T35" fmla="*/ 124 h 1861"/>
                  <a:gd name="T36" fmla="*/ 310 w 962"/>
                  <a:gd name="T37" fmla="*/ 124 h 1861"/>
                  <a:gd name="T38" fmla="*/ 278 w 962"/>
                  <a:gd name="T39" fmla="*/ 185 h 1861"/>
                  <a:gd name="T40" fmla="*/ 278 w 962"/>
                  <a:gd name="T41" fmla="*/ 217 h 1861"/>
                  <a:gd name="T42" fmla="*/ 310 w 962"/>
                  <a:gd name="T43" fmla="*/ 279 h 1861"/>
                  <a:gd name="T44" fmla="*/ 217 w 962"/>
                  <a:gd name="T45" fmla="*/ 403 h 1861"/>
                  <a:gd name="T46" fmla="*/ 217 w 962"/>
                  <a:gd name="T47" fmla="*/ 433 h 1861"/>
                  <a:gd name="T48" fmla="*/ 186 w 962"/>
                  <a:gd name="T49" fmla="*/ 527 h 1861"/>
                  <a:gd name="T50" fmla="*/ 186 w 962"/>
                  <a:gd name="T51" fmla="*/ 620 h 1861"/>
                  <a:gd name="T52" fmla="*/ 217 w 962"/>
                  <a:gd name="T53" fmla="*/ 744 h 1861"/>
                  <a:gd name="T54" fmla="*/ 154 w 962"/>
                  <a:gd name="T55" fmla="*/ 898 h 1861"/>
                  <a:gd name="T56" fmla="*/ 124 w 962"/>
                  <a:gd name="T57" fmla="*/ 929 h 1861"/>
                  <a:gd name="T58" fmla="*/ 154 w 962"/>
                  <a:gd name="T59" fmla="*/ 1022 h 1861"/>
                  <a:gd name="T60" fmla="*/ 124 w 962"/>
                  <a:gd name="T61" fmla="*/ 1085 h 1861"/>
                  <a:gd name="T62" fmla="*/ 93 w 962"/>
                  <a:gd name="T63" fmla="*/ 1146 h 1861"/>
                  <a:gd name="T64" fmla="*/ 93 w 962"/>
                  <a:gd name="T65" fmla="*/ 1270 h 1861"/>
                  <a:gd name="T66" fmla="*/ 93 w 962"/>
                  <a:gd name="T67" fmla="*/ 1364 h 1861"/>
                  <a:gd name="T68" fmla="*/ 124 w 962"/>
                  <a:gd name="T69" fmla="*/ 1425 h 1861"/>
                  <a:gd name="T70" fmla="*/ 124 w 962"/>
                  <a:gd name="T71" fmla="*/ 1488 h 1861"/>
                  <a:gd name="T72" fmla="*/ 93 w 962"/>
                  <a:gd name="T73" fmla="*/ 1518 h 1861"/>
                  <a:gd name="T74" fmla="*/ 93 w 962"/>
                  <a:gd name="T75" fmla="*/ 1581 h 1861"/>
                  <a:gd name="T76" fmla="*/ 62 w 962"/>
                  <a:gd name="T77" fmla="*/ 1612 h 1861"/>
                  <a:gd name="T78" fmla="*/ 30 w 962"/>
                  <a:gd name="T79" fmla="*/ 1705 h 1861"/>
                  <a:gd name="T80" fmla="*/ 0 w 962"/>
                  <a:gd name="T81" fmla="*/ 1766 h 1861"/>
                  <a:gd name="T82" fmla="*/ 93 w 962"/>
                  <a:gd name="T83" fmla="*/ 1797 h 1861"/>
                  <a:gd name="T84" fmla="*/ 124 w 962"/>
                  <a:gd name="T85" fmla="*/ 1860 h 1861"/>
                  <a:gd name="T86" fmla="*/ 217 w 962"/>
                  <a:gd name="T87" fmla="*/ 1860 h 1861"/>
                  <a:gd name="T88" fmla="*/ 217 w 962"/>
                  <a:gd name="T89" fmla="*/ 1766 h 1861"/>
                  <a:gd name="T90" fmla="*/ 278 w 962"/>
                  <a:gd name="T91" fmla="*/ 1705 h 1861"/>
                  <a:gd name="T92" fmla="*/ 372 w 962"/>
                  <a:gd name="T93" fmla="*/ 1581 h 1861"/>
                  <a:gd name="T94" fmla="*/ 278 w 962"/>
                  <a:gd name="T95" fmla="*/ 1488 h 1861"/>
                  <a:gd name="T96" fmla="*/ 402 w 962"/>
                  <a:gd name="T97" fmla="*/ 1425 h 1861"/>
                  <a:gd name="T98" fmla="*/ 465 w 962"/>
                  <a:gd name="T99" fmla="*/ 1301 h 1861"/>
                  <a:gd name="T100" fmla="*/ 434 w 962"/>
                  <a:gd name="T101" fmla="*/ 1209 h 1861"/>
                  <a:gd name="T102" fmla="*/ 526 w 962"/>
                  <a:gd name="T103" fmla="*/ 1177 h 1861"/>
                  <a:gd name="T104" fmla="*/ 589 w 962"/>
                  <a:gd name="T105" fmla="*/ 1146 h 1861"/>
                  <a:gd name="T106" fmla="*/ 434 w 962"/>
                  <a:gd name="T107" fmla="*/ 929 h 1861"/>
                  <a:gd name="T108" fmla="*/ 837 w 962"/>
                  <a:gd name="T109" fmla="*/ 992 h 1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62" h="1861">
                    <a:moveTo>
                      <a:pt x="868" y="898"/>
                    </a:moveTo>
                    <a:lnTo>
                      <a:pt x="868" y="898"/>
                    </a:lnTo>
                    <a:cubicBezTo>
                      <a:pt x="837" y="868"/>
                      <a:pt x="837" y="868"/>
                      <a:pt x="868" y="837"/>
                    </a:cubicBezTo>
                    <a:lnTo>
                      <a:pt x="868" y="837"/>
                    </a:lnTo>
                    <a:cubicBezTo>
                      <a:pt x="868" y="837"/>
                      <a:pt x="868" y="837"/>
                      <a:pt x="837" y="837"/>
                    </a:cubicBezTo>
                    <a:cubicBezTo>
                      <a:pt x="837" y="805"/>
                      <a:pt x="837" y="805"/>
                      <a:pt x="837" y="805"/>
                    </a:cubicBezTo>
                    <a:cubicBezTo>
                      <a:pt x="837" y="805"/>
                      <a:pt x="806" y="805"/>
                      <a:pt x="806" y="774"/>
                    </a:cubicBezTo>
                    <a:lnTo>
                      <a:pt x="806" y="744"/>
                    </a:lnTo>
                    <a:lnTo>
                      <a:pt x="774" y="713"/>
                    </a:lnTo>
                    <a:cubicBezTo>
                      <a:pt x="774" y="713"/>
                      <a:pt x="774" y="713"/>
                      <a:pt x="806" y="713"/>
                    </a:cubicBezTo>
                    <a:cubicBezTo>
                      <a:pt x="806" y="681"/>
                      <a:pt x="806" y="681"/>
                      <a:pt x="806" y="681"/>
                    </a:cubicBezTo>
                    <a:lnTo>
                      <a:pt x="806" y="681"/>
                    </a:lnTo>
                    <a:lnTo>
                      <a:pt x="806" y="681"/>
                    </a:lnTo>
                    <a:cubicBezTo>
                      <a:pt x="806" y="651"/>
                      <a:pt x="806" y="620"/>
                      <a:pt x="806" y="589"/>
                    </a:cubicBezTo>
                    <a:cubicBezTo>
                      <a:pt x="806" y="589"/>
                      <a:pt x="806" y="589"/>
                      <a:pt x="806" y="557"/>
                    </a:cubicBezTo>
                    <a:cubicBezTo>
                      <a:pt x="806" y="589"/>
                      <a:pt x="806" y="589"/>
                      <a:pt x="806" y="589"/>
                    </a:cubicBezTo>
                    <a:cubicBezTo>
                      <a:pt x="806" y="496"/>
                      <a:pt x="806" y="496"/>
                      <a:pt x="806" y="496"/>
                    </a:cubicBez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lnTo>
                      <a:pt x="806" y="496"/>
                    </a:lnTo>
                    <a:cubicBezTo>
                      <a:pt x="837" y="496"/>
                      <a:pt x="837" y="496"/>
                      <a:pt x="837" y="496"/>
                    </a:cubicBezTo>
                    <a:cubicBezTo>
                      <a:pt x="837" y="465"/>
                      <a:pt x="837" y="465"/>
                      <a:pt x="837" y="465"/>
                    </a:cubicBezTo>
                    <a:lnTo>
                      <a:pt x="837" y="465"/>
                    </a:lnTo>
                    <a:lnTo>
                      <a:pt x="837" y="465"/>
                    </a:lnTo>
                    <a:cubicBezTo>
                      <a:pt x="868" y="433"/>
                      <a:pt x="868" y="433"/>
                      <a:pt x="868" y="433"/>
                    </a:cubicBezTo>
                    <a:lnTo>
                      <a:pt x="868" y="403"/>
                    </a:lnTo>
                    <a:cubicBezTo>
                      <a:pt x="898" y="403"/>
                      <a:pt x="898" y="372"/>
                      <a:pt x="898" y="372"/>
                    </a:cubicBezTo>
                    <a:lnTo>
                      <a:pt x="898" y="372"/>
                    </a:lnTo>
                    <a:cubicBezTo>
                      <a:pt x="930" y="372"/>
                      <a:pt x="930" y="372"/>
                      <a:pt x="930" y="372"/>
                    </a:cubicBezTo>
                    <a:cubicBezTo>
                      <a:pt x="930" y="341"/>
                      <a:pt x="930" y="341"/>
                      <a:pt x="961" y="341"/>
                    </a:cubicBezTo>
                    <a:cubicBezTo>
                      <a:pt x="961" y="341"/>
                      <a:pt x="961" y="341"/>
                      <a:pt x="930" y="341"/>
                    </a:cubicBezTo>
                    <a:cubicBezTo>
                      <a:pt x="930" y="341"/>
                      <a:pt x="930" y="341"/>
                      <a:pt x="898" y="341"/>
                    </a:cubicBezTo>
                    <a:cubicBezTo>
                      <a:pt x="898" y="341"/>
                      <a:pt x="868" y="341"/>
                      <a:pt x="868" y="309"/>
                    </a:cubicBezTo>
                    <a:lnTo>
                      <a:pt x="868" y="341"/>
                    </a:lnTo>
                    <a:lnTo>
                      <a:pt x="837" y="341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lnTo>
                      <a:pt x="806" y="309"/>
                    </a:lnTo>
                    <a:cubicBezTo>
                      <a:pt x="774" y="309"/>
                      <a:pt x="774" y="309"/>
                      <a:pt x="774" y="279"/>
                    </a:cubicBez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lnTo>
                      <a:pt x="774" y="279"/>
                    </a:lnTo>
                    <a:cubicBezTo>
                      <a:pt x="774" y="279"/>
                      <a:pt x="774" y="248"/>
                      <a:pt x="806" y="248"/>
                    </a:cubicBez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48"/>
                    </a:lnTo>
                    <a:lnTo>
                      <a:pt x="806" y="217"/>
                    </a:lnTo>
                    <a:lnTo>
                      <a:pt x="806" y="217"/>
                    </a:lnTo>
                    <a:lnTo>
                      <a:pt x="806" y="217"/>
                    </a:lnTo>
                    <a:cubicBezTo>
                      <a:pt x="806" y="217"/>
                      <a:pt x="806" y="217"/>
                      <a:pt x="837" y="217"/>
                    </a:cubicBezTo>
                    <a:cubicBezTo>
                      <a:pt x="837" y="217"/>
                      <a:pt x="837" y="217"/>
                      <a:pt x="837" y="185"/>
                    </a:cubicBezTo>
                    <a:lnTo>
                      <a:pt x="837" y="185"/>
                    </a:lnTo>
                    <a:cubicBezTo>
                      <a:pt x="806" y="185"/>
                      <a:pt x="806" y="155"/>
                      <a:pt x="806" y="155"/>
                    </a:cubicBezTo>
                    <a:cubicBezTo>
                      <a:pt x="806" y="155"/>
                      <a:pt x="806" y="155"/>
                      <a:pt x="774" y="155"/>
                    </a:cubicBezTo>
                    <a:cubicBezTo>
                      <a:pt x="774" y="155"/>
                      <a:pt x="774" y="155"/>
                      <a:pt x="744" y="155"/>
                    </a:cubicBezTo>
                    <a:cubicBezTo>
                      <a:pt x="744" y="124"/>
                      <a:pt x="713" y="124"/>
                      <a:pt x="713" y="124"/>
                    </a:cubicBezTo>
                    <a:lnTo>
                      <a:pt x="713" y="124"/>
                    </a:lnTo>
                    <a:cubicBezTo>
                      <a:pt x="682" y="93"/>
                      <a:pt x="682" y="93"/>
                      <a:pt x="682" y="93"/>
                    </a:cubicBezTo>
                    <a:lnTo>
                      <a:pt x="682" y="93"/>
                    </a:lnTo>
                    <a:lnTo>
                      <a:pt x="650" y="93"/>
                    </a:lnTo>
                    <a:cubicBezTo>
                      <a:pt x="650" y="93"/>
                      <a:pt x="650" y="93"/>
                      <a:pt x="620" y="61"/>
                    </a:cubicBezTo>
                    <a:lnTo>
                      <a:pt x="620" y="61"/>
                    </a:lnTo>
                    <a:lnTo>
                      <a:pt x="620" y="61"/>
                    </a:lnTo>
                    <a:cubicBezTo>
                      <a:pt x="589" y="31"/>
                      <a:pt x="589" y="31"/>
                      <a:pt x="589" y="31"/>
                    </a:cubicBezTo>
                    <a:lnTo>
                      <a:pt x="589" y="31"/>
                    </a:lnTo>
                    <a:lnTo>
                      <a:pt x="589" y="31"/>
                    </a:lnTo>
                    <a:lnTo>
                      <a:pt x="589" y="31"/>
                    </a:lnTo>
                    <a:cubicBezTo>
                      <a:pt x="589" y="0"/>
                      <a:pt x="558" y="0"/>
                      <a:pt x="558" y="0"/>
                    </a:cubicBezTo>
                    <a:cubicBezTo>
                      <a:pt x="526" y="0"/>
                      <a:pt x="526" y="0"/>
                      <a:pt x="526" y="0"/>
                    </a:cubicBezTo>
                    <a:lnTo>
                      <a:pt x="526" y="0"/>
                    </a:lnTo>
                    <a:lnTo>
                      <a:pt x="526" y="0"/>
                    </a:lnTo>
                    <a:cubicBezTo>
                      <a:pt x="526" y="31"/>
                      <a:pt x="496" y="31"/>
                      <a:pt x="496" y="31"/>
                    </a:cubicBezTo>
                    <a:lnTo>
                      <a:pt x="496" y="31"/>
                    </a:lnTo>
                    <a:cubicBezTo>
                      <a:pt x="465" y="31"/>
                      <a:pt x="465" y="31"/>
                      <a:pt x="465" y="31"/>
                    </a:cubicBezTo>
                    <a:lnTo>
                      <a:pt x="465" y="31"/>
                    </a:lnTo>
                    <a:cubicBezTo>
                      <a:pt x="465" y="0"/>
                      <a:pt x="434" y="0"/>
                      <a:pt x="434" y="0"/>
                    </a:cubicBezTo>
                    <a:lnTo>
                      <a:pt x="434" y="0"/>
                    </a:lnTo>
                    <a:lnTo>
                      <a:pt x="434" y="0"/>
                    </a:lnTo>
                    <a:lnTo>
                      <a:pt x="402" y="0"/>
                    </a:lnTo>
                    <a:lnTo>
                      <a:pt x="402" y="0"/>
                    </a:lnTo>
                    <a:lnTo>
                      <a:pt x="372" y="0"/>
                    </a:lnTo>
                    <a:lnTo>
                      <a:pt x="372" y="0"/>
                    </a:lnTo>
                    <a:lnTo>
                      <a:pt x="372" y="0"/>
                    </a:lnTo>
                    <a:cubicBezTo>
                      <a:pt x="372" y="0"/>
                      <a:pt x="372" y="0"/>
                      <a:pt x="372" y="31"/>
                    </a:cubicBezTo>
                    <a:cubicBezTo>
                      <a:pt x="372" y="31"/>
                      <a:pt x="372" y="61"/>
                      <a:pt x="341" y="93"/>
                    </a:cubicBezTo>
                    <a:cubicBezTo>
                      <a:pt x="341" y="93"/>
                      <a:pt x="341" y="93"/>
                      <a:pt x="341" y="124"/>
                    </a:cubicBezTo>
                    <a:cubicBezTo>
                      <a:pt x="341" y="124"/>
                      <a:pt x="341" y="124"/>
                      <a:pt x="310" y="124"/>
                    </a:cubicBez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310" y="124"/>
                    </a:lnTo>
                    <a:lnTo>
                      <a:pt x="278" y="124"/>
                    </a:lnTo>
                    <a:lnTo>
                      <a:pt x="278" y="124"/>
                    </a:lnTo>
                    <a:cubicBezTo>
                      <a:pt x="278" y="155"/>
                      <a:pt x="278" y="155"/>
                      <a:pt x="278" y="155"/>
                    </a:cubicBezTo>
                    <a:lnTo>
                      <a:pt x="278" y="155"/>
                    </a:lnTo>
                    <a:cubicBezTo>
                      <a:pt x="278" y="155"/>
                      <a:pt x="278" y="155"/>
                      <a:pt x="278" y="185"/>
                    </a:cubicBezTo>
                    <a:lnTo>
                      <a:pt x="278" y="185"/>
                    </a:lnTo>
                    <a:lnTo>
                      <a:pt x="278" y="185"/>
                    </a:lnTo>
                    <a:lnTo>
                      <a:pt x="278" y="185"/>
                    </a:lnTo>
                    <a:cubicBezTo>
                      <a:pt x="278" y="185"/>
                      <a:pt x="278" y="185"/>
                      <a:pt x="278" y="217"/>
                    </a:cubicBezTo>
                    <a:lnTo>
                      <a:pt x="278" y="217"/>
                    </a:lnTo>
                    <a:lnTo>
                      <a:pt x="278" y="217"/>
                    </a:lnTo>
                    <a:lnTo>
                      <a:pt x="278" y="217"/>
                    </a:lnTo>
                    <a:cubicBezTo>
                      <a:pt x="278" y="248"/>
                      <a:pt x="278" y="248"/>
                      <a:pt x="278" y="248"/>
                    </a:cubicBezTo>
                    <a:cubicBezTo>
                      <a:pt x="278" y="248"/>
                      <a:pt x="310" y="248"/>
                      <a:pt x="310" y="279"/>
                    </a:cubicBezTo>
                    <a:lnTo>
                      <a:pt x="310" y="279"/>
                    </a:lnTo>
                    <a:lnTo>
                      <a:pt x="310" y="279"/>
                    </a:lnTo>
                    <a:cubicBezTo>
                      <a:pt x="278" y="309"/>
                      <a:pt x="278" y="309"/>
                      <a:pt x="278" y="309"/>
                    </a:cubicBezTo>
                    <a:cubicBezTo>
                      <a:pt x="278" y="309"/>
                      <a:pt x="278" y="309"/>
                      <a:pt x="248" y="309"/>
                    </a:cubicBezTo>
                    <a:lnTo>
                      <a:pt x="248" y="341"/>
                    </a:lnTo>
                    <a:cubicBezTo>
                      <a:pt x="217" y="372"/>
                      <a:pt x="217" y="372"/>
                      <a:pt x="217" y="403"/>
                    </a:cubicBezTo>
                    <a:cubicBezTo>
                      <a:pt x="217" y="403"/>
                      <a:pt x="217" y="403"/>
                      <a:pt x="217" y="433"/>
                    </a:cubicBez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lnTo>
                      <a:pt x="217" y="433"/>
                    </a:lnTo>
                    <a:cubicBezTo>
                      <a:pt x="217" y="465"/>
                      <a:pt x="217" y="465"/>
                      <a:pt x="217" y="465"/>
                    </a:cubicBezTo>
                    <a:cubicBezTo>
                      <a:pt x="217" y="465"/>
                      <a:pt x="217" y="465"/>
                      <a:pt x="217" y="496"/>
                    </a:cubicBezTo>
                    <a:lnTo>
                      <a:pt x="217" y="496"/>
                    </a:lnTo>
                    <a:lnTo>
                      <a:pt x="186" y="527"/>
                    </a:lnTo>
                    <a:lnTo>
                      <a:pt x="186" y="527"/>
                    </a:lnTo>
                    <a:cubicBezTo>
                      <a:pt x="186" y="557"/>
                      <a:pt x="186" y="557"/>
                      <a:pt x="154" y="557"/>
                    </a:cubicBezTo>
                    <a:cubicBezTo>
                      <a:pt x="154" y="557"/>
                      <a:pt x="186" y="557"/>
                      <a:pt x="186" y="589"/>
                    </a:cubicBezTo>
                    <a:lnTo>
                      <a:pt x="186" y="589"/>
                    </a:lnTo>
                    <a:cubicBezTo>
                      <a:pt x="186" y="589"/>
                      <a:pt x="186" y="589"/>
                      <a:pt x="186" y="620"/>
                    </a:cubicBezTo>
                    <a:lnTo>
                      <a:pt x="186" y="651"/>
                    </a:lnTo>
                    <a:lnTo>
                      <a:pt x="186" y="651"/>
                    </a:lnTo>
                    <a:lnTo>
                      <a:pt x="186" y="651"/>
                    </a:lnTo>
                    <a:cubicBezTo>
                      <a:pt x="217" y="651"/>
                      <a:pt x="217" y="681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cubicBezTo>
                      <a:pt x="217" y="744"/>
                      <a:pt x="186" y="774"/>
                      <a:pt x="186" y="805"/>
                    </a:cubicBezTo>
                    <a:lnTo>
                      <a:pt x="186" y="805"/>
                    </a:lnTo>
                    <a:lnTo>
                      <a:pt x="186" y="837"/>
                    </a:lnTo>
                    <a:lnTo>
                      <a:pt x="186" y="837"/>
                    </a:lnTo>
                    <a:cubicBezTo>
                      <a:pt x="186" y="868"/>
                      <a:pt x="186" y="868"/>
                      <a:pt x="154" y="898"/>
                    </a:cubicBezTo>
                    <a:lnTo>
                      <a:pt x="154" y="898"/>
                    </a:lnTo>
                    <a:lnTo>
                      <a:pt x="154" y="898"/>
                    </a:lnTo>
                    <a:cubicBezTo>
                      <a:pt x="154" y="898"/>
                      <a:pt x="154" y="898"/>
                      <a:pt x="124" y="898"/>
                    </a:cubicBez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29"/>
                    </a:lnTo>
                    <a:lnTo>
                      <a:pt x="124" y="961"/>
                    </a:lnTo>
                    <a:cubicBezTo>
                      <a:pt x="154" y="961"/>
                      <a:pt x="154" y="992"/>
                      <a:pt x="154" y="1022"/>
                    </a:cubicBezTo>
                    <a:lnTo>
                      <a:pt x="154" y="1022"/>
                    </a:lnTo>
                    <a:cubicBezTo>
                      <a:pt x="154" y="1053"/>
                      <a:pt x="124" y="1053"/>
                      <a:pt x="124" y="1053"/>
                    </a:cubicBezTo>
                    <a:cubicBezTo>
                      <a:pt x="124" y="1085"/>
                      <a:pt x="124" y="1085"/>
                      <a:pt x="124" y="1085"/>
                    </a:cubicBezTo>
                    <a:lnTo>
                      <a:pt x="124" y="1085"/>
                    </a:lnTo>
                    <a:lnTo>
                      <a:pt x="124" y="1085"/>
                    </a:lnTo>
                    <a:lnTo>
                      <a:pt x="124" y="1116"/>
                    </a:lnTo>
                    <a:cubicBezTo>
                      <a:pt x="124" y="1116"/>
                      <a:pt x="93" y="1116"/>
                      <a:pt x="93" y="1146"/>
                    </a:cubicBez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lnTo>
                      <a:pt x="93" y="1146"/>
                    </a:lnTo>
                    <a:cubicBezTo>
                      <a:pt x="93" y="1177"/>
                      <a:pt x="93" y="1209"/>
                      <a:pt x="93" y="1209"/>
                    </a:cubicBezTo>
                    <a:cubicBezTo>
                      <a:pt x="93" y="1240"/>
                      <a:pt x="93" y="1240"/>
                      <a:pt x="93" y="1240"/>
                    </a:cubicBezTo>
                    <a:cubicBezTo>
                      <a:pt x="93" y="1270"/>
                      <a:pt x="93" y="1270"/>
                      <a:pt x="93" y="1270"/>
                    </a:cubicBezTo>
                    <a:lnTo>
                      <a:pt x="93" y="1270"/>
                    </a:lnTo>
                    <a:cubicBezTo>
                      <a:pt x="93" y="1301"/>
                      <a:pt x="93" y="1301"/>
                      <a:pt x="93" y="1301"/>
                    </a:cubicBezTo>
                    <a:lnTo>
                      <a:pt x="93" y="1301"/>
                    </a:lnTo>
                    <a:cubicBezTo>
                      <a:pt x="93" y="1333"/>
                      <a:pt x="93" y="1333"/>
                      <a:pt x="93" y="1333"/>
                    </a:cubicBezTo>
                    <a:lnTo>
                      <a:pt x="93" y="1364"/>
                    </a:lnTo>
                    <a:lnTo>
                      <a:pt x="93" y="1364"/>
                    </a:lnTo>
                    <a:lnTo>
                      <a:pt x="93" y="1364"/>
                    </a:lnTo>
                    <a:lnTo>
                      <a:pt x="124" y="1364"/>
                    </a:lnTo>
                    <a:lnTo>
                      <a:pt x="124" y="1394"/>
                    </a:lnTo>
                    <a:lnTo>
                      <a:pt x="124" y="1394"/>
                    </a:lnTo>
                    <a:lnTo>
                      <a:pt x="124" y="1425"/>
                    </a:lnTo>
                    <a:lnTo>
                      <a:pt x="124" y="1425"/>
                    </a:lnTo>
                    <a:cubicBezTo>
                      <a:pt x="124" y="1425"/>
                      <a:pt x="124" y="1425"/>
                      <a:pt x="124" y="1457"/>
                    </a:cubicBezTo>
                    <a:lnTo>
                      <a:pt x="124" y="1457"/>
                    </a:lnTo>
                    <a:lnTo>
                      <a:pt x="124" y="1457"/>
                    </a:lnTo>
                    <a:lnTo>
                      <a:pt x="124" y="1488"/>
                    </a:lnTo>
                    <a:lnTo>
                      <a:pt x="124" y="1488"/>
                    </a:lnTo>
                    <a:lnTo>
                      <a:pt x="124" y="1488"/>
                    </a:lnTo>
                    <a:cubicBezTo>
                      <a:pt x="124" y="1518"/>
                      <a:pt x="93" y="1518"/>
                      <a:pt x="93" y="1518"/>
                    </a:cubicBezTo>
                    <a:lnTo>
                      <a:pt x="93" y="1518"/>
                    </a:lnTo>
                    <a:lnTo>
                      <a:pt x="93" y="1518"/>
                    </a:lnTo>
                    <a:cubicBezTo>
                      <a:pt x="93" y="1549"/>
                      <a:pt x="93" y="1549"/>
                      <a:pt x="93" y="1549"/>
                    </a:cubicBezTo>
                    <a:lnTo>
                      <a:pt x="93" y="1549"/>
                    </a:lnTo>
                    <a:lnTo>
                      <a:pt x="93" y="1549"/>
                    </a:lnTo>
                    <a:lnTo>
                      <a:pt x="93" y="1549"/>
                    </a:lnTo>
                    <a:cubicBezTo>
                      <a:pt x="93" y="1581"/>
                      <a:pt x="93" y="1581"/>
                      <a:pt x="93" y="1581"/>
                    </a:cubicBezTo>
                    <a:lnTo>
                      <a:pt x="93" y="1581"/>
                    </a:lnTo>
                    <a:lnTo>
                      <a:pt x="93" y="1581"/>
                    </a:lnTo>
                    <a:lnTo>
                      <a:pt x="93" y="1612"/>
                    </a:lnTo>
                    <a:cubicBezTo>
                      <a:pt x="62" y="1612"/>
                      <a:pt x="62" y="1612"/>
                      <a:pt x="62" y="1612"/>
                    </a:cubicBezTo>
                    <a:lnTo>
                      <a:pt x="62" y="1612"/>
                    </a:lnTo>
                    <a:cubicBezTo>
                      <a:pt x="93" y="1612"/>
                      <a:pt x="93" y="1642"/>
                      <a:pt x="93" y="1642"/>
                    </a:cubicBezTo>
                    <a:lnTo>
                      <a:pt x="62" y="1673"/>
                    </a:lnTo>
                    <a:lnTo>
                      <a:pt x="62" y="1673"/>
                    </a:lnTo>
                    <a:lnTo>
                      <a:pt x="62" y="1673"/>
                    </a:lnTo>
                    <a:cubicBezTo>
                      <a:pt x="30" y="1705"/>
                      <a:pt x="30" y="1705"/>
                      <a:pt x="30" y="1705"/>
                    </a:cubicBezTo>
                    <a:lnTo>
                      <a:pt x="30" y="1705"/>
                    </a:lnTo>
                    <a:lnTo>
                      <a:pt x="30" y="1705"/>
                    </a:lnTo>
                    <a:cubicBezTo>
                      <a:pt x="0" y="1705"/>
                      <a:pt x="0" y="1705"/>
                      <a:pt x="0" y="1736"/>
                    </a:cubicBezTo>
                    <a:lnTo>
                      <a:pt x="0" y="1736"/>
                    </a:lnTo>
                    <a:cubicBezTo>
                      <a:pt x="0" y="1736"/>
                      <a:pt x="0" y="1736"/>
                      <a:pt x="0" y="1766"/>
                    </a:cubicBezTo>
                    <a:lnTo>
                      <a:pt x="30" y="1766"/>
                    </a:lnTo>
                    <a:lnTo>
                      <a:pt x="30" y="1766"/>
                    </a:lnTo>
                    <a:lnTo>
                      <a:pt x="30" y="1766"/>
                    </a:lnTo>
                    <a:cubicBezTo>
                      <a:pt x="62" y="1766"/>
                      <a:pt x="62" y="1766"/>
                      <a:pt x="62" y="1766"/>
                    </a:cubicBezTo>
                    <a:cubicBezTo>
                      <a:pt x="62" y="1766"/>
                      <a:pt x="93" y="1766"/>
                      <a:pt x="93" y="1797"/>
                    </a:cubicBezTo>
                    <a:lnTo>
                      <a:pt x="93" y="1829"/>
                    </a:lnTo>
                    <a:cubicBezTo>
                      <a:pt x="62" y="1829"/>
                      <a:pt x="62" y="1829"/>
                      <a:pt x="62" y="1860"/>
                    </a:cubicBezTo>
                    <a:cubicBezTo>
                      <a:pt x="93" y="1860"/>
                      <a:pt x="93" y="1860"/>
                      <a:pt x="93" y="1860"/>
                    </a:cubicBezTo>
                    <a:lnTo>
                      <a:pt x="93" y="1860"/>
                    </a:lnTo>
                    <a:cubicBezTo>
                      <a:pt x="124" y="1860"/>
                      <a:pt x="124" y="1860"/>
                      <a:pt x="124" y="1860"/>
                    </a:cubicBezTo>
                    <a:cubicBezTo>
                      <a:pt x="154" y="1860"/>
                      <a:pt x="154" y="1860"/>
                      <a:pt x="154" y="1860"/>
                    </a:cubicBezTo>
                    <a:lnTo>
                      <a:pt x="186" y="1860"/>
                    </a:lnTo>
                    <a:lnTo>
                      <a:pt x="186" y="1860"/>
                    </a:lnTo>
                    <a:lnTo>
                      <a:pt x="186" y="1860"/>
                    </a:lnTo>
                    <a:cubicBezTo>
                      <a:pt x="217" y="1860"/>
                      <a:pt x="217" y="1860"/>
                      <a:pt x="217" y="1860"/>
                    </a:cubicBezTo>
                    <a:lnTo>
                      <a:pt x="217" y="1860"/>
                    </a:lnTo>
                    <a:lnTo>
                      <a:pt x="217" y="1860"/>
                    </a:lnTo>
                    <a:lnTo>
                      <a:pt x="217" y="1860"/>
                    </a:lnTo>
                    <a:cubicBezTo>
                      <a:pt x="217" y="1860"/>
                      <a:pt x="186" y="1829"/>
                      <a:pt x="186" y="1797"/>
                    </a:cubicBezTo>
                    <a:cubicBezTo>
                      <a:pt x="186" y="1797"/>
                      <a:pt x="217" y="1797"/>
                      <a:pt x="217" y="1766"/>
                    </a:cubicBezTo>
                    <a:cubicBezTo>
                      <a:pt x="62" y="1736"/>
                      <a:pt x="62" y="1736"/>
                      <a:pt x="62" y="1736"/>
                    </a:cubicBezTo>
                    <a:cubicBezTo>
                      <a:pt x="248" y="1736"/>
                      <a:pt x="248" y="1736"/>
                      <a:pt x="248" y="1736"/>
                    </a:cubicBezTo>
                    <a:lnTo>
                      <a:pt x="278" y="1736"/>
                    </a:lnTo>
                    <a:lnTo>
                      <a:pt x="278" y="1736"/>
                    </a:lnTo>
                    <a:cubicBezTo>
                      <a:pt x="278" y="1705"/>
                      <a:pt x="278" y="1705"/>
                      <a:pt x="278" y="1705"/>
                    </a:cubicBezTo>
                    <a:cubicBezTo>
                      <a:pt x="278" y="1673"/>
                      <a:pt x="278" y="1673"/>
                      <a:pt x="278" y="1673"/>
                    </a:cubicBezTo>
                    <a:cubicBezTo>
                      <a:pt x="310" y="1673"/>
                      <a:pt x="310" y="1673"/>
                      <a:pt x="310" y="1673"/>
                    </a:cubicBezTo>
                    <a:cubicBezTo>
                      <a:pt x="310" y="1642"/>
                      <a:pt x="310" y="1642"/>
                      <a:pt x="310" y="1642"/>
                    </a:cubicBezTo>
                    <a:cubicBezTo>
                      <a:pt x="154" y="1642"/>
                      <a:pt x="154" y="1642"/>
                      <a:pt x="154" y="1642"/>
                    </a:cubicBezTo>
                    <a:cubicBezTo>
                      <a:pt x="372" y="1581"/>
                      <a:pt x="372" y="1581"/>
                      <a:pt x="372" y="1581"/>
                    </a:cubicBezTo>
                    <a:cubicBezTo>
                      <a:pt x="372" y="1581"/>
                      <a:pt x="372" y="1581"/>
                      <a:pt x="341" y="1581"/>
                    </a:cubicBezTo>
                    <a:lnTo>
                      <a:pt x="341" y="1581"/>
                    </a:lnTo>
                    <a:cubicBezTo>
                      <a:pt x="310" y="1581"/>
                      <a:pt x="310" y="1581"/>
                      <a:pt x="310" y="1581"/>
                    </a:cubicBezTo>
                    <a:lnTo>
                      <a:pt x="310" y="1549"/>
                    </a:lnTo>
                    <a:cubicBezTo>
                      <a:pt x="278" y="1518"/>
                      <a:pt x="278" y="1488"/>
                      <a:pt x="278" y="1488"/>
                    </a:cubicBezTo>
                    <a:cubicBezTo>
                      <a:pt x="278" y="1488"/>
                      <a:pt x="278" y="1488"/>
                      <a:pt x="341" y="1425"/>
                    </a:cubicBezTo>
                    <a:lnTo>
                      <a:pt x="341" y="1425"/>
                    </a:lnTo>
                    <a:lnTo>
                      <a:pt x="341" y="1425"/>
                    </a:lnTo>
                    <a:lnTo>
                      <a:pt x="372" y="1425"/>
                    </a:lnTo>
                    <a:cubicBezTo>
                      <a:pt x="372" y="1425"/>
                      <a:pt x="372" y="1425"/>
                      <a:pt x="402" y="1425"/>
                    </a:cubicBezTo>
                    <a:cubicBezTo>
                      <a:pt x="402" y="1394"/>
                      <a:pt x="402" y="1394"/>
                      <a:pt x="402" y="1394"/>
                    </a:cubicBezTo>
                    <a:lnTo>
                      <a:pt x="402" y="1333"/>
                    </a:lnTo>
                    <a:cubicBezTo>
                      <a:pt x="402" y="1301"/>
                      <a:pt x="402" y="1301"/>
                      <a:pt x="402" y="1301"/>
                    </a:cubicBezTo>
                    <a:cubicBezTo>
                      <a:pt x="434" y="1301"/>
                      <a:pt x="434" y="1301"/>
                      <a:pt x="434" y="1301"/>
                    </a:cubicBezTo>
                    <a:cubicBezTo>
                      <a:pt x="434" y="1301"/>
                      <a:pt x="434" y="1301"/>
                      <a:pt x="465" y="1301"/>
                    </a:cubicBezTo>
                    <a:cubicBezTo>
                      <a:pt x="465" y="1301"/>
                      <a:pt x="465" y="1301"/>
                      <a:pt x="465" y="1270"/>
                    </a:cubicBezTo>
                    <a:cubicBezTo>
                      <a:pt x="434" y="1270"/>
                      <a:pt x="434" y="1270"/>
                      <a:pt x="434" y="1270"/>
                    </a:cubicBezTo>
                    <a:lnTo>
                      <a:pt x="434" y="1270"/>
                    </a:lnTo>
                    <a:cubicBezTo>
                      <a:pt x="434" y="1240"/>
                      <a:pt x="434" y="1240"/>
                      <a:pt x="434" y="1240"/>
                    </a:cubicBezTo>
                    <a:cubicBezTo>
                      <a:pt x="434" y="1240"/>
                      <a:pt x="434" y="1240"/>
                      <a:pt x="434" y="1209"/>
                    </a:cubicBezTo>
                    <a:lnTo>
                      <a:pt x="434" y="1209"/>
                    </a:lnTo>
                    <a:lnTo>
                      <a:pt x="434" y="1177"/>
                    </a:lnTo>
                    <a:cubicBezTo>
                      <a:pt x="434" y="1146"/>
                      <a:pt x="465" y="1146"/>
                      <a:pt x="465" y="1146"/>
                    </a:cubicBezTo>
                    <a:cubicBezTo>
                      <a:pt x="465" y="1146"/>
                      <a:pt x="465" y="1146"/>
                      <a:pt x="496" y="1146"/>
                    </a:cubicBezTo>
                    <a:cubicBezTo>
                      <a:pt x="496" y="1177"/>
                      <a:pt x="526" y="1177"/>
                      <a:pt x="526" y="1177"/>
                    </a:cubicBezTo>
                    <a:lnTo>
                      <a:pt x="558" y="1177"/>
                    </a:lnTo>
                    <a:lnTo>
                      <a:pt x="558" y="1177"/>
                    </a:lnTo>
                    <a:lnTo>
                      <a:pt x="589" y="1146"/>
                    </a:lnTo>
                    <a:lnTo>
                      <a:pt x="589" y="1146"/>
                    </a:lnTo>
                    <a:lnTo>
                      <a:pt x="589" y="1146"/>
                    </a:lnTo>
                    <a:cubicBezTo>
                      <a:pt x="589" y="1146"/>
                      <a:pt x="589" y="1146"/>
                      <a:pt x="589" y="1116"/>
                    </a:cubicBezTo>
                    <a:lnTo>
                      <a:pt x="589" y="1116"/>
                    </a:lnTo>
                    <a:lnTo>
                      <a:pt x="589" y="1085"/>
                    </a:lnTo>
                    <a:cubicBezTo>
                      <a:pt x="589" y="1085"/>
                      <a:pt x="589" y="1085"/>
                      <a:pt x="589" y="1053"/>
                    </a:cubicBezTo>
                    <a:cubicBezTo>
                      <a:pt x="434" y="929"/>
                      <a:pt x="434" y="929"/>
                      <a:pt x="434" y="929"/>
                    </a:cubicBezTo>
                    <a:cubicBezTo>
                      <a:pt x="620" y="1022"/>
                      <a:pt x="620" y="1022"/>
                      <a:pt x="620" y="1022"/>
                    </a:cubicBezTo>
                    <a:lnTo>
                      <a:pt x="650" y="1022"/>
                    </a:lnTo>
                    <a:cubicBezTo>
                      <a:pt x="650" y="1022"/>
                      <a:pt x="713" y="1022"/>
                      <a:pt x="744" y="1022"/>
                    </a:cubicBezTo>
                    <a:lnTo>
                      <a:pt x="774" y="1022"/>
                    </a:lnTo>
                    <a:cubicBezTo>
                      <a:pt x="806" y="992"/>
                      <a:pt x="837" y="992"/>
                      <a:pt x="837" y="992"/>
                    </a:cubicBezTo>
                    <a:lnTo>
                      <a:pt x="837" y="992"/>
                    </a:lnTo>
                    <a:lnTo>
                      <a:pt x="868" y="961"/>
                    </a:lnTo>
                    <a:cubicBezTo>
                      <a:pt x="868" y="961"/>
                      <a:pt x="868" y="929"/>
                      <a:pt x="898" y="929"/>
                    </a:cubicBezTo>
                    <a:cubicBezTo>
                      <a:pt x="868" y="929"/>
                      <a:pt x="868" y="898"/>
                      <a:pt x="868" y="89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58" name="Freeform 150">
                <a:extLst>
                  <a:ext uri="{FF2B5EF4-FFF2-40B4-BE49-F238E27FC236}">
                    <a16:creationId xmlns:a16="http://schemas.microsoft.com/office/drawing/2014/main" xmlns="" id="{0E9BD9D6-A2EB-490E-A5CF-92903C5EA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3352800"/>
                <a:ext cx="77788" cy="100013"/>
              </a:xfrm>
              <a:custGeom>
                <a:avLst/>
                <a:gdLst>
                  <a:gd name="T0" fmla="*/ 217 w 218"/>
                  <a:gd name="T1" fmla="*/ 124 h 279"/>
                  <a:gd name="T2" fmla="*/ 217 w 218"/>
                  <a:gd name="T3" fmla="*/ 124 h 279"/>
                  <a:gd name="T4" fmla="*/ 155 w 218"/>
                  <a:gd name="T5" fmla="*/ 93 h 279"/>
                  <a:gd name="T6" fmla="*/ 155 w 218"/>
                  <a:gd name="T7" fmla="*/ 93 h 279"/>
                  <a:gd name="T8" fmla="*/ 124 w 218"/>
                  <a:gd name="T9" fmla="*/ 61 h 279"/>
                  <a:gd name="T10" fmla="*/ 124 w 218"/>
                  <a:gd name="T11" fmla="*/ 61 h 279"/>
                  <a:gd name="T12" fmla="*/ 124 w 218"/>
                  <a:gd name="T13" fmla="*/ 61 h 279"/>
                  <a:gd name="T14" fmla="*/ 124 w 218"/>
                  <a:gd name="T15" fmla="*/ 61 h 279"/>
                  <a:gd name="T16" fmla="*/ 124 w 218"/>
                  <a:gd name="T17" fmla="*/ 61 h 279"/>
                  <a:gd name="T18" fmla="*/ 124 w 218"/>
                  <a:gd name="T19" fmla="*/ 61 h 279"/>
                  <a:gd name="T20" fmla="*/ 93 w 218"/>
                  <a:gd name="T21" fmla="*/ 61 h 279"/>
                  <a:gd name="T22" fmla="*/ 93 w 218"/>
                  <a:gd name="T23" fmla="*/ 31 h 279"/>
                  <a:gd name="T24" fmla="*/ 93 w 218"/>
                  <a:gd name="T25" fmla="*/ 31 h 279"/>
                  <a:gd name="T26" fmla="*/ 61 w 218"/>
                  <a:gd name="T27" fmla="*/ 0 h 279"/>
                  <a:gd name="T28" fmla="*/ 61 w 218"/>
                  <a:gd name="T29" fmla="*/ 0 h 279"/>
                  <a:gd name="T30" fmla="*/ 61 w 218"/>
                  <a:gd name="T31" fmla="*/ 0 h 279"/>
                  <a:gd name="T32" fmla="*/ 61 w 218"/>
                  <a:gd name="T33" fmla="*/ 31 h 279"/>
                  <a:gd name="T34" fmla="*/ 31 w 218"/>
                  <a:gd name="T35" fmla="*/ 31 h 279"/>
                  <a:gd name="T36" fmla="*/ 31 w 218"/>
                  <a:gd name="T37" fmla="*/ 31 h 279"/>
                  <a:gd name="T38" fmla="*/ 31 w 218"/>
                  <a:gd name="T39" fmla="*/ 61 h 279"/>
                  <a:gd name="T40" fmla="*/ 31 w 218"/>
                  <a:gd name="T41" fmla="*/ 61 h 279"/>
                  <a:gd name="T42" fmla="*/ 31 w 218"/>
                  <a:gd name="T43" fmla="*/ 93 h 279"/>
                  <a:gd name="T44" fmla="*/ 31 w 218"/>
                  <a:gd name="T45" fmla="*/ 93 h 279"/>
                  <a:gd name="T46" fmla="*/ 31 w 218"/>
                  <a:gd name="T47" fmla="*/ 124 h 279"/>
                  <a:gd name="T48" fmla="*/ 0 w 218"/>
                  <a:gd name="T49" fmla="*/ 185 h 279"/>
                  <a:gd name="T50" fmla="*/ 0 w 218"/>
                  <a:gd name="T51" fmla="*/ 217 h 279"/>
                  <a:gd name="T52" fmla="*/ 0 w 218"/>
                  <a:gd name="T53" fmla="*/ 217 h 279"/>
                  <a:gd name="T54" fmla="*/ 0 w 218"/>
                  <a:gd name="T55" fmla="*/ 217 h 279"/>
                  <a:gd name="T56" fmla="*/ 0 w 218"/>
                  <a:gd name="T57" fmla="*/ 217 h 279"/>
                  <a:gd name="T58" fmla="*/ 31 w 218"/>
                  <a:gd name="T59" fmla="*/ 248 h 279"/>
                  <a:gd name="T60" fmla="*/ 31 w 218"/>
                  <a:gd name="T61" fmla="*/ 248 h 279"/>
                  <a:gd name="T62" fmla="*/ 61 w 218"/>
                  <a:gd name="T63" fmla="*/ 278 h 279"/>
                  <a:gd name="T64" fmla="*/ 93 w 218"/>
                  <a:gd name="T65" fmla="*/ 278 h 279"/>
                  <a:gd name="T66" fmla="*/ 93 w 218"/>
                  <a:gd name="T67" fmla="*/ 278 h 279"/>
                  <a:gd name="T68" fmla="*/ 124 w 218"/>
                  <a:gd name="T69" fmla="*/ 278 h 279"/>
                  <a:gd name="T70" fmla="*/ 155 w 218"/>
                  <a:gd name="T71" fmla="*/ 278 h 279"/>
                  <a:gd name="T72" fmla="*/ 185 w 218"/>
                  <a:gd name="T73" fmla="*/ 278 h 279"/>
                  <a:gd name="T74" fmla="*/ 185 w 218"/>
                  <a:gd name="T75" fmla="*/ 278 h 279"/>
                  <a:gd name="T76" fmla="*/ 217 w 218"/>
                  <a:gd name="T77" fmla="*/ 248 h 279"/>
                  <a:gd name="T78" fmla="*/ 217 w 218"/>
                  <a:gd name="T79" fmla="*/ 217 h 279"/>
                  <a:gd name="T80" fmla="*/ 217 w 218"/>
                  <a:gd name="T81" fmla="*/ 217 h 279"/>
                  <a:gd name="T82" fmla="*/ 217 w 218"/>
                  <a:gd name="T83" fmla="*/ 185 h 279"/>
                  <a:gd name="T84" fmla="*/ 217 w 218"/>
                  <a:gd name="T85" fmla="*/ 155 h 279"/>
                  <a:gd name="T86" fmla="*/ 217 w 218"/>
                  <a:gd name="T87" fmla="*/ 12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8" h="279">
                    <a:moveTo>
                      <a:pt x="217" y="124"/>
                    </a:moveTo>
                    <a:lnTo>
                      <a:pt x="217" y="124"/>
                    </a:lnTo>
                    <a:cubicBezTo>
                      <a:pt x="185" y="124"/>
                      <a:pt x="185" y="124"/>
                      <a:pt x="155" y="93"/>
                    </a:cubicBezTo>
                    <a:lnTo>
                      <a:pt x="155" y="93"/>
                    </a:lnTo>
                    <a:cubicBezTo>
                      <a:pt x="155" y="93"/>
                      <a:pt x="124" y="93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93" y="61"/>
                      <a:pt x="93" y="61"/>
                      <a:pt x="93" y="6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1" y="31"/>
                      <a:pt x="61" y="31"/>
                      <a:pt x="61" y="0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6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31"/>
                      <a:pt x="31" y="61"/>
                    </a:cubicBezTo>
                    <a:lnTo>
                      <a:pt x="31" y="61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124"/>
                    </a:lnTo>
                    <a:cubicBezTo>
                      <a:pt x="0" y="155"/>
                      <a:pt x="0" y="155"/>
                      <a:pt x="0" y="185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17"/>
                      <a:pt x="31" y="248"/>
                    </a:cubicBezTo>
                    <a:lnTo>
                      <a:pt x="31" y="248"/>
                    </a:lnTo>
                    <a:cubicBezTo>
                      <a:pt x="31" y="248"/>
                      <a:pt x="61" y="248"/>
                      <a:pt x="61" y="278"/>
                    </a:cubicBezTo>
                    <a:cubicBezTo>
                      <a:pt x="93" y="278"/>
                      <a:pt x="93" y="278"/>
                      <a:pt x="93" y="278"/>
                    </a:cubicBezTo>
                    <a:lnTo>
                      <a:pt x="93" y="278"/>
                    </a:lnTo>
                    <a:cubicBezTo>
                      <a:pt x="124" y="278"/>
                      <a:pt x="124" y="278"/>
                      <a:pt x="124" y="278"/>
                    </a:cubicBezTo>
                    <a:cubicBezTo>
                      <a:pt x="155" y="278"/>
                      <a:pt x="155" y="278"/>
                      <a:pt x="155" y="278"/>
                    </a:cubicBezTo>
                    <a:lnTo>
                      <a:pt x="185" y="278"/>
                    </a:lnTo>
                    <a:lnTo>
                      <a:pt x="185" y="278"/>
                    </a:lnTo>
                    <a:cubicBezTo>
                      <a:pt x="185" y="248"/>
                      <a:pt x="217" y="248"/>
                      <a:pt x="217" y="248"/>
                    </a:cubicBezTo>
                    <a:lnTo>
                      <a:pt x="217" y="217"/>
                    </a:lnTo>
                    <a:lnTo>
                      <a:pt x="217" y="217"/>
                    </a:lnTo>
                    <a:lnTo>
                      <a:pt x="217" y="185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217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59" name="Freeform 151">
                <a:extLst>
                  <a:ext uri="{FF2B5EF4-FFF2-40B4-BE49-F238E27FC236}">
                    <a16:creationId xmlns:a16="http://schemas.microsoft.com/office/drawing/2014/main" xmlns="" id="{B38CA48F-D701-4185-8C7A-18213670E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463" y="3106738"/>
                <a:ext cx="144462" cy="168275"/>
              </a:xfrm>
              <a:custGeom>
                <a:avLst/>
                <a:gdLst>
                  <a:gd name="T0" fmla="*/ 186 w 403"/>
                  <a:gd name="T1" fmla="*/ 124 h 467"/>
                  <a:gd name="T2" fmla="*/ 186 w 403"/>
                  <a:gd name="T3" fmla="*/ 94 h 467"/>
                  <a:gd name="T4" fmla="*/ 186 w 403"/>
                  <a:gd name="T5" fmla="*/ 63 h 467"/>
                  <a:gd name="T6" fmla="*/ 186 w 403"/>
                  <a:gd name="T7" fmla="*/ 0 h 467"/>
                  <a:gd name="T8" fmla="*/ 186 w 403"/>
                  <a:gd name="T9" fmla="*/ 0 h 467"/>
                  <a:gd name="T10" fmla="*/ 124 w 403"/>
                  <a:gd name="T11" fmla="*/ 0 h 467"/>
                  <a:gd name="T12" fmla="*/ 124 w 403"/>
                  <a:gd name="T13" fmla="*/ 0 h 467"/>
                  <a:gd name="T14" fmla="*/ 93 w 403"/>
                  <a:gd name="T15" fmla="*/ 0 h 467"/>
                  <a:gd name="T16" fmla="*/ 30 w 403"/>
                  <a:gd name="T17" fmla="*/ 32 h 467"/>
                  <a:gd name="T18" fmla="*/ 0 w 403"/>
                  <a:gd name="T19" fmla="*/ 94 h 467"/>
                  <a:gd name="T20" fmla="*/ 0 w 403"/>
                  <a:gd name="T21" fmla="*/ 124 h 467"/>
                  <a:gd name="T22" fmla="*/ 0 w 403"/>
                  <a:gd name="T23" fmla="*/ 156 h 467"/>
                  <a:gd name="T24" fmla="*/ 0 w 403"/>
                  <a:gd name="T25" fmla="*/ 156 h 467"/>
                  <a:gd name="T26" fmla="*/ 0 w 403"/>
                  <a:gd name="T27" fmla="*/ 156 h 467"/>
                  <a:gd name="T28" fmla="*/ 0 w 403"/>
                  <a:gd name="T29" fmla="*/ 187 h 467"/>
                  <a:gd name="T30" fmla="*/ 62 w 403"/>
                  <a:gd name="T31" fmla="*/ 218 h 467"/>
                  <a:gd name="T32" fmla="*/ 62 w 403"/>
                  <a:gd name="T33" fmla="*/ 218 h 467"/>
                  <a:gd name="T34" fmla="*/ 62 w 403"/>
                  <a:gd name="T35" fmla="*/ 218 h 467"/>
                  <a:gd name="T36" fmla="*/ 93 w 403"/>
                  <a:gd name="T37" fmla="*/ 248 h 467"/>
                  <a:gd name="T38" fmla="*/ 154 w 403"/>
                  <a:gd name="T39" fmla="*/ 280 h 467"/>
                  <a:gd name="T40" fmla="*/ 186 w 403"/>
                  <a:gd name="T41" fmla="*/ 311 h 467"/>
                  <a:gd name="T42" fmla="*/ 217 w 403"/>
                  <a:gd name="T43" fmla="*/ 311 h 467"/>
                  <a:gd name="T44" fmla="*/ 248 w 403"/>
                  <a:gd name="T45" fmla="*/ 311 h 467"/>
                  <a:gd name="T46" fmla="*/ 278 w 403"/>
                  <a:gd name="T47" fmla="*/ 372 h 467"/>
                  <a:gd name="T48" fmla="*/ 248 w 403"/>
                  <a:gd name="T49" fmla="*/ 404 h 467"/>
                  <a:gd name="T50" fmla="*/ 217 w 403"/>
                  <a:gd name="T51" fmla="*/ 435 h 467"/>
                  <a:gd name="T52" fmla="*/ 217 w 403"/>
                  <a:gd name="T53" fmla="*/ 435 h 467"/>
                  <a:gd name="T54" fmla="*/ 217 w 403"/>
                  <a:gd name="T55" fmla="*/ 466 h 467"/>
                  <a:gd name="T56" fmla="*/ 217 w 403"/>
                  <a:gd name="T57" fmla="*/ 466 h 467"/>
                  <a:gd name="T58" fmla="*/ 248 w 403"/>
                  <a:gd name="T59" fmla="*/ 466 h 467"/>
                  <a:gd name="T60" fmla="*/ 278 w 403"/>
                  <a:gd name="T61" fmla="*/ 466 h 467"/>
                  <a:gd name="T62" fmla="*/ 310 w 403"/>
                  <a:gd name="T63" fmla="*/ 466 h 467"/>
                  <a:gd name="T64" fmla="*/ 372 w 403"/>
                  <a:gd name="T65" fmla="*/ 435 h 467"/>
                  <a:gd name="T66" fmla="*/ 372 w 403"/>
                  <a:gd name="T67" fmla="*/ 435 h 467"/>
                  <a:gd name="T68" fmla="*/ 372 w 403"/>
                  <a:gd name="T69" fmla="*/ 435 h 467"/>
                  <a:gd name="T70" fmla="*/ 372 w 403"/>
                  <a:gd name="T71" fmla="*/ 404 h 467"/>
                  <a:gd name="T72" fmla="*/ 372 w 403"/>
                  <a:gd name="T73" fmla="*/ 372 h 467"/>
                  <a:gd name="T74" fmla="*/ 402 w 403"/>
                  <a:gd name="T75" fmla="*/ 311 h 467"/>
                  <a:gd name="T76" fmla="*/ 402 w 403"/>
                  <a:gd name="T77" fmla="*/ 311 h 467"/>
                  <a:gd name="T78" fmla="*/ 402 w 403"/>
                  <a:gd name="T79" fmla="*/ 311 h 467"/>
                  <a:gd name="T80" fmla="*/ 341 w 403"/>
                  <a:gd name="T81" fmla="*/ 280 h 467"/>
                  <a:gd name="T82" fmla="*/ 341 w 403"/>
                  <a:gd name="T83" fmla="*/ 248 h 467"/>
                  <a:gd name="T84" fmla="*/ 341 w 403"/>
                  <a:gd name="T85" fmla="*/ 218 h 467"/>
                  <a:gd name="T86" fmla="*/ 310 w 403"/>
                  <a:gd name="T87" fmla="*/ 187 h 467"/>
                  <a:gd name="T88" fmla="*/ 310 w 403"/>
                  <a:gd name="T89" fmla="*/ 187 h 467"/>
                  <a:gd name="T90" fmla="*/ 278 w 403"/>
                  <a:gd name="T91" fmla="*/ 187 h 467"/>
                  <a:gd name="T92" fmla="*/ 278 w 403"/>
                  <a:gd name="T93" fmla="*/ 187 h 467"/>
                  <a:gd name="T94" fmla="*/ 278 w 403"/>
                  <a:gd name="T95" fmla="*/ 187 h 467"/>
                  <a:gd name="T96" fmla="*/ 248 w 403"/>
                  <a:gd name="T97" fmla="*/ 187 h 467"/>
                  <a:gd name="T98" fmla="*/ 217 w 403"/>
                  <a:gd name="T99" fmla="*/ 156 h 467"/>
                  <a:gd name="T100" fmla="*/ 186 w 403"/>
                  <a:gd name="T101" fmla="*/ 1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3" h="46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4"/>
                    </a:lnTo>
                    <a:lnTo>
                      <a:pt x="186" y="94"/>
                    </a:lnTo>
                    <a:cubicBezTo>
                      <a:pt x="186" y="94"/>
                      <a:pt x="186" y="94"/>
                      <a:pt x="186" y="63"/>
                    </a:cubicBezTo>
                    <a:lnTo>
                      <a:pt x="186" y="63"/>
                    </a:lnTo>
                    <a:cubicBezTo>
                      <a:pt x="186" y="63"/>
                      <a:pt x="186" y="32"/>
                      <a:pt x="186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54" y="0"/>
                      <a:pt x="124" y="0"/>
                    </a:cubicBez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93" y="0"/>
                    </a:lnTo>
                    <a:cubicBezTo>
                      <a:pt x="62" y="0"/>
                      <a:pt x="30" y="0"/>
                      <a:pt x="30" y="0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94"/>
                    </a:cubicBezTo>
                    <a:cubicBezTo>
                      <a:pt x="0" y="94"/>
                      <a:pt x="0" y="9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87"/>
                    </a:lnTo>
                    <a:lnTo>
                      <a:pt x="0" y="187"/>
                    </a:lnTo>
                    <a:cubicBezTo>
                      <a:pt x="30" y="187"/>
                      <a:pt x="30" y="187"/>
                      <a:pt x="30" y="187"/>
                    </a:cubicBezTo>
                    <a:cubicBezTo>
                      <a:pt x="30" y="187"/>
                      <a:pt x="30" y="187"/>
                      <a:pt x="62" y="218"/>
                    </a:cubicBez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lnTo>
                      <a:pt x="62" y="218"/>
                    </a:lnTo>
                    <a:cubicBezTo>
                      <a:pt x="93" y="218"/>
                      <a:pt x="93" y="218"/>
                      <a:pt x="93" y="218"/>
                    </a:cubicBezTo>
                    <a:lnTo>
                      <a:pt x="93" y="248"/>
                    </a:lnTo>
                    <a:cubicBezTo>
                      <a:pt x="124" y="248"/>
                      <a:pt x="124" y="248"/>
                      <a:pt x="124" y="248"/>
                    </a:cubicBezTo>
                    <a:cubicBezTo>
                      <a:pt x="124" y="248"/>
                      <a:pt x="124" y="280"/>
                      <a:pt x="154" y="280"/>
                    </a:cubicBezTo>
                    <a:lnTo>
                      <a:pt x="186" y="280"/>
                    </a:lnTo>
                    <a:lnTo>
                      <a:pt x="186" y="311"/>
                    </a:lnTo>
                    <a:cubicBezTo>
                      <a:pt x="217" y="311"/>
                      <a:pt x="217" y="311"/>
                      <a:pt x="217" y="311"/>
                    </a:cubicBezTo>
                    <a:lnTo>
                      <a:pt x="217" y="311"/>
                    </a:lnTo>
                    <a:cubicBezTo>
                      <a:pt x="248" y="311"/>
                      <a:pt x="248" y="311"/>
                      <a:pt x="248" y="311"/>
                    </a:cubicBezTo>
                    <a:lnTo>
                      <a:pt x="248" y="311"/>
                    </a:lnTo>
                    <a:cubicBezTo>
                      <a:pt x="248" y="311"/>
                      <a:pt x="248" y="342"/>
                      <a:pt x="278" y="342"/>
                    </a:cubicBezTo>
                    <a:cubicBezTo>
                      <a:pt x="278" y="342"/>
                      <a:pt x="278" y="342"/>
                      <a:pt x="278" y="372"/>
                    </a:cubicBezTo>
                    <a:cubicBezTo>
                      <a:pt x="278" y="372"/>
                      <a:pt x="278" y="372"/>
                      <a:pt x="248" y="404"/>
                    </a:cubicBezTo>
                    <a:lnTo>
                      <a:pt x="248" y="404"/>
                    </a:lnTo>
                    <a:lnTo>
                      <a:pt x="248" y="404"/>
                    </a:lnTo>
                    <a:cubicBezTo>
                      <a:pt x="248" y="435"/>
                      <a:pt x="248" y="435"/>
                      <a:pt x="217" y="435"/>
                    </a:cubicBezTo>
                    <a:lnTo>
                      <a:pt x="217" y="435"/>
                    </a:lnTo>
                    <a:lnTo>
                      <a:pt x="217" y="435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lnTo>
                      <a:pt x="217" y="466"/>
                    </a:lnTo>
                    <a:cubicBezTo>
                      <a:pt x="248" y="466"/>
                      <a:pt x="248" y="466"/>
                      <a:pt x="248" y="466"/>
                    </a:cubicBezTo>
                    <a:lnTo>
                      <a:pt x="248" y="466"/>
                    </a:lnTo>
                    <a:lnTo>
                      <a:pt x="248" y="466"/>
                    </a:lnTo>
                    <a:cubicBezTo>
                      <a:pt x="278" y="466"/>
                      <a:pt x="278" y="466"/>
                      <a:pt x="278" y="466"/>
                    </a:cubicBezTo>
                    <a:lnTo>
                      <a:pt x="278" y="466"/>
                    </a:lnTo>
                    <a:cubicBezTo>
                      <a:pt x="310" y="466"/>
                      <a:pt x="310" y="466"/>
                      <a:pt x="310" y="466"/>
                    </a:cubicBezTo>
                    <a:cubicBezTo>
                      <a:pt x="341" y="466"/>
                      <a:pt x="341" y="466"/>
                      <a:pt x="341" y="466"/>
                    </a:cubicBezTo>
                    <a:cubicBezTo>
                      <a:pt x="341" y="435"/>
                      <a:pt x="341" y="435"/>
                      <a:pt x="372" y="435"/>
                    </a:cubicBez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lnTo>
                      <a:pt x="372" y="435"/>
                    </a:lnTo>
                    <a:cubicBezTo>
                      <a:pt x="372" y="404"/>
                      <a:pt x="372" y="404"/>
                      <a:pt x="372" y="404"/>
                    </a:cubicBezTo>
                    <a:lnTo>
                      <a:pt x="372" y="404"/>
                    </a:lnTo>
                    <a:lnTo>
                      <a:pt x="372" y="404"/>
                    </a:lnTo>
                    <a:lnTo>
                      <a:pt x="372" y="372"/>
                    </a:lnTo>
                    <a:cubicBezTo>
                      <a:pt x="372" y="372"/>
                      <a:pt x="372" y="342"/>
                      <a:pt x="402" y="342"/>
                    </a:cubicBez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402" y="311"/>
                    </a:lnTo>
                    <a:lnTo>
                      <a:pt x="372" y="311"/>
                    </a:lnTo>
                    <a:cubicBezTo>
                      <a:pt x="372" y="311"/>
                      <a:pt x="372" y="311"/>
                      <a:pt x="341" y="280"/>
                    </a:cubicBezTo>
                    <a:cubicBezTo>
                      <a:pt x="341" y="280"/>
                      <a:pt x="341" y="280"/>
                      <a:pt x="341" y="248"/>
                    </a:cubicBezTo>
                    <a:lnTo>
                      <a:pt x="341" y="248"/>
                    </a:lnTo>
                    <a:lnTo>
                      <a:pt x="341" y="248"/>
                    </a:lnTo>
                    <a:cubicBezTo>
                      <a:pt x="341" y="218"/>
                      <a:pt x="341" y="218"/>
                      <a:pt x="341" y="218"/>
                    </a:cubicBezTo>
                    <a:lnTo>
                      <a:pt x="341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lnTo>
                      <a:pt x="310" y="187"/>
                    </a:lnTo>
                    <a:cubicBezTo>
                      <a:pt x="278" y="187"/>
                      <a:pt x="278" y="187"/>
                      <a:pt x="278" y="187"/>
                    </a:cubicBez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lnTo>
                      <a:pt x="278" y="187"/>
                    </a:lnTo>
                    <a:cubicBezTo>
                      <a:pt x="278" y="187"/>
                      <a:pt x="278" y="187"/>
                      <a:pt x="248" y="187"/>
                    </a:cubicBezTo>
                    <a:lnTo>
                      <a:pt x="248" y="187"/>
                    </a:lnTo>
                    <a:cubicBezTo>
                      <a:pt x="217" y="187"/>
                      <a:pt x="217" y="187"/>
                      <a:pt x="217" y="156"/>
                    </a:cubicBezTo>
                    <a:lnTo>
                      <a:pt x="217" y="156"/>
                    </a:lnTo>
                    <a:lnTo>
                      <a:pt x="217" y="156"/>
                    </a:lnTo>
                    <a:lnTo>
                      <a:pt x="186" y="156"/>
                    </a:lnTo>
                    <a:cubicBezTo>
                      <a:pt x="186" y="156"/>
                      <a:pt x="186" y="156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0" name="Freeform 152">
                <a:extLst>
                  <a:ext uri="{FF2B5EF4-FFF2-40B4-BE49-F238E27FC236}">
                    <a16:creationId xmlns:a16="http://schemas.microsoft.com/office/drawing/2014/main" xmlns="" id="{9A2954FA-D102-446F-9E62-91CAAEE6A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27313"/>
                <a:ext cx="100012" cy="123825"/>
              </a:xfrm>
              <a:custGeom>
                <a:avLst/>
                <a:gdLst>
                  <a:gd name="T0" fmla="*/ 62 w 280"/>
                  <a:gd name="T1" fmla="*/ 186 h 342"/>
                  <a:gd name="T2" fmla="*/ 62 w 280"/>
                  <a:gd name="T3" fmla="*/ 186 h 342"/>
                  <a:gd name="T4" fmla="*/ 62 w 280"/>
                  <a:gd name="T5" fmla="*/ 248 h 342"/>
                  <a:gd name="T6" fmla="*/ 62 w 280"/>
                  <a:gd name="T7" fmla="*/ 248 h 342"/>
                  <a:gd name="T8" fmla="*/ 31 w 280"/>
                  <a:gd name="T9" fmla="*/ 279 h 342"/>
                  <a:gd name="T10" fmla="*/ 31 w 280"/>
                  <a:gd name="T11" fmla="*/ 279 h 342"/>
                  <a:gd name="T12" fmla="*/ 31 w 280"/>
                  <a:gd name="T13" fmla="*/ 310 h 342"/>
                  <a:gd name="T14" fmla="*/ 31 w 280"/>
                  <a:gd name="T15" fmla="*/ 310 h 342"/>
                  <a:gd name="T16" fmla="*/ 31 w 280"/>
                  <a:gd name="T17" fmla="*/ 310 h 342"/>
                  <a:gd name="T18" fmla="*/ 31 w 280"/>
                  <a:gd name="T19" fmla="*/ 310 h 342"/>
                  <a:gd name="T20" fmla="*/ 31 w 280"/>
                  <a:gd name="T21" fmla="*/ 310 h 342"/>
                  <a:gd name="T22" fmla="*/ 62 w 280"/>
                  <a:gd name="T23" fmla="*/ 341 h 342"/>
                  <a:gd name="T24" fmla="*/ 62 w 280"/>
                  <a:gd name="T25" fmla="*/ 341 h 342"/>
                  <a:gd name="T26" fmla="*/ 92 w 280"/>
                  <a:gd name="T27" fmla="*/ 341 h 342"/>
                  <a:gd name="T28" fmla="*/ 124 w 280"/>
                  <a:gd name="T29" fmla="*/ 248 h 342"/>
                  <a:gd name="T30" fmla="*/ 186 w 280"/>
                  <a:gd name="T31" fmla="*/ 186 h 342"/>
                  <a:gd name="T32" fmla="*/ 248 w 280"/>
                  <a:gd name="T33" fmla="*/ 155 h 342"/>
                  <a:gd name="T34" fmla="*/ 248 w 280"/>
                  <a:gd name="T35" fmla="*/ 155 h 342"/>
                  <a:gd name="T36" fmla="*/ 248 w 280"/>
                  <a:gd name="T37" fmla="*/ 155 h 342"/>
                  <a:gd name="T38" fmla="*/ 248 w 280"/>
                  <a:gd name="T39" fmla="*/ 155 h 342"/>
                  <a:gd name="T40" fmla="*/ 248 w 280"/>
                  <a:gd name="T41" fmla="*/ 155 h 342"/>
                  <a:gd name="T42" fmla="*/ 248 w 280"/>
                  <a:gd name="T43" fmla="*/ 155 h 342"/>
                  <a:gd name="T44" fmla="*/ 248 w 280"/>
                  <a:gd name="T45" fmla="*/ 124 h 342"/>
                  <a:gd name="T46" fmla="*/ 248 w 280"/>
                  <a:gd name="T47" fmla="*/ 124 h 342"/>
                  <a:gd name="T48" fmla="*/ 279 w 280"/>
                  <a:gd name="T49" fmla="*/ 124 h 342"/>
                  <a:gd name="T50" fmla="*/ 279 w 280"/>
                  <a:gd name="T51" fmla="*/ 93 h 342"/>
                  <a:gd name="T52" fmla="*/ 248 w 280"/>
                  <a:gd name="T53" fmla="*/ 93 h 342"/>
                  <a:gd name="T54" fmla="*/ 248 w 280"/>
                  <a:gd name="T55" fmla="*/ 93 h 342"/>
                  <a:gd name="T56" fmla="*/ 248 w 280"/>
                  <a:gd name="T57" fmla="*/ 93 h 342"/>
                  <a:gd name="T58" fmla="*/ 248 w 280"/>
                  <a:gd name="T59" fmla="*/ 93 h 342"/>
                  <a:gd name="T60" fmla="*/ 248 w 280"/>
                  <a:gd name="T61" fmla="*/ 62 h 342"/>
                  <a:gd name="T62" fmla="*/ 248 w 280"/>
                  <a:gd name="T63" fmla="*/ 62 h 342"/>
                  <a:gd name="T64" fmla="*/ 217 w 280"/>
                  <a:gd name="T65" fmla="*/ 93 h 342"/>
                  <a:gd name="T66" fmla="*/ 186 w 280"/>
                  <a:gd name="T67" fmla="*/ 62 h 342"/>
                  <a:gd name="T68" fmla="*/ 186 w 280"/>
                  <a:gd name="T69" fmla="*/ 62 h 342"/>
                  <a:gd name="T70" fmla="*/ 186 w 280"/>
                  <a:gd name="T71" fmla="*/ 62 h 342"/>
                  <a:gd name="T72" fmla="*/ 155 w 280"/>
                  <a:gd name="T73" fmla="*/ 62 h 342"/>
                  <a:gd name="T74" fmla="*/ 155 w 280"/>
                  <a:gd name="T75" fmla="*/ 62 h 342"/>
                  <a:gd name="T76" fmla="*/ 124 w 280"/>
                  <a:gd name="T77" fmla="*/ 31 h 342"/>
                  <a:gd name="T78" fmla="*/ 92 w 280"/>
                  <a:gd name="T79" fmla="*/ 31 h 342"/>
                  <a:gd name="T80" fmla="*/ 92 w 280"/>
                  <a:gd name="T81" fmla="*/ 0 h 342"/>
                  <a:gd name="T82" fmla="*/ 92 w 280"/>
                  <a:gd name="T83" fmla="*/ 0 h 342"/>
                  <a:gd name="T84" fmla="*/ 62 w 280"/>
                  <a:gd name="T85" fmla="*/ 31 h 342"/>
                  <a:gd name="T86" fmla="*/ 31 w 280"/>
                  <a:gd name="T87" fmla="*/ 31 h 342"/>
                  <a:gd name="T88" fmla="*/ 31 w 280"/>
                  <a:gd name="T89" fmla="*/ 62 h 342"/>
                  <a:gd name="T90" fmla="*/ 31 w 280"/>
                  <a:gd name="T91" fmla="*/ 62 h 342"/>
                  <a:gd name="T92" fmla="*/ 31 w 280"/>
                  <a:gd name="T93" fmla="*/ 93 h 342"/>
                  <a:gd name="T94" fmla="*/ 31 w 280"/>
                  <a:gd name="T95" fmla="*/ 93 h 342"/>
                  <a:gd name="T96" fmla="*/ 0 w 280"/>
                  <a:gd name="T97" fmla="*/ 155 h 342"/>
                  <a:gd name="T98" fmla="*/ 0 w 280"/>
                  <a:gd name="T99" fmla="*/ 186 h 342"/>
                  <a:gd name="T100" fmla="*/ 0 w 280"/>
                  <a:gd name="T101" fmla="*/ 186 h 342"/>
                  <a:gd name="T102" fmla="*/ 31 w 280"/>
                  <a:gd name="T103" fmla="*/ 186 h 342"/>
                  <a:gd name="T104" fmla="*/ 62 w 280"/>
                  <a:gd name="T105" fmla="*/ 18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0" h="342">
                    <a:moveTo>
                      <a:pt x="62" y="186"/>
                    </a:moveTo>
                    <a:lnTo>
                      <a:pt x="62" y="186"/>
                    </a:lnTo>
                    <a:cubicBezTo>
                      <a:pt x="62" y="217"/>
                      <a:pt x="62" y="217"/>
                      <a:pt x="62" y="248"/>
                    </a:cubicBezTo>
                    <a:lnTo>
                      <a:pt x="62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279"/>
                    </a:lnTo>
                    <a:cubicBezTo>
                      <a:pt x="31" y="310"/>
                      <a:pt x="31" y="310"/>
                      <a:pt x="31" y="310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10"/>
                    </a:lnTo>
                    <a:cubicBezTo>
                      <a:pt x="62" y="310"/>
                      <a:pt x="62" y="341"/>
                      <a:pt x="62" y="341"/>
                    </a:cubicBezTo>
                    <a:lnTo>
                      <a:pt x="62" y="341"/>
                    </a:lnTo>
                    <a:cubicBezTo>
                      <a:pt x="62" y="341"/>
                      <a:pt x="62" y="341"/>
                      <a:pt x="92" y="341"/>
                    </a:cubicBezTo>
                    <a:cubicBezTo>
                      <a:pt x="92" y="310"/>
                      <a:pt x="92" y="279"/>
                      <a:pt x="124" y="248"/>
                    </a:cubicBezTo>
                    <a:cubicBezTo>
                      <a:pt x="124" y="217"/>
                      <a:pt x="155" y="217"/>
                      <a:pt x="186" y="186"/>
                    </a:cubicBezTo>
                    <a:cubicBezTo>
                      <a:pt x="217" y="186"/>
                      <a:pt x="217" y="186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55"/>
                    </a:lnTo>
                    <a:lnTo>
                      <a:pt x="248" y="124"/>
                    </a:lnTo>
                    <a:lnTo>
                      <a:pt x="248" y="124"/>
                    </a:ln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279" y="93"/>
                    </a:cubicBez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93"/>
                    </a:ln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7" y="62"/>
                      <a:pt x="217" y="93"/>
                      <a:pt x="217" y="93"/>
                    </a:cubicBezTo>
                    <a:cubicBezTo>
                      <a:pt x="217" y="93"/>
                      <a:pt x="186" y="93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55" y="62"/>
                      <a:pt x="155" y="62"/>
                      <a:pt x="155" y="62"/>
                    </a:cubicBezTo>
                    <a:lnTo>
                      <a:pt x="155" y="62"/>
                    </a:lnTo>
                    <a:cubicBezTo>
                      <a:pt x="155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92" y="31"/>
                    </a:cubicBezTo>
                    <a:lnTo>
                      <a:pt x="92" y="0"/>
                    </a:lnTo>
                    <a:lnTo>
                      <a:pt x="92" y="0"/>
                    </a:lnTo>
                    <a:cubicBezTo>
                      <a:pt x="62" y="0"/>
                      <a:pt x="62" y="0"/>
                      <a:pt x="62" y="31"/>
                    </a:cubicBezTo>
                    <a:lnTo>
                      <a:pt x="31" y="31"/>
                    </a:lnTo>
                    <a:cubicBezTo>
                      <a:pt x="31" y="31"/>
                      <a:pt x="31" y="31"/>
                      <a:pt x="31" y="62"/>
                    </a:cubicBezTo>
                    <a:lnTo>
                      <a:pt x="31" y="62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cubicBezTo>
                      <a:pt x="31" y="124"/>
                      <a:pt x="0" y="124"/>
                      <a:pt x="0" y="155"/>
                    </a:cubicBezTo>
                    <a:cubicBezTo>
                      <a:pt x="0" y="155"/>
                      <a:pt x="0" y="155"/>
                      <a:pt x="0" y="186"/>
                    </a:cubicBezTo>
                    <a:lnTo>
                      <a:pt x="0" y="186"/>
                    </a:lnTo>
                    <a:lnTo>
                      <a:pt x="31" y="186"/>
                    </a:lnTo>
                    <a:cubicBezTo>
                      <a:pt x="31" y="155"/>
                      <a:pt x="31" y="186"/>
                      <a:pt x="62" y="18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1" name="Freeform 153">
                <a:extLst>
                  <a:ext uri="{FF2B5EF4-FFF2-40B4-BE49-F238E27FC236}">
                    <a16:creationId xmlns:a16="http://schemas.microsoft.com/office/drawing/2014/main" xmlns="" id="{AFE3BA00-CA4C-4120-8380-558AB499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393950"/>
                <a:ext cx="201612" cy="312738"/>
              </a:xfrm>
              <a:custGeom>
                <a:avLst/>
                <a:gdLst>
                  <a:gd name="T0" fmla="*/ 62 w 558"/>
                  <a:gd name="T1" fmla="*/ 310 h 869"/>
                  <a:gd name="T2" fmla="*/ 62 w 558"/>
                  <a:gd name="T3" fmla="*/ 403 h 869"/>
                  <a:gd name="T4" fmla="*/ 62 w 558"/>
                  <a:gd name="T5" fmla="*/ 434 h 869"/>
                  <a:gd name="T6" fmla="*/ 62 w 558"/>
                  <a:gd name="T7" fmla="*/ 527 h 869"/>
                  <a:gd name="T8" fmla="*/ 0 w 558"/>
                  <a:gd name="T9" fmla="*/ 589 h 869"/>
                  <a:gd name="T10" fmla="*/ 0 w 558"/>
                  <a:gd name="T11" fmla="*/ 589 h 869"/>
                  <a:gd name="T12" fmla="*/ 0 w 558"/>
                  <a:gd name="T13" fmla="*/ 620 h 869"/>
                  <a:gd name="T14" fmla="*/ 62 w 558"/>
                  <a:gd name="T15" fmla="*/ 651 h 869"/>
                  <a:gd name="T16" fmla="*/ 93 w 558"/>
                  <a:gd name="T17" fmla="*/ 682 h 869"/>
                  <a:gd name="T18" fmla="*/ 124 w 558"/>
                  <a:gd name="T19" fmla="*/ 651 h 869"/>
                  <a:gd name="T20" fmla="*/ 155 w 558"/>
                  <a:gd name="T21" fmla="*/ 682 h 869"/>
                  <a:gd name="T22" fmla="*/ 155 w 558"/>
                  <a:gd name="T23" fmla="*/ 682 h 869"/>
                  <a:gd name="T24" fmla="*/ 217 w 558"/>
                  <a:gd name="T25" fmla="*/ 713 h 869"/>
                  <a:gd name="T26" fmla="*/ 248 w 558"/>
                  <a:gd name="T27" fmla="*/ 775 h 869"/>
                  <a:gd name="T28" fmla="*/ 279 w 558"/>
                  <a:gd name="T29" fmla="*/ 806 h 869"/>
                  <a:gd name="T30" fmla="*/ 309 w 558"/>
                  <a:gd name="T31" fmla="*/ 837 h 869"/>
                  <a:gd name="T32" fmla="*/ 309 w 558"/>
                  <a:gd name="T33" fmla="*/ 837 h 869"/>
                  <a:gd name="T34" fmla="*/ 341 w 558"/>
                  <a:gd name="T35" fmla="*/ 837 h 869"/>
                  <a:gd name="T36" fmla="*/ 433 w 558"/>
                  <a:gd name="T37" fmla="*/ 837 h 869"/>
                  <a:gd name="T38" fmla="*/ 433 w 558"/>
                  <a:gd name="T39" fmla="*/ 744 h 869"/>
                  <a:gd name="T40" fmla="*/ 433 w 558"/>
                  <a:gd name="T41" fmla="*/ 713 h 869"/>
                  <a:gd name="T42" fmla="*/ 433 w 558"/>
                  <a:gd name="T43" fmla="*/ 682 h 869"/>
                  <a:gd name="T44" fmla="*/ 433 w 558"/>
                  <a:gd name="T45" fmla="*/ 651 h 869"/>
                  <a:gd name="T46" fmla="*/ 433 w 558"/>
                  <a:gd name="T47" fmla="*/ 589 h 869"/>
                  <a:gd name="T48" fmla="*/ 465 w 558"/>
                  <a:gd name="T49" fmla="*/ 558 h 869"/>
                  <a:gd name="T50" fmla="*/ 527 w 558"/>
                  <a:gd name="T51" fmla="*/ 589 h 869"/>
                  <a:gd name="T52" fmla="*/ 527 w 558"/>
                  <a:gd name="T53" fmla="*/ 589 h 869"/>
                  <a:gd name="T54" fmla="*/ 557 w 558"/>
                  <a:gd name="T55" fmla="*/ 558 h 869"/>
                  <a:gd name="T56" fmla="*/ 557 w 558"/>
                  <a:gd name="T57" fmla="*/ 527 h 869"/>
                  <a:gd name="T58" fmla="*/ 557 w 558"/>
                  <a:gd name="T59" fmla="*/ 434 h 869"/>
                  <a:gd name="T60" fmla="*/ 557 w 558"/>
                  <a:gd name="T61" fmla="*/ 403 h 869"/>
                  <a:gd name="T62" fmla="*/ 557 w 558"/>
                  <a:gd name="T63" fmla="*/ 372 h 869"/>
                  <a:gd name="T64" fmla="*/ 527 w 558"/>
                  <a:gd name="T65" fmla="*/ 341 h 869"/>
                  <a:gd name="T66" fmla="*/ 496 w 558"/>
                  <a:gd name="T67" fmla="*/ 341 h 869"/>
                  <a:gd name="T68" fmla="*/ 465 w 558"/>
                  <a:gd name="T69" fmla="*/ 310 h 869"/>
                  <a:gd name="T70" fmla="*/ 403 w 558"/>
                  <a:gd name="T71" fmla="*/ 280 h 869"/>
                  <a:gd name="T72" fmla="*/ 341 w 558"/>
                  <a:gd name="T73" fmla="*/ 280 h 869"/>
                  <a:gd name="T74" fmla="*/ 279 w 558"/>
                  <a:gd name="T75" fmla="*/ 217 h 869"/>
                  <a:gd name="T76" fmla="*/ 309 w 558"/>
                  <a:gd name="T77" fmla="*/ 186 h 869"/>
                  <a:gd name="T78" fmla="*/ 279 w 558"/>
                  <a:gd name="T79" fmla="*/ 156 h 869"/>
                  <a:gd name="T80" fmla="*/ 248 w 558"/>
                  <a:gd name="T81" fmla="*/ 124 h 869"/>
                  <a:gd name="T82" fmla="*/ 248 w 558"/>
                  <a:gd name="T83" fmla="*/ 124 h 869"/>
                  <a:gd name="T84" fmla="*/ 279 w 558"/>
                  <a:gd name="T85" fmla="*/ 93 h 869"/>
                  <a:gd name="T86" fmla="*/ 279 w 558"/>
                  <a:gd name="T87" fmla="*/ 0 h 869"/>
                  <a:gd name="T88" fmla="*/ 248 w 558"/>
                  <a:gd name="T89" fmla="*/ 0 h 869"/>
                  <a:gd name="T90" fmla="*/ 185 w 558"/>
                  <a:gd name="T91" fmla="*/ 32 h 869"/>
                  <a:gd name="T92" fmla="*/ 155 w 558"/>
                  <a:gd name="T93" fmla="*/ 93 h 869"/>
                  <a:gd name="T94" fmla="*/ 93 w 558"/>
                  <a:gd name="T95" fmla="*/ 186 h 869"/>
                  <a:gd name="T96" fmla="*/ 93 w 558"/>
                  <a:gd name="T97" fmla="*/ 186 h 869"/>
                  <a:gd name="T98" fmla="*/ 62 w 558"/>
                  <a:gd name="T99" fmla="*/ 24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8" h="869">
                    <a:moveTo>
                      <a:pt x="31" y="248"/>
                    </a:moveTo>
                    <a:lnTo>
                      <a:pt x="31" y="248"/>
                    </a:lnTo>
                    <a:lnTo>
                      <a:pt x="62" y="310"/>
                    </a:lnTo>
                    <a:cubicBezTo>
                      <a:pt x="93" y="341"/>
                      <a:pt x="62" y="372"/>
                      <a:pt x="62" y="372"/>
                    </a:cubicBezTo>
                    <a:lnTo>
                      <a:pt x="62" y="372"/>
                    </a:lnTo>
                    <a:lnTo>
                      <a:pt x="62" y="403"/>
                    </a:lnTo>
                    <a:lnTo>
                      <a:pt x="62" y="403"/>
                    </a:lnTo>
                    <a:lnTo>
                      <a:pt x="62" y="434"/>
                    </a:lnTo>
                    <a:lnTo>
                      <a:pt x="62" y="434"/>
                    </a:lnTo>
                    <a:cubicBezTo>
                      <a:pt x="93" y="465"/>
                      <a:pt x="62" y="496"/>
                      <a:pt x="62" y="496"/>
                    </a:cubicBezTo>
                    <a:lnTo>
                      <a:pt x="62" y="496"/>
                    </a:lnTo>
                    <a:cubicBezTo>
                      <a:pt x="62" y="527"/>
                      <a:pt x="62" y="527"/>
                      <a:pt x="62" y="527"/>
                    </a:cubicBezTo>
                    <a:cubicBezTo>
                      <a:pt x="62" y="558"/>
                      <a:pt x="31" y="558"/>
                      <a:pt x="31" y="558"/>
                    </a:cubicBezTo>
                    <a:cubicBezTo>
                      <a:pt x="31" y="558"/>
                      <a:pt x="31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20"/>
                    </a:lnTo>
                    <a:cubicBezTo>
                      <a:pt x="31" y="620"/>
                      <a:pt x="31" y="651"/>
                      <a:pt x="31" y="651"/>
                    </a:cubicBezTo>
                    <a:cubicBezTo>
                      <a:pt x="31" y="651"/>
                      <a:pt x="31" y="651"/>
                      <a:pt x="62" y="651"/>
                    </a:cubicBezTo>
                    <a:lnTo>
                      <a:pt x="62" y="651"/>
                    </a:lnTo>
                    <a:cubicBezTo>
                      <a:pt x="62" y="651"/>
                      <a:pt x="62" y="651"/>
                      <a:pt x="62" y="682"/>
                    </a:cubicBezTo>
                    <a:lnTo>
                      <a:pt x="62" y="682"/>
                    </a:lnTo>
                    <a:lnTo>
                      <a:pt x="93" y="682"/>
                    </a:lnTo>
                    <a:cubicBezTo>
                      <a:pt x="93" y="651"/>
                      <a:pt x="93" y="651"/>
                      <a:pt x="93" y="651"/>
                    </a:cubicBezTo>
                    <a:cubicBezTo>
                      <a:pt x="124" y="651"/>
                      <a:pt x="124" y="651"/>
                      <a:pt x="124" y="651"/>
                    </a:cubicBezTo>
                    <a:lnTo>
                      <a:pt x="124" y="651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lnTo>
                      <a:pt x="155" y="682"/>
                    </a:lnTo>
                    <a:cubicBezTo>
                      <a:pt x="185" y="682"/>
                      <a:pt x="185" y="682"/>
                      <a:pt x="185" y="682"/>
                    </a:cubicBezTo>
                    <a:lnTo>
                      <a:pt x="185" y="682"/>
                    </a:lnTo>
                    <a:cubicBezTo>
                      <a:pt x="185" y="713"/>
                      <a:pt x="185" y="713"/>
                      <a:pt x="217" y="713"/>
                    </a:cubicBezTo>
                    <a:cubicBezTo>
                      <a:pt x="217" y="713"/>
                      <a:pt x="217" y="713"/>
                      <a:pt x="217" y="744"/>
                    </a:cubicBezTo>
                    <a:lnTo>
                      <a:pt x="217" y="744"/>
                    </a:lnTo>
                    <a:cubicBezTo>
                      <a:pt x="248" y="744"/>
                      <a:pt x="248" y="775"/>
                      <a:pt x="248" y="775"/>
                    </a:cubicBezTo>
                    <a:cubicBezTo>
                      <a:pt x="279" y="775"/>
                      <a:pt x="279" y="775"/>
                      <a:pt x="279" y="775"/>
                    </a:cubicBezTo>
                    <a:lnTo>
                      <a:pt x="279" y="775"/>
                    </a:lnTo>
                    <a:cubicBezTo>
                      <a:pt x="279" y="806"/>
                      <a:pt x="279" y="806"/>
                      <a:pt x="279" y="806"/>
                    </a:cubicBezTo>
                    <a:cubicBezTo>
                      <a:pt x="309" y="806"/>
                      <a:pt x="309" y="837"/>
                      <a:pt x="309" y="837"/>
                    </a:cubicBez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lnTo>
                      <a:pt x="309" y="837"/>
                    </a:lnTo>
                    <a:cubicBezTo>
                      <a:pt x="341" y="837"/>
                      <a:pt x="341" y="837"/>
                      <a:pt x="341" y="837"/>
                    </a:cubicBezTo>
                    <a:lnTo>
                      <a:pt x="341" y="837"/>
                    </a:lnTo>
                    <a:cubicBezTo>
                      <a:pt x="372" y="837"/>
                      <a:pt x="372" y="837"/>
                      <a:pt x="372" y="837"/>
                    </a:cubicBezTo>
                    <a:lnTo>
                      <a:pt x="403" y="837"/>
                    </a:lnTo>
                    <a:cubicBezTo>
                      <a:pt x="433" y="837"/>
                      <a:pt x="433" y="837"/>
                      <a:pt x="433" y="837"/>
                    </a:cubicBezTo>
                    <a:cubicBezTo>
                      <a:pt x="433" y="837"/>
                      <a:pt x="433" y="868"/>
                      <a:pt x="465" y="868"/>
                    </a:cubicBezTo>
                    <a:cubicBezTo>
                      <a:pt x="465" y="837"/>
                      <a:pt x="465" y="806"/>
                      <a:pt x="465" y="775"/>
                    </a:cubicBezTo>
                    <a:cubicBezTo>
                      <a:pt x="465" y="775"/>
                      <a:pt x="433" y="775"/>
                      <a:pt x="433" y="744"/>
                    </a:cubicBezTo>
                    <a:cubicBezTo>
                      <a:pt x="433" y="744"/>
                      <a:pt x="433" y="744"/>
                      <a:pt x="433" y="713"/>
                    </a:cubicBezTo>
                    <a:lnTo>
                      <a:pt x="433" y="713"/>
                    </a:lnTo>
                    <a:lnTo>
                      <a:pt x="433" y="713"/>
                    </a:lnTo>
                    <a:lnTo>
                      <a:pt x="433" y="713"/>
                    </a:lnTo>
                    <a:cubicBezTo>
                      <a:pt x="433" y="682"/>
                      <a:pt x="433" y="682"/>
                      <a:pt x="433" y="682"/>
                    </a:cubicBezTo>
                    <a:lnTo>
                      <a:pt x="433" y="682"/>
                    </a:lnTo>
                    <a:lnTo>
                      <a:pt x="433" y="682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cubicBezTo>
                      <a:pt x="433" y="620"/>
                      <a:pt x="433" y="620"/>
                      <a:pt x="433" y="620"/>
                    </a:cubicBezTo>
                    <a:cubicBezTo>
                      <a:pt x="433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65" y="558"/>
                    </a:lnTo>
                    <a:lnTo>
                      <a:pt x="465" y="558"/>
                    </a:lnTo>
                    <a:cubicBezTo>
                      <a:pt x="465" y="558"/>
                      <a:pt x="465" y="558"/>
                      <a:pt x="496" y="589"/>
                    </a:cubicBezTo>
                    <a:lnTo>
                      <a:pt x="496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lnTo>
                      <a:pt x="527" y="589"/>
                    </a:lnTo>
                    <a:cubicBezTo>
                      <a:pt x="527" y="558"/>
                      <a:pt x="557" y="558"/>
                      <a:pt x="557" y="558"/>
                    </a:cubicBez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58"/>
                    </a:lnTo>
                    <a:lnTo>
                      <a:pt x="557" y="527"/>
                    </a:lnTo>
                    <a:lnTo>
                      <a:pt x="557" y="527"/>
                    </a:lnTo>
                    <a:lnTo>
                      <a:pt x="557" y="496"/>
                    </a:lnTo>
                    <a:lnTo>
                      <a:pt x="557" y="496"/>
                    </a:lnTo>
                    <a:cubicBezTo>
                      <a:pt x="557" y="465"/>
                      <a:pt x="557" y="434"/>
                      <a:pt x="557" y="434"/>
                    </a:cubicBez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403"/>
                    </a:lnTo>
                    <a:lnTo>
                      <a:pt x="557" y="372"/>
                    </a:lnTo>
                    <a:lnTo>
                      <a:pt x="557" y="372"/>
                    </a:lnTo>
                    <a:lnTo>
                      <a:pt x="557" y="372"/>
                    </a:lnTo>
                    <a:cubicBezTo>
                      <a:pt x="557" y="341"/>
                      <a:pt x="557" y="341"/>
                      <a:pt x="557" y="341"/>
                    </a:cubicBezTo>
                    <a:cubicBezTo>
                      <a:pt x="557" y="341"/>
                      <a:pt x="557" y="341"/>
                      <a:pt x="527" y="341"/>
                    </a:cubicBezTo>
                    <a:lnTo>
                      <a:pt x="527" y="341"/>
                    </a:lnTo>
                    <a:lnTo>
                      <a:pt x="527" y="341"/>
                    </a:lnTo>
                    <a:lnTo>
                      <a:pt x="527" y="341"/>
                    </a:lnTo>
                    <a:cubicBezTo>
                      <a:pt x="496" y="341"/>
                      <a:pt x="496" y="341"/>
                      <a:pt x="496" y="341"/>
                    </a:cubicBezTo>
                    <a:lnTo>
                      <a:pt x="496" y="341"/>
                    </a:lnTo>
                    <a:cubicBezTo>
                      <a:pt x="465" y="341"/>
                      <a:pt x="465" y="341"/>
                      <a:pt x="465" y="341"/>
                    </a:cubicBezTo>
                    <a:cubicBezTo>
                      <a:pt x="465" y="341"/>
                      <a:pt x="465" y="341"/>
                      <a:pt x="465" y="310"/>
                    </a:cubicBezTo>
                    <a:cubicBezTo>
                      <a:pt x="465" y="310"/>
                      <a:pt x="465" y="310"/>
                      <a:pt x="433" y="310"/>
                    </a:cubicBezTo>
                    <a:lnTo>
                      <a:pt x="433" y="280"/>
                    </a:lnTo>
                    <a:lnTo>
                      <a:pt x="403" y="280"/>
                    </a:lnTo>
                    <a:lnTo>
                      <a:pt x="403" y="280"/>
                    </a:lnTo>
                    <a:lnTo>
                      <a:pt x="372" y="310"/>
                    </a:lnTo>
                    <a:cubicBezTo>
                      <a:pt x="341" y="310"/>
                      <a:pt x="341" y="280"/>
                      <a:pt x="341" y="280"/>
                    </a:cubicBezTo>
                    <a:cubicBezTo>
                      <a:pt x="309" y="280"/>
                      <a:pt x="309" y="280"/>
                      <a:pt x="309" y="248"/>
                    </a:cubicBezTo>
                    <a:cubicBezTo>
                      <a:pt x="309" y="248"/>
                      <a:pt x="279" y="248"/>
                      <a:pt x="279" y="217"/>
                    </a:cubicBezTo>
                    <a:lnTo>
                      <a:pt x="279" y="217"/>
                    </a:lnTo>
                    <a:lnTo>
                      <a:pt x="279" y="217"/>
                    </a:lnTo>
                    <a:cubicBezTo>
                      <a:pt x="279" y="217"/>
                      <a:pt x="279" y="217"/>
                      <a:pt x="309" y="217"/>
                    </a:cubicBezTo>
                    <a:cubicBezTo>
                      <a:pt x="309" y="186"/>
                      <a:pt x="309" y="186"/>
                      <a:pt x="309" y="186"/>
                    </a:cubicBezTo>
                    <a:cubicBezTo>
                      <a:pt x="279" y="186"/>
                      <a:pt x="279" y="186"/>
                      <a:pt x="279" y="156"/>
                    </a:cubicBezTo>
                    <a:lnTo>
                      <a:pt x="279" y="156"/>
                    </a:lnTo>
                    <a:lnTo>
                      <a:pt x="279" y="156"/>
                    </a:lnTo>
                    <a:lnTo>
                      <a:pt x="279" y="156"/>
                    </a:lnTo>
                    <a:cubicBezTo>
                      <a:pt x="248" y="156"/>
                      <a:pt x="248" y="124"/>
                      <a:pt x="248" y="124"/>
                    </a:cubicBez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93"/>
                    </a:lnTo>
                    <a:lnTo>
                      <a:pt x="248" y="93"/>
                    </a:lnTo>
                    <a:cubicBezTo>
                      <a:pt x="248" y="93"/>
                      <a:pt x="248" y="93"/>
                      <a:pt x="279" y="93"/>
                    </a:cubicBezTo>
                    <a:lnTo>
                      <a:pt x="279" y="62"/>
                    </a:lnTo>
                    <a:cubicBezTo>
                      <a:pt x="279" y="62"/>
                      <a:pt x="279" y="32"/>
                      <a:pt x="279" y="0"/>
                    </a:cubicBezTo>
                    <a:lnTo>
                      <a:pt x="279" y="0"/>
                    </a:lnTo>
                    <a:lnTo>
                      <a:pt x="279" y="0"/>
                    </a:lnTo>
                    <a:lnTo>
                      <a:pt x="248" y="0"/>
                    </a:lnTo>
                    <a:lnTo>
                      <a:pt x="248" y="0"/>
                    </a:lnTo>
                    <a:cubicBezTo>
                      <a:pt x="217" y="124"/>
                      <a:pt x="217" y="124"/>
                      <a:pt x="217" y="124"/>
                    </a:cubicBezTo>
                    <a:cubicBezTo>
                      <a:pt x="185" y="32"/>
                      <a:pt x="185" y="32"/>
                      <a:pt x="185" y="32"/>
                    </a:cubicBezTo>
                    <a:lnTo>
                      <a:pt x="185" y="32"/>
                    </a:lnTo>
                    <a:lnTo>
                      <a:pt x="185" y="62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124"/>
                      <a:pt x="155" y="124"/>
                      <a:pt x="155" y="156"/>
                    </a:cubicBezTo>
                    <a:lnTo>
                      <a:pt x="124" y="156"/>
                    </a:lnTo>
                    <a:cubicBezTo>
                      <a:pt x="93" y="156"/>
                      <a:pt x="93" y="156"/>
                      <a:pt x="93" y="186"/>
                    </a:cubicBezTo>
                    <a:lnTo>
                      <a:pt x="93" y="186"/>
                    </a:lnTo>
                    <a:lnTo>
                      <a:pt x="93" y="186"/>
                    </a:lnTo>
                    <a:lnTo>
                      <a:pt x="93" y="186"/>
                    </a:lnTo>
                    <a:cubicBezTo>
                      <a:pt x="93" y="217"/>
                      <a:pt x="93" y="217"/>
                      <a:pt x="93" y="217"/>
                    </a:cubicBezTo>
                    <a:lnTo>
                      <a:pt x="93" y="217"/>
                    </a:lnTo>
                    <a:cubicBezTo>
                      <a:pt x="93" y="248"/>
                      <a:pt x="62" y="248"/>
                      <a:pt x="62" y="248"/>
                    </a:cubicBezTo>
                    <a:cubicBezTo>
                      <a:pt x="62" y="248"/>
                      <a:pt x="62" y="248"/>
                      <a:pt x="31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2" name="Freeform 154">
                <a:extLst>
                  <a:ext uri="{FF2B5EF4-FFF2-40B4-BE49-F238E27FC236}">
                    <a16:creationId xmlns:a16="http://schemas.microsoft.com/office/drawing/2014/main" xmlns="" id="{FF631942-3F23-4616-933A-5A5F63ADA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850" y="2393950"/>
                <a:ext cx="223838" cy="223838"/>
              </a:xfrm>
              <a:custGeom>
                <a:avLst/>
                <a:gdLst>
                  <a:gd name="T0" fmla="*/ 62 w 621"/>
                  <a:gd name="T1" fmla="*/ 124 h 621"/>
                  <a:gd name="T2" fmla="*/ 0 w 621"/>
                  <a:gd name="T3" fmla="*/ 124 h 621"/>
                  <a:gd name="T4" fmla="*/ 0 w 621"/>
                  <a:gd name="T5" fmla="*/ 186 h 621"/>
                  <a:gd name="T6" fmla="*/ 0 w 621"/>
                  <a:gd name="T7" fmla="*/ 217 h 621"/>
                  <a:gd name="T8" fmla="*/ 31 w 621"/>
                  <a:gd name="T9" fmla="*/ 248 h 621"/>
                  <a:gd name="T10" fmla="*/ 92 w 621"/>
                  <a:gd name="T11" fmla="*/ 248 h 621"/>
                  <a:gd name="T12" fmla="*/ 155 w 621"/>
                  <a:gd name="T13" fmla="*/ 280 h 621"/>
                  <a:gd name="T14" fmla="*/ 186 w 621"/>
                  <a:gd name="T15" fmla="*/ 280 h 621"/>
                  <a:gd name="T16" fmla="*/ 248 w 621"/>
                  <a:gd name="T17" fmla="*/ 280 h 621"/>
                  <a:gd name="T18" fmla="*/ 279 w 621"/>
                  <a:gd name="T19" fmla="*/ 310 h 621"/>
                  <a:gd name="T20" fmla="*/ 279 w 621"/>
                  <a:gd name="T21" fmla="*/ 341 h 621"/>
                  <a:gd name="T22" fmla="*/ 248 w 621"/>
                  <a:gd name="T23" fmla="*/ 403 h 621"/>
                  <a:gd name="T24" fmla="*/ 279 w 621"/>
                  <a:gd name="T25" fmla="*/ 465 h 621"/>
                  <a:gd name="T26" fmla="*/ 279 w 621"/>
                  <a:gd name="T27" fmla="*/ 527 h 621"/>
                  <a:gd name="T28" fmla="*/ 279 w 621"/>
                  <a:gd name="T29" fmla="*/ 527 h 621"/>
                  <a:gd name="T30" fmla="*/ 279 w 621"/>
                  <a:gd name="T31" fmla="*/ 589 h 621"/>
                  <a:gd name="T32" fmla="*/ 310 w 621"/>
                  <a:gd name="T33" fmla="*/ 620 h 621"/>
                  <a:gd name="T34" fmla="*/ 310 w 621"/>
                  <a:gd name="T35" fmla="*/ 620 h 621"/>
                  <a:gd name="T36" fmla="*/ 372 w 621"/>
                  <a:gd name="T37" fmla="*/ 620 h 621"/>
                  <a:gd name="T38" fmla="*/ 372 w 621"/>
                  <a:gd name="T39" fmla="*/ 620 h 621"/>
                  <a:gd name="T40" fmla="*/ 434 w 621"/>
                  <a:gd name="T41" fmla="*/ 558 h 621"/>
                  <a:gd name="T42" fmla="*/ 403 w 621"/>
                  <a:gd name="T43" fmla="*/ 496 h 621"/>
                  <a:gd name="T44" fmla="*/ 403 w 621"/>
                  <a:gd name="T45" fmla="*/ 465 h 621"/>
                  <a:gd name="T46" fmla="*/ 403 w 621"/>
                  <a:gd name="T47" fmla="*/ 434 h 621"/>
                  <a:gd name="T48" fmla="*/ 434 w 621"/>
                  <a:gd name="T49" fmla="*/ 403 h 621"/>
                  <a:gd name="T50" fmla="*/ 464 w 621"/>
                  <a:gd name="T51" fmla="*/ 403 h 621"/>
                  <a:gd name="T52" fmla="*/ 464 w 621"/>
                  <a:gd name="T53" fmla="*/ 434 h 621"/>
                  <a:gd name="T54" fmla="*/ 527 w 621"/>
                  <a:gd name="T55" fmla="*/ 434 h 621"/>
                  <a:gd name="T56" fmla="*/ 527 w 621"/>
                  <a:gd name="T57" fmla="*/ 434 h 621"/>
                  <a:gd name="T58" fmla="*/ 558 w 621"/>
                  <a:gd name="T59" fmla="*/ 434 h 621"/>
                  <a:gd name="T60" fmla="*/ 588 w 621"/>
                  <a:gd name="T61" fmla="*/ 403 h 621"/>
                  <a:gd name="T62" fmla="*/ 588 w 621"/>
                  <a:gd name="T63" fmla="*/ 403 h 621"/>
                  <a:gd name="T64" fmla="*/ 588 w 621"/>
                  <a:gd name="T65" fmla="*/ 403 h 621"/>
                  <a:gd name="T66" fmla="*/ 588 w 621"/>
                  <a:gd name="T67" fmla="*/ 372 h 621"/>
                  <a:gd name="T68" fmla="*/ 558 w 621"/>
                  <a:gd name="T69" fmla="*/ 310 h 621"/>
                  <a:gd name="T70" fmla="*/ 588 w 621"/>
                  <a:gd name="T71" fmla="*/ 280 h 621"/>
                  <a:gd name="T72" fmla="*/ 620 w 621"/>
                  <a:gd name="T73" fmla="*/ 217 h 621"/>
                  <a:gd name="T74" fmla="*/ 588 w 621"/>
                  <a:gd name="T75" fmla="*/ 156 h 621"/>
                  <a:gd name="T76" fmla="*/ 588 w 621"/>
                  <a:gd name="T77" fmla="*/ 124 h 621"/>
                  <a:gd name="T78" fmla="*/ 496 w 621"/>
                  <a:gd name="T79" fmla="*/ 62 h 621"/>
                  <a:gd name="T80" fmla="*/ 464 w 621"/>
                  <a:gd name="T81" fmla="*/ 62 h 621"/>
                  <a:gd name="T82" fmla="*/ 403 w 621"/>
                  <a:gd name="T83" fmla="*/ 93 h 621"/>
                  <a:gd name="T84" fmla="*/ 310 w 621"/>
                  <a:gd name="T85" fmla="*/ 62 h 621"/>
                  <a:gd name="T86" fmla="*/ 248 w 621"/>
                  <a:gd name="T87" fmla="*/ 62 h 621"/>
                  <a:gd name="T88" fmla="*/ 186 w 621"/>
                  <a:gd name="T89" fmla="*/ 0 h 621"/>
                  <a:gd name="T90" fmla="*/ 92 w 621"/>
                  <a:gd name="T91" fmla="*/ 0 h 621"/>
                  <a:gd name="T92" fmla="*/ 62 w 621"/>
                  <a:gd name="T93" fmla="*/ 32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21" h="621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93"/>
                      <a:pt x="62" y="124"/>
                      <a:pt x="62" y="124"/>
                    </a:cubicBezTo>
                    <a:lnTo>
                      <a:pt x="31" y="156"/>
                    </a:lnTo>
                    <a:lnTo>
                      <a:pt x="0" y="156"/>
                    </a:lnTo>
                    <a:cubicBezTo>
                      <a:pt x="0" y="156"/>
                      <a:pt x="0" y="156"/>
                      <a:pt x="0" y="124"/>
                    </a:cubicBezTo>
                    <a:cubicBezTo>
                      <a:pt x="0" y="156"/>
                      <a:pt x="0" y="156"/>
                      <a:pt x="0" y="156"/>
                    </a:cubicBezTo>
                    <a:lnTo>
                      <a:pt x="0" y="156"/>
                    </a:lnTo>
                    <a:cubicBezTo>
                      <a:pt x="0" y="186"/>
                      <a:pt x="0" y="186"/>
                      <a:pt x="0" y="186"/>
                    </a:cubicBezTo>
                    <a:lnTo>
                      <a:pt x="0" y="217"/>
                    </a:lnTo>
                    <a:lnTo>
                      <a:pt x="0" y="217"/>
                    </a:lnTo>
                    <a:lnTo>
                      <a:pt x="0" y="217"/>
                    </a:lnTo>
                    <a:cubicBezTo>
                      <a:pt x="0" y="217"/>
                      <a:pt x="0" y="248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17"/>
                      <a:pt x="92" y="217"/>
                      <a:pt x="92" y="248"/>
                    </a:cubicBezTo>
                    <a:lnTo>
                      <a:pt x="92" y="248"/>
                    </a:lnTo>
                    <a:cubicBezTo>
                      <a:pt x="124" y="248"/>
                      <a:pt x="155" y="280"/>
                      <a:pt x="155" y="280"/>
                    </a:cubicBezTo>
                    <a:lnTo>
                      <a:pt x="155" y="280"/>
                    </a:lnTo>
                    <a:lnTo>
                      <a:pt x="155" y="280"/>
                    </a:lnTo>
                    <a:lnTo>
                      <a:pt x="155" y="280"/>
                    </a:lnTo>
                    <a:lnTo>
                      <a:pt x="186" y="280"/>
                    </a:lnTo>
                    <a:lnTo>
                      <a:pt x="186" y="280"/>
                    </a:lnTo>
                    <a:lnTo>
                      <a:pt x="186" y="280"/>
                    </a:lnTo>
                    <a:cubicBezTo>
                      <a:pt x="216" y="280"/>
                      <a:pt x="216" y="280"/>
                      <a:pt x="216" y="280"/>
                    </a:cubicBezTo>
                    <a:cubicBezTo>
                      <a:pt x="216" y="280"/>
                      <a:pt x="216" y="280"/>
                      <a:pt x="248" y="280"/>
                    </a:cubicBezTo>
                    <a:lnTo>
                      <a:pt x="248" y="280"/>
                    </a:lnTo>
                    <a:lnTo>
                      <a:pt x="248" y="280"/>
                    </a:lnTo>
                    <a:cubicBezTo>
                      <a:pt x="248" y="280"/>
                      <a:pt x="279" y="280"/>
                      <a:pt x="279" y="310"/>
                    </a:cubicBezTo>
                    <a:lnTo>
                      <a:pt x="279" y="310"/>
                    </a:lnTo>
                    <a:cubicBezTo>
                      <a:pt x="279" y="341"/>
                      <a:pt x="279" y="341"/>
                      <a:pt x="279" y="341"/>
                    </a:cubicBezTo>
                    <a:lnTo>
                      <a:pt x="279" y="341"/>
                    </a:lnTo>
                    <a:cubicBezTo>
                      <a:pt x="279" y="372"/>
                      <a:pt x="248" y="372"/>
                      <a:pt x="248" y="372"/>
                    </a:cubicBezTo>
                    <a:lnTo>
                      <a:pt x="248" y="372"/>
                    </a:lnTo>
                    <a:lnTo>
                      <a:pt x="248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79" y="434"/>
                      <a:pt x="279" y="465"/>
                    </a:cubicBezTo>
                    <a:lnTo>
                      <a:pt x="279" y="465"/>
                    </a:lnTo>
                    <a:cubicBezTo>
                      <a:pt x="279" y="496"/>
                      <a:pt x="279" y="496"/>
                      <a:pt x="279" y="496"/>
                    </a:cubicBez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lnTo>
                      <a:pt x="279" y="527"/>
                    </a:lnTo>
                    <a:cubicBezTo>
                      <a:pt x="279" y="558"/>
                      <a:pt x="279" y="558"/>
                      <a:pt x="279" y="558"/>
                    </a:cubicBezTo>
                    <a:cubicBezTo>
                      <a:pt x="279" y="558"/>
                      <a:pt x="279" y="558"/>
                      <a:pt x="279" y="589"/>
                    </a:cubicBezTo>
                    <a:lnTo>
                      <a:pt x="279" y="589"/>
                    </a:lnTo>
                    <a:lnTo>
                      <a:pt x="279" y="589"/>
                    </a:lnTo>
                    <a:cubicBezTo>
                      <a:pt x="310" y="589"/>
                      <a:pt x="310" y="589"/>
                      <a:pt x="310" y="620"/>
                    </a:cubicBez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lnTo>
                      <a:pt x="310" y="620"/>
                    </a:lnTo>
                    <a:cubicBezTo>
                      <a:pt x="340" y="620"/>
                      <a:pt x="340" y="620"/>
                      <a:pt x="340" y="620"/>
                    </a:cubicBez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lnTo>
                      <a:pt x="372" y="620"/>
                    </a:lnTo>
                    <a:cubicBezTo>
                      <a:pt x="403" y="589"/>
                      <a:pt x="403" y="589"/>
                      <a:pt x="403" y="589"/>
                    </a:cubicBezTo>
                    <a:lnTo>
                      <a:pt x="403" y="589"/>
                    </a:lnTo>
                    <a:cubicBezTo>
                      <a:pt x="434" y="589"/>
                      <a:pt x="434" y="589"/>
                      <a:pt x="434" y="558"/>
                    </a:cubicBezTo>
                    <a:cubicBezTo>
                      <a:pt x="434" y="558"/>
                      <a:pt x="403" y="558"/>
                      <a:pt x="403" y="527"/>
                    </a:cubicBezTo>
                    <a:lnTo>
                      <a:pt x="403" y="527"/>
                    </a:lnTo>
                    <a:cubicBezTo>
                      <a:pt x="403" y="527"/>
                      <a:pt x="403" y="527"/>
                      <a:pt x="403" y="496"/>
                    </a:cubicBezTo>
                    <a:lnTo>
                      <a:pt x="403" y="496"/>
                    </a:lnTo>
                    <a:cubicBezTo>
                      <a:pt x="403" y="496"/>
                      <a:pt x="403" y="496"/>
                      <a:pt x="403" y="465"/>
                    </a:cubicBezTo>
                    <a:lnTo>
                      <a:pt x="403" y="465"/>
                    </a:lnTo>
                    <a:cubicBezTo>
                      <a:pt x="403" y="465"/>
                      <a:pt x="372" y="465"/>
                      <a:pt x="372" y="434"/>
                    </a:cubicBezTo>
                    <a:lnTo>
                      <a:pt x="372" y="434"/>
                    </a:lnTo>
                    <a:lnTo>
                      <a:pt x="403" y="434"/>
                    </a:lnTo>
                    <a:cubicBezTo>
                      <a:pt x="403" y="403"/>
                      <a:pt x="403" y="403"/>
                      <a:pt x="403" y="403"/>
                    </a:cubicBezTo>
                    <a:lnTo>
                      <a:pt x="403" y="403"/>
                    </a:lnTo>
                    <a:lnTo>
                      <a:pt x="434" y="403"/>
                    </a:lnTo>
                    <a:lnTo>
                      <a:pt x="434" y="403"/>
                    </a:lnTo>
                    <a:cubicBezTo>
                      <a:pt x="434" y="434"/>
                      <a:pt x="434" y="434"/>
                      <a:pt x="434" y="434"/>
                    </a:cubicBezTo>
                    <a:cubicBezTo>
                      <a:pt x="434" y="434"/>
                      <a:pt x="434" y="403"/>
                      <a:pt x="464" y="403"/>
                    </a:cubicBezTo>
                    <a:lnTo>
                      <a:pt x="464" y="403"/>
                    </a:lnTo>
                    <a:lnTo>
                      <a:pt x="464" y="434"/>
                    </a:lnTo>
                    <a:lnTo>
                      <a:pt x="464" y="434"/>
                    </a:lnTo>
                    <a:lnTo>
                      <a:pt x="464" y="434"/>
                    </a:lnTo>
                    <a:cubicBezTo>
                      <a:pt x="496" y="434"/>
                      <a:pt x="496" y="434"/>
                      <a:pt x="496" y="434"/>
                    </a:cubicBez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558" y="434"/>
                    </a:cubicBezTo>
                    <a:lnTo>
                      <a:pt x="558" y="434"/>
                    </a:lnTo>
                    <a:lnTo>
                      <a:pt x="558" y="434"/>
                    </a:lnTo>
                    <a:lnTo>
                      <a:pt x="558" y="434"/>
                    </a:lnTo>
                    <a:cubicBezTo>
                      <a:pt x="55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620" y="403"/>
                    </a:cubicBezTo>
                    <a:cubicBezTo>
                      <a:pt x="588" y="403"/>
                      <a:pt x="588" y="403"/>
                      <a:pt x="588" y="403"/>
                    </a:cubicBezTo>
                    <a:lnTo>
                      <a:pt x="588" y="403"/>
                    </a:lnTo>
                    <a:lnTo>
                      <a:pt x="588" y="403"/>
                    </a:lnTo>
                    <a:cubicBezTo>
                      <a:pt x="588" y="403"/>
                      <a:pt x="588" y="403"/>
                      <a:pt x="588" y="372"/>
                    </a:cubicBezTo>
                    <a:lnTo>
                      <a:pt x="588" y="372"/>
                    </a:lnTo>
                    <a:cubicBezTo>
                      <a:pt x="588" y="341"/>
                      <a:pt x="558" y="341"/>
                      <a:pt x="558" y="341"/>
                    </a:cubicBezTo>
                    <a:cubicBezTo>
                      <a:pt x="558" y="341"/>
                      <a:pt x="558" y="341"/>
                      <a:pt x="558" y="310"/>
                    </a:cubicBezTo>
                    <a:lnTo>
                      <a:pt x="558" y="310"/>
                    </a:lnTo>
                    <a:cubicBezTo>
                      <a:pt x="558" y="310"/>
                      <a:pt x="558" y="310"/>
                      <a:pt x="588" y="280"/>
                    </a:cubicBezTo>
                    <a:lnTo>
                      <a:pt x="588" y="280"/>
                    </a:lnTo>
                    <a:lnTo>
                      <a:pt x="588" y="280"/>
                    </a:lnTo>
                    <a:cubicBezTo>
                      <a:pt x="588" y="280"/>
                      <a:pt x="588" y="248"/>
                      <a:pt x="620" y="248"/>
                    </a:cubicBezTo>
                    <a:lnTo>
                      <a:pt x="620" y="217"/>
                    </a:ln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186"/>
                      <a:pt x="588" y="186"/>
                      <a:pt x="588" y="156"/>
                    </a:cubicBezTo>
                    <a:cubicBezTo>
                      <a:pt x="558" y="186"/>
                      <a:pt x="558" y="186"/>
                      <a:pt x="558" y="186"/>
                    </a:cubicBezTo>
                    <a:cubicBezTo>
                      <a:pt x="588" y="124"/>
                      <a:pt x="588" y="124"/>
                      <a:pt x="588" y="124"/>
                    </a:cubicBezTo>
                    <a:lnTo>
                      <a:pt x="588" y="124"/>
                    </a:lnTo>
                    <a:lnTo>
                      <a:pt x="588" y="124"/>
                    </a:lnTo>
                    <a:cubicBezTo>
                      <a:pt x="558" y="124"/>
                      <a:pt x="527" y="93"/>
                      <a:pt x="527" y="93"/>
                    </a:cubicBezTo>
                    <a:cubicBezTo>
                      <a:pt x="496" y="93"/>
                      <a:pt x="496" y="62"/>
                      <a:pt x="496" y="62"/>
                    </a:cubicBezTo>
                    <a:lnTo>
                      <a:pt x="496" y="62"/>
                    </a:lnTo>
                    <a:cubicBezTo>
                      <a:pt x="496" y="62"/>
                      <a:pt x="496" y="62"/>
                      <a:pt x="464" y="62"/>
                    </a:cubicBezTo>
                    <a:lnTo>
                      <a:pt x="464" y="62"/>
                    </a:lnTo>
                    <a:lnTo>
                      <a:pt x="464" y="62"/>
                    </a:lnTo>
                    <a:cubicBezTo>
                      <a:pt x="403" y="93"/>
                      <a:pt x="403" y="93"/>
                      <a:pt x="403" y="93"/>
                    </a:cubicBezTo>
                    <a:lnTo>
                      <a:pt x="403" y="93"/>
                    </a:lnTo>
                    <a:cubicBezTo>
                      <a:pt x="403" y="93"/>
                      <a:pt x="372" y="62"/>
                      <a:pt x="340" y="62"/>
                    </a:cubicBezTo>
                    <a:cubicBezTo>
                      <a:pt x="340" y="62"/>
                      <a:pt x="340" y="62"/>
                      <a:pt x="310" y="62"/>
                    </a:cubicBezTo>
                    <a:lnTo>
                      <a:pt x="310" y="62"/>
                    </a:lnTo>
                    <a:cubicBezTo>
                      <a:pt x="279" y="62"/>
                      <a:pt x="279" y="62"/>
                      <a:pt x="248" y="62"/>
                    </a:cubicBezTo>
                    <a:lnTo>
                      <a:pt x="248" y="62"/>
                    </a:lnTo>
                    <a:lnTo>
                      <a:pt x="248" y="62"/>
                    </a:ln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186" y="62"/>
                      <a:pt x="186" y="32"/>
                    </a:cubicBezTo>
                    <a:cubicBezTo>
                      <a:pt x="186" y="32"/>
                      <a:pt x="186" y="32"/>
                      <a:pt x="186" y="0"/>
                    </a:cubicBezTo>
                    <a:cubicBezTo>
                      <a:pt x="186" y="0"/>
                      <a:pt x="155" y="0"/>
                      <a:pt x="124" y="0"/>
                    </a:cubicBezTo>
                    <a:lnTo>
                      <a:pt x="124" y="0"/>
                    </a:lnTo>
                    <a:lnTo>
                      <a:pt x="92" y="0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32"/>
                    </a:lnTo>
                    <a:lnTo>
                      <a:pt x="62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3" name="Freeform 155">
                <a:extLst>
                  <a:ext uri="{FF2B5EF4-FFF2-40B4-BE49-F238E27FC236}">
                    <a16:creationId xmlns:a16="http://schemas.microsoft.com/office/drawing/2014/main" xmlns="" id="{3C5D2A5D-7732-4883-9E43-D284D3D3E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025" y="260508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4" name="Freeform 156">
                <a:extLst>
                  <a:ext uri="{FF2B5EF4-FFF2-40B4-BE49-F238E27FC236}">
                    <a16:creationId xmlns:a16="http://schemas.microsoft.com/office/drawing/2014/main" xmlns="" id="{F1645DD9-8D76-457E-A235-74B60CC7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688" y="2471738"/>
                <a:ext cx="66675" cy="134937"/>
              </a:xfrm>
              <a:custGeom>
                <a:avLst/>
                <a:gdLst>
                  <a:gd name="T0" fmla="*/ 31 w 187"/>
                  <a:gd name="T1" fmla="*/ 0 h 373"/>
                  <a:gd name="T2" fmla="*/ 62 w 187"/>
                  <a:gd name="T3" fmla="*/ 63 h 373"/>
                  <a:gd name="T4" fmla="*/ 31 w 187"/>
                  <a:gd name="T5" fmla="*/ 93 h 373"/>
                  <a:gd name="T6" fmla="*/ 31 w 187"/>
                  <a:gd name="T7" fmla="*/ 93 h 373"/>
                  <a:gd name="T8" fmla="*/ 0 w 187"/>
                  <a:gd name="T9" fmla="*/ 93 h 373"/>
                  <a:gd name="T10" fmla="*/ 0 w 187"/>
                  <a:gd name="T11" fmla="*/ 93 h 373"/>
                  <a:gd name="T12" fmla="*/ 31 w 187"/>
                  <a:gd name="T13" fmla="*/ 124 h 373"/>
                  <a:gd name="T14" fmla="*/ 31 w 187"/>
                  <a:gd name="T15" fmla="*/ 124 h 373"/>
                  <a:gd name="T16" fmla="*/ 92 w 187"/>
                  <a:gd name="T17" fmla="*/ 155 h 373"/>
                  <a:gd name="T18" fmla="*/ 62 w 187"/>
                  <a:gd name="T19" fmla="*/ 186 h 373"/>
                  <a:gd name="T20" fmla="*/ 92 w 187"/>
                  <a:gd name="T21" fmla="*/ 248 h 373"/>
                  <a:gd name="T22" fmla="*/ 62 w 187"/>
                  <a:gd name="T23" fmla="*/ 279 h 373"/>
                  <a:gd name="T24" fmla="*/ 92 w 187"/>
                  <a:gd name="T25" fmla="*/ 310 h 373"/>
                  <a:gd name="T26" fmla="*/ 92 w 187"/>
                  <a:gd name="T27" fmla="*/ 372 h 373"/>
                  <a:gd name="T28" fmla="*/ 92 w 187"/>
                  <a:gd name="T29" fmla="*/ 372 h 373"/>
                  <a:gd name="T30" fmla="*/ 92 w 187"/>
                  <a:gd name="T31" fmla="*/ 372 h 373"/>
                  <a:gd name="T32" fmla="*/ 124 w 187"/>
                  <a:gd name="T33" fmla="*/ 372 h 373"/>
                  <a:gd name="T34" fmla="*/ 155 w 187"/>
                  <a:gd name="T35" fmla="*/ 372 h 373"/>
                  <a:gd name="T36" fmla="*/ 186 w 187"/>
                  <a:gd name="T37" fmla="*/ 341 h 373"/>
                  <a:gd name="T38" fmla="*/ 186 w 187"/>
                  <a:gd name="T39" fmla="*/ 341 h 373"/>
                  <a:gd name="T40" fmla="*/ 155 w 187"/>
                  <a:gd name="T41" fmla="*/ 310 h 373"/>
                  <a:gd name="T42" fmla="*/ 124 w 187"/>
                  <a:gd name="T43" fmla="*/ 248 h 373"/>
                  <a:gd name="T44" fmla="*/ 124 w 187"/>
                  <a:gd name="T45" fmla="*/ 186 h 373"/>
                  <a:gd name="T46" fmla="*/ 124 w 187"/>
                  <a:gd name="T47" fmla="*/ 186 h 373"/>
                  <a:gd name="T48" fmla="*/ 124 w 187"/>
                  <a:gd name="T49" fmla="*/ 186 h 373"/>
                  <a:gd name="T50" fmla="*/ 155 w 187"/>
                  <a:gd name="T51" fmla="*/ 155 h 373"/>
                  <a:gd name="T52" fmla="*/ 186 w 187"/>
                  <a:gd name="T53" fmla="*/ 155 h 373"/>
                  <a:gd name="T54" fmla="*/ 186 w 187"/>
                  <a:gd name="T55" fmla="*/ 124 h 373"/>
                  <a:gd name="T56" fmla="*/ 186 w 187"/>
                  <a:gd name="T57" fmla="*/ 124 h 373"/>
                  <a:gd name="T58" fmla="*/ 186 w 187"/>
                  <a:gd name="T59" fmla="*/ 124 h 373"/>
                  <a:gd name="T60" fmla="*/ 155 w 187"/>
                  <a:gd name="T61" fmla="*/ 93 h 373"/>
                  <a:gd name="T62" fmla="*/ 92 w 187"/>
                  <a:gd name="T63" fmla="*/ 31 h 373"/>
                  <a:gd name="T64" fmla="*/ 62 w 187"/>
                  <a:gd name="T65" fmla="*/ 0 h 373"/>
                  <a:gd name="T66" fmla="*/ 62 w 187"/>
                  <a:gd name="T67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373">
                    <a:moveTo>
                      <a:pt x="31" y="0"/>
                    </a:moveTo>
                    <a:lnTo>
                      <a:pt x="31" y="0"/>
                    </a:lnTo>
                    <a:cubicBezTo>
                      <a:pt x="62" y="31"/>
                      <a:pt x="62" y="31"/>
                      <a:pt x="62" y="63"/>
                    </a:cubicBezTo>
                    <a:lnTo>
                      <a:pt x="62" y="63"/>
                    </a:lnTo>
                    <a:lnTo>
                      <a:pt x="62" y="63"/>
                    </a:lnTo>
                    <a:cubicBezTo>
                      <a:pt x="31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124"/>
                      <a:pt x="0" y="124"/>
                      <a:pt x="0" y="124"/>
                    </a:cubicBezTo>
                    <a:cubicBezTo>
                      <a:pt x="31" y="124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cubicBezTo>
                      <a:pt x="62" y="124"/>
                      <a:pt x="62" y="124"/>
                      <a:pt x="62" y="155"/>
                    </a:cubicBezTo>
                    <a:cubicBezTo>
                      <a:pt x="92" y="155"/>
                      <a:pt x="92" y="155"/>
                      <a:pt x="92" y="155"/>
                    </a:cubicBezTo>
                    <a:cubicBezTo>
                      <a:pt x="92" y="186"/>
                      <a:pt x="92" y="186"/>
                      <a:pt x="92" y="186"/>
                    </a:cubicBezTo>
                    <a:lnTo>
                      <a:pt x="62" y="186"/>
                    </a:lnTo>
                    <a:cubicBezTo>
                      <a:pt x="92" y="217"/>
                      <a:pt x="92" y="217"/>
                      <a:pt x="92" y="248"/>
                    </a:cubicBezTo>
                    <a:lnTo>
                      <a:pt x="92" y="248"/>
                    </a:lnTo>
                    <a:lnTo>
                      <a:pt x="92" y="248"/>
                    </a:lnTo>
                    <a:cubicBezTo>
                      <a:pt x="92" y="248"/>
                      <a:pt x="92" y="279"/>
                      <a:pt x="62" y="279"/>
                    </a:cubicBezTo>
                    <a:lnTo>
                      <a:pt x="62" y="279"/>
                    </a:lnTo>
                    <a:cubicBezTo>
                      <a:pt x="62" y="310"/>
                      <a:pt x="92" y="310"/>
                      <a:pt x="92" y="310"/>
                    </a:cubicBezTo>
                    <a:cubicBezTo>
                      <a:pt x="92" y="310"/>
                      <a:pt x="62" y="310"/>
                      <a:pt x="62" y="341"/>
                    </a:cubicBezTo>
                    <a:cubicBezTo>
                      <a:pt x="92" y="341"/>
                      <a:pt x="92" y="372"/>
                      <a:pt x="92" y="372"/>
                    </a:cubicBez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lnTo>
                      <a:pt x="92" y="372"/>
                    </a:lnTo>
                    <a:cubicBezTo>
                      <a:pt x="124" y="372"/>
                      <a:pt x="124" y="372"/>
                      <a:pt x="124" y="372"/>
                    </a:cubicBezTo>
                    <a:lnTo>
                      <a:pt x="124" y="372"/>
                    </a:lnTo>
                    <a:lnTo>
                      <a:pt x="124" y="372"/>
                    </a:lnTo>
                    <a:cubicBezTo>
                      <a:pt x="155" y="372"/>
                      <a:pt x="155" y="372"/>
                      <a:pt x="155" y="372"/>
                    </a:cubicBezTo>
                    <a:lnTo>
                      <a:pt x="155" y="372"/>
                    </a:lnTo>
                    <a:cubicBezTo>
                      <a:pt x="155" y="372"/>
                      <a:pt x="155" y="341"/>
                      <a:pt x="186" y="341"/>
                    </a:cubicBezTo>
                    <a:lnTo>
                      <a:pt x="186" y="341"/>
                    </a:lnTo>
                    <a:lnTo>
                      <a:pt x="186" y="341"/>
                    </a:lnTo>
                    <a:lnTo>
                      <a:pt x="155" y="310"/>
                    </a:lnTo>
                    <a:lnTo>
                      <a:pt x="155" y="310"/>
                    </a:lnTo>
                    <a:lnTo>
                      <a:pt x="155" y="279"/>
                    </a:lnTo>
                    <a:cubicBezTo>
                      <a:pt x="124" y="279"/>
                      <a:pt x="124" y="248"/>
                      <a:pt x="124" y="248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24" y="186"/>
                    </a:ln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55" y="155"/>
                      <a:pt x="155" y="155"/>
                      <a:pt x="186" y="155"/>
                    </a:cubicBezTo>
                    <a:lnTo>
                      <a:pt x="186" y="155"/>
                    </a:lnTo>
                    <a:lnTo>
                      <a:pt x="186" y="155"/>
                    </a:lnTo>
                    <a:cubicBezTo>
                      <a:pt x="186" y="124"/>
                      <a:pt x="186" y="124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92" y="63"/>
                      <a:pt x="92" y="63"/>
                      <a:pt x="92" y="31"/>
                    </a:cubicBezTo>
                    <a:cubicBezTo>
                      <a:pt x="92" y="31"/>
                      <a:pt x="9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5" name="Freeform 157">
                <a:extLst>
                  <a:ext uri="{FF2B5EF4-FFF2-40B4-BE49-F238E27FC236}">
                    <a16:creationId xmlns:a16="http://schemas.microsoft.com/office/drawing/2014/main" xmlns="" id="{659CBE49-053B-482C-9346-E502F3ECF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9363" y="2527300"/>
                <a:ext cx="100012" cy="66675"/>
              </a:xfrm>
              <a:custGeom>
                <a:avLst/>
                <a:gdLst>
                  <a:gd name="T0" fmla="*/ 0 w 279"/>
                  <a:gd name="T1" fmla="*/ 62 h 187"/>
                  <a:gd name="T2" fmla="*/ 0 w 279"/>
                  <a:gd name="T3" fmla="*/ 62 h 187"/>
                  <a:gd name="T4" fmla="*/ 0 w 279"/>
                  <a:gd name="T5" fmla="*/ 62 h 187"/>
                  <a:gd name="T6" fmla="*/ 0 w 279"/>
                  <a:gd name="T7" fmla="*/ 93 h 187"/>
                  <a:gd name="T8" fmla="*/ 0 w 279"/>
                  <a:gd name="T9" fmla="*/ 93 h 187"/>
                  <a:gd name="T10" fmla="*/ 30 w 279"/>
                  <a:gd name="T11" fmla="*/ 93 h 187"/>
                  <a:gd name="T12" fmla="*/ 30 w 279"/>
                  <a:gd name="T13" fmla="*/ 93 h 187"/>
                  <a:gd name="T14" fmla="*/ 30 w 279"/>
                  <a:gd name="T15" fmla="*/ 155 h 187"/>
                  <a:gd name="T16" fmla="*/ 30 w 279"/>
                  <a:gd name="T17" fmla="*/ 155 h 187"/>
                  <a:gd name="T18" fmla="*/ 30 w 279"/>
                  <a:gd name="T19" fmla="*/ 155 h 187"/>
                  <a:gd name="T20" fmla="*/ 30 w 279"/>
                  <a:gd name="T21" fmla="*/ 155 h 187"/>
                  <a:gd name="T22" fmla="*/ 30 w 279"/>
                  <a:gd name="T23" fmla="*/ 155 h 187"/>
                  <a:gd name="T24" fmla="*/ 30 w 279"/>
                  <a:gd name="T25" fmla="*/ 155 h 187"/>
                  <a:gd name="T26" fmla="*/ 62 w 279"/>
                  <a:gd name="T27" fmla="*/ 155 h 187"/>
                  <a:gd name="T28" fmla="*/ 62 w 279"/>
                  <a:gd name="T29" fmla="*/ 155 h 187"/>
                  <a:gd name="T30" fmla="*/ 93 w 279"/>
                  <a:gd name="T31" fmla="*/ 155 h 187"/>
                  <a:gd name="T32" fmla="*/ 93 w 279"/>
                  <a:gd name="T33" fmla="*/ 155 h 187"/>
                  <a:gd name="T34" fmla="*/ 124 w 279"/>
                  <a:gd name="T35" fmla="*/ 155 h 187"/>
                  <a:gd name="T36" fmla="*/ 154 w 279"/>
                  <a:gd name="T37" fmla="*/ 155 h 187"/>
                  <a:gd name="T38" fmla="*/ 154 w 279"/>
                  <a:gd name="T39" fmla="*/ 155 h 187"/>
                  <a:gd name="T40" fmla="*/ 154 w 279"/>
                  <a:gd name="T41" fmla="*/ 155 h 187"/>
                  <a:gd name="T42" fmla="*/ 186 w 279"/>
                  <a:gd name="T43" fmla="*/ 186 h 187"/>
                  <a:gd name="T44" fmla="*/ 186 w 279"/>
                  <a:gd name="T45" fmla="*/ 186 h 187"/>
                  <a:gd name="T46" fmla="*/ 186 w 279"/>
                  <a:gd name="T47" fmla="*/ 186 h 187"/>
                  <a:gd name="T48" fmla="*/ 217 w 279"/>
                  <a:gd name="T49" fmla="*/ 186 h 187"/>
                  <a:gd name="T50" fmla="*/ 248 w 279"/>
                  <a:gd name="T51" fmla="*/ 186 h 187"/>
                  <a:gd name="T52" fmla="*/ 248 w 279"/>
                  <a:gd name="T53" fmla="*/ 186 h 187"/>
                  <a:gd name="T54" fmla="*/ 248 w 279"/>
                  <a:gd name="T55" fmla="*/ 186 h 187"/>
                  <a:gd name="T56" fmla="*/ 248 w 279"/>
                  <a:gd name="T57" fmla="*/ 155 h 187"/>
                  <a:gd name="T58" fmla="*/ 248 w 279"/>
                  <a:gd name="T59" fmla="*/ 155 h 187"/>
                  <a:gd name="T60" fmla="*/ 248 w 279"/>
                  <a:gd name="T61" fmla="*/ 155 h 187"/>
                  <a:gd name="T62" fmla="*/ 278 w 279"/>
                  <a:gd name="T63" fmla="*/ 93 h 187"/>
                  <a:gd name="T64" fmla="*/ 278 w 279"/>
                  <a:gd name="T65" fmla="*/ 93 h 187"/>
                  <a:gd name="T66" fmla="*/ 278 w 279"/>
                  <a:gd name="T67" fmla="*/ 93 h 187"/>
                  <a:gd name="T68" fmla="*/ 278 w 279"/>
                  <a:gd name="T69" fmla="*/ 62 h 187"/>
                  <a:gd name="T70" fmla="*/ 278 w 279"/>
                  <a:gd name="T71" fmla="*/ 62 h 187"/>
                  <a:gd name="T72" fmla="*/ 278 w 279"/>
                  <a:gd name="T73" fmla="*/ 62 h 187"/>
                  <a:gd name="T74" fmla="*/ 278 w 279"/>
                  <a:gd name="T75" fmla="*/ 31 h 187"/>
                  <a:gd name="T76" fmla="*/ 248 w 279"/>
                  <a:gd name="T77" fmla="*/ 31 h 187"/>
                  <a:gd name="T78" fmla="*/ 248 w 279"/>
                  <a:gd name="T79" fmla="*/ 31 h 187"/>
                  <a:gd name="T80" fmla="*/ 217 w 279"/>
                  <a:gd name="T81" fmla="*/ 31 h 187"/>
                  <a:gd name="T82" fmla="*/ 154 w 279"/>
                  <a:gd name="T83" fmla="*/ 62 h 187"/>
                  <a:gd name="T84" fmla="*/ 154 w 279"/>
                  <a:gd name="T85" fmla="*/ 31 h 187"/>
                  <a:gd name="T86" fmla="*/ 124 w 279"/>
                  <a:gd name="T87" fmla="*/ 0 h 187"/>
                  <a:gd name="T88" fmla="*/ 124 w 279"/>
                  <a:gd name="T89" fmla="*/ 0 h 187"/>
                  <a:gd name="T90" fmla="*/ 93 w 279"/>
                  <a:gd name="T91" fmla="*/ 0 h 187"/>
                  <a:gd name="T92" fmla="*/ 62 w 279"/>
                  <a:gd name="T93" fmla="*/ 0 h 187"/>
                  <a:gd name="T94" fmla="*/ 30 w 279"/>
                  <a:gd name="T95" fmla="*/ 0 h 187"/>
                  <a:gd name="T96" fmla="*/ 30 w 279"/>
                  <a:gd name="T97" fmla="*/ 0 h 187"/>
                  <a:gd name="T98" fmla="*/ 30 w 279"/>
                  <a:gd name="T99" fmla="*/ 31 h 187"/>
                  <a:gd name="T100" fmla="*/ 0 w 279"/>
                  <a:gd name="T10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9" h="187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cubicBezTo>
                      <a:pt x="0" y="93"/>
                      <a:pt x="0" y="93"/>
                      <a:pt x="30" y="93"/>
                    </a:cubicBezTo>
                    <a:lnTo>
                      <a:pt x="30" y="93"/>
                    </a:lnTo>
                    <a:cubicBezTo>
                      <a:pt x="30" y="124"/>
                      <a:pt x="30" y="124"/>
                      <a:pt x="30" y="155"/>
                    </a:cubicBez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30" y="155"/>
                    </a:lnTo>
                    <a:lnTo>
                      <a:pt x="62" y="155"/>
                    </a:lnTo>
                    <a:lnTo>
                      <a:pt x="62" y="155"/>
                    </a:lnTo>
                    <a:lnTo>
                      <a:pt x="93" y="155"/>
                    </a:lnTo>
                    <a:lnTo>
                      <a:pt x="93" y="155"/>
                    </a:lnTo>
                    <a:cubicBezTo>
                      <a:pt x="124" y="155"/>
                      <a:pt x="124" y="155"/>
                      <a:pt x="124" y="155"/>
                    </a:cubicBezTo>
                    <a:lnTo>
                      <a:pt x="154" y="155"/>
                    </a:lnTo>
                    <a:lnTo>
                      <a:pt x="154" y="155"/>
                    </a:lnTo>
                    <a:lnTo>
                      <a:pt x="154" y="155"/>
                    </a:lnTo>
                    <a:cubicBezTo>
                      <a:pt x="154" y="155"/>
                      <a:pt x="186" y="155"/>
                      <a:pt x="186" y="186"/>
                    </a:cubicBezTo>
                    <a:lnTo>
                      <a:pt x="186" y="186"/>
                    </a:lnTo>
                    <a:lnTo>
                      <a:pt x="186" y="186"/>
                    </a:lnTo>
                    <a:cubicBezTo>
                      <a:pt x="217" y="186"/>
                      <a:pt x="217" y="186"/>
                      <a:pt x="217" y="186"/>
                    </a:cubicBezTo>
                    <a:lnTo>
                      <a:pt x="248" y="186"/>
                    </a:lnTo>
                    <a:lnTo>
                      <a:pt x="248" y="186"/>
                    </a:lnTo>
                    <a:lnTo>
                      <a:pt x="248" y="186"/>
                    </a:lnTo>
                    <a:cubicBezTo>
                      <a:pt x="248" y="155"/>
                      <a:pt x="248" y="155"/>
                      <a:pt x="248" y="155"/>
                    </a:cubicBezTo>
                    <a:lnTo>
                      <a:pt x="248" y="155"/>
                    </a:lnTo>
                    <a:lnTo>
                      <a:pt x="248" y="155"/>
                    </a:lnTo>
                    <a:cubicBezTo>
                      <a:pt x="248" y="124"/>
                      <a:pt x="278" y="124"/>
                      <a:pt x="278" y="93"/>
                    </a:cubicBezTo>
                    <a:lnTo>
                      <a:pt x="278" y="93"/>
                    </a:lnTo>
                    <a:lnTo>
                      <a:pt x="278" y="93"/>
                    </a:lnTo>
                    <a:lnTo>
                      <a:pt x="278" y="62"/>
                    </a:lnTo>
                    <a:lnTo>
                      <a:pt x="278" y="62"/>
                    </a:lnTo>
                    <a:lnTo>
                      <a:pt x="278" y="62"/>
                    </a:lnTo>
                    <a:cubicBezTo>
                      <a:pt x="278" y="31"/>
                      <a:pt x="278" y="31"/>
                      <a:pt x="278" y="31"/>
                    </a:cubicBez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lnTo>
                      <a:pt x="217" y="31"/>
                    </a:lnTo>
                    <a:cubicBezTo>
                      <a:pt x="154" y="62"/>
                      <a:pt x="154" y="62"/>
                      <a:pt x="154" y="62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0"/>
                      <a:pt x="15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62" y="0"/>
                      <a:pt x="30" y="0"/>
                    </a:cubicBezTo>
                    <a:lnTo>
                      <a:pt x="30" y="0"/>
                    </a:lnTo>
                    <a:lnTo>
                      <a:pt x="3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6" name="Freeform 158">
                <a:extLst>
                  <a:ext uri="{FF2B5EF4-FFF2-40B4-BE49-F238E27FC236}">
                    <a16:creationId xmlns:a16="http://schemas.microsoft.com/office/drawing/2014/main" xmlns="" id="{6239F37A-AD61-4FEF-995D-82A913E8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0" y="2884488"/>
                <a:ext cx="223838" cy="279400"/>
              </a:xfrm>
              <a:custGeom>
                <a:avLst/>
                <a:gdLst>
                  <a:gd name="T0" fmla="*/ 185 w 621"/>
                  <a:gd name="T1" fmla="*/ 31 h 776"/>
                  <a:gd name="T2" fmla="*/ 185 w 621"/>
                  <a:gd name="T3" fmla="*/ 0 h 776"/>
                  <a:gd name="T4" fmla="*/ 124 w 621"/>
                  <a:gd name="T5" fmla="*/ 31 h 776"/>
                  <a:gd name="T6" fmla="*/ 93 w 621"/>
                  <a:gd name="T7" fmla="*/ 62 h 776"/>
                  <a:gd name="T8" fmla="*/ 61 w 621"/>
                  <a:gd name="T9" fmla="*/ 93 h 776"/>
                  <a:gd name="T10" fmla="*/ 31 w 621"/>
                  <a:gd name="T11" fmla="*/ 93 h 776"/>
                  <a:gd name="T12" fmla="*/ 61 w 621"/>
                  <a:gd name="T13" fmla="*/ 154 h 776"/>
                  <a:gd name="T14" fmla="*/ 31 w 621"/>
                  <a:gd name="T15" fmla="*/ 217 h 776"/>
                  <a:gd name="T16" fmla="*/ 31 w 621"/>
                  <a:gd name="T17" fmla="*/ 248 h 776"/>
                  <a:gd name="T18" fmla="*/ 31 w 621"/>
                  <a:gd name="T19" fmla="*/ 310 h 776"/>
                  <a:gd name="T20" fmla="*/ 31 w 621"/>
                  <a:gd name="T21" fmla="*/ 341 h 776"/>
                  <a:gd name="T22" fmla="*/ 31 w 621"/>
                  <a:gd name="T23" fmla="*/ 403 h 776"/>
                  <a:gd name="T24" fmla="*/ 0 w 621"/>
                  <a:gd name="T25" fmla="*/ 465 h 776"/>
                  <a:gd name="T26" fmla="*/ 0 w 621"/>
                  <a:gd name="T27" fmla="*/ 465 h 776"/>
                  <a:gd name="T28" fmla="*/ 61 w 621"/>
                  <a:gd name="T29" fmla="*/ 558 h 776"/>
                  <a:gd name="T30" fmla="*/ 61 w 621"/>
                  <a:gd name="T31" fmla="*/ 619 h 776"/>
                  <a:gd name="T32" fmla="*/ 61 w 621"/>
                  <a:gd name="T33" fmla="*/ 651 h 776"/>
                  <a:gd name="T34" fmla="*/ 61 w 621"/>
                  <a:gd name="T35" fmla="*/ 651 h 776"/>
                  <a:gd name="T36" fmla="*/ 93 w 621"/>
                  <a:gd name="T37" fmla="*/ 743 h 776"/>
                  <a:gd name="T38" fmla="*/ 93 w 621"/>
                  <a:gd name="T39" fmla="*/ 775 h 776"/>
                  <a:gd name="T40" fmla="*/ 124 w 621"/>
                  <a:gd name="T41" fmla="*/ 743 h 776"/>
                  <a:gd name="T42" fmla="*/ 155 w 621"/>
                  <a:gd name="T43" fmla="*/ 743 h 776"/>
                  <a:gd name="T44" fmla="*/ 185 w 621"/>
                  <a:gd name="T45" fmla="*/ 743 h 776"/>
                  <a:gd name="T46" fmla="*/ 217 w 621"/>
                  <a:gd name="T47" fmla="*/ 743 h 776"/>
                  <a:gd name="T48" fmla="*/ 217 w 621"/>
                  <a:gd name="T49" fmla="*/ 743 h 776"/>
                  <a:gd name="T50" fmla="*/ 309 w 621"/>
                  <a:gd name="T51" fmla="*/ 743 h 776"/>
                  <a:gd name="T52" fmla="*/ 341 w 621"/>
                  <a:gd name="T53" fmla="*/ 743 h 776"/>
                  <a:gd name="T54" fmla="*/ 372 w 621"/>
                  <a:gd name="T55" fmla="*/ 713 h 776"/>
                  <a:gd name="T56" fmla="*/ 372 w 621"/>
                  <a:gd name="T57" fmla="*/ 682 h 776"/>
                  <a:gd name="T58" fmla="*/ 372 w 621"/>
                  <a:gd name="T59" fmla="*/ 651 h 776"/>
                  <a:gd name="T60" fmla="*/ 403 w 621"/>
                  <a:gd name="T61" fmla="*/ 589 h 776"/>
                  <a:gd name="T62" fmla="*/ 496 w 621"/>
                  <a:gd name="T63" fmla="*/ 558 h 776"/>
                  <a:gd name="T64" fmla="*/ 589 w 621"/>
                  <a:gd name="T65" fmla="*/ 558 h 776"/>
                  <a:gd name="T66" fmla="*/ 620 w 621"/>
                  <a:gd name="T67" fmla="*/ 527 h 776"/>
                  <a:gd name="T68" fmla="*/ 620 w 621"/>
                  <a:gd name="T69" fmla="*/ 495 h 776"/>
                  <a:gd name="T70" fmla="*/ 557 w 621"/>
                  <a:gd name="T71" fmla="*/ 434 h 776"/>
                  <a:gd name="T72" fmla="*/ 527 w 621"/>
                  <a:gd name="T73" fmla="*/ 434 h 776"/>
                  <a:gd name="T74" fmla="*/ 496 w 621"/>
                  <a:gd name="T75" fmla="*/ 434 h 776"/>
                  <a:gd name="T76" fmla="*/ 465 w 621"/>
                  <a:gd name="T77" fmla="*/ 341 h 776"/>
                  <a:gd name="T78" fmla="*/ 465 w 621"/>
                  <a:gd name="T79" fmla="*/ 310 h 776"/>
                  <a:gd name="T80" fmla="*/ 465 w 621"/>
                  <a:gd name="T81" fmla="*/ 279 h 776"/>
                  <a:gd name="T82" fmla="*/ 465 w 621"/>
                  <a:gd name="T83" fmla="*/ 248 h 776"/>
                  <a:gd name="T84" fmla="*/ 403 w 621"/>
                  <a:gd name="T85" fmla="*/ 248 h 776"/>
                  <a:gd name="T86" fmla="*/ 341 w 621"/>
                  <a:gd name="T87" fmla="*/ 186 h 776"/>
                  <a:gd name="T88" fmla="*/ 279 w 621"/>
                  <a:gd name="T89" fmla="*/ 186 h 776"/>
                  <a:gd name="T90" fmla="*/ 279 w 621"/>
                  <a:gd name="T91" fmla="*/ 186 h 776"/>
                  <a:gd name="T92" fmla="*/ 248 w 621"/>
                  <a:gd name="T93" fmla="*/ 154 h 776"/>
                  <a:gd name="T94" fmla="*/ 217 w 621"/>
                  <a:gd name="T95" fmla="*/ 124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21" h="776">
                    <a:moveTo>
                      <a:pt x="185" y="62"/>
                    </a:moveTo>
                    <a:lnTo>
                      <a:pt x="185" y="62"/>
                    </a:lnTo>
                    <a:cubicBezTo>
                      <a:pt x="185" y="31"/>
                      <a:pt x="185" y="31"/>
                      <a:pt x="185" y="31"/>
                    </a:cubicBezTo>
                    <a:lnTo>
                      <a:pt x="185" y="31"/>
                    </a:lnTo>
                    <a:lnTo>
                      <a:pt x="185" y="0"/>
                    </a:lnTo>
                    <a:lnTo>
                      <a:pt x="185" y="0"/>
                    </a:lnTo>
                    <a:cubicBezTo>
                      <a:pt x="185" y="0"/>
                      <a:pt x="18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31"/>
                      <a:pt x="124" y="31"/>
                    </a:cubicBezTo>
                    <a:lnTo>
                      <a:pt x="124" y="31"/>
                    </a:lnTo>
                    <a:cubicBezTo>
                      <a:pt x="93" y="62"/>
                      <a:pt x="93" y="62"/>
                      <a:pt x="93" y="62"/>
                    </a:cubicBezTo>
                    <a:lnTo>
                      <a:pt x="93" y="62"/>
                    </a:lnTo>
                    <a:cubicBezTo>
                      <a:pt x="93" y="62"/>
                      <a:pt x="93" y="62"/>
                      <a:pt x="61" y="62"/>
                    </a:cubicBezTo>
                    <a:lnTo>
                      <a:pt x="61" y="62"/>
                    </a:lnTo>
                    <a:lnTo>
                      <a:pt x="61" y="93"/>
                    </a:lnTo>
                    <a:cubicBezTo>
                      <a:pt x="61" y="93"/>
                      <a:pt x="61" y="93"/>
                      <a:pt x="31" y="93"/>
                    </a:cubicBezTo>
                    <a:lnTo>
                      <a:pt x="31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31" y="124"/>
                    </a:cubicBezTo>
                    <a:cubicBezTo>
                      <a:pt x="31" y="124"/>
                      <a:pt x="61" y="124"/>
                      <a:pt x="61" y="154"/>
                    </a:cubicBezTo>
                    <a:lnTo>
                      <a:pt x="61" y="154"/>
                    </a:lnTo>
                    <a:cubicBezTo>
                      <a:pt x="61" y="154"/>
                      <a:pt x="61" y="186"/>
                      <a:pt x="31" y="186"/>
                    </a:cubicBezTo>
                    <a:lnTo>
                      <a:pt x="31" y="186"/>
                    </a:lnTo>
                    <a:cubicBezTo>
                      <a:pt x="31" y="217"/>
                      <a:pt x="31" y="217"/>
                      <a:pt x="31" y="217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31" y="279"/>
                    </a:cubicBezTo>
                    <a:lnTo>
                      <a:pt x="31" y="310"/>
                    </a:lnTo>
                    <a:lnTo>
                      <a:pt x="31" y="310"/>
                    </a:lnTo>
                    <a:lnTo>
                      <a:pt x="31" y="341"/>
                    </a:lnTo>
                    <a:lnTo>
                      <a:pt x="31" y="341"/>
                    </a:lnTo>
                    <a:lnTo>
                      <a:pt x="31" y="341"/>
                    </a:lnTo>
                    <a:cubicBezTo>
                      <a:pt x="31" y="341"/>
                      <a:pt x="31" y="341"/>
                      <a:pt x="31" y="371"/>
                    </a:cubicBezTo>
                    <a:cubicBezTo>
                      <a:pt x="31" y="371"/>
                      <a:pt x="31" y="371"/>
                      <a:pt x="31" y="403"/>
                    </a:cubicBezTo>
                    <a:lnTo>
                      <a:pt x="31" y="403"/>
                    </a:lnTo>
                    <a:cubicBezTo>
                      <a:pt x="31" y="403"/>
                      <a:pt x="31" y="403"/>
                      <a:pt x="31" y="434"/>
                    </a:cubicBezTo>
                    <a:lnTo>
                      <a:pt x="31" y="434"/>
                    </a:lnTo>
                    <a:cubicBezTo>
                      <a:pt x="31" y="434"/>
                      <a:pt x="31" y="434"/>
                      <a:pt x="0" y="465"/>
                    </a:cubicBezTo>
                    <a:lnTo>
                      <a:pt x="0" y="465"/>
                    </a:lnTo>
                    <a:lnTo>
                      <a:pt x="0" y="465"/>
                    </a:lnTo>
                    <a:lnTo>
                      <a:pt x="0" y="465"/>
                    </a:lnTo>
                    <a:cubicBezTo>
                      <a:pt x="0" y="495"/>
                      <a:pt x="31" y="495"/>
                      <a:pt x="31" y="495"/>
                    </a:cubicBezTo>
                    <a:cubicBezTo>
                      <a:pt x="31" y="527"/>
                      <a:pt x="31" y="527"/>
                      <a:pt x="31" y="558"/>
                    </a:cubicBezTo>
                    <a:cubicBezTo>
                      <a:pt x="31" y="558"/>
                      <a:pt x="31" y="558"/>
                      <a:pt x="61" y="558"/>
                    </a:cubicBezTo>
                    <a:lnTo>
                      <a:pt x="61" y="558"/>
                    </a:lnTo>
                    <a:lnTo>
                      <a:pt x="61" y="589"/>
                    </a:lnTo>
                    <a:cubicBezTo>
                      <a:pt x="61" y="589"/>
                      <a:pt x="61" y="589"/>
                      <a:pt x="61" y="619"/>
                    </a:cubicBezTo>
                    <a:cubicBezTo>
                      <a:pt x="61" y="619"/>
                      <a:pt x="61" y="619"/>
                      <a:pt x="61" y="651"/>
                    </a:cubicBez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lnTo>
                      <a:pt x="61" y="651"/>
                    </a:lnTo>
                    <a:cubicBezTo>
                      <a:pt x="61" y="682"/>
                      <a:pt x="61" y="682"/>
                      <a:pt x="61" y="713"/>
                    </a:cubicBezTo>
                    <a:lnTo>
                      <a:pt x="61" y="713"/>
                    </a:lnTo>
                    <a:cubicBezTo>
                      <a:pt x="93" y="713"/>
                      <a:pt x="93" y="743"/>
                      <a:pt x="93" y="743"/>
                    </a:cubicBez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lnTo>
                      <a:pt x="93" y="775"/>
                    </a:lnTo>
                    <a:cubicBezTo>
                      <a:pt x="124" y="775"/>
                      <a:pt x="124" y="743"/>
                      <a:pt x="124" y="743"/>
                    </a:cubicBezTo>
                    <a:cubicBezTo>
                      <a:pt x="124" y="743"/>
                      <a:pt x="124" y="743"/>
                      <a:pt x="155" y="743"/>
                    </a:cubicBezTo>
                    <a:lnTo>
                      <a:pt x="155" y="743"/>
                    </a:lnTo>
                    <a:lnTo>
                      <a:pt x="155" y="743"/>
                    </a:lnTo>
                    <a:cubicBezTo>
                      <a:pt x="185" y="713"/>
                      <a:pt x="185" y="713"/>
                      <a:pt x="185" y="713"/>
                    </a:cubicBezTo>
                    <a:cubicBezTo>
                      <a:pt x="185" y="743"/>
                      <a:pt x="185" y="743"/>
                      <a:pt x="185" y="743"/>
                    </a:cubicBezTo>
                    <a:lnTo>
                      <a:pt x="185" y="743"/>
                    </a:lnTo>
                    <a:cubicBezTo>
                      <a:pt x="185" y="743"/>
                      <a:pt x="185" y="743"/>
                      <a:pt x="217" y="743"/>
                    </a:cubicBez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lnTo>
                      <a:pt x="217" y="743"/>
                    </a:lnTo>
                    <a:cubicBezTo>
                      <a:pt x="248" y="743"/>
                      <a:pt x="248" y="743"/>
                      <a:pt x="279" y="743"/>
                    </a:cubicBezTo>
                    <a:cubicBezTo>
                      <a:pt x="279" y="743"/>
                      <a:pt x="279" y="743"/>
                      <a:pt x="309" y="743"/>
                    </a:cubicBezTo>
                    <a:lnTo>
                      <a:pt x="309" y="743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41" y="743"/>
                    </a:lnTo>
                    <a:lnTo>
                      <a:pt x="341" y="713"/>
                    </a:lnTo>
                    <a:lnTo>
                      <a:pt x="341" y="713"/>
                    </a:lnTo>
                    <a:lnTo>
                      <a:pt x="372" y="713"/>
                    </a:lnTo>
                    <a:lnTo>
                      <a:pt x="372" y="713"/>
                    </a:lnTo>
                    <a:cubicBezTo>
                      <a:pt x="372" y="682"/>
                      <a:pt x="372" y="682"/>
                      <a:pt x="372" y="682"/>
                    </a:cubicBezTo>
                    <a:lnTo>
                      <a:pt x="372" y="682"/>
                    </a:lnTo>
                    <a:cubicBezTo>
                      <a:pt x="372" y="651"/>
                      <a:pt x="372" y="651"/>
                      <a:pt x="372" y="651"/>
                    </a:cubicBezTo>
                    <a:lnTo>
                      <a:pt x="372" y="651"/>
                    </a:lnTo>
                    <a:lnTo>
                      <a:pt x="372" y="651"/>
                    </a:lnTo>
                    <a:cubicBezTo>
                      <a:pt x="372" y="619"/>
                      <a:pt x="372" y="619"/>
                      <a:pt x="372" y="619"/>
                    </a:cubicBezTo>
                    <a:lnTo>
                      <a:pt x="372" y="619"/>
                    </a:lnTo>
                    <a:lnTo>
                      <a:pt x="403" y="589"/>
                    </a:lnTo>
                    <a:cubicBezTo>
                      <a:pt x="433" y="589"/>
                      <a:pt x="465" y="558"/>
                      <a:pt x="496" y="558"/>
                    </a:cubicBezTo>
                    <a:lnTo>
                      <a:pt x="496" y="558"/>
                    </a:lnTo>
                    <a:lnTo>
                      <a:pt x="496" y="558"/>
                    </a:lnTo>
                    <a:lnTo>
                      <a:pt x="527" y="558"/>
                    </a:lnTo>
                    <a:lnTo>
                      <a:pt x="527" y="558"/>
                    </a:lnTo>
                    <a:cubicBezTo>
                      <a:pt x="557" y="558"/>
                      <a:pt x="589" y="558"/>
                      <a:pt x="589" y="558"/>
                    </a:cubicBezTo>
                    <a:lnTo>
                      <a:pt x="589" y="558"/>
                    </a:lnTo>
                    <a:cubicBezTo>
                      <a:pt x="620" y="558"/>
                      <a:pt x="620" y="527"/>
                      <a:pt x="620" y="527"/>
                    </a:cubicBezTo>
                    <a:lnTo>
                      <a:pt x="620" y="527"/>
                    </a:lnTo>
                    <a:cubicBezTo>
                      <a:pt x="620" y="495"/>
                      <a:pt x="620" y="495"/>
                      <a:pt x="620" y="495"/>
                    </a:cubicBezTo>
                    <a:lnTo>
                      <a:pt x="620" y="495"/>
                    </a:lnTo>
                    <a:lnTo>
                      <a:pt x="620" y="495"/>
                    </a:lnTo>
                    <a:lnTo>
                      <a:pt x="589" y="495"/>
                    </a:lnTo>
                    <a:cubicBezTo>
                      <a:pt x="589" y="495"/>
                      <a:pt x="557" y="465"/>
                      <a:pt x="557" y="434"/>
                    </a:cubicBezTo>
                    <a:lnTo>
                      <a:pt x="557" y="434"/>
                    </a:lnTo>
                    <a:lnTo>
                      <a:pt x="557" y="434"/>
                    </a:lnTo>
                    <a:lnTo>
                      <a:pt x="557" y="434"/>
                    </a:lnTo>
                    <a:lnTo>
                      <a:pt x="527" y="434"/>
                    </a:lnTo>
                    <a:lnTo>
                      <a:pt x="527" y="434"/>
                    </a:lnTo>
                    <a:cubicBezTo>
                      <a:pt x="527" y="434"/>
                      <a:pt x="527" y="434"/>
                      <a:pt x="496" y="434"/>
                    </a:cubicBezTo>
                    <a:lnTo>
                      <a:pt x="496" y="434"/>
                    </a:lnTo>
                    <a:cubicBezTo>
                      <a:pt x="496" y="434"/>
                      <a:pt x="496" y="434"/>
                      <a:pt x="465" y="403"/>
                    </a:cubicBezTo>
                    <a:lnTo>
                      <a:pt x="465" y="371"/>
                    </a:lnTo>
                    <a:cubicBezTo>
                      <a:pt x="465" y="341"/>
                      <a:pt x="465" y="341"/>
                      <a:pt x="465" y="341"/>
                    </a:cubicBezTo>
                    <a:lnTo>
                      <a:pt x="465" y="341"/>
                    </a:lnTo>
                    <a:lnTo>
                      <a:pt x="465" y="341"/>
                    </a:lnTo>
                    <a:lnTo>
                      <a:pt x="465" y="310"/>
                    </a:lnTo>
                    <a:lnTo>
                      <a:pt x="465" y="310"/>
                    </a:lnTo>
                    <a:cubicBezTo>
                      <a:pt x="465" y="279"/>
                      <a:pt x="465" y="279"/>
                      <a:pt x="465" y="279"/>
                    </a:cubicBezTo>
                    <a:lnTo>
                      <a:pt x="465" y="279"/>
                    </a:lnTo>
                    <a:lnTo>
                      <a:pt x="465" y="279"/>
                    </a:lnTo>
                    <a:cubicBezTo>
                      <a:pt x="465" y="248"/>
                      <a:pt x="465" y="248"/>
                      <a:pt x="465" y="248"/>
                    </a:cubicBezTo>
                    <a:lnTo>
                      <a:pt x="465" y="248"/>
                    </a:lnTo>
                    <a:lnTo>
                      <a:pt x="465" y="248"/>
                    </a:lnTo>
                    <a:lnTo>
                      <a:pt x="433" y="248"/>
                    </a:lnTo>
                    <a:cubicBezTo>
                      <a:pt x="433" y="248"/>
                      <a:pt x="433" y="248"/>
                      <a:pt x="403" y="248"/>
                    </a:cubicBezTo>
                    <a:cubicBezTo>
                      <a:pt x="403" y="248"/>
                      <a:pt x="372" y="248"/>
                      <a:pt x="372" y="217"/>
                    </a:cubicBezTo>
                    <a:cubicBezTo>
                      <a:pt x="372" y="217"/>
                      <a:pt x="372" y="217"/>
                      <a:pt x="341" y="217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41" y="186"/>
                    </a:lnTo>
                    <a:lnTo>
                      <a:pt x="341" y="186"/>
                    </a:lnTo>
                    <a:cubicBezTo>
                      <a:pt x="309" y="186"/>
                      <a:pt x="309" y="186"/>
                      <a:pt x="279" y="186"/>
                    </a:cubicBez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lnTo>
                      <a:pt x="279" y="186"/>
                    </a:lnTo>
                    <a:cubicBezTo>
                      <a:pt x="279" y="186"/>
                      <a:pt x="248" y="186"/>
                      <a:pt x="248" y="154"/>
                    </a:cubicBezTo>
                    <a:lnTo>
                      <a:pt x="248" y="154"/>
                    </a:lnTo>
                    <a:cubicBezTo>
                      <a:pt x="217" y="154"/>
                      <a:pt x="217" y="154"/>
                      <a:pt x="217" y="124"/>
                    </a:cubicBezTo>
                    <a:lnTo>
                      <a:pt x="217" y="124"/>
                    </a:lnTo>
                    <a:cubicBezTo>
                      <a:pt x="185" y="124"/>
                      <a:pt x="185" y="93"/>
                      <a:pt x="18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5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7" name="Freeform 159">
                <a:extLst>
                  <a:ext uri="{FF2B5EF4-FFF2-40B4-BE49-F238E27FC236}">
                    <a16:creationId xmlns:a16="http://schemas.microsoft.com/office/drawing/2014/main" xmlns="" id="{61581F83-EF98-4FDD-9EA5-66CEDAD4A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513" y="3632200"/>
                <a:ext cx="1587" cy="11113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31 h 32"/>
                  <a:gd name="T8" fmla="*/ 0 w 1"/>
                  <a:gd name="T9" fmla="*/ 31 h 32"/>
                  <a:gd name="T10" fmla="*/ 0 w 1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68" name="Freeform 160">
                <a:extLst>
                  <a:ext uri="{FF2B5EF4-FFF2-40B4-BE49-F238E27FC236}">
                    <a16:creationId xmlns:a16="http://schemas.microsoft.com/office/drawing/2014/main" xmlns="" id="{B3E01E16-5A57-496A-A976-6F84D98C2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673350"/>
                <a:ext cx="257175" cy="938213"/>
              </a:xfrm>
              <a:custGeom>
                <a:avLst/>
                <a:gdLst>
                  <a:gd name="T0" fmla="*/ 465 w 714"/>
                  <a:gd name="T1" fmla="*/ 2511 h 2605"/>
                  <a:gd name="T2" fmla="*/ 465 w 714"/>
                  <a:gd name="T3" fmla="*/ 2448 h 2605"/>
                  <a:gd name="T4" fmla="*/ 496 w 714"/>
                  <a:gd name="T5" fmla="*/ 2356 h 2605"/>
                  <a:gd name="T6" fmla="*/ 496 w 714"/>
                  <a:gd name="T7" fmla="*/ 2293 h 2605"/>
                  <a:gd name="T8" fmla="*/ 527 w 714"/>
                  <a:gd name="T9" fmla="*/ 2232 h 2605"/>
                  <a:gd name="T10" fmla="*/ 557 w 714"/>
                  <a:gd name="T11" fmla="*/ 2108 h 2605"/>
                  <a:gd name="T12" fmla="*/ 527 w 714"/>
                  <a:gd name="T13" fmla="*/ 1984 h 2605"/>
                  <a:gd name="T14" fmla="*/ 527 w 714"/>
                  <a:gd name="T15" fmla="*/ 1922 h 2605"/>
                  <a:gd name="T16" fmla="*/ 557 w 714"/>
                  <a:gd name="T17" fmla="*/ 1828 h 2605"/>
                  <a:gd name="T18" fmla="*/ 589 w 714"/>
                  <a:gd name="T19" fmla="*/ 1704 h 2605"/>
                  <a:gd name="T20" fmla="*/ 620 w 714"/>
                  <a:gd name="T21" fmla="*/ 1674 h 2605"/>
                  <a:gd name="T22" fmla="*/ 651 w 714"/>
                  <a:gd name="T23" fmla="*/ 1612 h 2605"/>
                  <a:gd name="T24" fmla="*/ 651 w 714"/>
                  <a:gd name="T25" fmla="*/ 1550 h 2605"/>
                  <a:gd name="T26" fmla="*/ 713 w 714"/>
                  <a:gd name="T27" fmla="*/ 1456 h 2605"/>
                  <a:gd name="T28" fmla="*/ 681 w 714"/>
                  <a:gd name="T29" fmla="*/ 1395 h 2605"/>
                  <a:gd name="T30" fmla="*/ 651 w 714"/>
                  <a:gd name="T31" fmla="*/ 1302 h 2605"/>
                  <a:gd name="T32" fmla="*/ 620 w 714"/>
                  <a:gd name="T33" fmla="*/ 1208 h 2605"/>
                  <a:gd name="T34" fmla="*/ 620 w 714"/>
                  <a:gd name="T35" fmla="*/ 1178 h 2605"/>
                  <a:gd name="T36" fmla="*/ 589 w 714"/>
                  <a:gd name="T37" fmla="*/ 1116 h 2605"/>
                  <a:gd name="T38" fmla="*/ 557 w 714"/>
                  <a:gd name="T39" fmla="*/ 1054 h 2605"/>
                  <a:gd name="T40" fmla="*/ 620 w 714"/>
                  <a:gd name="T41" fmla="*/ 992 h 2605"/>
                  <a:gd name="T42" fmla="*/ 589 w 714"/>
                  <a:gd name="T43" fmla="*/ 930 h 2605"/>
                  <a:gd name="T44" fmla="*/ 620 w 714"/>
                  <a:gd name="T45" fmla="*/ 868 h 2605"/>
                  <a:gd name="T46" fmla="*/ 620 w 714"/>
                  <a:gd name="T47" fmla="*/ 775 h 2605"/>
                  <a:gd name="T48" fmla="*/ 620 w 714"/>
                  <a:gd name="T49" fmla="*/ 743 h 2605"/>
                  <a:gd name="T50" fmla="*/ 589 w 714"/>
                  <a:gd name="T51" fmla="*/ 682 h 2605"/>
                  <a:gd name="T52" fmla="*/ 557 w 714"/>
                  <a:gd name="T53" fmla="*/ 682 h 2605"/>
                  <a:gd name="T54" fmla="*/ 465 w 714"/>
                  <a:gd name="T55" fmla="*/ 620 h 2605"/>
                  <a:gd name="T56" fmla="*/ 433 w 714"/>
                  <a:gd name="T57" fmla="*/ 589 h 2605"/>
                  <a:gd name="T58" fmla="*/ 372 w 714"/>
                  <a:gd name="T59" fmla="*/ 527 h 2605"/>
                  <a:gd name="T60" fmla="*/ 341 w 714"/>
                  <a:gd name="T61" fmla="*/ 465 h 2605"/>
                  <a:gd name="T62" fmla="*/ 341 w 714"/>
                  <a:gd name="T63" fmla="*/ 403 h 2605"/>
                  <a:gd name="T64" fmla="*/ 372 w 714"/>
                  <a:gd name="T65" fmla="*/ 341 h 2605"/>
                  <a:gd name="T66" fmla="*/ 372 w 714"/>
                  <a:gd name="T67" fmla="*/ 310 h 2605"/>
                  <a:gd name="T68" fmla="*/ 403 w 714"/>
                  <a:gd name="T69" fmla="*/ 248 h 2605"/>
                  <a:gd name="T70" fmla="*/ 527 w 714"/>
                  <a:gd name="T71" fmla="*/ 186 h 2605"/>
                  <a:gd name="T72" fmla="*/ 527 w 714"/>
                  <a:gd name="T73" fmla="*/ 124 h 2605"/>
                  <a:gd name="T74" fmla="*/ 433 w 714"/>
                  <a:gd name="T75" fmla="*/ 124 h 2605"/>
                  <a:gd name="T76" fmla="*/ 372 w 714"/>
                  <a:gd name="T77" fmla="*/ 31 h 2605"/>
                  <a:gd name="T78" fmla="*/ 309 w 714"/>
                  <a:gd name="T79" fmla="*/ 31 h 2605"/>
                  <a:gd name="T80" fmla="*/ 186 w 714"/>
                  <a:gd name="T81" fmla="*/ 124 h 2605"/>
                  <a:gd name="T82" fmla="*/ 92 w 714"/>
                  <a:gd name="T83" fmla="*/ 310 h 2605"/>
                  <a:gd name="T84" fmla="*/ 31 w 714"/>
                  <a:gd name="T85" fmla="*/ 248 h 2605"/>
                  <a:gd name="T86" fmla="*/ 0 w 714"/>
                  <a:gd name="T87" fmla="*/ 279 h 2605"/>
                  <a:gd name="T88" fmla="*/ 62 w 714"/>
                  <a:gd name="T89" fmla="*/ 434 h 2605"/>
                  <a:gd name="T90" fmla="*/ 124 w 714"/>
                  <a:gd name="T91" fmla="*/ 558 h 2605"/>
                  <a:gd name="T92" fmla="*/ 186 w 714"/>
                  <a:gd name="T93" fmla="*/ 682 h 2605"/>
                  <a:gd name="T94" fmla="*/ 279 w 714"/>
                  <a:gd name="T95" fmla="*/ 868 h 2605"/>
                  <a:gd name="T96" fmla="*/ 433 w 714"/>
                  <a:gd name="T97" fmla="*/ 992 h 2605"/>
                  <a:gd name="T98" fmla="*/ 557 w 714"/>
                  <a:gd name="T99" fmla="*/ 1116 h 2605"/>
                  <a:gd name="T100" fmla="*/ 589 w 714"/>
                  <a:gd name="T101" fmla="*/ 1271 h 2605"/>
                  <a:gd name="T102" fmla="*/ 557 w 714"/>
                  <a:gd name="T103" fmla="*/ 1426 h 2605"/>
                  <a:gd name="T104" fmla="*/ 557 w 714"/>
                  <a:gd name="T105" fmla="*/ 1550 h 2605"/>
                  <a:gd name="T106" fmla="*/ 527 w 714"/>
                  <a:gd name="T107" fmla="*/ 1736 h 2605"/>
                  <a:gd name="T108" fmla="*/ 527 w 714"/>
                  <a:gd name="T109" fmla="*/ 1828 h 2605"/>
                  <a:gd name="T110" fmla="*/ 496 w 714"/>
                  <a:gd name="T111" fmla="*/ 1952 h 2605"/>
                  <a:gd name="T112" fmla="*/ 496 w 714"/>
                  <a:gd name="T113" fmla="*/ 2139 h 2605"/>
                  <a:gd name="T114" fmla="*/ 433 w 714"/>
                  <a:gd name="T115" fmla="*/ 2293 h 2605"/>
                  <a:gd name="T116" fmla="*/ 403 w 714"/>
                  <a:gd name="T117" fmla="*/ 2356 h 2605"/>
                  <a:gd name="T118" fmla="*/ 372 w 714"/>
                  <a:gd name="T119" fmla="*/ 2572 h 2605"/>
                  <a:gd name="T120" fmla="*/ 433 w 714"/>
                  <a:gd name="T121" fmla="*/ 2572 h 2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14" h="2605">
                    <a:moveTo>
                      <a:pt x="433" y="2541"/>
                    </a:moveTo>
                    <a:lnTo>
                      <a:pt x="433" y="2541"/>
                    </a:lnTo>
                    <a:lnTo>
                      <a:pt x="433" y="2541"/>
                    </a:lnTo>
                    <a:cubicBezTo>
                      <a:pt x="433" y="2541"/>
                      <a:pt x="433" y="2541"/>
                      <a:pt x="465" y="2511"/>
                    </a:cubicBez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511"/>
                    </a:lnTo>
                    <a:lnTo>
                      <a:pt x="465" y="2480"/>
                    </a:lnTo>
                    <a:lnTo>
                      <a:pt x="465" y="2480"/>
                    </a:lnTo>
                    <a:cubicBezTo>
                      <a:pt x="465" y="2480"/>
                      <a:pt x="465" y="2480"/>
                      <a:pt x="465" y="2448"/>
                    </a:cubicBezTo>
                    <a:lnTo>
                      <a:pt x="465" y="2448"/>
                    </a:lnTo>
                    <a:lnTo>
                      <a:pt x="465" y="2448"/>
                    </a:lnTo>
                    <a:cubicBezTo>
                      <a:pt x="465" y="2417"/>
                      <a:pt x="465" y="2417"/>
                      <a:pt x="496" y="2417"/>
                    </a:cubicBezTo>
                    <a:lnTo>
                      <a:pt x="496" y="2387"/>
                    </a:lnTo>
                    <a:cubicBezTo>
                      <a:pt x="496" y="2387"/>
                      <a:pt x="496" y="2387"/>
                      <a:pt x="496" y="2356"/>
                    </a:cubicBezTo>
                    <a:lnTo>
                      <a:pt x="496" y="2356"/>
                    </a:lnTo>
                    <a:cubicBezTo>
                      <a:pt x="496" y="2356"/>
                      <a:pt x="496" y="2356"/>
                      <a:pt x="496" y="2324"/>
                    </a:cubicBezTo>
                    <a:lnTo>
                      <a:pt x="496" y="2324"/>
                    </a:lnTo>
                    <a:lnTo>
                      <a:pt x="496" y="2324"/>
                    </a:lnTo>
                    <a:lnTo>
                      <a:pt x="496" y="2293"/>
                    </a:lnTo>
                    <a:lnTo>
                      <a:pt x="496" y="2293"/>
                    </a:lnTo>
                    <a:cubicBezTo>
                      <a:pt x="496" y="2263"/>
                      <a:pt x="496" y="2263"/>
                      <a:pt x="496" y="2263"/>
                    </a:cubicBezTo>
                    <a:cubicBezTo>
                      <a:pt x="496" y="2263"/>
                      <a:pt x="527" y="2263"/>
                      <a:pt x="527" y="2232"/>
                    </a:cubicBez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32"/>
                    </a:lnTo>
                    <a:lnTo>
                      <a:pt x="527" y="2200"/>
                    </a:lnTo>
                    <a:cubicBezTo>
                      <a:pt x="527" y="2200"/>
                      <a:pt x="527" y="2200"/>
                      <a:pt x="527" y="2169"/>
                    </a:cubicBezTo>
                    <a:cubicBezTo>
                      <a:pt x="527" y="2169"/>
                      <a:pt x="527" y="2169"/>
                      <a:pt x="557" y="2169"/>
                    </a:cubicBezTo>
                    <a:cubicBezTo>
                      <a:pt x="557" y="2169"/>
                      <a:pt x="557" y="2139"/>
                      <a:pt x="557" y="2108"/>
                    </a:cubicBezTo>
                    <a:lnTo>
                      <a:pt x="557" y="2108"/>
                    </a:lnTo>
                    <a:lnTo>
                      <a:pt x="557" y="2076"/>
                    </a:lnTo>
                    <a:cubicBezTo>
                      <a:pt x="557" y="2076"/>
                      <a:pt x="557" y="2076"/>
                      <a:pt x="557" y="2046"/>
                    </a:cubicBezTo>
                    <a:cubicBezTo>
                      <a:pt x="557" y="2046"/>
                      <a:pt x="527" y="2046"/>
                      <a:pt x="527" y="2015"/>
                    </a:cubicBezTo>
                    <a:cubicBezTo>
                      <a:pt x="527" y="2015"/>
                      <a:pt x="527" y="2015"/>
                      <a:pt x="527" y="1984"/>
                    </a:cubicBezTo>
                    <a:lnTo>
                      <a:pt x="527" y="1984"/>
                    </a:lnTo>
                    <a:lnTo>
                      <a:pt x="527" y="1952"/>
                    </a:lnTo>
                    <a:lnTo>
                      <a:pt x="527" y="1952"/>
                    </a:lnTo>
                    <a:cubicBezTo>
                      <a:pt x="527" y="1922"/>
                      <a:pt x="527" y="1922"/>
                      <a:pt x="527" y="1922"/>
                    </a:cubicBezTo>
                    <a:lnTo>
                      <a:pt x="527" y="1922"/>
                    </a:lnTo>
                    <a:lnTo>
                      <a:pt x="527" y="1922"/>
                    </a:lnTo>
                    <a:cubicBezTo>
                      <a:pt x="557" y="1891"/>
                      <a:pt x="557" y="1891"/>
                      <a:pt x="557" y="1891"/>
                    </a:cubicBezTo>
                    <a:lnTo>
                      <a:pt x="557" y="1860"/>
                    </a:lnTo>
                    <a:lnTo>
                      <a:pt x="557" y="1860"/>
                    </a:lnTo>
                    <a:cubicBezTo>
                      <a:pt x="557" y="1828"/>
                      <a:pt x="557" y="1828"/>
                      <a:pt x="557" y="1828"/>
                    </a:cubicBezTo>
                    <a:lnTo>
                      <a:pt x="557" y="1828"/>
                    </a:lnTo>
                    <a:lnTo>
                      <a:pt x="557" y="1798"/>
                    </a:lnTo>
                    <a:lnTo>
                      <a:pt x="557" y="1798"/>
                    </a:lnTo>
                    <a:lnTo>
                      <a:pt x="557" y="1798"/>
                    </a:lnTo>
                    <a:cubicBezTo>
                      <a:pt x="557" y="1767"/>
                      <a:pt x="589" y="1736"/>
                      <a:pt x="589" y="1704"/>
                    </a:cubicBezTo>
                    <a:cubicBezTo>
                      <a:pt x="620" y="1704"/>
                      <a:pt x="620" y="1674"/>
                      <a:pt x="620" y="1674"/>
                    </a:cubicBez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lnTo>
                      <a:pt x="620" y="1674"/>
                    </a:lnTo>
                    <a:cubicBezTo>
                      <a:pt x="620" y="1643"/>
                      <a:pt x="620" y="1643"/>
                      <a:pt x="620" y="1643"/>
                    </a:cubicBezTo>
                    <a:lnTo>
                      <a:pt x="651" y="1643"/>
                    </a:lnTo>
                    <a:lnTo>
                      <a:pt x="651" y="1643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612"/>
                    </a:lnTo>
                    <a:lnTo>
                      <a:pt x="651" y="1580"/>
                    </a:lnTo>
                    <a:lnTo>
                      <a:pt x="620" y="1580"/>
                    </a:lnTo>
                    <a:lnTo>
                      <a:pt x="651" y="1550"/>
                    </a:lnTo>
                    <a:lnTo>
                      <a:pt x="651" y="1550"/>
                    </a:lnTo>
                    <a:lnTo>
                      <a:pt x="620" y="1519"/>
                    </a:lnTo>
                    <a:lnTo>
                      <a:pt x="651" y="1488"/>
                    </a:lnTo>
                    <a:lnTo>
                      <a:pt x="651" y="1488"/>
                    </a:lnTo>
                    <a:cubicBezTo>
                      <a:pt x="681" y="1488"/>
                      <a:pt x="681" y="1456"/>
                      <a:pt x="713" y="1456"/>
                    </a:cubicBezTo>
                    <a:lnTo>
                      <a:pt x="713" y="1456"/>
                    </a:lnTo>
                    <a:lnTo>
                      <a:pt x="713" y="1456"/>
                    </a:lnTo>
                    <a:lnTo>
                      <a:pt x="713" y="1426"/>
                    </a:lnTo>
                    <a:lnTo>
                      <a:pt x="713" y="1426"/>
                    </a:lnTo>
                    <a:lnTo>
                      <a:pt x="713" y="1426"/>
                    </a:lnTo>
                    <a:cubicBezTo>
                      <a:pt x="681" y="1426"/>
                      <a:pt x="681" y="1426"/>
                      <a:pt x="681" y="1395"/>
                    </a:cubicBezTo>
                    <a:lnTo>
                      <a:pt x="681" y="1395"/>
                    </a:lnTo>
                    <a:cubicBezTo>
                      <a:pt x="681" y="1364"/>
                      <a:pt x="681" y="1364"/>
                      <a:pt x="681" y="1364"/>
                    </a:cubicBezTo>
                    <a:lnTo>
                      <a:pt x="681" y="1364"/>
                    </a:lnTo>
                    <a:cubicBezTo>
                      <a:pt x="651" y="1364"/>
                      <a:pt x="651" y="1332"/>
                      <a:pt x="651" y="1302"/>
                    </a:cubicBezTo>
                    <a:lnTo>
                      <a:pt x="651" y="1302"/>
                    </a:lnTo>
                    <a:lnTo>
                      <a:pt x="651" y="1302"/>
                    </a:lnTo>
                    <a:lnTo>
                      <a:pt x="651" y="1302"/>
                    </a:lnTo>
                    <a:cubicBezTo>
                      <a:pt x="620" y="1271"/>
                      <a:pt x="620" y="1240"/>
                      <a:pt x="620" y="1240"/>
                    </a:cubicBezTo>
                    <a:lnTo>
                      <a:pt x="620" y="1240"/>
                    </a:lnTo>
                    <a:lnTo>
                      <a:pt x="620" y="1208"/>
                    </a:lnTo>
                    <a:lnTo>
                      <a:pt x="620" y="120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78"/>
                    </a:lnTo>
                    <a:lnTo>
                      <a:pt x="620" y="1147"/>
                    </a:lnTo>
                    <a:lnTo>
                      <a:pt x="620" y="1147"/>
                    </a:lnTo>
                    <a:lnTo>
                      <a:pt x="620" y="1116"/>
                    </a:lnTo>
                    <a:lnTo>
                      <a:pt x="589" y="1116"/>
                    </a:lnTo>
                    <a:lnTo>
                      <a:pt x="589" y="1116"/>
                    </a:lnTo>
                    <a:cubicBezTo>
                      <a:pt x="589" y="1116"/>
                      <a:pt x="589" y="1116"/>
                      <a:pt x="589" y="1084"/>
                    </a:cubicBezTo>
                    <a:lnTo>
                      <a:pt x="589" y="1084"/>
                    </a:lnTo>
                    <a:lnTo>
                      <a:pt x="557" y="1054"/>
                    </a:lnTo>
                    <a:lnTo>
                      <a:pt x="557" y="1054"/>
                    </a:lnTo>
                    <a:cubicBezTo>
                      <a:pt x="557" y="1054"/>
                      <a:pt x="557" y="1054"/>
                      <a:pt x="589" y="1023"/>
                    </a:cubicBezTo>
                    <a:cubicBezTo>
                      <a:pt x="589" y="1023"/>
                      <a:pt x="589" y="1023"/>
                      <a:pt x="589" y="992"/>
                    </a:cubicBezTo>
                    <a:lnTo>
                      <a:pt x="589" y="992"/>
                    </a:lnTo>
                    <a:lnTo>
                      <a:pt x="620" y="992"/>
                    </a:lnTo>
                    <a:lnTo>
                      <a:pt x="620" y="992"/>
                    </a:lnTo>
                    <a:lnTo>
                      <a:pt x="620" y="992"/>
                    </a:lnTo>
                    <a:cubicBezTo>
                      <a:pt x="589" y="992"/>
                      <a:pt x="589" y="960"/>
                      <a:pt x="589" y="930"/>
                    </a:cubicBezTo>
                    <a:lnTo>
                      <a:pt x="589" y="930"/>
                    </a:lnTo>
                    <a:lnTo>
                      <a:pt x="589" y="930"/>
                    </a:lnTo>
                    <a:lnTo>
                      <a:pt x="589" y="930"/>
                    </a:lnTo>
                    <a:cubicBezTo>
                      <a:pt x="589" y="899"/>
                      <a:pt x="589" y="899"/>
                      <a:pt x="589" y="899"/>
                    </a:cubicBezTo>
                    <a:lnTo>
                      <a:pt x="589" y="899"/>
                    </a:lnTo>
                    <a:cubicBezTo>
                      <a:pt x="589" y="868"/>
                      <a:pt x="589" y="868"/>
                      <a:pt x="589" y="868"/>
                    </a:cubicBezTo>
                    <a:lnTo>
                      <a:pt x="620" y="868"/>
                    </a:lnTo>
                    <a:lnTo>
                      <a:pt x="620" y="868"/>
                    </a:lnTo>
                    <a:cubicBezTo>
                      <a:pt x="620" y="868"/>
                      <a:pt x="620" y="868"/>
                      <a:pt x="620" y="837"/>
                    </a:cubicBezTo>
                    <a:lnTo>
                      <a:pt x="589" y="837"/>
                    </a:lnTo>
                    <a:cubicBezTo>
                      <a:pt x="589" y="806"/>
                      <a:pt x="589" y="806"/>
                      <a:pt x="620" y="806"/>
                    </a:cubicBezTo>
                    <a:lnTo>
                      <a:pt x="620" y="806"/>
                    </a:lnTo>
                    <a:cubicBezTo>
                      <a:pt x="620" y="775"/>
                      <a:pt x="620" y="775"/>
                      <a:pt x="620" y="775"/>
                    </a:cubicBez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lnTo>
                      <a:pt x="620" y="775"/>
                    </a:lnTo>
                    <a:cubicBezTo>
                      <a:pt x="620" y="743"/>
                      <a:pt x="620" y="743"/>
                      <a:pt x="620" y="743"/>
                    </a:cubicBezTo>
                    <a:lnTo>
                      <a:pt x="620" y="743"/>
                    </a:lnTo>
                    <a:cubicBezTo>
                      <a:pt x="620" y="713"/>
                      <a:pt x="589" y="682"/>
                      <a:pt x="589" y="682"/>
                    </a:cubicBezTo>
                    <a:lnTo>
                      <a:pt x="589" y="682"/>
                    </a:lnTo>
                    <a:lnTo>
                      <a:pt x="589" y="682"/>
                    </a:lnTo>
                    <a:lnTo>
                      <a:pt x="589" y="682"/>
                    </a:lnTo>
                    <a:cubicBezTo>
                      <a:pt x="557" y="682"/>
                      <a:pt x="557" y="682"/>
                      <a:pt x="557" y="682"/>
                    </a:cubicBez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lnTo>
                      <a:pt x="557" y="682"/>
                    </a:lnTo>
                    <a:cubicBezTo>
                      <a:pt x="527" y="682"/>
                      <a:pt x="527" y="651"/>
                      <a:pt x="527" y="620"/>
                    </a:cubicBezTo>
                    <a:lnTo>
                      <a:pt x="527" y="620"/>
                    </a:lnTo>
                    <a:lnTo>
                      <a:pt x="527" y="620"/>
                    </a:lnTo>
                    <a:cubicBezTo>
                      <a:pt x="496" y="620"/>
                      <a:pt x="496" y="620"/>
                      <a:pt x="496" y="620"/>
                    </a:cubicBezTo>
                    <a:cubicBezTo>
                      <a:pt x="496" y="620"/>
                      <a:pt x="496" y="620"/>
                      <a:pt x="465" y="620"/>
                    </a:cubicBez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lnTo>
                      <a:pt x="465" y="620"/>
                    </a:lnTo>
                    <a:cubicBezTo>
                      <a:pt x="465" y="620"/>
                      <a:pt x="433" y="620"/>
                      <a:pt x="433" y="589"/>
                    </a:cubicBezTo>
                    <a:lnTo>
                      <a:pt x="433" y="589"/>
                    </a:lnTo>
                    <a:lnTo>
                      <a:pt x="433" y="589"/>
                    </a:lnTo>
                    <a:cubicBezTo>
                      <a:pt x="403" y="589"/>
                      <a:pt x="403" y="589"/>
                      <a:pt x="403" y="558"/>
                    </a:cubicBezTo>
                    <a:cubicBezTo>
                      <a:pt x="403" y="558"/>
                      <a:pt x="372" y="558"/>
                      <a:pt x="372" y="527"/>
                    </a:cubicBezTo>
                    <a:lnTo>
                      <a:pt x="372" y="527"/>
                    </a:lnTo>
                    <a:lnTo>
                      <a:pt x="372" y="527"/>
                    </a:lnTo>
                    <a:lnTo>
                      <a:pt x="372" y="527"/>
                    </a:lnTo>
                    <a:cubicBezTo>
                      <a:pt x="372" y="527"/>
                      <a:pt x="372" y="527"/>
                      <a:pt x="372" y="496"/>
                    </a:cubicBezTo>
                    <a:lnTo>
                      <a:pt x="372" y="496"/>
                    </a:lnTo>
                    <a:lnTo>
                      <a:pt x="341" y="465"/>
                    </a:lnTo>
                    <a:cubicBezTo>
                      <a:pt x="341" y="434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03"/>
                      <a:pt x="341" y="403"/>
                      <a:pt x="341" y="403"/>
                    </a:cubicBezTo>
                    <a:lnTo>
                      <a:pt x="341" y="403"/>
                    </a:lnTo>
                    <a:lnTo>
                      <a:pt x="341" y="403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41" y="372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lnTo>
                      <a:pt x="372" y="341"/>
                    </a:lnTo>
                    <a:cubicBezTo>
                      <a:pt x="372" y="310"/>
                      <a:pt x="372" y="310"/>
                      <a:pt x="372" y="310"/>
                    </a:cubicBezTo>
                    <a:lnTo>
                      <a:pt x="372" y="310"/>
                    </a:lnTo>
                    <a:cubicBezTo>
                      <a:pt x="372" y="279"/>
                      <a:pt x="372" y="279"/>
                      <a:pt x="372" y="279"/>
                    </a:cubicBezTo>
                    <a:cubicBezTo>
                      <a:pt x="403" y="248"/>
                      <a:pt x="403" y="248"/>
                      <a:pt x="403" y="248"/>
                    </a:cubicBezTo>
                    <a:lnTo>
                      <a:pt x="403" y="248"/>
                    </a:lnTo>
                    <a:lnTo>
                      <a:pt x="403" y="248"/>
                    </a:lnTo>
                    <a:cubicBezTo>
                      <a:pt x="433" y="248"/>
                      <a:pt x="433" y="248"/>
                      <a:pt x="433" y="217"/>
                    </a:cubicBezTo>
                    <a:cubicBezTo>
                      <a:pt x="433" y="217"/>
                      <a:pt x="465" y="217"/>
                      <a:pt x="465" y="186"/>
                    </a:cubicBezTo>
                    <a:lnTo>
                      <a:pt x="496" y="186"/>
                    </a:lnTo>
                    <a:lnTo>
                      <a:pt x="496" y="186"/>
                    </a:lnTo>
                    <a:lnTo>
                      <a:pt x="527" y="186"/>
                    </a:lnTo>
                    <a:lnTo>
                      <a:pt x="527" y="186"/>
                    </a:lnTo>
                    <a:lnTo>
                      <a:pt x="527" y="186"/>
                    </a:lnTo>
                    <a:cubicBezTo>
                      <a:pt x="527" y="155"/>
                      <a:pt x="527" y="155"/>
                      <a:pt x="527" y="155"/>
                    </a:cubicBez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527" y="124"/>
                    </a:lnTo>
                    <a:lnTo>
                      <a:pt x="496" y="124"/>
                    </a:lnTo>
                    <a:lnTo>
                      <a:pt x="465" y="124"/>
                    </a:lnTo>
                    <a:cubicBezTo>
                      <a:pt x="465" y="124"/>
                      <a:pt x="465" y="124"/>
                      <a:pt x="433" y="124"/>
                    </a:cubicBezTo>
                    <a:lnTo>
                      <a:pt x="433" y="124"/>
                    </a:lnTo>
                    <a:cubicBezTo>
                      <a:pt x="403" y="124"/>
                      <a:pt x="372" y="124"/>
                      <a:pt x="372" y="93"/>
                    </a:cubicBezTo>
                    <a:lnTo>
                      <a:pt x="372" y="62"/>
                    </a:lnTo>
                    <a:lnTo>
                      <a:pt x="372" y="62"/>
                    </a:lnTo>
                    <a:lnTo>
                      <a:pt x="372" y="31"/>
                    </a:lnTo>
                    <a:lnTo>
                      <a:pt x="372" y="31"/>
                    </a:lnTo>
                    <a:lnTo>
                      <a:pt x="341" y="31"/>
                    </a:lnTo>
                    <a:cubicBezTo>
                      <a:pt x="341" y="31"/>
                      <a:pt x="309" y="31"/>
                      <a:pt x="309" y="0"/>
                    </a:cubicBezTo>
                    <a:lnTo>
                      <a:pt x="309" y="0"/>
                    </a:lnTo>
                    <a:lnTo>
                      <a:pt x="309" y="31"/>
                    </a:lnTo>
                    <a:cubicBezTo>
                      <a:pt x="309" y="31"/>
                      <a:pt x="309" y="31"/>
                      <a:pt x="279" y="31"/>
                    </a:cubicBezTo>
                    <a:cubicBezTo>
                      <a:pt x="279" y="62"/>
                      <a:pt x="279" y="62"/>
                      <a:pt x="279" y="62"/>
                    </a:cubicBezTo>
                    <a:lnTo>
                      <a:pt x="279" y="62"/>
                    </a:lnTo>
                    <a:lnTo>
                      <a:pt x="279" y="62"/>
                    </a:lnTo>
                    <a:cubicBezTo>
                      <a:pt x="279" y="93"/>
                      <a:pt x="248" y="124"/>
                      <a:pt x="186" y="124"/>
                    </a:cubicBezTo>
                    <a:cubicBezTo>
                      <a:pt x="155" y="124"/>
                      <a:pt x="155" y="155"/>
                      <a:pt x="155" y="155"/>
                    </a:cubicBezTo>
                    <a:cubicBezTo>
                      <a:pt x="155" y="186"/>
                      <a:pt x="124" y="217"/>
                      <a:pt x="124" y="248"/>
                    </a:cubicBezTo>
                    <a:cubicBezTo>
                      <a:pt x="124" y="248"/>
                      <a:pt x="124" y="248"/>
                      <a:pt x="124" y="279"/>
                    </a:cubicBezTo>
                    <a:lnTo>
                      <a:pt x="92" y="279"/>
                    </a:lnTo>
                    <a:cubicBezTo>
                      <a:pt x="92" y="310"/>
                      <a:pt x="92" y="310"/>
                      <a:pt x="92" y="310"/>
                    </a:cubicBezTo>
                    <a:cubicBezTo>
                      <a:pt x="62" y="310"/>
                      <a:pt x="62" y="310"/>
                      <a:pt x="62" y="310"/>
                    </a:cubicBezTo>
                    <a:lnTo>
                      <a:pt x="62" y="310"/>
                    </a:lnTo>
                    <a:cubicBezTo>
                      <a:pt x="62" y="279"/>
                      <a:pt x="31" y="279"/>
                      <a:pt x="31" y="248"/>
                    </a:cubicBezTo>
                    <a:lnTo>
                      <a:pt x="31" y="248"/>
                    </a:lnTo>
                    <a:lnTo>
                      <a:pt x="31" y="248"/>
                    </a:lnTo>
                    <a:lnTo>
                      <a:pt x="31" y="248"/>
                    </a:lnTo>
                    <a:cubicBezTo>
                      <a:pt x="31" y="248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0" y="279"/>
                      <a:pt x="0" y="279"/>
                      <a:pt x="0" y="279"/>
                    </a:cubicBezTo>
                    <a:lnTo>
                      <a:pt x="0" y="279"/>
                    </a:lnTo>
                    <a:lnTo>
                      <a:pt x="0" y="310"/>
                    </a:lnTo>
                    <a:lnTo>
                      <a:pt x="0" y="310"/>
                    </a:lnTo>
                    <a:cubicBezTo>
                      <a:pt x="0" y="310"/>
                      <a:pt x="31" y="341"/>
                      <a:pt x="62" y="372"/>
                    </a:cubicBezTo>
                    <a:lnTo>
                      <a:pt x="62" y="372"/>
                    </a:lnTo>
                    <a:cubicBezTo>
                      <a:pt x="62" y="403"/>
                      <a:pt x="62" y="403"/>
                      <a:pt x="62" y="434"/>
                    </a:cubicBezTo>
                    <a:lnTo>
                      <a:pt x="92" y="434"/>
                    </a:lnTo>
                    <a:lnTo>
                      <a:pt x="92" y="465"/>
                    </a:lnTo>
                    <a:cubicBezTo>
                      <a:pt x="92" y="465"/>
                      <a:pt x="92" y="465"/>
                      <a:pt x="124" y="465"/>
                    </a:cubicBezTo>
                    <a:cubicBezTo>
                      <a:pt x="124" y="496"/>
                      <a:pt x="124" y="527"/>
                      <a:pt x="124" y="527"/>
                    </a:cubicBezTo>
                    <a:cubicBezTo>
                      <a:pt x="124" y="527"/>
                      <a:pt x="124" y="527"/>
                      <a:pt x="124" y="558"/>
                    </a:cubicBezTo>
                    <a:lnTo>
                      <a:pt x="155" y="589"/>
                    </a:lnTo>
                    <a:cubicBezTo>
                      <a:pt x="186" y="620"/>
                      <a:pt x="186" y="620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186" y="682"/>
                      <a:pt x="186" y="682"/>
                      <a:pt x="217" y="713"/>
                    </a:cubicBezTo>
                    <a:cubicBezTo>
                      <a:pt x="217" y="713"/>
                      <a:pt x="217" y="743"/>
                      <a:pt x="248" y="743"/>
                    </a:cubicBezTo>
                    <a:cubicBezTo>
                      <a:pt x="248" y="775"/>
                      <a:pt x="248" y="806"/>
                      <a:pt x="248" y="806"/>
                    </a:cubicBezTo>
                    <a:cubicBezTo>
                      <a:pt x="248" y="837"/>
                      <a:pt x="248" y="837"/>
                      <a:pt x="248" y="837"/>
                    </a:cubicBezTo>
                    <a:cubicBezTo>
                      <a:pt x="248" y="868"/>
                      <a:pt x="248" y="868"/>
                      <a:pt x="279" y="868"/>
                    </a:cubicBezTo>
                    <a:lnTo>
                      <a:pt x="279" y="868"/>
                    </a:lnTo>
                    <a:lnTo>
                      <a:pt x="309" y="899"/>
                    </a:lnTo>
                    <a:cubicBezTo>
                      <a:pt x="341" y="899"/>
                      <a:pt x="341" y="930"/>
                      <a:pt x="341" y="930"/>
                    </a:cubicBezTo>
                    <a:cubicBezTo>
                      <a:pt x="372" y="930"/>
                      <a:pt x="372" y="960"/>
                      <a:pt x="372" y="960"/>
                    </a:cubicBezTo>
                    <a:cubicBezTo>
                      <a:pt x="403" y="960"/>
                      <a:pt x="433" y="992"/>
                      <a:pt x="433" y="992"/>
                    </a:cubicBezTo>
                    <a:cubicBezTo>
                      <a:pt x="433" y="992"/>
                      <a:pt x="433" y="992"/>
                      <a:pt x="465" y="992"/>
                    </a:cubicBezTo>
                    <a:lnTo>
                      <a:pt x="496" y="1023"/>
                    </a:lnTo>
                    <a:cubicBezTo>
                      <a:pt x="496" y="1054"/>
                      <a:pt x="496" y="1054"/>
                      <a:pt x="527" y="1054"/>
                    </a:cubicBezTo>
                    <a:lnTo>
                      <a:pt x="527" y="1054"/>
                    </a:lnTo>
                    <a:cubicBezTo>
                      <a:pt x="557" y="1084"/>
                      <a:pt x="557" y="1084"/>
                      <a:pt x="557" y="1116"/>
                    </a:cubicBezTo>
                    <a:cubicBezTo>
                      <a:pt x="589" y="1116"/>
                      <a:pt x="589" y="1147"/>
                      <a:pt x="589" y="1208"/>
                    </a:cubicBezTo>
                    <a:lnTo>
                      <a:pt x="589" y="1208"/>
                    </a:lnTo>
                    <a:lnTo>
                      <a:pt x="589" y="1240"/>
                    </a:lnTo>
                    <a:lnTo>
                      <a:pt x="589" y="1271"/>
                    </a:lnTo>
                    <a:lnTo>
                      <a:pt x="589" y="1271"/>
                    </a:lnTo>
                    <a:lnTo>
                      <a:pt x="589" y="1271"/>
                    </a:lnTo>
                    <a:cubicBezTo>
                      <a:pt x="589" y="1271"/>
                      <a:pt x="589" y="1302"/>
                      <a:pt x="589" y="1332"/>
                    </a:cubicBezTo>
                    <a:cubicBezTo>
                      <a:pt x="589" y="1364"/>
                      <a:pt x="589" y="1364"/>
                      <a:pt x="589" y="1395"/>
                    </a:cubicBezTo>
                    <a:lnTo>
                      <a:pt x="589" y="1395"/>
                    </a:lnTo>
                    <a:cubicBezTo>
                      <a:pt x="589" y="1426"/>
                      <a:pt x="589" y="1426"/>
                      <a:pt x="557" y="1426"/>
                    </a:cubicBezTo>
                    <a:cubicBezTo>
                      <a:pt x="557" y="1456"/>
                      <a:pt x="557" y="1456"/>
                      <a:pt x="557" y="1456"/>
                    </a:cubicBezTo>
                    <a:cubicBezTo>
                      <a:pt x="589" y="1456"/>
                      <a:pt x="557" y="1488"/>
                      <a:pt x="557" y="1519"/>
                    </a:cubicBezTo>
                    <a:lnTo>
                      <a:pt x="557" y="1519"/>
                    </a:lnTo>
                    <a:cubicBezTo>
                      <a:pt x="557" y="1519"/>
                      <a:pt x="557" y="1519"/>
                      <a:pt x="557" y="1550"/>
                    </a:cubicBezTo>
                    <a:lnTo>
                      <a:pt x="557" y="1550"/>
                    </a:lnTo>
                    <a:cubicBezTo>
                      <a:pt x="557" y="1580"/>
                      <a:pt x="557" y="1580"/>
                      <a:pt x="557" y="1612"/>
                    </a:cubicBezTo>
                    <a:lnTo>
                      <a:pt x="557" y="1643"/>
                    </a:lnTo>
                    <a:cubicBezTo>
                      <a:pt x="557" y="1643"/>
                      <a:pt x="557" y="1643"/>
                      <a:pt x="557" y="1674"/>
                    </a:cubicBezTo>
                    <a:lnTo>
                      <a:pt x="557" y="1704"/>
                    </a:lnTo>
                    <a:cubicBezTo>
                      <a:pt x="557" y="1704"/>
                      <a:pt x="557" y="1736"/>
                      <a:pt x="527" y="1736"/>
                    </a:cubicBezTo>
                    <a:lnTo>
                      <a:pt x="527" y="1767"/>
                    </a:lnTo>
                    <a:cubicBezTo>
                      <a:pt x="527" y="1798"/>
                      <a:pt x="527" y="1798"/>
                      <a:pt x="527" y="1798"/>
                    </a:cubicBezTo>
                    <a:lnTo>
                      <a:pt x="527" y="1798"/>
                    </a:lnTo>
                    <a:lnTo>
                      <a:pt x="527" y="1798"/>
                    </a:lnTo>
                    <a:lnTo>
                      <a:pt x="527" y="1828"/>
                    </a:lnTo>
                    <a:lnTo>
                      <a:pt x="527" y="1828"/>
                    </a:lnTo>
                    <a:cubicBezTo>
                      <a:pt x="527" y="1828"/>
                      <a:pt x="527" y="1828"/>
                      <a:pt x="527" y="1860"/>
                    </a:cubicBezTo>
                    <a:cubicBezTo>
                      <a:pt x="527" y="1860"/>
                      <a:pt x="527" y="1891"/>
                      <a:pt x="496" y="1891"/>
                    </a:cubicBezTo>
                    <a:lnTo>
                      <a:pt x="496" y="1922"/>
                    </a:lnTo>
                    <a:cubicBezTo>
                      <a:pt x="496" y="1922"/>
                      <a:pt x="496" y="1922"/>
                      <a:pt x="496" y="1952"/>
                    </a:cubicBezTo>
                    <a:cubicBezTo>
                      <a:pt x="496" y="1952"/>
                      <a:pt x="496" y="1952"/>
                      <a:pt x="496" y="1984"/>
                    </a:cubicBezTo>
                    <a:cubicBezTo>
                      <a:pt x="527" y="1984"/>
                      <a:pt x="496" y="2046"/>
                      <a:pt x="496" y="2046"/>
                    </a:cubicBezTo>
                    <a:lnTo>
                      <a:pt x="496" y="2076"/>
                    </a:lnTo>
                    <a:cubicBezTo>
                      <a:pt x="496" y="2076"/>
                      <a:pt x="496" y="2108"/>
                      <a:pt x="496" y="2139"/>
                    </a:cubicBezTo>
                    <a:lnTo>
                      <a:pt x="496" y="2139"/>
                    </a:lnTo>
                    <a:cubicBezTo>
                      <a:pt x="496" y="2139"/>
                      <a:pt x="496" y="2139"/>
                      <a:pt x="496" y="2169"/>
                    </a:cubicBezTo>
                    <a:cubicBezTo>
                      <a:pt x="496" y="2169"/>
                      <a:pt x="496" y="2200"/>
                      <a:pt x="465" y="2232"/>
                    </a:cubicBezTo>
                    <a:lnTo>
                      <a:pt x="433" y="2263"/>
                    </a:lnTo>
                    <a:lnTo>
                      <a:pt x="433" y="2293"/>
                    </a:lnTo>
                    <a:lnTo>
                      <a:pt x="433" y="2293"/>
                    </a:lnTo>
                    <a:cubicBezTo>
                      <a:pt x="433" y="2293"/>
                      <a:pt x="433" y="2293"/>
                      <a:pt x="433" y="2324"/>
                    </a:cubicBezTo>
                    <a:lnTo>
                      <a:pt x="403" y="2324"/>
                    </a:lnTo>
                    <a:lnTo>
                      <a:pt x="403" y="2324"/>
                    </a:lnTo>
                    <a:cubicBezTo>
                      <a:pt x="403" y="2356"/>
                      <a:pt x="403" y="2356"/>
                      <a:pt x="403" y="2356"/>
                    </a:cubicBezTo>
                    <a:lnTo>
                      <a:pt x="403" y="2356"/>
                    </a:lnTo>
                    <a:cubicBezTo>
                      <a:pt x="403" y="2387"/>
                      <a:pt x="403" y="2387"/>
                      <a:pt x="403" y="2417"/>
                    </a:cubicBezTo>
                    <a:lnTo>
                      <a:pt x="403" y="2417"/>
                    </a:lnTo>
                    <a:lnTo>
                      <a:pt x="403" y="2448"/>
                    </a:lnTo>
                    <a:cubicBezTo>
                      <a:pt x="403" y="2448"/>
                      <a:pt x="433" y="2480"/>
                      <a:pt x="403" y="2511"/>
                    </a:cubicBezTo>
                    <a:cubicBezTo>
                      <a:pt x="403" y="2541"/>
                      <a:pt x="372" y="2572"/>
                      <a:pt x="372" y="2572"/>
                    </a:cubicBezTo>
                    <a:lnTo>
                      <a:pt x="372" y="2572"/>
                    </a:lnTo>
                    <a:cubicBezTo>
                      <a:pt x="403" y="2572"/>
                      <a:pt x="403" y="2572"/>
                      <a:pt x="403" y="2572"/>
                    </a:cubicBez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lnTo>
                      <a:pt x="433" y="2572"/>
                    </a:lnTo>
                    <a:cubicBezTo>
                      <a:pt x="465" y="2604"/>
                      <a:pt x="465" y="2604"/>
                      <a:pt x="465" y="2604"/>
                    </a:cubicBezTo>
                    <a:cubicBezTo>
                      <a:pt x="465" y="2604"/>
                      <a:pt x="433" y="2572"/>
                      <a:pt x="433" y="254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69" name="Freeform 161">
                <a:extLst>
                  <a:ext uri="{FF2B5EF4-FFF2-40B4-BE49-F238E27FC236}">
                    <a16:creationId xmlns:a16="http://schemas.microsoft.com/office/drawing/2014/main" xmlns="" id="{AA2C93FE-77F4-4051-A02F-6050BE83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400" y="3810000"/>
                <a:ext cx="33338" cy="34925"/>
              </a:xfrm>
              <a:custGeom>
                <a:avLst/>
                <a:gdLst>
                  <a:gd name="T0" fmla="*/ 92 w 93"/>
                  <a:gd name="T1" fmla="*/ 63 h 95"/>
                  <a:gd name="T2" fmla="*/ 92 w 93"/>
                  <a:gd name="T3" fmla="*/ 63 h 95"/>
                  <a:gd name="T4" fmla="*/ 31 w 93"/>
                  <a:gd name="T5" fmla="*/ 31 h 95"/>
                  <a:gd name="T6" fmla="*/ 31 w 93"/>
                  <a:gd name="T7" fmla="*/ 0 h 95"/>
                  <a:gd name="T8" fmla="*/ 31 w 93"/>
                  <a:gd name="T9" fmla="*/ 0 h 95"/>
                  <a:gd name="T10" fmla="*/ 31 w 93"/>
                  <a:gd name="T11" fmla="*/ 0 h 95"/>
                  <a:gd name="T12" fmla="*/ 0 w 93"/>
                  <a:gd name="T13" fmla="*/ 0 h 95"/>
                  <a:gd name="T14" fmla="*/ 0 w 93"/>
                  <a:gd name="T15" fmla="*/ 0 h 95"/>
                  <a:gd name="T16" fmla="*/ 31 w 93"/>
                  <a:gd name="T17" fmla="*/ 63 h 95"/>
                  <a:gd name="T18" fmla="*/ 31 w 93"/>
                  <a:gd name="T19" fmla="*/ 94 h 95"/>
                  <a:gd name="T20" fmla="*/ 31 w 93"/>
                  <a:gd name="T21" fmla="*/ 94 h 95"/>
                  <a:gd name="T22" fmla="*/ 62 w 93"/>
                  <a:gd name="T23" fmla="*/ 94 h 95"/>
                  <a:gd name="T24" fmla="*/ 92 w 93"/>
                  <a:gd name="T25" fmla="*/ 94 h 95"/>
                  <a:gd name="T26" fmla="*/ 92 w 93"/>
                  <a:gd name="T27" fmla="*/ 94 h 95"/>
                  <a:gd name="T28" fmla="*/ 92 w 93"/>
                  <a:gd name="T29" fmla="*/ 94 h 95"/>
                  <a:gd name="T30" fmla="*/ 92 w 93"/>
                  <a:gd name="T31" fmla="*/ 6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95">
                    <a:moveTo>
                      <a:pt x="92" y="63"/>
                    </a:moveTo>
                    <a:lnTo>
                      <a:pt x="92" y="63"/>
                    </a:lnTo>
                    <a:cubicBezTo>
                      <a:pt x="62" y="63"/>
                      <a:pt x="62" y="63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63"/>
                    </a:cubicBezTo>
                    <a:cubicBezTo>
                      <a:pt x="31" y="63"/>
                      <a:pt x="31" y="63"/>
                      <a:pt x="31" y="94"/>
                    </a:cubicBezTo>
                    <a:lnTo>
                      <a:pt x="31" y="94"/>
                    </a:lnTo>
                    <a:lnTo>
                      <a:pt x="62" y="94"/>
                    </a:lnTo>
                    <a:cubicBezTo>
                      <a:pt x="92" y="94"/>
                      <a:pt x="92" y="94"/>
                      <a:pt x="92" y="94"/>
                    </a:cubicBezTo>
                    <a:lnTo>
                      <a:pt x="92" y="94"/>
                    </a:lnTo>
                    <a:lnTo>
                      <a:pt x="92" y="94"/>
                    </a:lnTo>
                    <a:cubicBezTo>
                      <a:pt x="92" y="63"/>
                      <a:pt x="92" y="63"/>
                      <a:pt x="92" y="63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0" name="Freeform 162">
                <a:extLst>
                  <a:ext uri="{FF2B5EF4-FFF2-40B4-BE49-F238E27FC236}">
                    <a16:creationId xmlns:a16="http://schemas.microsoft.com/office/drawing/2014/main" xmlns="" id="{93859315-FB18-4025-BC0F-5C44CF3FD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" y="2751138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31 h 32"/>
                  <a:gd name="T6" fmla="*/ 0 w 1"/>
                  <a:gd name="T7" fmla="*/ 0 h 32"/>
                  <a:gd name="T8" fmla="*/ 0 w 1"/>
                  <a:gd name="T9" fmla="*/ 0 h 32"/>
                  <a:gd name="T10" fmla="*/ 0 w 1"/>
                  <a:gd name="T11" fmla="*/ 0 h 32"/>
                  <a:gd name="T12" fmla="*/ 0 w 1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1" name="Freeform 163">
                <a:extLst>
                  <a:ext uri="{FF2B5EF4-FFF2-40B4-BE49-F238E27FC236}">
                    <a16:creationId xmlns:a16="http://schemas.microsoft.com/office/drawing/2014/main" xmlns="" id="{8CF8E468-265C-47D2-9634-8A481F22B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3867150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2" name="Freeform 164">
                <a:extLst>
                  <a:ext uri="{FF2B5EF4-FFF2-40B4-BE49-F238E27FC236}">
                    <a16:creationId xmlns:a16="http://schemas.microsoft.com/office/drawing/2014/main" xmlns="" id="{CA4254C3-35EB-4E4D-9308-30B355834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738" y="3654425"/>
                <a:ext cx="11112" cy="22225"/>
              </a:xfrm>
              <a:custGeom>
                <a:avLst/>
                <a:gdLst>
                  <a:gd name="T0" fmla="*/ 0 w 33"/>
                  <a:gd name="T1" fmla="*/ 31 h 62"/>
                  <a:gd name="T2" fmla="*/ 0 w 33"/>
                  <a:gd name="T3" fmla="*/ 31 h 62"/>
                  <a:gd name="T4" fmla="*/ 32 w 33"/>
                  <a:gd name="T5" fmla="*/ 61 h 62"/>
                  <a:gd name="T6" fmla="*/ 32 w 33"/>
                  <a:gd name="T7" fmla="*/ 61 h 62"/>
                  <a:gd name="T8" fmla="*/ 32 w 33"/>
                  <a:gd name="T9" fmla="*/ 61 h 62"/>
                  <a:gd name="T10" fmla="*/ 32 w 33"/>
                  <a:gd name="T11" fmla="*/ 31 h 62"/>
                  <a:gd name="T12" fmla="*/ 32 w 33"/>
                  <a:gd name="T13" fmla="*/ 31 h 62"/>
                  <a:gd name="T14" fmla="*/ 32 w 33"/>
                  <a:gd name="T15" fmla="*/ 31 h 62"/>
                  <a:gd name="T16" fmla="*/ 0 w 33"/>
                  <a:gd name="T17" fmla="*/ 0 h 62"/>
                  <a:gd name="T18" fmla="*/ 0 w 33"/>
                  <a:gd name="T19" fmla="*/ 0 h 62"/>
                  <a:gd name="T20" fmla="*/ 0 w 33"/>
                  <a:gd name="T21" fmla="*/ 0 h 62"/>
                  <a:gd name="T22" fmla="*/ 0 w 33"/>
                  <a:gd name="T23" fmla="*/ 0 h 62"/>
                  <a:gd name="T24" fmla="*/ 0 w 33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62">
                    <a:moveTo>
                      <a:pt x="0" y="31"/>
                    </a:moveTo>
                    <a:lnTo>
                      <a:pt x="0" y="3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cubicBezTo>
                      <a:pt x="32" y="61"/>
                      <a:pt x="32" y="61"/>
                      <a:pt x="32" y="31"/>
                    </a:cubicBezTo>
                    <a:lnTo>
                      <a:pt x="32" y="31"/>
                    </a:lnTo>
                    <a:lnTo>
                      <a:pt x="32" y="31"/>
                    </a:lnTo>
                    <a:cubicBezTo>
                      <a:pt x="0" y="31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3" name="Freeform 165">
                <a:extLst>
                  <a:ext uri="{FF2B5EF4-FFF2-40B4-BE49-F238E27FC236}">
                    <a16:creationId xmlns:a16="http://schemas.microsoft.com/office/drawing/2014/main" xmlns="" id="{9A7937E8-84C6-4959-9612-236904D4C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3687763"/>
                <a:ext cx="57150" cy="88900"/>
              </a:xfrm>
              <a:custGeom>
                <a:avLst/>
                <a:gdLst>
                  <a:gd name="T0" fmla="*/ 63 w 157"/>
                  <a:gd name="T1" fmla="*/ 248 h 249"/>
                  <a:gd name="T2" fmla="*/ 63 w 157"/>
                  <a:gd name="T3" fmla="*/ 248 h 249"/>
                  <a:gd name="T4" fmla="*/ 63 w 157"/>
                  <a:gd name="T5" fmla="*/ 248 h 249"/>
                  <a:gd name="T6" fmla="*/ 94 w 157"/>
                  <a:gd name="T7" fmla="*/ 248 h 249"/>
                  <a:gd name="T8" fmla="*/ 94 w 157"/>
                  <a:gd name="T9" fmla="*/ 248 h 249"/>
                  <a:gd name="T10" fmla="*/ 124 w 157"/>
                  <a:gd name="T11" fmla="*/ 217 h 249"/>
                  <a:gd name="T12" fmla="*/ 124 w 157"/>
                  <a:gd name="T13" fmla="*/ 217 h 249"/>
                  <a:gd name="T14" fmla="*/ 124 w 157"/>
                  <a:gd name="T15" fmla="*/ 217 h 249"/>
                  <a:gd name="T16" fmla="*/ 124 w 157"/>
                  <a:gd name="T17" fmla="*/ 217 h 249"/>
                  <a:gd name="T18" fmla="*/ 124 w 157"/>
                  <a:gd name="T19" fmla="*/ 187 h 249"/>
                  <a:gd name="T20" fmla="*/ 124 w 157"/>
                  <a:gd name="T21" fmla="*/ 156 h 249"/>
                  <a:gd name="T22" fmla="*/ 124 w 157"/>
                  <a:gd name="T23" fmla="*/ 124 h 249"/>
                  <a:gd name="T24" fmla="*/ 124 w 157"/>
                  <a:gd name="T25" fmla="*/ 124 h 249"/>
                  <a:gd name="T26" fmla="*/ 124 w 157"/>
                  <a:gd name="T27" fmla="*/ 124 h 249"/>
                  <a:gd name="T28" fmla="*/ 156 w 157"/>
                  <a:gd name="T29" fmla="*/ 93 h 249"/>
                  <a:gd name="T30" fmla="*/ 156 w 157"/>
                  <a:gd name="T31" fmla="*/ 93 h 249"/>
                  <a:gd name="T32" fmla="*/ 156 w 157"/>
                  <a:gd name="T33" fmla="*/ 93 h 249"/>
                  <a:gd name="T34" fmla="*/ 156 w 157"/>
                  <a:gd name="T35" fmla="*/ 93 h 249"/>
                  <a:gd name="T36" fmla="*/ 156 w 157"/>
                  <a:gd name="T37" fmla="*/ 63 h 249"/>
                  <a:gd name="T38" fmla="*/ 156 w 157"/>
                  <a:gd name="T39" fmla="*/ 63 h 249"/>
                  <a:gd name="T40" fmla="*/ 156 w 157"/>
                  <a:gd name="T41" fmla="*/ 63 h 249"/>
                  <a:gd name="T42" fmla="*/ 156 w 157"/>
                  <a:gd name="T43" fmla="*/ 32 h 249"/>
                  <a:gd name="T44" fmla="*/ 156 w 157"/>
                  <a:gd name="T45" fmla="*/ 32 h 249"/>
                  <a:gd name="T46" fmla="*/ 156 w 157"/>
                  <a:gd name="T47" fmla="*/ 32 h 249"/>
                  <a:gd name="T48" fmla="*/ 156 w 157"/>
                  <a:gd name="T49" fmla="*/ 0 h 249"/>
                  <a:gd name="T50" fmla="*/ 124 w 157"/>
                  <a:gd name="T51" fmla="*/ 32 h 249"/>
                  <a:gd name="T52" fmla="*/ 124 w 157"/>
                  <a:gd name="T53" fmla="*/ 32 h 249"/>
                  <a:gd name="T54" fmla="*/ 124 w 157"/>
                  <a:gd name="T55" fmla="*/ 63 h 249"/>
                  <a:gd name="T56" fmla="*/ 94 w 157"/>
                  <a:gd name="T57" fmla="*/ 63 h 249"/>
                  <a:gd name="T58" fmla="*/ 94 w 157"/>
                  <a:gd name="T59" fmla="*/ 63 h 249"/>
                  <a:gd name="T60" fmla="*/ 94 w 157"/>
                  <a:gd name="T61" fmla="*/ 93 h 249"/>
                  <a:gd name="T62" fmla="*/ 63 w 157"/>
                  <a:gd name="T63" fmla="*/ 63 h 249"/>
                  <a:gd name="T64" fmla="*/ 32 w 157"/>
                  <a:gd name="T65" fmla="*/ 93 h 249"/>
                  <a:gd name="T66" fmla="*/ 32 w 157"/>
                  <a:gd name="T67" fmla="*/ 93 h 249"/>
                  <a:gd name="T68" fmla="*/ 32 w 157"/>
                  <a:gd name="T69" fmla="*/ 93 h 249"/>
                  <a:gd name="T70" fmla="*/ 0 w 157"/>
                  <a:gd name="T71" fmla="*/ 93 h 249"/>
                  <a:gd name="T72" fmla="*/ 32 w 157"/>
                  <a:gd name="T73" fmla="*/ 93 h 249"/>
                  <a:gd name="T74" fmla="*/ 32 w 157"/>
                  <a:gd name="T75" fmla="*/ 93 h 249"/>
                  <a:gd name="T76" fmla="*/ 63 w 157"/>
                  <a:gd name="T77" fmla="*/ 124 h 249"/>
                  <a:gd name="T78" fmla="*/ 63 w 157"/>
                  <a:gd name="T79" fmla="*/ 156 h 249"/>
                  <a:gd name="T80" fmla="*/ 94 w 157"/>
                  <a:gd name="T81" fmla="*/ 187 h 249"/>
                  <a:gd name="T82" fmla="*/ 94 w 157"/>
                  <a:gd name="T83" fmla="*/ 217 h 249"/>
                  <a:gd name="T84" fmla="*/ 63 w 157"/>
                  <a:gd name="T85" fmla="*/ 217 h 249"/>
                  <a:gd name="T86" fmla="*/ 32 w 157"/>
                  <a:gd name="T87" fmla="*/ 217 h 249"/>
                  <a:gd name="T88" fmla="*/ 32 w 157"/>
                  <a:gd name="T89" fmla="*/ 217 h 249"/>
                  <a:gd name="T90" fmla="*/ 63 w 157"/>
                  <a:gd name="T9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7" h="249">
                    <a:moveTo>
                      <a:pt x="63" y="248"/>
                    </a:moveTo>
                    <a:lnTo>
                      <a:pt x="63" y="248"/>
                    </a:lnTo>
                    <a:lnTo>
                      <a:pt x="63" y="248"/>
                    </a:lnTo>
                    <a:cubicBezTo>
                      <a:pt x="94" y="248"/>
                      <a:pt x="94" y="248"/>
                      <a:pt x="94" y="248"/>
                    </a:cubicBezTo>
                    <a:lnTo>
                      <a:pt x="94" y="248"/>
                    </a:lnTo>
                    <a:cubicBezTo>
                      <a:pt x="94" y="217"/>
                      <a:pt x="94" y="217"/>
                      <a:pt x="124" y="217"/>
                    </a:cubicBezTo>
                    <a:lnTo>
                      <a:pt x="124" y="217"/>
                    </a:lnTo>
                    <a:lnTo>
                      <a:pt x="124" y="217"/>
                    </a:lnTo>
                    <a:lnTo>
                      <a:pt x="124" y="217"/>
                    </a:ln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lnTo>
                      <a:pt x="124" y="124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63"/>
                    </a:lnTo>
                    <a:lnTo>
                      <a:pt x="156" y="63"/>
                    </a:lnTo>
                    <a:lnTo>
                      <a:pt x="156" y="63"/>
                    </a:lnTo>
                    <a:cubicBezTo>
                      <a:pt x="156" y="63"/>
                      <a:pt x="156" y="63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6" y="32"/>
                      <a:pt x="156" y="0"/>
                    </a:cubicBezTo>
                    <a:cubicBezTo>
                      <a:pt x="124" y="32"/>
                      <a:pt x="124" y="32"/>
                      <a:pt x="124" y="32"/>
                    </a:cubicBezTo>
                    <a:lnTo>
                      <a:pt x="124" y="32"/>
                    </a:lnTo>
                    <a:cubicBezTo>
                      <a:pt x="124" y="63"/>
                      <a:pt x="124" y="63"/>
                      <a:pt x="124" y="63"/>
                    </a:cubicBezTo>
                    <a:cubicBezTo>
                      <a:pt x="94" y="63"/>
                      <a:pt x="94" y="63"/>
                      <a:pt x="94" y="63"/>
                    </a:cubicBezTo>
                    <a:lnTo>
                      <a:pt x="94" y="63"/>
                    </a:lnTo>
                    <a:cubicBezTo>
                      <a:pt x="94" y="93"/>
                      <a:pt x="94" y="93"/>
                      <a:pt x="94" y="93"/>
                    </a:cubicBezTo>
                    <a:cubicBezTo>
                      <a:pt x="63" y="93"/>
                      <a:pt x="63" y="63"/>
                      <a:pt x="63" y="63"/>
                    </a:cubicBezTo>
                    <a:cubicBezTo>
                      <a:pt x="63" y="63"/>
                      <a:pt x="63" y="63"/>
                      <a:pt x="32" y="93"/>
                    </a:cubicBezTo>
                    <a:lnTo>
                      <a:pt x="32" y="93"/>
                    </a:lnTo>
                    <a:lnTo>
                      <a:pt x="32" y="93"/>
                    </a:lnTo>
                    <a:cubicBezTo>
                      <a:pt x="32" y="93"/>
                      <a:pt x="32" y="93"/>
                      <a:pt x="0" y="93"/>
                    </a:cubicBezTo>
                    <a:cubicBezTo>
                      <a:pt x="32" y="93"/>
                      <a:pt x="32" y="93"/>
                      <a:pt x="32" y="93"/>
                    </a:cubicBezTo>
                    <a:lnTo>
                      <a:pt x="32" y="93"/>
                    </a:lnTo>
                    <a:lnTo>
                      <a:pt x="63" y="124"/>
                    </a:lnTo>
                    <a:cubicBezTo>
                      <a:pt x="63" y="124"/>
                      <a:pt x="63" y="124"/>
                      <a:pt x="63" y="156"/>
                    </a:cubicBezTo>
                    <a:cubicBezTo>
                      <a:pt x="63" y="156"/>
                      <a:pt x="94" y="156"/>
                      <a:pt x="94" y="187"/>
                    </a:cubicBezTo>
                    <a:lnTo>
                      <a:pt x="94" y="217"/>
                    </a:lnTo>
                    <a:lnTo>
                      <a:pt x="63" y="217"/>
                    </a:lnTo>
                    <a:lnTo>
                      <a:pt x="32" y="217"/>
                    </a:lnTo>
                    <a:lnTo>
                      <a:pt x="32" y="217"/>
                    </a:lnTo>
                    <a:cubicBezTo>
                      <a:pt x="63" y="248"/>
                      <a:pt x="63" y="248"/>
                      <a:pt x="63" y="24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166">
                <a:extLst>
                  <a:ext uri="{FF2B5EF4-FFF2-40B4-BE49-F238E27FC236}">
                    <a16:creationId xmlns:a16="http://schemas.microsoft.com/office/drawing/2014/main" xmlns="" id="{647F884E-B9F9-4EA7-82EE-578C4120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063" y="987425"/>
                <a:ext cx="55562" cy="33338"/>
              </a:xfrm>
              <a:custGeom>
                <a:avLst/>
                <a:gdLst>
                  <a:gd name="T0" fmla="*/ 61 w 156"/>
                  <a:gd name="T1" fmla="*/ 62 h 94"/>
                  <a:gd name="T2" fmla="*/ 61 w 156"/>
                  <a:gd name="T3" fmla="*/ 62 h 94"/>
                  <a:gd name="T4" fmla="*/ 61 w 156"/>
                  <a:gd name="T5" fmla="*/ 62 h 94"/>
                  <a:gd name="T6" fmla="*/ 61 w 156"/>
                  <a:gd name="T7" fmla="*/ 62 h 94"/>
                  <a:gd name="T8" fmla="*/ 124 w 156"/>
                  <a:gd name="T9" fmla="*/ 93 h 94"/>
                  <a:gd name="T10" fmla="*/ 124 w 156"/>
                  <a:gd name="T11" fmla="*/ 93 h 94"/>
                  <a:gd name="T12" fmla="*/ 155 w 156"/>
                  <a:gd name="T13" fmla="*/ 93 h 94"/>
                  <a:gd name="T14" fmla="*/ 155 w 156"/>
                  <a:gd name="T15" fmla="*/ 93 h 94"/>
                  <a:gd name="T16" fmla="*/ 155 w 156"/>
                  <a:gd name="T17" fmla="*/ 93 h 94"/>
                  <a:gd name="T18" fmla="*/ 155 w 156"/>
                  <a:gd name="T19" fmla="*/ 93 h 94"/>
                  <a:gd name="T20" fmla="*/ 155 w 156"/>
                  <a:gd name="T21" fmla="*/ 31 h 94"/>
                  <a:gd name="T22" fmla="*/ 155 w 156"/>
                  <a:gd name="T23" fmla="*/ 31 h 94"/>
                  <a:gd name="T24" fmla="*/ 155 w 156"/>
                  <a:gd name="T25" fmla="*/ 31 h 94"/>
                  <a:gd name="T26" fmla="*/ 124 w 156"/>
                  <a:gd name="T27" fmla="*/ 31 h 94"/>
                  <a:gd name="T28" fmla="*/ 92 w 156"/>
                  <a:gd name="T29" fmla="*/ 31 h 94"/>
                  <a:gd name="T30" fmla="*/ 31 w 156"/>
                  <a:gd name="T31" fmla="*/ 0 h 94"/>
                  <a:gd name="T32" fmla="*/ 0 w 156"/>
                  <a:gd name="T33" fmla="*/ 0 h 94"/>
                  <a:gd name="T34" fmla="*/ 0 w 156"/>
                  <a:gd name="T35" fmla="*/ 0 h 94"/>
                  <a:gd name="T36" fmla="*/ 0 w 156"/>
                  <a:gd name="T37" fmla="*/ 0 h 94"/>
                  <a:gd name="T38" fmla="*/ 61 w 156"/>
                  <a:gd name="T39" fmla="*/ 6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6" h="94">
                    <a:moveTo>
                      <a:pt x="61" y="62"/>
                    </a:moveTo>
                    <a:lnTo>
                      <a:pt x="61" y="62"/>
                    </a:lnTo>
                    <a:lnTo>
                      <a:pt x="61" y="62"/>
                    </a:lnTo>
                    <a:lnTo>
                      <a:pt x="61" y="62"/>
                    </a:lnTo>
                    <a:cubicBezTo>
                      <a:pt x="92" y="62"/>
                      <a:pt x="124" y="62"/>
                      <a:pt x="124" y="93"/>
                    </a:cubicBezTo>
                    <a:lnTo>
                      <a:pt x="124" y="93"/>
                    </a:lnTo>
                    <a:cubicBezTo>
                      <a:pt x="155" y="93"/>
                      <a:pt x="155" y="93"/>
                      <a:pt x="155" y="93"/>
                    </a:cubicBezTo>
                    <a:lnTo>
                      <a:pt x="155" y="93"/>
                    </a:lnTo>
                    <a:lnTo>
                      <a:pt x="155" y="93"/>
                    </a:lnTo>
                    <a:lnTo>
                      <a:pt x="155" y="93"/>
                    </a:lnTo>
                    <a:cubicBezTo>
                      <a:pt x="155" y="62"/>
                      <a:pt x="155" y="62"/>
                      <a:pt x="155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2" y="31"/>
                    </a:cubicBezTo>
                    <a:cubicBezTo>
                      <a:pt x="92" y="31"/>
                      <a:pt x="6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" y="31"/>
                      <a:pt x="61" y="31"/>
                      <a:pt x="61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5" name="Freeform 167">
                <a:extLst>
                  <a:ext uri="{FF2B5EF4-FFF2-40B4-BE49-F238E27FC236}">
                    <a16:creationId xmlns:a16="http://schemas.microsoft.com/office/drawing/2014/main" xmlns="" id="{A34279BD-B24E-423E-936A-681894F5A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731838"/>
                <a:ext cx="1027112" cy="525462"/>
              </a:xfrm>
              <a:custGeom>
                <a:avLst/>
                <a:gdLst>
                  <a:gd name="T0" fmla="*/ 2541 w 2853"/>
                  <a:gd name="T1" fmla="*/ 837 h 1458"/>
                  <a:gd name="T2" fmla="*/ 2356 w 2853"/>
                  <a:gd name="T3" fmla="*/ 837 h 1458"/>
                  <a:gd name="T4" fmla="*/ 2293 w 2853"/>
                  <a:gd name="T5" fmla="*/ 651 h 1458"/>
                  <a:gd name="T6" fmla="*/ 2510 w 2853"/>
                  <a:gd name="T7" fmla="*/ 682 h 1458"/>
                  <a:gd name="T8" fmla="*/ 2541 w 2853"/>
                  <a:gd name="T9" fmla="*/ 589 h 1458"/>
                  <a:gd name="T10" fmla="*/ 2697 w 2853"/>
                  <a:gd name="T11" fmla="*/ 589 h 1458"/>
                  <a:gd name="T12" fmla="*/ 2697 w 2853"/>
                  <a:gd name="T13" fmla="*/ 496 h 1458"/>
                  <a:gd name="T14" fmla="*/ 2852 w 2853"/>
                  <a:gd name="T15" fmla="*/ 496 h 1458"/>
                  <a:gd name="T16" fmla="*/ 2728 w 2853"/>
                  <a:gd name="T17" fmla="*/ 434 h 1458"/>
                  <a:gd name="T18" fmla="*/ 2789 w 2853"/>
                  <a:gd name="T19" fmla="*/ 248 h 1458"/>
                  <a:gd name="T20" fmla="*/ 2852 w 2853"/>
                  <a:gd name="T21" fmla="*/ 186 h 1458"/>
                  <a:gd name="T22" fmla="*/ 2821 w 2853"/>
                  <a:gd name="T23" fmla="*/ 124 h 1458"/>
                  <a:gd name="T24" fmla="*/ 2665 w 2853"/>
                  <a:gd name="T25" fmla="*/ 93 h 1458"/>
                  <a:gd name="T26" fmla="*/ 2480 w 2853"/>
                  <a:gd name="T27" fmla="*/ 124 h 1458"/>
                  <a:gd name="T28" fmla="*/ 2201 w 2853"/>
                  <a:gd name="T29" fmla="*/ 124 h 1458"/>
                  <a:gd name="T30" fmla="*/ 2201 w 2853"/>
                  <a:gd name="T31" fmla="*/ 31 h 1458"/>
                  <a:gd name="T32" fmla="*/ 2480 w 2853"/>
                  <a:gd name="T33" fmla="*/ 31 h 1458"/>
                  <a:gd name="T34" fmla="*/ 2325 w 2853"/>
                  <a:gd name="T35" fmla="*/ 0 h 1458"/>
                  <a:gd name="T36" fmla="*/ 2076 w 2853"/>
                  <a:gd name="T37" fmla="*/ 0 h 1458"/>
                  <a:gd name="T38" fmla="*/ 1860 w 2853"/>
                  <a:gd name="T39" fmla="*/ 0 h 1458"/>
                  <a:gd name="T40" fmla="*/ 1642 w 2853"/>
                  <a:gd name="T41" fmla="*/ 31 h 1458"/>
                  <a:gd name="T42" fmla="*/ 1518 w 2853"/>
                  <a:gd name="T43" fmla="*/ 31 h 1458"/>
                  <a:gd name="T44" fmla="*/ 1333 w 2853"/>
                  <a:gd name="T45" fmla="*/ 93 h 1458"/>
                  <a:gd name="T46" fmla="*/ 1116 w 2853"/>
                  <a:gd name="T47" fmla="*/ 93 h 1458"/>
                  <a:gd name="T48" fmla="*/ 929 w 2853"/>
                  <a:gd name="T49" fmla="*/ 62 h 1458"/>
                  <a:gd name="T50" fmla="*/ 681 w 2853"/>
                  <a:gd name="T51" fmla="*/ 93 h 1458"/>
                  <a:gd name="T52" fmla="*/ 557 w 2853"/>
                  <a:gd name="T53" fmla="*/ 155 h 1458"/>
                  <a:gd name="T54" fmla="*/ 433 w 2853"/>
                  <a:gd name="T55" fmla="*/ 155 h 1458"/>
                  <a:gd name="T56" fmla="*/ 309 w 2853"/>
                  <a:gd name="T57" fmla="*/ 279 h 1458"/>
                  <a:gd name="T58" fmla="*/ 93 w 2853"/>
                  <a:gd name="T59" fmla="*/ 310 h 1458"/>
                  <a:gd name="T60" fmla="*/ 124 w 2853"/>
                  <a:gd name="T61" fmla="*/ 341 h 1458"/>
                  <a:gd name="T62" fmla="*/ 279 w 2853"/>
                  <a:gd name="T63" fmla="*/ 341 h 1458"/>
                  <a:gd name="T64" fmla="*/ 155 w 2853"/>
                  <a:gd name="T65" fmla="*/ 403 h 1458"/>
                  <a:gd name="T66" fmla="*/ 248 w 2853"/>
                  <a:gd name="T67" fmla="*/ 434 h 1458"/>
                  <a:gd name="T68" fmla="*/ 372 w 2853"/>
                  <a:gd name="T69" fmla="*/ 434 h 1458"/>
                  <a:gd name="T70" fmla="*/ 681 w 2853"/>
                  <a:gd name="T71" fmla="*/ 434 h 1458"/>
                  <a:gd name="T72" fmla="*/ 837 w 2853"/>
                  <a:gd name="T73" fmla="*/ 558 h 1458"/>
                  <a:gd name="T74" fmla="*/ 899 w 2853"/>
                  <a:gd name="T75" fmla="*/ 589 h 1458"/>
                  <a:gd name="T76" fmla="*/ 899 w 2853"/>
                  <a:gd name="T77" fmla="*/ 744 h 1458"/>
                  <a:gd name="T78" fmla="*/ 961 w 2853"/>
                  <a:gd name="T79" fmla="*/ 713 h 1458"/>
                  <a:gd name="T80" fmla="*/ 1177 w 2853"/>
                  <a:gd name="T81" fmla="*/ 806 h 1458"/>
                  <a:gd name="T82" fmla="*/ 1085 w 2853"/>
                  <a:gd name="T83" fmla="*/ 961 h 1458"/>
                  <a:gd name="T84" fmla="*/ 992 w 2853"/>
                  <a:gd name="T85" fmla="*/ 1023 h 1458"/>
                  <a:gd name="T86" fmla="*/ 1116 w 2853"/>
                  <a:gd name="T87" fmla="*/ 1116 h 1458"/>
                  <a:gd name="T88" fmla="*/ 1177 w 2853"/>
                  <a:gd name="T89" fmla="*/ 1209 h 1458"/>
                  <a:gd name="T90" fmla="*/ 1240 w 2853"/>
                  <a:gd name="T91" fmla="*/ 1364 h 1458"/>
                  <a:gd name="T92" fmla="*/ 1333 w 2853"/>
                  <a:gd name="T93" fmla="*/ 1426 h 1458"/>
                  <a:gd name="T94" fmla="*/ 1394 w 2853"/>
                  <a:gd name="T95" fmla="*/ 1394 h 1458"/>
                  <a:gd name="T96" fmla="*/ 1488 w 2853"/>
                  <a:gd name="T97" fmla="*/ 1457 h 1458"/>
                  <a:gd name="T98" fmla="*/ 1581 w 2853"/>
                  <a:gd name="T99" fmla="*/ 1426 h 1458"/>
                  <a:gd name="T100" fmla="*/ 1581 w 2853"/>
                  <a:gd name="T101" fmla="*/ 1270 h 1458"/>
                  <a:gd name="T102" fmla="*/ 1581 w 2853"/>
                  <a:gd name="T103" fmla="*/ 1178 h 1458"/>
                  <a:gd name="T104" fmla="*/ 1766 w 2853"/>
                  <a:gd name="T105" fmla="*/ 1116 h 1458"/>
                  <a:gd name="T106" fmla="*/ 1890 w 2853"/>
                  <a:gd name="T107" fmla="*/ 1085 h 1458"/>
                  <a:gd name="T108" fmla="*/ 2076 w 2853"/>
                  <a:gd name="T109" fmla="*/ 1023 h 1458"/>
                  <a:gd name="T110" fmla="*/ 2201 w 2853"/>
                  <a:gd name="T111" fmla="*/ 930 h 1458"/>
                  <a:gd name="T112" fmla="*/ 2293 w 2853"/>
                  <a:gd name="T113" fmla="*/ 930 h 1458"/>
                  <a:gd name="T114" fmla="*/ 2541 w 2853"/>
                  <a:gd name="T115" fmla="*/ 899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3" h="1458">
                    <a:moveTo>
                      <a:pt x="2604" y="868"/>
                    </a:moveTo>
                    <a:lnTo>
                      <a:pt x="2604" y="868"/>
                    </a:lnTo>
                    <a:cubicBezTo>
                      <a:pt x="2604" y="837"/>
                      <a:pt x="2604" y="837"/>
                      <a:pt x="2573" y="837"/>
                    </a:cubicBezTo>
                    <a:lnTo>
                      <a:pt x="2573" y="837"/>
                    </a:lnTo>
                    <a:lnTo>
                      <a:pt x="2541" y="837"/>
                    </a:lnTo>
                    <a:lnTo>
                      <a:pt x="2541" y="837"/>
                    </a:lnTo>
                    <a:cubicBezTo>
                      <a:pt x="2510" y="837"/>
                      <a:pt x="2510" y="837"/>
                      <a:pt x="2510" y="837"/>
                    </a:cubicBezTo>
                    <a:cubicBezTo>
                      <a:pt x="2480" y="837"/>
                      <a:pt x="2449" y="837"/>
                      <a:pt x="2449" y="837"/>
                    </a:cubicBezTo>
                    <a:lnTo>
                      <a:pt x="2449" y="837"/>
                    </a:lnTo>
                    <a:cubicBezTo>
                      <a:pt x="2449" y="837"/>
                      <a:pt x="2449" y="837"/>
                      <a:pt x="2417" y="837"/>
                    </a:cubicBezTo>
                    <a:cubicBezTo>
                      <a:pt x="2417" y="837"/>
                      <a:pt x="2417" y="837"/>
                      <a:pt x="2386" y="837"/>
                    </a:cubicBezTo>
                    <a:cubicBezTo>
                      <a:pt x="2386" y="837"/>
                      <a:pt x="2386" y="837"/>
                      <a:pt x="2356" y="837"/>
                    </a:cubicBezTo>
                    <a:lnTo>
                      <a:pt x="2356" y="837"/>
                    </a:lnTo>
                    <a:cubicBezTo>
                      <a:pt x="2325" y="837"/>
                      <a:pt x="2325" y="806"/>
                      <a:pt x="2325" y="806"/>
                    </a:cubicBezTo>
                    <a:cubicBezTo>
                      <a:pt x="2325" y="775"/>
                      <a:pt x="2356" y="775"/>
                      <a:pt x="2356" y="744"/>
                    </a:cubicBezTo>
                    <a:lnTo>
                      <a:pt x="2356" y="744"/>
                    </a:lnTo>
                    <a:cubicBezTo>
                      <a:pt x="2356" y="713"/>
                      <a:pt x="2356" y="713"/>
                      <a:pt x="2356" y="713"/>
                    </a:cubicBezTo>
                    <a:cubicBezTo>
                      <a:pt x="2293" y="651"/>
                      <a:pt x="2293" y="651"/>
                      <a:pt x="2293" y="651"/>
                    </a:cubicBezTo>
                    <a:cubicBezTo>
                      <a:pt x="2386" y="682"/>
                      <a:pt x="2386" y="682"/>
                      <a:pt x="2386" y="682"/>
                    </a:cubicBezTo>
                    <a:cubicBezTo>
                      <a:pt x="2449" y="682"/>
                      <a:pt x="2449" y="713"/>
                      <a:pt x="2480" y="713"/>
                    </a:cubicBezTo>
                    <a:lnTo>
                      <a:pt x="2510" y="713"/>
                    </a:lnTo>
                    <a:lnTo>
                      <a:pt x="2510" y="713"/>
                    </a:lnTo>
                    <a:lnTo>
                      <a:pt x="2510" y="682"/>
                    </a:lnTo>
                    <a:lnTo>
                      <a:pt x="2510" y="682"/>
                    </a:lnTo>
                    <a:cubicBezTo>
                      <a:pt x="2510" y="682"/>
                      <a:pt x="2510" y="651"/>
                      <a:pt x="2480" y="651"/>
                    </a:cubicBezTo>
                    <a:cubicBezTo>
                      <a:pt x="2480" y="651"/>
                      <a:pt x="2480" y="651"/>
                      <a:pt x="2480" y="620"/>
                    </a:cubicBezTo>
                    <a:lnTo>
                      <a:pt x="2480" y="620"/>
                    </a:lnTo>
                    <a:cubicBezTo>
                      <a:pt x="2480" y="620"/>
                      <a:pt x="2480" y="620"/>
                      <a:pt x="2510" y="620"/>
                    </a:cubicBezTo>
                    <a:lnTo>
                      <a:pt x="2510" y="620"/>
                    </a:lnTo>
                    <a:cubicBezTo>
                      <a:pt x="2510" y="589"/>
                      <a:pt x="2510" y="589"/>
                      <a:pt x="2541" y="589"/>
                    </a:cubicBezTo>
                    <a:lnTo>
                      <a:pt x="2541" y="589"/>
                    </a:lnTo>
                    <a:cubicBezTo>
                      <a:pt x="2573" y="589"/>
                      <a:pt x="2573" y="589"/>
                      <a:pt x="2573" y="589"/>
                    </a:cubicBezTo>
                    <a:lnTo>
                      <a:pt x="2573" y="589"/>
                    </a:lnTo>
                    <a:cubicBezTo>
                      <a:pt x="2573" y="589"/>
                      <a:pt x="2573" y="589"/>
                      <a:pt x="2604" y="589"/>
                    </a:cubicBezTo>
                    <a:cubicBezTo>
                      <a:pt x="2604" y="589"/>
                      <a:pt x="2634" y="558"/>
                      <a:pt x="2665" y="558"/>
                    </a:cubicBez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89"/>
                    </a:lnTo>
                    <a:lnTo>
                      <a:pt x="2697" y="558"/>
                    </a:lnTo>
                    <a:lnTo>
                      <a:pt x="2697" y="558"/>
                    </a:lnTo>
                    <a:cubicBezTo>
                      <a:pt x="2697" y="527"/>
                      <a:pt x="2697" y="527"/>
                      <a:pt x="2697" y="527"/>
                    </a:cubicBezTo>
                    <a:cubicBezTo>
                      <a:pt x="2665" y="496"/>
                      <a:pt x="2665" y="496"/>
                      <a:pt x="2697" y="496"/>
                    </a:cubicBezTo>
                    <a:cubicBezTo>
                      <a:pt x="2697" y="465"/>
                      <a:pt x="2728" y="465"/>
                      <a:pt x="2758" y="465"/>
                    </a:cubicBezTo>
                    <a:cubicBezTo>
                      <a:pt x="2789" y="465"/>
                      <a:pt x="2789" y="465"/>
                      <a:pt x="2789" y="496"/>
                    </a:cubicBezTo>
                    <a:cubicBezTo>
                      <a:pt x="2789" y="496"/>
                      <a:pt x="2789" y="496"/>
                      <a:pt x="2821" y="496"/>
                    </a:cubicBezTo>
                    <a:lnTo>
                      <a:pt x="2821" y="496"/>
                    </a:lnTo>
                    <a:lnTo>
                      <a:pt x="2821" y="496"/>
                    </a:lnTo>
                    <a:lnTo>
                      <a:pt x="2852" y="496"/>
                    </a:lnTo>
                    <a:lnTo>
                      <a:pt x="2852" y="465"/>
                    </a:lnTo>
                    <a:lnTo>
                      <a:pt x="2852" y="465"/>
                    </a:lnTo>
                    <a:lnTo>
                      <a:pt x="2821" y="465"/>
                    </a:lnTo>
                    <a:lnTo>
                      <a:pt x="2789" y="465"/>
                    </a:lnTo>
                    <a:lnTo>
                      <a:pt x="2789" y="465"/>
                    </a:lnTo>
                    <a:cubicBezTo>
                      <a:pt x="2789" y="465"/>
                      <a:pt x="2728" y="465"/>
                      <a:pt x="2728" y="434"/>
                    </a:cubicBezTo>
                    <a:cubicBezTo>
                      <a:pt x="2697" y="434"/>
                      <a:pt x="2697" y="403"/>
                      <a:pt x="2697" y="403"/>
                    </a:cubicBezTo>
                    <a:cubicBezTo>
                      <a:pt x="2728" y="372"/>
                      <a:pt x="2728" y="372"/>
                      <a:pt x="2728" y="372"/>
                    </a:cubicBezTo>
                    <a:cubicBezTo>
                      <a:pt x="2728" y="372"/>
                      <a:pt x="2728" y="372"/>
                      <a:pt x="2728" y="341"/>
                    </a:cubicBezTo>
                    <a:lnTo>
                      <a:pt x="2728" y="310"/>
                    </a:lnTo>
                    <a:cubicBezTo>
                      <a:pt x="2758" y="310"/>
                      <a:pt x="2758" y="279"/>
                      <a:pt x="2758" y="279"/>
                    </a:cubicBezTo>
                    <a:cubicBezTo>
                      <a:pt x="2758" y="248"/>
                      <a:pt x="2789" y="248"/>
                      <a:pt x="2789" y="248"/>
                    </a:cubicBezTo>
                    <a:lnTo>
                      <a:pt x="2821" y="248"/>
                    </a:lnTo>
                    <a:lnTo>
                      <a:pt x="2852" y="248"/>
                    </a:lnTo>
                    <a:lnTo>
                      <a:pt x="2852" y="248"/>
                    </a:lnTo>
                    <a:cubicBezTo>
                      <a:pt x="2852" y="217"/>
                      <a:pt x="2852" y="217"/>
                      <a:pt x="2852" y="217"/>
                    </a:cubicBezTo>
                    <a:lnTo>
                      <a:pt x="2852" y="217"/>
                    </a:lnTo>
                    <a:cubicBezTo>
                      <a:pt x="2852" y="217"/>
                      <a:pt x="2852" y="217"/>
                      <a:pt x="2852" y="186"/>
                    </a:cubicBezTo>
                    <a:lnTo>
                      <a:pt x="2821" y="217"/>
                    </a:lnTo>
                    <a:cubicBezTo>
                      <a:pt x="2821" y="217"/>
                      <a:pt x="2789" y="217"/>
                      <a:pt x="2789" y="186"/>
                    </a:cubicBezTo>
                    <a:lnTo>
                      <a:pt x="2789" y="155"/>
                    </a:lnTo>
                    <a:cubicBezTo>
                      <a:pt x="2789" y="124"/>
                      <a:pt x="2821" y="124"/>
                      <a:pt x="2852" y="124"/>
                    </a:cubicBezTo>
                    <a:lnTo>
                      <a:pt x="2852" y="124"/>
                    </a:lnTo>
                    <a:cubicBezTo>
                      <a:pt x="2821" y="124"/>
                      <a:pt x="2821" y="124"/>
                      <a:pt x="2821" y="124"/>
                    </a:cubicBezTo>
                    <a:cubicBezTo>
                      <a:pt x="2821" y="124"/>
                      <a:pt x="2728" y="155"/>
                      <a:pt x="2697" y="155"/>
                    </a:cubicBezTo>
                    <a:lnTo>
                      <a:pt x="2697" y="155"/>
                    </a:lnTo>
                    <a:cubicBezTo>
                      <a:pt x="2634" y="186"/>
                      <a:pt x="2634" y="186"/>
                      <a:pt x="2634" y="186"/>
                    </a:cubicBezTo>
                    <a:cubicBezTo>
                      <a:pt x="2604" y="186"/>
                      <a:pt x="2604" y="186"/>
                      <a:pt x="2604" y="186"/>
                    </a:cubicBezTo>
                    <a:lnTo>
                      <a:pt x="2604" y="155"/>
                    </a:lnTo>
                    <a:cubicBezTo>
                      <a:pt x="2634" y="124"/>
                      <a:pt x="2634" y="124"/>
                      <a:pt x="2665" y="93"/>
                    </a:cubicBezTo>
                    <a:lnTo>
                      <a:pt x="2665" y="93"/>
                    </a:lnTo>
                    <a:lnTo>
                      <a:pt x="2634" y="93"/>
                    </a:lnTo>
                    <a:cubicBezTo>
                      <a:pt x="2634" y="93"/>
                      <a:pt x="2634" y="124"/>
                      <a:pt x="2604" y="124"/>
                    </a:cubicBezTo>
                    <a:cubicBezTo>
                      <a:pt x="2573" y="124"/>
                      <a:pt x="2541" y="124"/>
                      <a:pt x="2541" y="124"/>
                    </a:cubicBezTo>
                    <a:cubicBezTo>
                      <a:pt x="2510" y="124"/>
                      <a:pt x="2510" y="124"/>
                      <a:pt x="2510" y="124"/>
                    </a:cubicBezTo>
                    <a:lnTo>
                      <a:pt x="2480" y="124"/>
                    </a:lnTo>
                    <a:lnTo>
                      <a:pt x="2480" y="124"/>
                    </a:lnTo>
                    <a:cubicBezTo>
                      <a:pt x="2449" y="124"/>
                      <a:pt x="2449" y="124"/>
                      <a:pt x="2417" y="124"/>
                    </a:cubicBezTo>
                    <a:lnTo>
                      <a:pt x="2386" y="124"/>
                    </a:lnTo>
                    <a:cubicBezTo>
                      <a:pt x="2356" y="124"/>
                      <a:pt x="2356" y="124"/>
                      <a:pt x="2325" y="124"/>
                    </a:cubicBezTo>
                    <a:cubicBezTo>
                      <a:pt x="2325" y="124"/>
                      <a:pt x="2293" y="124"/>
                      <a:pt x="2262" y="124"/>
                    </a:cubicBezTo>
                    <a:cubicBezTo>
                      <a:pt x="2232" y="124"/>
                      <a:pt x="2232" y="124"/>
                      <a:pt x="2201" y="124"/>
                    </a:cubicBezTo>
                    <a:lnTo>
                      <a:pt x="2169" y="124"/>
                    </a:lnTo>
                    <a:cubicBezTo>
                      <a:pt x="2138" y="124"/>
                      <a:pt x="2138" y="93"/>
                      <a:pt x="2138" y="93"/>
                    </a:cubicBezTo>
                    <a:lnTo>
                      <a:pt x="2138" y="93"/>
                    </a:lnTo>
                    <a:cubicBezTo>
                      <a:pt x="2138" y="62"/>
                      <a:pt x="2138" y="62"/>
                      <a:pt x="2169" y="31"/>
                    </a:cubicBezTo>
                    <a:lnTo>
                      <a:pt x="2201" y="31"/>
                    </a:lnTo>
                    <a:lnTo>
                      <a:pt x="2201" y="31"/>
                    </a:lnTo>
                    <a:cubicBezTo>
                      <a:pt x="2262" y="31"/>
                      <a:pt x="2293" y="31"/>
                      <a:pt x="2325" y="31"/>
                    </a:cubicBezTo>
                    <a:cubicBezTo>
                      <a:pt x="2356" y="31"/>
                      <a:pt x="2356" y="31"/>
                      <a:pt x="2356" y="31"/>
                    </a:cubicBezTo>
                    <a:cubicBezTo>
                      <a:pt x="2386" y="31"/>
                      <a:pt x="2417" y="31"/>
                      <a:pt x="2417" y="31"/>
                    </a:cubicBezTo>
                    <a:cubicBezTo>
                      <a:pt x="2449" y="31"/>
                      <a:pt x="2449" y="31"/>
                      <a:pt x="2480" y="31"/>
                    </a:cubicBezTo>
                    <a:lnTo>
                      <a:pt x="2480" y="31"/>
                    </a:lnTo>
                    <a:lnTo>
                      <a:pt x="2480" y="31"/>
                    </a:lnTo>
                    <a:lnTo>
                      <a:pt x="2510" y="31"/>
                    </a:lnTo>
                    <a:cubicBezTo>
                      <a:pt x="2510" y="31"/>
                      <a:pt x="2510" y="31"/>
                      <a:pt x="2541" y="31"/>
                    </a:cubicBezTo>
                    <a:lnTo>
                      <a:pt x="2510" y="0"/>
                    </a:lnTo>
                    <a:cubicBezTo>
                      <a:pt x="2510" y="0"/>
                      <a:pt x="2510" y="0"/>
                      <a:pt x="2480" y="0"/>
                    </a:cubicBezTo>
                    <a:cubicBezTo>
                      <a:pt x="2449" y="0"/>
                      <a:pt x="2449" y="0"/>
                      <a:pt x="2417" y="0"/>
                    </a:cubicBezTo>
                    <a:cubicBezTo>
                      <a:pt x="2386" y="0"/>
                      <a:pt x="2356" y="0"/>
                      <a:pt x="2325" y="0"/>
                    </a:cubicBezTo>
                    <a:lnTo>
                      <a:pt x="2293" y="0"/>
                    </a:lnTo>
                    <a:cubicBezTo>
                      <a:pt x="2262" y="0"/>
                      <a:pt x="2262" y="0"/>
                      <a:pt x="2262" y="0"/>
                    </a:cubicBezTo>
                    <a:lnTo>
                      <a:pt x="2232" y="0"/>
                    </a:lnTo>
                    <a:lnTo>
                      <a:pt x="2201" y="0"/>
                    </a:lnTo>
                    <a:cubicBezTo>
                      <a:pt x="2169" y="0"/>
                      <a:pt x="2169" y="0"/>
                      <a:pt x="2169" y="0"/>
                    </a:cubicBezTo>
                    <a:cubicBezTo>
                      <a:pt x="2138" y="0"/>
                      <a:pt x="2108" y="0"/>
                      <a:pt x="2076" y="0"/>
                    </a:cubicBezTo>
                    <a:cubicBezTo>
                      <a:pt x="2076" y="0"/>
                      <a:pt x="2076" y="0"/>
                      <a:pt x="2045" y="0"/>
                    </a:cubicBezTo>
                    <a:cubicBezTo>
                      <a:pt x="2014" y="0"/>
                      <a:pt x="2014" y="0"/>
                      <a:pt x="1984" y="0"/>
                    </a:cubicBezTo>
                    <a:cubicBezTo>
                      <a:pt x="1953" y="0"/>
                      <a:pt x="1953" y="0"/>
                      <a:pt x="1953" y="0"/>
                    </a:cubicBezTo>
                    <a:cubicBezTo>
                      <a:pt x="1921" y="0"/>
                      <a:pt x="1921" y="0"/>
                      <a:pt x="1890" y="0"/>
                    </a:cubicBezTo>
                    <a:lnTo>
                      <a:pt x="1890" y="0"/>
                    </a:lnTo>
                    <a:cubicBezTo>
                      <a:pt x="1890" y="0"/>
                      <a:pt x="1890" y="0"/>
                      <a:pt x="1860" y="0"/>
                    </a:cubicBezTo>
                    <a:cubicBezTo>
                      <a:pt x="1860" y="0"/>
                      <a:pt x="1860" y="0"/>
                      <a:pt x="1829" y="0"/>
                    </a:cubicBezTo>
                    <a:lnTo>
                      <a:pt x="1829" y="31"/>
                    </a:lnTo>
                    <a:cubicBezTo>
                      <a:pt x="1829" y="62"/>
                      <a:pt x="1829" y="62"/>
                      <a:pt x="1797" y="62"/>
                    </a:cubicBezTo>
                    <a:lnTo>
                      <a:pt x="1797" y="62"/>
                    </a:lnTo>
                    <a:cubicBezTo>
                      <a:pt x="1797" y="62"/>
                      <a:pt x="1736" y="31"/>
                      <a:pt x="1673" y="31"/>
                    </a:cubicBezTo>
                    <a:lnTo>
                      <a:pt x="1642" y="31"/>
                    </a:lnTo>
                    <a:cubicBezTo>
                      <a:pt x="1642" y="31"/>
                      <a:pt x="1642" y="31"/>
                      <a:pt x="1612" y="31"/>
                    </a:cubicBezTo>
                    <a:lnTo>
                      <a:pt x="1612" y="31"/>
                    </a:lnTo>
                    <a:cubicBezTo>
                      <a:pt x="1612" y="31"/>
                      <a:pt x="1612" y="31"/>
                      <a:pt x="1581" y="31"/>
                    </a:cubicBezTo>
                    <a:lnTo>
                      <a:pt x="1549" y="31"/>
                    </a:lnTo>
                    <a:lnTo>
                      <a:pt x="1549" y="31"/>
                    </a:lnTo>
                    <a:cubicBezTo>
                      <a:pt x="1518" y="31"/>
                      <a:pt x="1518" y="31"/>
                      <a:pt x="1518" y="31"/>
                    </a:cubicBezTo>
                    <a:lnTo>
                      <a:pt x="1488" y="31"/>
                    </a:lnTo>
                    <a:cubicBezTo>
                      <a:pt x="1488" y="31"/>
                      <a:pt x="1518" y="31"/>
                      <a:pt x="1518" y="62"/>
                    </a:cubicBezTo>
                    <a:cubicBezTo>
                      <a:pt x="1518" y="93"/>
                      <a:pt x="1488" y="93"/>
                      <a:pt x="1488" y="93"/>
                    </a:cubicBezTo>
                    <a:cubicBezTo>
                      <a:pt x="1488" y="124"/>
                      <a:pt x="1488" y="124"/>
                      <a:pt x="1488" y="124"/>
                    </a:cubicBezTo>
                    <a:cubicBezTo>
                      <a:pt x="1457" y="124"/>
                      <a:pt x="1457" y="124"/>
                      <a:pt x="1457" y="124"/>
                    </a:cubicBezTo>
                    <a:cubicBezTo>
                      <a:pt x="1457" y="124"/>
                      <a:pt x="1394" y="93"/>
                      <a:pt x="1333" y="93"/>
                    </a:cubicBezTo>
                    <a:cubicBezTo>
                      <a:pt x="1301" y="93"/>
                      <a:pt x="1301" y="93"/>
                      <a:pt x="1271" y="62"/>
                    </a:cubicBezTo>
                    <a:cubicBezTo>
                      <a:pt x="1271" y="62"/>
                      <a:pt x="1271" y="62"/>
                      <a:pt x="1240" y="62"/>
                    </a:cubicBezTo>
                    <a:cubicBezTo>
                      <a:pt x="1240" y="62"/>
                      <a:pt x="1240" y="62"/>
                      <a:pt x="1208" y="62"/>
                    </a:cubicBezTo>
                    <a:cubicBezTo>
                      <a:pt x="1240" y="62"/>
                      <a:pt x="1240" y="93"/>
                      <a:pt x="1240" y="93"/>
                    </a:cubicBezTo>
                    <a:cubicBezTo>
                      <a:pt x="1208" y="124"/>
                      <a:pt x="1177" y="124"/>
                      <a:pt x="1177" y="124"/>
                    </a:cubicBezTo>
                    <a:cubicBezTo>
                      <a:pt x="1147" y="124"/>
                      <a:pt x="1116" y="93"/>
                      <a:pt x="1116" y="93"/>
                    </a:cubicBezTo>
                    <a:lnTo>
                      <a:pt x="1085" y="93"/>
                    </a:lnTo>
                    <a:lnTo>
                      <a:pt x="1053" y="93"/>
                    </a:lnTo>
                    <a:lnTo>
                      <a:pt x="1053" y="93"/>
                    </a:lnTo>
                    <a:cubicBezTo>
                      <a:pt x="1023" y="93"/>
                      <a:pt x="1023" y="124"/>
                      <a:pt x="992" y="124"/>
                    </a:cubicBezTo>
                    <a:lnTo>
                      <a:pt x="961" y="124"/>
                    </a:lnTo>
                    <a:cubicBezTo>
                      <a:pt x="929" y="93"/>
                      <a:pt x="929" y="93"/>
                      <a:pt x="929" y="62"/>
                    </a:cubicBezTo>
                    <a:lnTo>
                      <a:pt x="929" y="62"/>
                    </a:lnTo>
                    <a:lnTo>
                      <a:pt x="929" y="62"/>
                    </a:lnTo>
                    <a:cubicBezTo>
                      <a:pt x="899" y="93"/>
                      <a:pt x="837" y="93"/>
                      <a:pt x="805" y="93"/>
                    </a:cubicBezTo>
                    <a:cubicBezTo>
                      <a:pt x="775" y="93"/>
                      <a:pt x="775" y="93"/>
                      <a:pt x="744" y="93"/>
                    </a:cubicBezTo>
                    <a:lnTo>
                      <a:pt x="713" y="93"/>
                    </a:lnTo>
                    <a:lnTo>
                      <a:pt x="681" y="93"/>
                    </a:lnTo>
                    <a:cubicBezTo>
                      <a:pt x="651" y="93"/>
                      <a:pt x="651" y="93"/>
                      <a:pt x="651" y="93"/>
                    </a:cubicBezTo>
                    <a:cubicBezTo>
                      <a:pt x="651" y="93"/>
                      <a:pt x="620" y="93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55"/>
                      <a:pt x="589" y="155"/>
                    </a:cubicBezTo>
                    <a:cubicBezTo>
                      <a:pt x="589" y="155"/>
                      <a:pt x="589" y="155"/>
                      <a:pt x="557" y="155"/>
                    </a:cubicBezTo>
                    <a:lnTo>
                      <a:pt x="557" y="155"/>
                    </a:lnTo>
                    <a:lnTo>
                      <a:pt x="527" y="155"/>
                    </a:lnTo>
                    <a:cubicBezTo>
                      <a:pt x="496" y="155"/>
                      <a:pt x="496" y="155"/>
                      <a:pt x="465" y="155"/>
                    </a:cubicBezTo>
                    <a:lnTo>
                      <a:pt x="465" y="155"/>
                    </a:ln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65" y="155"/>
                      <a:pt x="465" y="155"/>
                      <a:pt x="465" y="155"/>
                    </a:cubicBezTo>
                    <a:cubicBezTo>
                      <a:pt x="465" y="155"/>
                      <a:pt x="465" y="155"/>
                      <a:pt x="433" y="155"/>
                    </a:cubicBezTo>
                    <a:cubicBezTo>
                      <a:pt x="465" y="186"/>
                      <a:pt x="465" y="186"/>
                      <a:pt x="465" y="186"/>
                    </a:cubicBezTo>
                    <a:cubicBezTo>
                      <a:pt x="465" y="186"/>
                      <a:pt x="465" y="217"/>
                      <a:pt x="433" y="217"/>
                    </a:cubicBezTo>
                    <a:lnTo>
                      <a:pt x="433" y="217"/>
                    </a:lnTo>
                    <a:cubicBezTo>
                      <a:pt x="433" y="248"/>
                      <a:pt x="403" y="248"/>
                      <a:pt x="403" y="248"/>
                    </a:cubicBezTo>
                    <a:cubicBezTo>
                      <a:pt x="372" y="279"/>
                      <a:pt x="341" y="279"/>
                      <a:pt x="309" y="279"/>
                    </a:cubicBezTo>
                    <a:lnTo>
                      <a:pt x="309" y="279"/>
                    </a:lnTo>
                    <a:cubicBezTo>
                      <a:pt x="309" y="279"/>
                      <a:pt x="309" y="279"/>
                      <a:pt x="279" y="279"/>
                    </a:cubicBezTo>
                    <a:cubicBezTo>
                      <a:pt x="279" y="279"/>
                      <a:pt x="248" y="279"/>
                      <a:pt x="217" y="279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55" y="310"/>
                      <a:pt x="155" y="310"/>
                      <a:pt x="124" y="310"/>
                    </a:cubicBezTo>
                    <a:lnTo>
                      <a:pt x="124" y="310"/>
                    </a:lnTo>
                    <a:cubicBezTo>
                      <a:pt x="124" y="310"/>
                      <a:pt x="124" y="310"/>
                      <a:pt x="93" y="310"/>
                    </a:cubicBezTo>
                    <a:lnTo>
                      <a:pt x="93" y="310"/>
                    </a:lnTo>
                    <a:cubicBezTo>
                      <a:pt x="61" y="310"/>
                      <a:pt x="61" y="310"/>
                      <a:pt x="61" y="310"/>
                    </a:cubicBezTo>
                    <a:lnTo>
                      <a:pt x="31" y="310"/>
                    </a:lnTo>
                    <a:lnTo>
                      <a:pt x="0" y="310"/>
                    </a:lnTo>
                    <a:cubicBezTo>
                      <a:pt x="0" y="310"/>
                      <a:pt x="31" y="310"/>
                      <a:pt x="61" y="310"/>
                    </a:cubicBezTo>
                    <a:cubicBezTo>
                      <a:pt x="93" y="310"/>
                      <a:pt x="93" y="310"/>
                      <a:pt x="124" y="341"/>
                    </a:cubicBezTo>
                    <a:lnTo>
                      <a:pt x="124" y="341"/>
                    </a:lnTo>
                    <a:lnTo>
                      <a:pt x="124" y="341"/>
                    </a:lnTo>
                    <a:cubicBezTo>
                      <a:pt x="155" y="341"/>
                      <a:pt x="155" y="341"/>
                      <a:pt x="185" y="341"/>
                    </a:cubicBezTo>
                    <a:cubicBezTo>
                      <a:pt x="185" y="341"/>
                      <a:pt x="185" y="341"/>
                      <a:pt x="217" y="341"/>
                    </a:cubicBezTo>
                    <a:lnTo>
                      <a:pt x="217" y="341"/>
                    </a:lnTo>
                    <a:cubicBezTo>
                      <a:pt x="248" y="341"/>
                      <a:pt x="248" y="341"/>
                      <a:pt x="279" y="341"/>
                    </a:cubicBezTo>
                    <a:lnTo>
                      <a:pt x="279" y="341"/>
                    </a:lnTo>
                    <a:lnTo>
                      <a:pt x="279" y="341"/>
                    </a:lnTo>
                    <a:cubicBezTo>
                      <a:pt x="309" y="341"/>
                      <a:pt x="309" y="372"/>
                      <a:pt x="309" y="372"/>
                    </a:cubicBezTo>
                    <a:cubicBezTo>
                      <a:pt x="309" y="403"/>
                      <a:pt x="279" y="403"/>
                      <a:pt x="279" y="403"/>
                    </a:cubicBezTo>
                    <a:lnTo>
                      <a:pt x="279" y="403"/>
                    </a:lnTo>
                    <a:cubicBezTo>
                      <a:pt x="248" y="403"/>
                      <a:pt x="185" y="403"/>
                      <a:pt x="155" y="403"/>
                    </a:cubicBezTo>
                    <a:cubicBezTo>
                      <a:pt x="155" y="403"/>
                      <a:pt x="155" y="403"/>
                      <a:pt x="155" y="434"/>
                    </a:cubicBezTo>
                    <a:lnTo>
                      <a:pt x="155" y="434"/>
                    </a:lnTo>
                    <a:cubicBezTo>
                      <a:pt x="185" y="434"/>
                      <a:pt x="185" y="434"/>
                      <a:pt x="217" y="403"/>
                    </a:cubicBezTo>
                    <a:lnTo>
                      <a:pt x="217" y="403"/>
                    </a:lnTo>
                    <a:lnTo>
                      <a:pt x="248" y="403"/>
                    </a:lnTo>
                    <a:cubicBezTo>
                      <a:pt x="248" y="403"/>
                      <a:pt x="248" y="403"/>
                      <a:pt x="248" y="434"/>
                    </a:cubicBezTo>
                    <a:cubicBezTo>
                      <a:pt x="248" y="434"/>
                      <a:pt x="248" y="434"/>
                      <a:pt x="279" y="434"/>
                    </a:cubicBezTo>
                    <a:lnTo>
                      <a:pt x="279" y="403"/>
                    </a:lnTo>
                    <a:cubicBezTo>
                      <a:pt x="309" y="403"/>
                      <a:pt x="309" y="403"/>
                      <a:pt x="309" y="403"/>
                    </a:cubicBezTo>
                    <a:cubicBezTo>
                      <a:pt x="341" y="403"/>
                      <a:pt x="341" y="434"/>
                      <a:pt x="341" y="434"/>
                    </a:cubicBezTo>
                    <a:lnTo>
                      <a:pt x="341" y="434"/>
                    </a:lnTo>
                    <a:cubicBezTo>
                      <a:pt x="341" y="434"/>
                      <a:pt x="341" y="434"/>
                      <a:pt x="372" y="434"/>
                    </a:cubicBezTo>
                    <a:cubicBezTo>
                      <a:pt x="403" y="403"/>
                      <a:pt x="403" y="403"/>
                      <a:pt x="433" y="403"/>
                    </a:cubicBezTo>
                    <a:cubicBezTo>
                      <a:pt x="465" y="403"/>
                      <a:pt x="465" y="403"/>
                      <a:pt x="496" y="403"/>
                    </a:cubicBezTo>
                    <a:cubicBezTo>
                      <a:pt x="527" y="434"/>
                      <a:pt x="589" y="434"/>
                      <a:pt x="651" y="434"/>
                    </a:cubicBezTo>
                    <a:lnTo>
                      <a:pt x="651" y="434"/>
                    </a:lnTo>
                    <a:cubicBezTo>
                      <a:pt x="681" y="434"/>
                      <a:pt x="681" y="434"/>
                      <a:pt x="681" y="434"/>
                    </a:cubicBezTo>
                    <a:lnTo>
                      <a:pt x="681" y="434"/>
                    </a:lnTo>
                    <a:cubicBezTo>
                      <a:pt x="681" y="434"/>
                      <a:pt x="681" y="434"/>
                      <a:pt x="713" y="434"/>
                    </a:cubicBezTo>
                    <a:cubicBezTo>
                      <a:pt x="713" y="434"/>
                      <a:pt x="713" y="434"/>
                      <a:pt x="744" y="465"/>
                    </a:cubicBezTo>
                    <a:cubicBezTo>
                      <a:pt x="744" y="465"/>
                      <a:pt x="744" y="465"/>
                      <a:pt x="744" y="496"/>
                    </a:cubicBezTo>
                    <a:lnTo>
                      <a:pt x="744" y="496"/>
                    </a:lnTo>
                    <a:cubicBezTo>
                      <a:pt x="744" y="496"/>
                      <a:pt x="775" y="496"/>
                      <a:pt x="805" y="496"/>
                    </a:cubicBezTo>
                    <a:cubicBezTo>
                      <a:pt x="805" y="527"/>
                      <a:pt x="837" y="527"/>
                      <a:pt x="837" y="558"/>
                    </a:cubicBezTo>
                    <a:lnTo>
                      <a:pt x="837" y="558"/>
                    </a:lnTo>
                    <a:lnTo>
                      <a:pt x="868" y="558"/>
                    </a:lnTo>
                    <a:lnTo>
                      <a:pt x="868" y="589"/>
                    </a:lnTo>
                    <a:lnTo>
                      <a:pt x="868" y="589"/>
                    </a:lnTo>
                    <a:lnTo>
                      <a:pt x="868" y="589"/>
                    </a:lnTo>
                    <a:cubicBezTo>
                      <a:pt x="899" y="589"/>
                      <a:pt x="899" y="589"/>
                      <a:pt x="899" y="589"/>
                    </a:cubicBezTo>
                    <a:cubicBezTo>
                      <a:pt x="899" y="620"/>
                      <a:pt x="899" y="620"/>
                      <a:pt x="899" y="620"/>
                    </a:cubicBezTo>
                    <a:cubicBezTo>
                      <a:pt x="929" y="620"/>
                      <a:pt x="929" y="651"/>
                      <a:pt x="929" y="651"/>
                    </a:cubicBezTo>
                    <a:lnTo>
                      <a:pt x="929" y="682"/>
                    </a:lnTo>
                    <a:cubicBezTo>
                      <a:pt x="992" y="713"/>
                      <a:pt x="992" y="713"/>
                      <a:pt x="992" y="713"/>
                    </a:cubicBezTo>
                    <a:cubicBezTo>
                      <a:pt x="899" y="744"/>
                      <a:pt x="899" y="744"/>
                      <a:pt x="899" y="744"/>
                    </a:cubicBezTo>
                    <a:lnTo>
                      <a:pt x="899" y="744"/>
                    </a:lnTo>
                    <a:lnTo>
                      <a:pt x="899" y="744"/>
                    </a:lnTo>
                    <a:lnTo>
                      <a:pt x="929" y="744"/>
                    </a:lnTo>
                    <a:lnTo>
                      <a:pt x="929" y="744"/>
                    </a:lnTo>
                    <a:lnTo>
                      <a:pt x="961" y="744"/>
                    </a:lnTo>
                    <a:lnTo>
                      <a:pt x="961" y="744"/>
                    </a:lnTo>
                    <a:lnTo>
                      <a:pt x="961" y="713"/>
                    </a:lnTo>
                    <a:cubicBezTo>
                      <a:pt x="992" y="713"/>
                      <a:pt x="992" y="713"/>
                      <a:pt x="1023" y="713"/>
                    </a:cubicBezTo>
                    <a:cubicBezTo>
                      <a:pt x="1023" y="713"/>
                      <a:pt x="1023" y="713"/>
                      <a:pt x="1053" y="713"/>
                    </a:cubicBezTo>
                    <a:cubicBezTo>
                      <a:pt x="1053" y="744"/>
                      <a:pt x="1116" y="744"/>
                      <a:pt x="1147" y="775"/>
                    </a:cubicBezTo>
                    <a:cubicBezTo>
                      <a:pt x="1147" y="775"/>
                      <a:pt x="1177" y="775"/>
                      <a:pt x="1177" y="806"/>
                    </a:cubicBezTo>
                    <a:lnTo>
                      <a:pt x="1177" y="806"/>
                    </a:lnTo>
                    <a:lnTo>
                      <a:pt x="1177" y="806"/>
                    </a:lnTo>
                    <a:cubicBezTo>
                      <a:pt x="1177" y="806"/>
                      <a:pt x="1177" y="806"/>
                      <a:pt x="1177" y="837"/>
                    </a:cubicBezTo>
                    <a:cubicBezTo>
                      <a:pt x="1208" y="837"/>
                      <a:pt x="1177" y="868"/>
                      <a:pt x="1177" y="868"/>
                    </a:cubicBezTo>
                    <a:cubicBezTo>
                      <a:pt x="1177" y="868"/>
                      <a:pt x="1177" y="868"/>
                      <a:pt x="1177" y="899"/>
                    </a:cubicBezTo>
                    <a:cubicBezTo>
                      <a:pt x="1177" y="899"/>
                      <a:pt x="1177" y="899"/>
                      <a:pt x="1147" y="930"/>
                    </a:cubicBezTo>
                    <a:lnTo>
                      <a:pt x="1147" y="930"/>
                    </a:lnTo>
                    <a:cubicBezTo>
                      <a:pt x="1147" y="930"/>
                      <a:pt x="1116" y="961"/>
                      <a:pt x="1085" y="961"/>
                    </a:cubicBezTo>
                    <a:lnTo>
                      <a:pt x="1085" y="961"/>
                    </a:lnTo>
                    <a:cubicBezTo>
                      <a:pt x="1053" y="961"/>
                      <a:pt x="1023" y="961"/>
                      <a:pt x="1023" y="961"/>
                    </a:cubicBezTo>
                    <a:cubicBezTo>
                      <a:pt x="1023" y="992"/>
                      <a:pt x="1023" y="992"/>
                      <a:pt x="1023" y="992"/>
                    </a:cubicBezTo>
                    <a:cubicBezTo>
                      <a:pt x="1023" y="992"/>
                      <a:pt x="1023" y="1023"/>
                      <a:pt x="992" y="1023"/>
                    </a:cubicBezTo>
                    <a:lnTo>
                      <a:pt x="992" y="1023"/>
                    </a:lnTo>
                    <a:lnTo>
                      <a:pt x="992" y="1023"/>
                    </a:lnTo>
                    <a:lnTo>
                      <a:pt x="992" y="1054"/>
                    </a:lnTo>
                    <a:cubicBezTo>
                      <a:pt x="992" y="1085"/>
                      <a:pt x="1023" y="1085"/>
                      <a:pt x="1023" y="1085"/>
                    </a:cubicBezTo>
                    <a:cubicBezTo>
                      <a:pt x="1053" y="1116"/>
                      <a:pt x="1053" y="1116"/>
                      <a:pt x="1085" y="1147"/>
                    </a:cubicBezTo>
                    <a:lnTo>
                      <a:pt x="1085" y="1147"/>
                    </a:lnTo>
                    <a:lnTo>
                      <a:pt x="1085" y="1178"/>
                    </a:lnTo>
                    <a:cubicBezTo>
                      <a:pt x="1116" y="1147"/>
                      <a:pt x="1116" y="1116"/>
                      <a:pt x="1116" y="1116"/>
                    </a:cubicBezTo>
                    <a:cubicBezTo>
                      <a:pt x="1147" y="1116"/>
                      <a:pt x="1147" y="1147"/>
                      <a:pt x="1147" y="1147"/>
                    </a:cubicBezTo>
                    <a:cubicBezTo>
                      <a:pt x="1147" y="1147"/>
                      <a:pt x="1147" y="1147"/>
                      <a:pt x="1177" y="1147"/>
                    </a:cubicBezTo>
                    <a:lnTo>
                      <a:pt x="1177" y="1147"/>
                    </a:lnTo>
                    <a:cubicBezTo>
                      <a:pt x="1208" y="1178"/>
                      <a:pt x="1208" y="1178"/>
                      <a:pt x="1208" y="1178"/>
                    </a:cubicBezTo>
                    <a:cubicBezTo>
                      <a:pt x="1208" y="1209"/>
                      <a:pt x="1208" y="1209"/>
                      <a:pt x="1208" y="1209"/>
                    </a:cubicBezTo>
                    <a:cubicBezTo>
                      <a:pt x="1177" y="1209"/>
                      <a:pt x="1177" y="1209"/>
                      <a:pt x="1177" y="1209"/>
                    </a:cubicBezTo>
                    <a:cubicBezTo>
                      <a:pt x="1177" y="1240"/>
                      <a:pt x="1177" y="1240"/>
                      <a:pt x="1177" y="1270"/>
                    </a:cubicBezTo>
                    <a:lnTo>
                      <a:pt x="1177" y="1270"/>
                    </a:lnTo>
                    <a:cubicBezTo>
                      <a:pt x="1177" y="1302"/>
                      <a:pt x="1208" y="1333"/>
                      <a:pt x="1208" y="1333"/>
                    </a:cubicBezTo>
                    <a:cubicBezTo>
                      <a:pt x="1208" y="1333"/>
                      <a:pt x="1208" y="1333"/>
                      <a:pt x="1240" y="1333"/>
                    </a:cubicBezTo>
                    <a:lnTo>
                      <a:pt x="1240" y="1364"/>
                    </a:lnTo>
                    <a:lnTo>
                      <a:pt x="1240" y="1364"/>
                    </a:lnTo>
                    <a:lnTo>
                      <a:pt x="1271" y="1364"/>
                    </a:lnTo>
                    <a:cubicBezTo>
                      <a:pt x="1271" y="1364"/>
                      <a:pt x="1271" y="1364"/>
                      <a:pt x="1301" y="1394"/>
                    </a:cubicBezTo>
                    <a:lnTo>
                      <a:pt x="1301" y="1394"/>
                    </a:lnTo>
                    <a:cubicBezTo>
                      <a:pt x="1301" y="1394"/>
                      <a:pt x="1301" y="1394"/>
                      <a:pt x="1301" y="1426"/>
                    </a:cubicBezTo>
                    <a:lnTo>
                      <a:pt x="1333" y="1426"/>
                    </a:lnTo>
                    <a:lnTo>
                      <a:pt x="1333" y="1426"/>
                    </a:lnTo>
                    <a:cubicBezTo>
                      <a:pt x="1333" y="1394"/>
                      <a:pt x="1333" y="1394"/>
                      <a:pt x="1364" y="1394"/>
                    </a:cubicBezTo>
                    <a:lnTo>
                      <a:pt x="1364" y="1394"/>
                    </a:lnTo>
                    <a:lnTo>
                      <a:pt x="1364" y="1394"/>
                    </a:lnTo>
                    <a:lnTo>
                      <a:pt x="1364" y="1394"/>
                    </a:lnTo>
                    <a:cubicBezTo>
                      <a:pt x="1364" y="1394"/>
                      <a:pt x="1364" y="1394"/>
                      <a:pt x="1394" y="1394"/>
                    </a:cubicBezTo>
                    <a:lnTo>
                      <a:pt x="1394" y="1394"/>
                    </a:lnTo>
                    <a:lnTo>
                      <a:pt x="1425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94"/>
                      <a:pt x="1488" y="1394"/>
                      <a:pt x="1488" y="1426"/>
                    </a:cubicBezTo>
                    <a:cubicBezTo>
                      <a:pt x="1488" y="1426"/>
                      <a:pt x="1457" y="1426"/>
                      <a:pt x="1457" y="1457"/>
                    </a:cubicBezTo>
                    <a:lnTo>
                      <a:pt x="1457" y="1457"/>
                    </a:lnTo>
                    <a:cubicBezTo>
                      <a:pt x="1488" y="1457"/>
                      <a:pt x="1488" y="1457"/>
                      <a:pt x="1488" y="1457"/>
                    </a:cubicBezTo>
                    <a:cubicBezTo>
                      <a:pt x="1518" y="1457"/>
                      <a:pt x="1518" y="1457"/>
                      <a:pt x="1518" y="1457"/>
                    </a:cubicBezTo>
                    <a:cubicBezTo>
                      <a:pt x="1518" y="1457"/>
                      <a:pt x="1518" y="1457"/>
                      <a:pt x="1549" y="1457"/>
                    </a:cubicBezTo>
                    <a:lnTo>
                      <a:pt x="1549" y="1457"/>
                    </a:lnTo>
                    <a:lnTo>
                      <a:pt x="1549" y="1457"/>
                    </a:lnTo>
                    <a:cubicBezTo>
                      <a:pt x="1549" y="1426"/>
                      <a:pt x="1549" y="1426"/>
                      <a:pt x="1581" y="1426"/>
                    </a:cubicBezTo>
                    <a:lnTo>
                      <a:pt x="1581" y="1426"/>
                    </a:lnTo>
                    <a:cubicBezTo>
                      <a:pt x="1581" y="1394"/>
                      <a:pt x="1581" y="1394"/>
                      <a:pt x="1581" y="1394"/>
                    </a:cubicBezTo>
                    <a:cubicBezTo>
                      <a:pt x="1581" y="1394"/>
                      <a:pt x="1581" y="1394"/>
                      <a:pt x="1581" y="1364"/>
                    </a:cubicBezTo>
                    <a:cubicBezTo>
                      <a:pt x="1581" y="1364"/>
                      <a:pt x="1549" y="1364"/>
                      <a:pt x="1549" y="1333"/>
                    </a:cubicBezTo>
                    <a:lnTo>
                      <a:pt x="1549" y="1333"/>
                    </a:lnTo>
                    <a:cubicBezTo>
                      <a:pt x="1549" y="1333"/>
                      <a:pt x="1549" y="1333"/>
                      <a:pt x="1549" y="1302"/>
                    </a:cubicBezTo>
                    <a:lnTo>
                      <a:pt x="1581" y="1270"/>
                    </a:lnTo>
                    <a:cubicBezTo>
                      <a:pt x="1581" y="1270"/>
                      <a:pt x="1581" y="1270"/>
                      <a:pt x="1612" y="1270"/>
                    </a:cubicBezTo>
                    <a:cubicBezTo>
                      <a:pt x="1612" y="1270"/>
                      <a:pt x="1612" y="1270"/>
                      <a:pt x="1612" y="1240"/>
                    </a:cubicBezTo>
                    <a:lnTo>
                      <a:pt x="1642" y="1240"/>
                    </a:lnTo>
                    <a:lnTo>
                      <a:pt x="1642" y="1240"/>
                    </a:lnTo>
                    <a:cubicBezTo>
                      <a:pt x="1673" y="1240"/>
                      <a:pt x="1673" y="1240"/>
                      <a:pt x="1673" y="1240"/>
                    </a:cubicBezTo>
                    <a:cubicBezTo>
                      <a:pt x="1581" y="1178"/>
                      <a:pt x="1581" y="1178"/>
                      <a:pt x="1581" y="1178"/>
                    </a:cubicBezTo>
                    <a:cubicBezTo>
                      <a:pt x="1673" y="1178"/>
                      <a:pt x="1673" y="1178"/>
                      <a:pt x="1673" y="1178"/>
                    </a:cubicBezTo>
                    <a:lnTo>
                      <a:pt x="1673" y="1178"/>
                    </a:lnTo>
                    <a:cubicBezTo>
                      <a:pt x="1673" y="1147"/>
                      <a:pt x="1673" y="1147"/>
                      <a:pt x="1673" y="1116"/>
                    </a:cubicBezTo>
                    <a:cubicBezTo>
                      <a:pt x="1705" y="1116"/>
                      <a:pt x="1705" y="1116"/>
                      <a:pt x="1736" y="1116"/>
                    </a:cubicBezTo>
                    <a:lnTo>
                      <a:pt x="1736" y="1116"/>
                    </a:lnTo>
                    <a:lnTo>
                      <a:pt x="1766" y="1116"/>
                    </a:lnTo>
                    <a:cubicBezTo>
                      <a:pt x="1766" y="1085"/>
                      <a:pt x="1766" y="1085"/>
                      <a:pt x="1797" y="1085"/>
                    </a:cubicBezTo>
                    <a:lnTo>
                      <a:pt x="1797" y="1085"/>
                    </a:lnTo>
                    <a:lnTo>
                      <a:pt x="1829" y="1085"/>
                    </a:lnTo>
                    <a:lnTo>
                      <a:pt x="1829" y="1085"/>
                    </a:lnTo>
                    <a:lnTo>
                      <a:pt x="1860" y="1085"/>
                    </a:lnTo>
                    <a:lnTo>
                      <a:pt x="1890" y="1085"/>
                    </a:lnTo>
                    <a:lnTo>
                      <a:pt x="1921" y="1085"/>
                    </a:lnTo>
                    <a:lnTo>
                      <a:pt x="1953" y="1085"/>
                    </a:lnTo>
                    <a:lnTo>
                      <a:pt x="1984" y="1085"/>
                    </a:lnTo>
                    <a:cubicBezTo>
                      <a:pt x="1984" y="1085"/>
                      <a:pt x="2014" y="1085"/>
                      <a:pt x="2014" y="1054"/>
                    </a:cubicBezTo>
                    <a:cubicBezTo>
                      <a:pt x="2045" y="1054"/>
                      <a:pt x="2045" y="1054"/>
                      <a:pt x="2045" y="1023"/>
                    </a:cubicBezTo>
                    <a:cubicBezTo>
                      <a:pt x="2076" y="1023"/>
                      <a:pt x="2076" y="1023"/>
                      <a:pt x="2076" y="1023"/>
                    </a:cubicBezTo>
                    <a:cubicBezTo>
                      <a:pt x="2076" y="992"/>
                      <a:pt x="2076" y="992"/>
                      <a:pt x="2076" y="992"/>
                    </a:cubicBezTo>
                    <a:cubicBezTo>
                      <a:pt x="2108" y="961"/>
                      <a:pt x="2108" y="961"/>
                      <a:pt x="2138" y="961"/>
                    </a:cubicBezTo>
                    <a:lnTo>
                      <a:pt x="2138" y="930"/>
                    </a:lnTo>
                    <a:lnTo>
                      <a:pt x="2169" y="930"/>
                    </a:lnTo>
                    <a:lnTo>
                      <a:pt x="2169" y="930"/>
                    </a:lnTo>
                    <a:cubicBezTo>
                      <a:pt x="2201" y="930"/>
                      <a:pt x="2201" y="930"/>
                      <a:pt x="2201" y="930"/>
                    </a:cubicBezTo>
                    <a:lnTo>
                      <a:pt x="2201" y="930"/>
                    </a:lnTo>
                    <a:lnTo>
                      <a:pt x="2232" y="930"/>
                    </a:lnTo>
                    <a:cubicBezTo>
                      <a:pt x="2232" y="930"/>
                      <a:pt x="2232" y="930"/>
                      <a:pt x="2262" y="930"/>
                    </a:cubicBezTo>
                    <a:lnTo>
                      <a:pt x="2262" y="930"/>
                    </a:lnTo>
                    <a:lnTo>
                      <a:pt x="2293" y="930"/>
                    </a:lnTo>
                    <a:lnTo>
                      <a:pt x="2293" y="930"/>
                    </a:lnTo>
                    <a:cubicBezTo>
                      <a:pt x="2325" y="930"/>
                      <a:pt x="2325" y="930"/>
                      <a:pt x="2325" y="930"/>
                    </a:cubicBezTo>
                    <a:lnTo>
                      <a:pt x="2325" y="930"/>
                    </a:lnTo>
                    <a:cubicBezTo>
                      <a:pt x="2356" y="930"/>
                      <a:pt x="2356" y="930"/>
                      <a:pt x="2356" y="930"/>
                    </a:cubicBezTo>
                    <a:cubicBezTo>
                      <a:pt x="2356" y="930"/>
                      <a:pt x="2356" y="930"/>
                      <a:pt x="2386" y="930"/>
                    </a:cubicBezTo>
                    <a:cubicBezTo>
                      <a:pt x="2386" y="930"/>
                      <a:pt x="2417" y="930"/>
                      <a:pt x="2449" y="899"/>
                    </a:cubicBezTo>
                    <a:cubicBezTo>
                      <a:pt x="2480" y="899"/>
                      <a:pt x="2510" y="899"/>
                      <a:pt x="2541" y="899"/>
                    </a:cubicBezTo>
                    <a:cubicBezTo>
                      <a:pt x="2541" y="899"/>
                      <a:pt x="2541" y="899"/>
                      <a:pt x="2573" y="868"/>
                    </a:cubicBezTo>
                    <a:lnTo>
                      <a:pt x="2573" y="868"/>
                    </a:lnTo>
                    <a:cubicBezTo>
                      <a:pt x="2573" y="868"/>
                      <a:pt x="2573" y="868"/>
                      <a:pt x="2604" y="86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76" name="Freeform 168">
                <a:extLst>
                  <a:ext uri="{FF2B5EF4-FFF2-40B4-BE49-F238E27FC236}">
                    <a16:creationId xmlns:a16="http://schemas.microsoft.com/office/drawing/2014/main" xmlns="" id="{E0DDCFD5-C234-4A16-A628-3412AF38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525" y="765175"/>
                <a:ext cx="79375" cy="11113"/>
              </a:xfrm>
              <a:custGeom>
                <a:avLst/>
                <a:gdLst>
                  <a:gd name="T0" fmla="*/ 62 w 219"/>
                  <a:gd name="T1" fmla="*/ 31 h 32"/>
                  <a:gd name="T2" fmla="*/ 62 w 219"/>
                  <a:gd name="T3" fmla="*/ 31 h 32"/>
                  <a:gd name="T4" fmla="*/ 94 w 219"/>
                  <a:gd name="T5" fmla="*/ 31 h 32"/>
                  <a:gd name="T6" fmla="*/ 155 w 219"/>
                  <a:gd name="T7" fmla="*/ 31 h 32"/>
                  <a:gd name="T8" fmla="*/ 218 w 219"/>
                  <a:gd name="T9" fmla="*/ 0 h 32"/>
                  <a:gd name="T10" fmla="*/ 218 w 219"/>
                  <a:gd name="T11" fmla="*/ 0 h 32"/>
                  <a:gd name="T12" fmla="*/ 155 w 219"/>
                  <a:gd name="T13" fmla="*/ 0 h 32"/>
                  <a:gd name="T14" fmla="*/ 124 w 219"/>
                  <a:gd name="T15" fmla="*/ 0 h 32"/>
                  <a:gd name="T16" fmla="*/ 94 w 219"/>
                  <a:gd name="T17" fmla="*/ 0 h 32"/>
                  <a:gd name="T18" fmla="*/ 62 w 219"/>
                  <a:gd name="T19" fmla="*/ 0 h 32"/>
                  <a:gd name="T20" fmla="*/ 62 w 219"/>
                  <a:gd name="T21" fmla="*/ 0 h 32"/>
                  <a:gd name="T22" fmla="*/ 0 w 219"/>
                  <a:gd name="T23" fmla="*/ 0 h 32"/>
                  <a:gd name="T24" fmla="*/ 0 w 219"/>
                  <a:gd name="T25" fmla="*/ 0 h 32"/>
                  <a:gd name="T26" fmla="*/ 0 w 219"/>
                  <a:gd name="T27" fmla="*/ 0 h 32"/>
                  <a:gd name="T28" fmla="*/ 0 w 219"/>
                  <a:gd name="T29" fmla="*/ 31 h 32"/>
                  <a:gd name="T30" fmla="*/ 31 w 219"/>
                  <a:gd name="T31" fmla="*/ 31 h 32"/>
                  <a:gd name="T32" fmla="*/ 62 w 219"/>
                  <a:gd name="T3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94" y="31"/>
                    </a:lnTo>
                    <a:cubicBezTo>
                      <a:pt x="124" y="31"/>
                      <a:pt x="124" y="31"/>
                      <a:pt x="155" y="31"/>
                    </a:cubicBezTo>
                    <a:cubicBezTo>
                      <a:pt x="186" y="31"/>
                      <a:pt x="186" y="31"/>
                      <a:pt x="218" y="0"/>
                    </a:cubicBezTo>
                    <a:lnTo>
                      <a:pt x="218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24" y="0"/>
                    </a:lnTo>
                    <a:lnTo>
                      <a:pt x="94" y="0"/>
                    </a:lnTo>
                    <a:cubicBezTo>
                      <a:pt x="94" y="0"/>
                      <a:pt x="94" y="0"/>
                      <a:pt x="62" y="0"/>
                    </a:cubicBezTo>
                    <a:lnTo>
                      <a:pt x="62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31" y="31"/>
                    </a:cubicBezTo>
                    <a:lnTo>
                      <a:pt x="62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7" name="Freeform 169">
                <a:extLst>
                  <a:ext uri="{FF2B5EF4-FFF2-40B4-BE49-F238E27FC236}">
                    <a16:creationId xmlns:a16="http://schemas.microsoft.com/office/drawing/2014/main" xmlns="" id="{1AD8D53C-B3EE-4501-A3BA-02F40B88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122363"/>
                <a:ext cx="146050" cy="55562"/>
              </a:xfrm>
              <a:custGeom>
                <a:avLst/>
                <a:gdLst>
                  <a:gd name="T0" fmla="*/ 341 w 404"/>
                  <a:gd name="T1" fmla="*/ 93 h 156"/>
                  <a:gd name="T2" fmla="*/ 341 w 404"/>
                  <a:gd name="T3" fmla="*/ 93 h 156"/>
                  <a:gd name="T4" fmla="*/ 372 w 404"/>
                  <a:gd name="T5" fmla="*/ 93 h 156"/>
                  <a:gd name="T6" fmla="*/ 372 w 404"/>
                  <a:gd name="T7" fmla="*/ 93 h 156"/>
                  <a:gd name="T8" fmla="*/ 403 w 404"/>
                  <a:gd name="T9" fmla="*/ 62 h 156"/>
                  <a:gd name="T10" fmla="*/ 403 w 404"/>
                  <a:gd name="T11" fmla="*/ 31 h 156"/>
                  <a:gd name="T12" fmla="*/ 403 w 404"/>
                  <a:gd name="T13" fmla="*/ 0 h 156"/>
                  <a:gd name="T14" fmla="*/ 372 w 404"/>
                  <a:gd name="T15" fmla="*/ 0 h 156"/>
                  <a:gd name="T16" fmla="*/ 341 w 404"/>
                  <a:gd name="T17" fmla="*/ 31 h 156"/>
                  <a:gd name="T18" fmla="*/ 341 w 404"/>
                  <a:gd name="T19" fmla="*/ 31 h 156"/>
                  <a:gd name="T20" fmla="*/ 341 w 404"/>
                  <a:gd name="T21" fmla="*/ 31 h 156"/>
                  <a:gd name="T22" fmla="*/ 311 w 404"/>
                  <a:gd name="T23" fmla="*/ 31 h 156"/>
                  <a:gd name="T24" fmla="*/ 311 w 404"/>
                  <a:gd name="T25" fmla="*/ 0 h 156"/>
                  <a:gd name="T26" fmla="*/ 279 w 404"/>
                  <a:gd name="T27" fmla="*/ 0 h 156"/>
                  <a:gd name="T28" fmla="*/ 279 w 404"/>
                  <a:gd name="T29" fmla="*/ 0 h 156"/>
                  <a:gd name="T30" fmla="*/ 248 w 404"/>
                  <a:gd name="T31" fmla="*/ 31 h 156"/>
                  <a:gd name="T32" fmla="*/ 217 w 404"/>
                  <a:gd name="T33" fmla="*/ 31 h 156"/>
                  <a:gd name="T34" fmla="*/ 187 w 404"/>
                  <a:gd name="T35" fmla="*/ 31 h 156"/>
                  <a:gd name="T36" fmla="*/ 187 w 404"/>
                  <a:gd name="T37" fmla="*/ 62 h 156"/>
                  <a:gd name="T38" fmla="*/ 187 w 404"/>
                  <a:gd name="T39" fmla="*/ 62 h 156"/>
                  <a:gd name="T40" fmla="*/ 155 w 404"/>
                  <a:gd name="T41" fmla="*/ 31 h 156"/>
                  <a:gd name="T42" fmla="*/ 155 w 404"/>
                  <a:gd name="T43" fmla="*/ 31 h 156"/>
                  <a:gd name="T44" fmla="*/ 155 w 404"/>
                  <a:gd name="T45" fmla="*/ 31 h 156"/>
                  <a:gd name="T46" fmla="*/ 124 w 404"/>
                  <a:gd name="T47" fmla="*/ 31 h 156"/>
                  <a:gd name="T48" fmla="*/ 124 w 404"/>
                  <a:gd name="T49" fmla="*/ 31 h 156"/>
                  <a:gd name="T50" fmla="*/ 124 w 404"/>
                  <a:gd name="T51" fmla="*/ 62 h 156"/>
                  <a:gd name="T52" fmla="*/ 124 w 404"/>
                  <a:gd name="T53" fmla="*/ 62 h 156"/>
                  <a:gd name="T54" fmla="*/ 94 w 404"/>
                  <a:gd name="T55" fmla="*/ 31 h 156"/>
                  <a:gd name="T56" fmla="*/ 94 w 404"/>
                  <a:gd name="T57" fmla="*/ 31 h 156"/>
                  <a:gd name="T58" fmla="*/ 94 w 404"/>
                  <a:gd name="T59" fmla="*/ 62 h 156"/>
                  <a:gd name="T60" fmla="*/ 63 w 404"/>
                  <a:gd name="T61" fmla="*/ 62 h 156"/>
                  <a:gd name="T62" fmla="*/ 31 w 404"/>
                  <a:gd name="T63" fmla="*/ 93 h 156"/>
                  <a:gd name="T64" fmla="*/ 31 w 404"/>
                  <a:gd name="T65" fmla="*/ 93 h 156"/>
                  <a:gd name="T66" fmla="*/ 0 w 404"/>
                  <a:gd name="T67" fmla="*/ 93 h 156"/>
                  <a:gd name="T68" fmla="*/ 0 w 404"/>
                  <a:gd name="T69" fmla="*/ 93 h 156"/>
                  <a:gd name="T70" fmla="*/ 31 w 404"/>
                  <a:gd name="T71" fmla="*/ 124 h 156"/>
                  <a:gd name="T72" fmla="*/ 31 w 404"/>
                  <a:gd name="T73" fmla="*/ 124 h 156"/>
                  <a:gd name="T74" fmla="*/ 31 w 404"/>
                  <a:gd name="T75" fmla="*/ 124 h 156"/>
                  <a:gd name="T76" fmla="*/ 63 w 404"/>
                  <a:gd name="T77" fmla="*/ 124 h 156"/>
                  <a:gd name="T78" fmla="*/ 155 w 404"/>
                  <a:gd name="T79" fmla="*/ 155 h 156"/>
                  <a:gd name="T80" fmla="*/ 155 w 404"/>
                  <a:gd name="T81" fmla="*/ 155 h 156"/>
                  <a:gd name="T82" fmla="*/ 155 w 404"/>
                  <a:gd name="T83" fmla="*/ 155 h 156"/>
                  <a:gd name="T84" fmla="*/ 217 w 404"/>
                  <a:gd name="T85" fmla="*/ 124 h 156"/>
                  <a:gd name="T86" fmla="*/ 279 w 404"/>
                  <a:gd name="T87" fmla="*/ 124 h 156"/>
                  <a:gd name="T88" fmla="*/ 311 w 404"/>
                  <a:gd name="T89" fmla="*/ 124 h 156"/>
                  <a:gd name="T90" fmla="*/ 311 w 404"/>
                  <a:gd name="T91" fmla="*/ 93 h 156"/>
                  <a:gd name="T92" fmla="*/ 341 w 404"/>
                  <a:gd name="T93" fmla="*/ 9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04" h="156">
                    <a:moveTo>
                      <a:pt x="341" y="93"/>
                    </a:moveTo>
                    <a:lnTo>
                      <a:pt x="341" y="93"/>
                    </a:lnTo>
                    <a:cubicBezTo>
                      <a:pt x="372" y="93"/>
                      <a:pt x="372" y="93"/>
                      <a:pt x="372" y="93"/>
                    </a:cubicBezTo>
                    <a:lnTo>
                      <a:pt x="372" y="93"/>
                    </a:lnTo>
                    <a:cubicBezTo>
                      <a:pt x="372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372" y="0"/>
                    </a:lnTo>
                    <a:cubicBezTo>
                      <a:pt x="372" y="31"/>
                      <a:pt x="372" y="31"/>
                      <a:pt x="341" y="31"/>
                    </a:cubicBezTo>
                    <a:lnTo>
                      <a:pt x="341" y="31"/>
                    </a:lnTo>
                    <a:lnTo>
                      <a:pt x="341" y="31"/>
                    </a:lnTo>
                    <a:cubicBezTo>
                      <a:pt x="341" y="31"/>
                      <a:pt x="341" y="31"/>
                      <a:pt x="311" y="31"/>
                    </a:cubicBezTo>
                    <a:cubicBezTo>
                      <a:pt x="311" y="0"/>
                      <a:pt x="311" y="0"/>
                      <a:pt x="311" y="0"/>
                    </a:cubicBezTo>
                    <a:cubicBezTo>
                      <a:pt x="279" y="0"/>
                      <a:pt x="279" y="0"/>
                      <a:pt x="279" y="0"/>
                    </a:cubicBezTo>
                    <a:lnTo>
                      <a:pt x="279" y="0"/>
                    </a:lnTo>
                    <a:cubicBezTo>
                      <a:pt x="279" y="31"/>
                      <a:pt x="248" y="31"/>
                      <a:pt x="248" y="31"/>
                    </a:cubicBezTo>
                    <a:lnTo>
                      <a:pt x="217" y="31"/>
                    </a:lnTo>
                    <a:cubicBezTo>
                      <a:pt x="217" y="31"/>
                      <a:pt x="217" y="31"/>
                      <a:pt x="187" y="31"/>
                    </a:cubicBezTo>
                    <a:lnTo>
                      <a:pt x="187" y="62"/>
                    </a:lnTo>
                    <a:lnTo>
                      <a:pt x="187" y="62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124" y="31"/>
                    </a:lnTo>
                    <a:lnTo>
                      <a:pt x="124" y="62"/>
                    </a:lnTo>
                    <a:lnTo>
                      <a:pt x="124" y="62"/>
                    </a:lnTo>
                    <a:cubicBezTo>
                      <a:pt x="94" y="62"/>
                      <a:pt x="94" y="62"/>
                      <a:pt x="94" y="31"/>
                    </a:cubicBezTo>
                    <a:lnTo>
                      <a:pt x="94" y="31"/>
                    </a:lnTo>
                    <a:cubicBezTo>
                      <a:pt x="94" y="31"/>
                      <a:pt x="94" y="31"/>
                      <a:pt x="94" y="62"/>
                    </a:cubicBezTo>
                    <a:lnTo>
                      <a:pt x="63" y="62"/>
                    </a:lnTo>
                    <a:cubicBezTo>
                      <a:pt x="63" y="93"/>
                      <a:pt x="31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31" y="93"/>
                      <a:pt x="31" y="124"/>
                      <a:pt x="31" y="124"/>
                    </a:cubicBezTo>
                    <a:lnTo>
                      <a:pt x="31" y="124"/>
                    </a:lnTo>
                    <a:lnTo>
                      <a:pt x="31" y="124"/>
                    </a:lnTo>
                    <a:lnTo>
                      <a:pt x="63" y="124"/>
                    </a:lnTo>
                    <a:cubicBezTo>
                      <a:pt x="94" y="124"/>
                      <a:pt x="124" y="155"/>
                      <a:pt x="155" y="155"/>
                    </a:cubicBezTo>
                    <a:lnTo>
                      <a:pt x="155" y="155"/>
                    </a:lnTo>
                    <a:lnTo>
                      <a:pt x="155" y="155"/>
                    </a:lnTo>
                    <a:cubicBezTo>
                      <a:pt x="187" y="155"/>
                      <a:pt x="187" y="155"/>
                      <a:pt x="217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cubicBezTo>
                      <a:pt x="279" y="124"/>
                      <a:pt x="279" y="124"/>
                      <a:pt x="311" y="124"/>
                    </a:cubicBezTo>
                    <a:cubicBezTo>
                      <a:pt x="311" y="124"/>
                      <a:pt x="311" y="124"/>
                      <a:pt x="311" y="93"/>
                    </a:cubicBezTo>
                    <a:lnTo>
                      <a:pt x="341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8" name="Freeform 170">
                <a:extLst>
                  <a:ext uri="{FF2B5EF4-FFF2-40B4-BE49-F238E27FC236}">
                    <a16:creationId xmlns:a16="http://schemas.microsoft.com/office/drawing/2014/main" xmlns="" id="{86F31008-1DFF-484E-88BA-72621846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613" y="2147888"/>
                <a:ext cx="44450" cy="34925"/>
              </a:xfrm>
              <a:custGeom>
                <a:avLst/>
                <a:gdLst>
                  <a:gd name="T0" fmla="*/ 62 w 125"/>
                  <a:gd name="T1" fmla="*/ 62 h 95"/>
                  <a:gd name="T2" fmla="*/ 62 w 125"/>
                  <a:gd name="T3" fmla="*/ 62 h 95"/>
                  <a:gd name="T4" fmla="*/ 31 w 125"/>
                  <a:gd name="T5" fmla="*/ 0 h 95"/>
                  <a:gd name="T6" fmla="*/ 0 w 125"/>
                  <a:gd name="T7" fmla="*/ 0 h 95"/>
                  <a:gd name="T8" fmla="*/ 0 w 125"/>
                  <a:gd name="T9" fmla="*/ 0 h 95"/>
                  <a:gd name="T10" fmla="*/ 0 w 125"/>
                  <a:gd name="T11" fmla="*/ 31 h 95"/>
                  <a:gd name="T12" fmla="*/ 62 w 125"/>
                  <a:gd name="T13" fmla="*/ 62 h 95"/>
                  <a:gd name="T14" fmla="*/ 62 w 125"/>
                  <a:gd name="T15" fmla="*/ 62 h 95"/>
                  <a:gd name="T16" fmla="*/ 93 w 125"/>
                  <a:gd name="T17" fmla="*/ 62 h 95"/>
                  <a:gd name="T18" fmla="*/ 93 w 125"/>
                  <a:gd name="T19" fmla="*/ 94 h 95"/>
                  <a:gd name="T20" fmla="*/ 93 w 125"/>
                  <a:gd name="T21" fmla="*/ 94 h 95"/>
                  <a:gd name="T22" fmla="*/ 124 w 125"/>
                  <a:gd name="T23" fmla="*/ 94 h 95"/>
                  <a:gd name="T24" fmla="*/ 124 w 125"/>
                  <a:gd name="T25" fmla="*/ 94 h 95"/>
                  <a:gd name="T26" fmla="*/ 124 w 125"/>
                  <a:gd name="T27" fmla="*/ 62 h 95"/>
                  <a:gd name="T28" fmla="*/ 62 w 125"/>
                  <a:gd name="T29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95">
                    <a:moveTo>
                      <a:pt x="62" y="62"/>
                    </a:moveTo>
                    <a:lnTo>
                      <a:pt x="62" y="62"/>
                    </a:lnTo>
                    <a:cubicBezTo>
                      <a:pt x="62" y="31"/>
                      <a:pt x="31" y="31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31" y="31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94"/>
                      <a:pt x="93" y="94"/>
                      <a:pt x="93" y="94"/>
                    </a:cubicBezTo>
                    <a:lnTo>
                      <a:pt x="93" y="94"/>
                    </a:lnTo>
                    <a:cubicBezTo>
                      <a:pt x="93" y="94"/>
                      <a:pt x="93" y="94"/>
                      <a:pt x="124" y="94"/>
                    </a:cubicBezTo>
                    <a:lnTo>
                      <a:pt x="124" y="94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93" y="62"/>
                      <a:pt x="62" y="62"/>
                      <a:pt x="62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79" name="Freeform 171">
                <a:extLst>
                  <a:ext uri="{FF2B5EF4-FFF2-40B4-BE49-F238E27FC236}">
                    <a16:creationId xmlns:a16="http://schemas.microsoft.com/office/drawing/2014/main" xmlns="" id="{F3E19DD6-0AAB-4773-84D6-4154A2664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3" y="2182813"/>
                <a:ext cx="11112" cy="1587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0 w 32"/>
                  <a:gd name="T5" fmla="*/ 0 h 1"/>
                  <a:gd name="T6" fmla="*/ 0 w 32"/>
                  <a:gd name="T7" fmla="*/ 0 h 1"/>
                  <a:gd name="T8" fmla="*/ 31 w 32"/>
                  <a:gd name="T9" fmla="*/ 0 h 1"/>
                  <a:gd name="T10" fmla="*/ 31 w 32"/>
                  <a:gd name="T11" fmla="*/ 0 h 1"/>
                  <a:gd name="T12" fmla="*/ 31 w 32"/>
                  <a:gd name="T13" fmla="*/ 0 h 1"/>
                  <a:gd name="T14" fmla="*/ 0 w 3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0" name="Freeform 172">
                <a:extLst>
                  <a:ext uri="{FF2B5EF4-FFF2-40B4-BE49-F238E27FC236}">
                    <a16:creationId xmlns:a16="http://schemas.microsoft.com/office/drawing/2014/main" xmlns="" id="{FD83E05F-26C3-4269-A214-3E5F5AB0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2125663"/>
                <a:ext cx="44450" cy="22225"/>
              </a:xfrm>
              <a:custGeom>
                <a:avLst/>
                <a:gdLst>
                  <a:gd name="T0" fmla="*/ 92 w 125"/>
                  <a:gd name="T1" fmla="*/ 32 h 63"/>
                  <a:gd name="T2" fmla="*/ 92 w 125"/>
                  <a:gd name="T3" fmla="*/ 32 h 63"/>
                  <a:gd name="T4" fmla="*/ 92 w 125"/>
                  <a:gd name="T5" fmla="*/ 32 h 63"/>
                  <a:gd name="T6" fmla="*/ 62 w 125"/>
                  <a:gd name="T7" fmla="*/ 32 h 63"/>
                  <a:gd name="T8" fmla="*/ 62 w 125"/>
                  <a:gd name="T9" fmla="*/ 32 h 63"/>
                  <a:gd name="T10" fmla="*/ 31 w 125"/>
                  <a:gd name="T11" fmla="*/ 32 h 63"/>
                  <a:gd name="T12" fmla="*/ 0 w 125"/>
                  <a:gd name="T13" fmla="*/ 0 h 63"/>
                  <a:gd name="T14" fmla="*/ 0 w 125"/>
                  <a:gd name="T15" fmla="*/ 0 h 63"/>
                  <a:gd name="T16" fmla="*/ 0 w 125"/>
                  <a:gd name="T17" fmla="*/ 0 h 63"/>
                  <a:gd name="T18" fmla="*/ 0 w 125"/>
                  <a:gd name="T19" fmla="*/ 0 h 63"/>
                  <a:gd name="T20" fmla="*/ 0 w 125"/>
                  <a:gd name="T21" fmla="*/ 32 h 63"/>
                  <a:gd name="T22" fmla="*/ 31 w 125"/>
                  <a:gd name="T23" fmla="*/ 32 h 63"/>
                  <a:gd name="T24" fmla="*/ 31 w 125"/>
                  <a:gd name="T25" fmla="*/ 32 h 63"/>
                  <a:gd name="T26" fmla="*/ 92 w 125"/>
                  <a:gd name="T27" fmla="*/ 62 h 63"/>
                  <a:gd name="T28" fmla="*/ 124 w 125"/>
                  <a:gd name="T29" fmla="*/ 62 h 63"/>
                  <a:gd name="T30" fmla="*/ 92 w 125"/>
                  <a:gd name="T31" fmla="*/ 3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63">
                    <a:moveTo>
                      <a:pt x="92" y="32"/>
                    </a:moveTo>
                    <a:lnTo>
                      <a:pt x="92" y="32"/>
                    </a:lnTo>
                    <a:lnTo>
                      <a:pt x="92" y="32"/>
                    </a:lnTo>
                    <a:lnTo>
                      <a:pt x="62" y="32"/>
                    </a:lnTo>
                    <a:lnTo>
                      <a:pt x="62" y="32"/>
                    </a:ln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31" y="32"/>
                      <a:pt x="31" y="32"/>
                      <a:pt x="31" y="32"/>
                    </a:cubicBezTo>
                    <a:lnTo>
                      <a:pt x="31" y="32"/>
                    </a:lnTo>
                    <a:cubicBezTo>
                      <a:pt x="62" y="32"/>
                      <a:pt x="92" y="62"/>
                      <a:pt x="92" y="62"/>
                    </a:cubicBez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32"/>
                      <a:pt x="124" y="32"/>
                      <a:pt x="92" y="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1" name="Freeform 173">
                <a:extLst>
                  <a:ext uri="{FF2B5EF4-FFF2-40B4-BE49-F238E27FC236}">
                    <a16:creationId xmlns:a16="http://schemas.microsoft.com/office/drawing/2014/main" xmlns="" id="{2CF8DB53-6B5C-4A42-AC5B-7E1769C8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2293938"/>
                <a:ext cx="100012" cy="44450"/>
              </a:xfrm>
              <a:custGeom>
                <a:avLst/>
                <a:gdLst>
                  <a:gd name="T0" fmla="*/ 0 w 280"/>
                  <a:gd name="T1" fmla="*/ 62 h 124"/>
                  <a:gd name="T2" fmla="*/ 0 w 280"/>
                  <a:gd name="T3" fmla="*/ 62 h 124"/>
                  <a:gd name="T4" fmla="*/ 0 w 280"/>
                  <a:gd name="T5" fmla="*/ 62 h 124"/>
                  <a:gd name="T6" fmla="*/ 0 w 280"/>
                  <a:gd name="T7" fmla="*/ 62 h 124"/>
                  <a:gd name="T8" fmla="*/ 31 w 280"/>
                  <a:gd name="T9" fmla="*/ 62 h 124"/>
                  <a:gd name="T10" fmla="*/ 31 w 280"/>
                  <a:gd name="T11" fmla="*/ 62 h 124"/>
                  <a:gd name="T12" fmla="*/ 31 w 280"/>
                  <a:gd name="T13" fmla="*/ 62 h 124"/>
                  <a:gd name="T14" fmla="*/ 62 w 280"/>
                  <a:gd name="T15" fmla="*/ 62 h 124"/>
                  <a:gd name="T16" fmla="*/ 62 w 280"/>
                  <a:gd name="T17" fmla="*/ 62 h 124"/>
                  <a:gd name="T18" fmla="*/ 93 w 280"/>
                  <a:gd name="T19" fmla="*/ 123 h 124"/>
                  <a:gd name="T20" fmla="*/ 93 w 280"/>
                  <a:gd name="T21" fmla="*/ 123 h 124"/>
                  <a:gd name="T22" fmla="*/ 93 w 280"/>
                  <a:gd name="T23" fmla="*/ 123 h 124"/>
                  <a:gd name="T24" fmla="*/ 93 w 280"/>
                  <a:gd name="T25" fmla="*/ 123 h 124"/>
                  <a:gd name="T26" fmla="*/ 93 w 280"/>
                  <a:gd name="T27" fmla="*/ 123 h 124"/>
                  <a:gd name="T28" fmla="*/ 93 w 280"/>
                  <a:gd name="T29" fmla="*/ 92 h 124"/>
                  <a:gd name="T30" fmla="*/ 124 w 280"/>
                  <a:gd name="T31" fmla="*/ 92 h 124"/>
                  <a:gd name="T32" fmla="*/ 124 w 280"/>
                  <a:gd name="T33" fmla="*/ 62 h 124"/>
                  <a:gd name="T34" fmla="*/ 124 w 280"/>
                  <a:gd name="T35" fmla="*/ 62 h 124"/>
                  <a:gd name="T36" fmla="*/ 155 w 280"/>
                  <a:gd name="T37" fmla="*/ 62 h 124"/>
                  <a:gd name="T38" fmla="*/ 155 w 280"/>
                  <a:gd name="T39" fmla="*/ 62 h 124"/>
                  <a:gd name="T40" fmla="*/ 155 w 280"/>
                  <a:gd name="T41" fmla="*/ 62 h 124"/>
                  <a:gd name="T42" fmla="*/ 186 w 280"/>
                  <a:gd name="T43" fmla="*/ 62 h 124"/>
                  <a:gd name="T44" fmla="*/ 186 w 280"/>
                  <a:gd name="T45" fmla="*/ 62 h 124"/>
                  <a:gd name="T46" fmla="*/ 186 w 280"/>
                  <a:gd name="T47" fmla="*/ 62 h 124"/>
                  <a:gd name="T48" fmla="*/ 186 w 280"/>
                  <a:gd name="T49" fmla="*/ 30 h 124"/>
                  <a:gd name="T50" fmla="*/ 217 w 280"/>
                  <a:gd name="T51" fmla="*/ 30 h 124"/>
                  <a:gd name="T52" fmla="*/ 217 w 280"/>
                  <a:gd name="T53" fmla="*/ 30 h 124"/>
                  <a:gd name="T54" fmla="*/ 248 w 280"/>
                  <a:gd name="T55" fmla="*/ 30 h 124"/>
                  <a:gd name="T56" fmla="*/ 248 w 280"/>
                  <a:gd name="T57" fmla="*/ 30 h 124"/>
                  <a:gd name="T58" fmla="*/ 248 w 280"/>
                  <a:gd name="T59" fmla="*/ 30 h 124"/>
                  <a:gd name="T60" fmla="*/ 279 w 280"/>
                  <a:gd name="T61" fmla="*/ 30 h 124"/>
                  <a:gd name="T62" fmla="*/ 217 w 280"/>
                  <a:gd name="T63" fmla="*/ 0 h 124"/>
                  <a:gd name="T64" fmla="*/ 186 w 280"/>
                  <a:gd name="T65" fmla="*/ 0 h 124"/>
                  <a:gd name="T66" fmla="*/ 186 w 280"/>
                  <a:gd name="T67" fmla="*/ 0 h 124"/>
                  <a:gd name="T68" fmla="*/ 155 w 280"/>
                  <a:gd name="T69" fmla="*/ 0 h 124"/>
                  <a:gd name="T70" fmla="*/ 155 w 280"/>
                  <a:gd name="T71" fmla="*/ 0 h 124"/>
                  <a:gd name="T72" fmla="*/ 155 w 280"/>
                  <a:gd name="T73" fmla="*/ 0 h 124"/>
                  <a:gd name="T74" fmla="*/ 124 w 280"/>
                  <a:gd name="T75" fmla="*/ 0 h 124"/>
                  <a:gd name="T76" fmla="*/ 62 w 280"/>
                  <a:gd name="T77" fmla="*/ 0 h 124"/>
                  <a:gd name="T78" fmla="*/ 62 w 280"/>
                  <a:gd name="T79" fmla="*/ 0 h 124"/>
                  <a:gd name="T80" fmla="*/ 62 w 280"/>
                  <a:gd name="T81" fmla="*/ 0 h 124"/>
                  <a:gd name="T82" fmla="*/ 62 w 280"/>
                  <a:gd name="T83" fmla="*/ 0 h 124"/>
                  <a:gd name="T84" fmla="*/ 62 w 280"/>
                  <a:gd name="T85" fmla="*/ 0 h 124"/>
                  <a:gd name="T86" fmla="*/ 31 w 280"/>
                  <a:gd name="T87" fmla="*/ 0 h 124"/>
                  <a:gd name="T88" fmla="*/ 31 w 280"/>
                  <a:gd name="T89" fmla="*/ 30 h 124"/>
                  <a:gd name="T90" fmla="*/ 0 w 280"/>
                  <a:gd name="T91" fmla="*/ 6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0" h="124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lnTo>
                      <a:pt x="31" y="62"/>
                    </a:lnTo>
                    <a:lnTo>
                      <a:pt x="31" y="62"/>
                    </a:ln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cubicBezTo>
                      <a:pt x="62" y="62"/>
                      <a:pt x="93" y="92"/>
                      <a:pt x="93" y="123"/>
                    </a:cubicBez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lnTo>
                      <a:pt x="93" y="123"/>
                    </a:ln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92"/>
                      <a:pt x="93" y="92"/>
                      <a:pt x="124" y="92"/>
                    </a:cubicBezTo>
                    <a:cubicBezTo>
                      <a:pt x="124" y="92"/>
                      <a:pt x="124" y="9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62"/>
                      <a:pt x="155" y="62"/>
                      <a:pt x="186" y="62"/>
                    </a:cubicBezTo>
                    <a:lnTo>
                      <a:pt x="186" y="62"/>
                    </a:lnTo>
                    <a:lnTo>
                      <a:pt x="186" y="62"/>
                    </a:lnTo>
                    <a:cubicBezTo>
                      <a:pt x="186" y="30"/>
                      <a:pt x="186" y="30"/>
                      <a:pt x="186" y="30"/>
                    </a:cubicBezTo>
                    <a:cubicBezTo>
                      <a:pt x="217" y="30"/>
                      <a:pt x="217" y="30"/>
                      <a:pt x="217" y="30"/>
                    </a:cubicBezTo>
                    <a:lnTo>
                      <a:pt x="217" y="30"/>
                    </a:lnTo>
                    <a:cubicBezTo>
                      <a:pt x="248" y="30"/>
                      <a:pt x="248" y="30"/>
                      <a:pt x="248" y="30"/>
                    </a:cubicBezTo>
                    <a:lnTo>
                      <a:pt x="248" y="30"/>
                    </a:lnTo>
                    <a:lnTo>
                      <a:pt x="248" y="30"/>
                    </a:lnTo>
                    <a:lnTo>
                      <a:pt x="279" y="30"/>
                    </a:lnTo>
                    <a:cubicBezTo>
                      <a:pt x="248" y="0"/>
                      <a:pt x="248" y="0"/>
                      <a:pt x="217" y="0"/>
                    </a:cubicBezTo>
                    <a:cubicBezTo>
                      <a:pt x="217" y="0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30"/>
                      <a:pt x="31" y="30"/>
                      <a:pt x="31" y="30"/>
                    </a:cubicBez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2" name="Freeform 174">
                <a:extLst>
                  <a:ext uri="{FF2B5EF4-FFF2-40B4-BE49-F238E27FC236}">
                    <a16:creationId xmlns:a16="http://schemas.microsoft.com/office/drawing/2014/main" xmlns="" id="{7370F512-E678-45BA-8B22-2B8737B36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512888"/>
                <a:ext cx="66675" cy="44450"/>
              </a:xfrm>
              <a:custGeom>
                <a:avLst/>
                <a:gdLst>
                  <a:gd name="T0" fmla="*/ 0 w 186"/>
                  <a:gd name="T1" fmla="*/ 92 h 125"/>
                  <a:gd name="T2" fmla="*/ 0 w 186"/>
                  <a:gd name="T3" fmla="*/ 92 h 125"/>
                  <a:gd name="T4" fmla="*/ 31 w 186"/>
                  <a:gd name="T5" fmla="*/ 92 h 125"/>
                  <a:gd name="T6" fmla="*/ 31 w 186"/>
                  <a:gd name="T7" fmla="*/ 92 h 125"/>
                  <a:gd name="T8" fmla="*/ 61 w 186"/>
                  <a:gd name="T9" fmla="*/ 92 h 125"/>
                  <a:gd name="T10" fmla="*/ 61 w 186"/>
                  <a:gd name="T11" fmla="*/ 92 h 125"/>
                  <a:gd name="T12" fmla="*/ 93 w 186"/>
                  <a:gd name="T13" fmla="*/ 62 h 125"/>
                  <a:gd name="T14" fmla="*/ 93 w 186"/>
                  <a:gd name="T15" fmla="*/ 62 h 125"/>
                  <a:gd name="T16" fmla="*/ 124 w 186"/>
                  <a:gd name="T17" fmla="*/ 62 h 125"/>
                  <a:gd name="T18" fmla="*/ 155 w 186"/>
                  <a:gd name="T19" fmla="*/ 62 h 125"/>
                  <a:gd name="T20" fmla="*/ 155 w 186"/>
                  <a:gd name="T21" fmla="*/ 92 h 125"/>
                  <a:gd name="T22" fmla="*/ 155 w 186"/>
                  <a:gd name="T23" fmla="*/ 92 h 125"/>
                  <a:gd name="T24" fmla="*/ 155 w 186"/>
                  <a:gd name="T25" fmla="*/ 124 h 125"/>
                  <a:gd name="T26" fmla="*/ 155 w 186"/>
                  <a:gd name="T27" fmla="*/ 124 h 125"/>
                  <a:gd name="T28" fmla="*/ 155 w 186"/>
                  <a:gd name="T29" fmla="*/ 124 h 125"/>
                  <a:gd name="T30" fmla="*/ 185 w 186"/>
                  <a:gd name="T31" fmla="*/ 124 h 125"/>
                  <a:gd name="T32" fmla="*/ 185 w 186"/>
                  <a:gd name="T33" fmla="*/ 124 h 125"/>
                  <a:gd name="T34" fmla="*/ 185 w 186"/>
                  <a:gd name="T35" fmla="*/ 92 h 125"/>
                  <a:gd name="T36" fmla="*/ 185 w 186"/>
                  <a:gd name="T37" fmla="*/ 62 h 125"/>
                  <a:gd name="T38" fmla="*/ 185 w 186"/>
                  <a:gd name="T39" fmla="*/ 62 h 125"/>
                  <a:gd name="T40" fmla="*/ 185 w 186"/>
                  <a:gd name="T41" fmla="*/ 31 h 125"/>
                  <a:gd name="T42" fmla="*/ 185 w 186"/>
                  <a:gd name="T43" fmla="*/ 31 h 125"/>
                  <a:gd name="T44" fmla="*/ 185 w 186"/>
                  <a:gd name="T45" fmla="*/ 31 h 125"/>
                  <a:gd name="T46" fmla="*/ 185 w 186"/>
                  <a:gd name="T47" fmla="*/ 0 h 125"/>
                  <a:gd name="T48" fmla="*/ 185 w 186"/>
                  <a:gd name="T49" fmla="*/ 0 h 125"/>
                  <a:gd name="T50" fmla="*/ 155 w 186"/>
                  <a:gd name="T51" fmla="*/ 31 h 125"/>
                  <a:gd name="T52" fmla="*/ 124 w 186"/>
                  <a:gd name="T53" fmla="*/ 31 h 125"/>
                  <a:gd name="T54" fmla="*/ 93 w 186"/>
                  <a:gd name="T55" fmla="*/ 0 h 125"/>
                  <a:gd name="T56" fmla="*/ 31 w 186"/>
                  <a:gd name="T57" fmla="*/ 31 h 125"/>
                  <a:gd name="T58" fmla="*/ 0 w 186"/>
                  <a:gd name="T59" fmla="*/ 9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6" h="125">
                    <a:moveTo>
                      <a:pt x="0" y="92"/>
                    </a:moveTo>
                    <a:lnTo>
                      <a:pt x="0" y="92"/>
                    </a:lnTo>
                    <a:cubicBezTo>
                      <a:pt x="0" y="92"/>
                      <a:pt x="0" y="92"/>
                      <a:pt x="31" y="92"/>
                    </a:cubicBezTo>
                    <a:lnTo>
                      <a:pt x="31" y="92"/>
                    </a:lnTo>
                    <a:cubicBezTo>
                      <a:pt x="61" y="92"/>
                      <a:pt x="61" y="92"/>
                      <a:pt x="61" y="92"/>
                    </a:cubicBezTo>
                    <a:lnTo>
                      <a:pt x="61" y="92"/>
                    </a:lnTo>
                    <a:cubicBezTo>
                      <a:pt x="61" y="92"/>
                      <a:pt x="93" y="92"/>
                      <a:pt x="93" y="62"/>
                    </a:cubicBezTo>
                    <a:lnTo>
                      <a:pt x="93" y="62"/>
                    </a:lnTo>
                    <a:cubicBezTo>
                      <a:pt x="124" y="62"/>
                      <a:pt x="124" y="62"/>
                      <a:pt x="124" y="62"/>
                    </a:cubicBezTo>
                    <a:cubicBezTo>
                      <a:pt x="124" y="62"/>
                      <a:pt x="124" y="62"/>
                      <a:pt x="155" y="62"/>
                    </a:cubicBezTo>
                    <a:cubicBezTo>
                      <a:pt x="155" y="92"/>
                      <a:pt x="155" y="92"/>
                      <a:pt x="155" y="92"/>
                    </a:cubicBezTo>
                    <a:lnTo>
                      <a:pt x="155" y="92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4"/>
                    </a:lnTo>
                    <a:cubicBezTo>
                      <a:pt x="155" y="124"/>
                      <a:pt x="155" y="124"/>
                      <a:pt x="185" y="124"/>
                    </a:cubicBezTo>
                    <a:lnTo>
                      <a:pt x="185" y="124"/>
                    </a:ln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62"/>
                      <a:pt x="185" y="62"/>
                      <a:pt x="185" y="62"/>
                    </a:cubicBezTo>
                    <a:lnTo>
                      <a:pt x="185" y="62"/>
                    </a:lnTo>
                    <a:lnTo>
                      <a:pt x="185" y="31"/>
                    </a:lnTo>
                    <a:lnTo>
                      <a:pt x="185" y="31"/>
                    </a:lnTo>
                    <a:lnTo>
                      <a:pt x="185" y="31"/>
                    </a:lnTo>
                    <a:cubicBezTo>
                      <a:pt x="185" y="0"/>
                      <a:pt x="185" y="0"/>
                      <a:pt x="185" y="0"/>
                    </a:cubicBezTo>
                    <a:lnTo>
                      <a:pt x="185" y="0"/>
                    </a:lnTo>
                    <a:cubicBezTo>
                      <a:pt x="185" y="31"/>
                      <a:pt x="155" y="31"/>
                      <a:pt x="155" y="31"/>
                    </a:cubicBezTo>
                    <a:cubicBezTo>
                      <a:pt x="124" y="31"/>
                      <a:pt x="124" y="31"/>
                      <a:pt x="124" y="31"/>
                    </a:cubicBezTo>
                    <a:cubicBezTo>
                      <a:pt x="124" y="31"/>
                      <a:pt x="124" y="0"/>
                      <a:pt x="93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0" y="62"/>
                      <a:pt x="0" y="62"/>
                      <a:pt x="0" y="9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3" name="Freeform 175">
                <a:extLst>
                  <a:ext uri="{FF2B5EF4-FFF2-40B4-BE49-F238E27FC236}">
                    <a16:creationId xmlns:a16="http://schemas.microsoft.com/office/drawing/2014/main" xmlns="" id="{EDC4AE3D-FDDC-4885-A28B-A8E27A043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1524000"/>
                <a:ext cx="66675" cy="77788"/>
              </a:xfrm>
              <a:custGeom>
                <a:avLst/>
                <a:gdLst>
                  <a:gd name="T0" fmla="*/ 0 w 187"/>
                  <a:gd name="T1" fmla="*/ 61 h 218"/>
                  <a:gd name="T2" fmla="*/ 0 w 187"/>
                  <a:gd name="T3" fmla="*/ 61 h 218"/>
                  <a:gd name="T4" fmla="*/ 0 w 187"/>
                  <a:gd name="T5" fmla="*/ 61 h 218"/>
                  <a:gd name="T6" fmla="*/ 30 w 187"/>
                  <a:gd name="T7" fmla="*/ 61 h 218"/>
                  <a:gd name="T8" fmla="*/ 30 w 187"/>
                  <a:gd name="T9" fmla="*/ 61 h 218"/>
                  <a:gd name="T10" fmla="*/ 62 w 187"/>
                  <a:gd name="T11" fmla="*/ 93 h 218"/>
                  <a:gd name="T12" fmla="*/ 62 w 187"/>
                  <a:gd name="T13" fmla="*/ 124 h 218"/>
                  <a:gd name="T14" fmla="*/ 62 w 187"/>
                  <a:gd name="T15" fmla="*/ 155 h 218"/>
                  <a:gd name="T16" fmla="*/ 62 w 187"/>
                  <a:gd name="T17" fmla="*/ 185 h 218"/>
                  <a:gd name="T18" fmla="*/ 93 w 187"/>
                  <a:gd name="T19" fmla="*/ 217 h 218"/>
                  <a:gd name="T20" fmla="*/ 93 w 187"/>
                  <a:gd name="T21" fmla="*/ 217 h 218"/>
                  <a:gd name="T22" fmla="*/ 93 w 187"/>
                  <a:gd name="T23" fmla="*/ 217 h 218"/>
                  <a:gd name="T24" fmla="*/ 124 w 187"/>
                  <a:gd name="T25" fmla="*/ 217 h 218"/>
                  <a:gd name="T26" fmla="*/ 124 w 187"/>
                  <a:gd name="T27" fmla="*/ 217 h 218"/>
                  <a:gd name="T28" fmla="*/ 154 w 187"/>
                  <a:gd name="T29" fmla="*/ 185 h 218"/>
                  <a:gd name="T30" fmla="*/ 154 w 187"/>
                  <a:gd name="T31" fmla="*/ 185 h 218"/>
                  <a:gd name="T32" fmla="*/ 154 w 187"/>
                  <a:gd name="T33" fmla="*/ 185 h 218"/>
                  <a:gd name="T34" fmla="*/ 186 w 187"/>
                  <a:gd name="T35" fmla="*/ 185 h 218"/>
                  <a:gd name="T36" fmla="*/ 186 w 187"/>
                  <a:gd name="T37" fmla="*/ 155 h 218"/>
                  <a:gd name="T38" fmla="*/ 186 w 187"/>
                  <a:gd name="T39" fmla="*/ 124 h 218"/>
                  <a:gd name="T40" fmla="*/ 186 w 187"/>
                  <a:gd name="T41" fmla="*/ 124 h 218"/>
                  <a:gd name="T42" fmla="*/ 186 w 187"/>
                  <a:gd name="T43" fmla="*/ 124 h 218"/>
                  <a:gd name="T44" fmla="*/ 154 w 187"/>
                  <a:gd name="T45" fmla="*/ 93 h 218"/>
                  <a:gd name="T46" fmla="*/ 154 w 187"/>
                  <a:gd name="T47" fmla="*/ 93 h 218"/>
                  <a:gd name="T48" fmla="*/ 124 w 187"/>
                  <a:gd name="T49" fmla="*/ 61 h 218"/>
                  <a:gd name="T50" fmla="*/ 124 w 187"/>
                  <a:gd name="T51" fmla="*/ 61 h 218"/>
                  <a:gd name="T52" fmla="*/ 124 w 187"/>
                  <a:gd name="T53" fmla="*/ 61 h 218"/>
                  <a:gd name="T54" fmla="*/ 124 w 187"/>
                  <a:gd name="T55" fmla="*/ 0 h 218"/>
                  <a:gd name="T56" fmla="*/ 154 w 187"/>
                  <a:gd name="T57" fmla="*/ 0 h 218"/>
                  <a:gd name="T58" fmla="*/ 154 w 187"/>
                  <a:gd name="T59" fmla="*/ 0 h 218"/>
                  <a:gd name="T60" fmla="*/ 186 w 187"/>
                  <a:gd name="T61" fmla="*/ 31 h 218"/>
                  <a:gd name="T62" fmla="*/ 186 w 187"/>
                  <a:gd name="T63" fmla="*/ 0 h 218"/>
                  <a:gd name="T64" fmla="*/ 186 w 187"/>
                  <a:gd name="T65" fmla="*/ 0 h 218"/>
                  <a:gd name="T66" fmla="*/ 186 w 187"/>
                  <a:gd name="T67" fmla="*/ 0 h 218"/>
                  <a:gd name="T68" fmla="*/ 186 w 187"/>
                  <a:gd name="T69" fmla="*/ 0 h 218"/>
                  <a:gd name="T70" fmla="*/ 186 w 187"/>
                  <a:gd name="T71" fmla="*/ 0 h 218"/>
                  <a:gd name="T72" fmla="*/ 154 w 187"/>
                  <a:gd name="T73" fmla="*/ 0 h 218"/>
                  <a:gd name="T74" fmla="*/ 124 w 187"/>
                  <a:gd name="T75" fmla="*/ 0 h 218"/>
                  <a:gd name="T76" fmla="*/ 62 w 187"/>
                  <a:gd name="T77" fmla="*/ 31 h 218"/>
                  <a:gd name="T78" fmla="*/ 62 w 187"/>
                  <a:gd name="T79" fmla="*/ 31 h 218"/>
                  <a:gd name="T80" fmla="*/ 0 w 187"/>
                  <a:gd name="T81" fmla="*/ 61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7" h="218">
                    <a:moveTo>
                      <a:pt x="0" y="61"/>
                    </a:moveTo>
                    <a:lnTo>
                      <a:pt x="0" y="61"/>
                    </a:lnTo>
                    <a:lnTo>
                      <a:pt x="0" y="61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62" y="93"/>
                    </a:lnTo>
                    <a:cubicBezTo>
                      <a:pt x="62" y="124"/>
                      <a:pt x="62" y="124"/>
                      <a:pt x="62" y="124"/>
                    </a:cubicBezTo>
                    <a:cubicBezTo>
                      <a:pt x="62" y="155"/>
                      <a:pt x="62" y="155"/>
                      <a:pt x="62" y="155"/>
                    </a:cubicBezTo>
                    <a:cubicBezTo>
                      <a:pt x="62" y="185"/>
                      <a:pt x="62" y="185"/>
                      <a:pt x="62" y="185"/>
                    </a:cubicBezTo>
                    <a:cubicBezTo>
                      <a:pt x="93" y="185"/>
                      <a:pt x="93" y="185"/>
                      <a:pt x="93" y="217"/>
                    </a:cubicBezTo>
                    <a:lnTo>
                      <a:pt x="93" y="217"/>
                    </a:lnTo>
                    <a:lnTo>
                      <a:pt x="93" y="217"/>
                    </a:lnTo>
                    <a:cubicBezTo>
                      <a:pt x="124" y="217"/>
                      <a:pt x="124" y="217"/>
                      <a:pt x="124" y="217"/>
                    </a:cubicBezTo>
                    <a:lnTo>
                      <a:pt x="124" y="217"/>
                    </a:lnTo>
                    <a:cubicBezTo>
                      <a:pt x="124" y="217"/>
                      <a:pt x="154" y="217"/>
                      <a:pt x="154" y="185"/>
                    </a:cubicBezTo>
                    <a:lnTo>
                      <a:pt x="154" y="185"/>
                    </a:lnTo>
                    <a:lnTo>
                      <a:pt x="154" y="185"/>
                    </a:lnTo>
                    <a:lnTo>
                      <a:pt x="186" y="185"/>
                    </a:lnTo>
                    <a:cubicBezTo>
                      <a:pt x="186" y="155"/>
                      <a:pt x="186" y="155"/>
                      <a:pt x="186" y="155"/>
                    </a:cubicBezTo>
                    <a:cubicBezTo>
                      <a:pt x="186" y="155"/>
                      <a:pt x="186" y="155"/>
                      <a:pt x="186" y="124"/>
                    </a:cubicBezTo>
                    <a:lnTo>
                      <a:pt x="186" y="124"/>
                    </a:lnTo>
                    <a:lnTo>
                      <a:pt x="186" y="124"/>
                    </a:lnTo>
                    <a:cubicBezTo>
                      <a:pt x="154" y="124"/>
                      <a:pt x="154" y="124"/>
                      <a:pt x="154" y="93"/>
                    </a:cubicBezTo>
                    <a:lnTo>
                      <a:pt x="154" y="93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cubicBezTo>
                      <a:pt x="124" y="31"/>
                      <a:pt x="124" y="31"/>
                      <a:pt x="124" y="0"/>
                    </a:cubicBezTo>
                    <a:lnTo>
                      <a:pt x="154" y="0"/>
                    </a:lnTo>
                    <a:lnTo>
                      <a:pt x="154" y="0"/>
                    </a:lnTo>
                    <a:lnTo>
                      <a:pt x="186" y="31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4" y="0"/>
                    </a:cubicBezTo>
                    <a:cubicBezTo>
                      <a:pt x="154" y="0"/>
                      <a:pt x="154" y="0"/>
                      <a:pt x="124" y="0"/>
                    </a:cubicBezTo>
                    <a:cubicBezTo>
                      <a:pt x="93" y="0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62" y="31"/>
                      <a:pt x="30" y="61"/>
                      <a:pt x="0" y="6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4" name="Freeform 176">
                <a:extLst>
                  <a:ext uri="{FF2B5EF4-FFF2-40B4-BE49-F238E27FC236}">
                    <a16:creationId xmlns:a16="http://schemas.microsoft.com/office/drawing/2014/main" xmlns="" id="{3ED0295D-8956-4FC9-B935-3819EC715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363" y="1033463"/>
                <a:ext cx="1674812" cy="625475"/>
              </a:xfrm>
              <a:custGeom>
                <a:avLst/>
                <a:gdLst>
                  <a:gd name="T0" fmla="*/ 2759 w 4651"/>
                  <a:gd name="T1" fmla="*/ 155 h 1737"/>
                  <a:gd name="T2" fmla="*/ 2604 w 4651"/>
                  <a:gd name="T3" fmla="*/ 124 h 1737"/>
                  <a:gd name="T4" fmla="*/ 2418 w 4651"/>
                  <a:gd name="T5" fmla="*/ 155 h 1737"/>
                  <a:gd name="T6" fmla="*/ 2325 w 4651"/>
                  <a:gd name="T7" fmla="*/ 186 h 1737"/>
                  <a:gd name="T8" fmla="*/ 2139 w 4651"/>
                  <a:gd name="T9" fmla="*/ 186 h 1737"/>
                  <a:gd name="T10" fmla="*/ 2046 w 4651"/>
                  <a:gd name="T11" fmla="*/ 155 h 1737"/>
                  <a:gd name="T12" fmla="*/ 1829 w 4651"/>
                  <a:gd name="T13" fmla="*/ 155 h 1737"/>
                  <a:gd name="T14" fmla="*/ 1767 w 4651"/>
                  <a:gd name="T15" fmla="*/ 186 h 1737"/>
                  <a:gd name="T16" fmla="*/ 1643 w 4651"/>
                  <a:gd name="T17" fmla="*/ 155 h 1737"/>
                  <a:gd name="T18" fmla="*/ 1457 w 4651"/>
                  <a:gd name="T19" fmla="*/ 186 h 1737"/>
                  <a:gd name="T20" fmla="*/ 1147 w 4651"/>
                  <a:gd name="T21" fmla="*/ 62 h 1737"/>
                  <a:gd name="T22" fmla="*/ 931 w 4651"/>
                  <a:gd name="T23" fmla="*/ 93 h 1737"/>
                  <a:gd name="T24" fmla="*/ 837 w 4651"/>
                  <a:gd name="T25" fmla="*/ 62 h 1737"/>
                  <a:gd name="T26" fmla="*/ 683 w 4651"/>
                  <a:gd name="T27" fmla="*/ 0 h 1737"/>
                  <a:gd name="T28" fmla="*/ 496 w 4651"/>
                  <a:gd name="T29" fmla="*/ 62 h 1737"/>
                  <a:gd name="T30" fmla="*/ 248 w 4651"/>
                  <a:gd name="T31" fmla="*/ 93 h 1737"/>
                  <a:gd name="T32" fmla="*/ 0 w 4651"/>
                  <a:gd name="T33" fmla="*/ 589 h 1737"/>
                  <a:gd name="T34" fmla="*/ 63 w 4651"/>
                  <a:gd name="T35" fmla="*/ 620 h 1737"/>
                  <a:gd name="T36" fmla="*/ 187 w 4651"/>
                  <a:gd name="T37" fmla="*/ 713 h 1737"/>
                  <a:gd name="T38" fmla="*/ 403 w 4651"/>
                  <a:gd name="T39" fmla="*/ 775 h 1737"/>
                  <a:gd name="T40" fmla="*/ 527 w 4651"/>
                  <a:gd name="T41" fmla="*/ 899 h 1737"/>
                  <a:gd name="T42" fmla="*/ 559 w 4651"/>
                  <a:gd name="T43" fmla="*/ 1053 h 1737"/>
                  <a:gd name="T44" fmla="*/ 683 w 4651"/>
                  <a:gd name="T45" fmla="*/ 1116 h 1737"/>
                  <a:gd name="T46" fmla="*/ 837 w 4651"/>
                  <a:gd name="T47" fmla="*/ 1240 h 1737"/>
                  <a:gd name="T48" fmla="*/ 961 w 4651"/>
                  <a:gd name="T49" fmla="*/ 1301 h 1737"/>
                  <a:gd name="T50" fmla="*/ 2511 w 4651"/>
                  <a:gd name="T51" fmla="*/ 1301 h 1737"/>
                  <a:gd name="T52" fmla="*/ 2604 w 4651"/>
                  <a:gd name="T53" fmla="*/ 1364 h 1737"/>
                  <a:gd name="T54" fmla="*/ 2759 w 4651"/>
                  <a:gd name="T55" fmla="*/ 1364 h 1737"/>
                  <a:gd name="T56" fmla="*/ 2852 w 4651"/>
                  <a:gd name="T57" fmla="*/ 1395 h 1737"/>
                  <a:gd name="T58" fmla="*/ 3162 w 4651"/>
                  <a:gd name="T59" fmla="*/ 1488 h 1737"/>
                  <a:gd name="T60" fmla="*/ 3255 w 4651"/>
                  <a:gd name="T61" fmla="*/ 1612 h 1737"/>
                  <a:gd name="T62" fmla="*/ 3317 w 4651"/>
                  <a:gd name="T63" fmla="*/ 1705 h 1737"/>
                  <a:gd name="T64" fmla="*/ 3534 w 4651"/>
                  <a:gd name="T65" fmla="*/ 1643 h 1737"/>
                  <a:gd name="T66" fmla="*/ 3813 w 4651"/>
                  <a:gd name="T67" fmla="*/ 1549 h 1737"/>
                  <a:gd name="T68" fmla="*/ 3906 w 4651"/>
                  <a:gd name="T69" fmla="*/ 1457 h 1737"/>
                  <a:gd name="T70" fmla="*/ 4122 w 4651"/>
                  <a:gd name="T71" fmla="*/ 1240 h 1737"/>
                  <a:gd name="T72" fmla="*/ 4370 w 4651"/>
                  <a:gd name="T73" fmla="*/ 1240 h 1737"/>
                  <a:gd name="T74" fmla="*/ 4650 w 4651"/>
                  <a:gd name="T75" fmla="*/ 1085 h 1737"/>
                  <a:gd name="T76" fmla="*/ 4494 w 4651"/>
                  <a:gd name="T77" fmla="*/ 1085 h 1737"/>
                  <a:gd name="T78" fmla="*/ 4464 w 4651"/>
                  <a:gd name="T79" fmla="*/ 992 h 1737"/>
                  <a:gd name="T80" fmla="*/ 4309 w 4651"/>
                  <a:gd name="T81" fmla="*/ 929 h 1737"/>
                  <a:gd name="T82" fmla="*/ 4278 w 4651"/>
                  <a:gd name="T83" fmla="*/ 805 h 1737"/>
                  <a:gd name="T84" fmla="*/ 4216 w 4651"/>
                  <a:gd name="T85" fmla="*/ 681 h 1737"/>
                  <a:gd name="T86" fmla="*/ 4154 w 4651"/>
                  <a:gd name="T87" fmla="*/ 744 h 1737"/>
                  <a:gd name="T88" fmla="*/ 3998 w 4651"/>
                  <a:gd name="T89" fmla="*/ 775 h 1737"/>
                  <a:gd name="T90" fmla="*/ 3874 w 4651"/>
                  <a:gd name="T91" fmla="*/ 681 h 1737"/>
                  <a:gd name="T92" fmla="*/ 3844 w 4651"/>
                  <a:gd name="T93" fmla="*/ 589 h 1737"/>
                  <a:gd name="T94" fmla="*/ 3658 w 4651"/>
                  <a:gd name="T95" fmla="*/ 527 h 1737"/>
                  <a:gd name="T96" fmla="*/ 3503 w 4651"/>
                  <a:gd name="T97" fmla="*/ 527 h 1737"/>
                  <a:gd name="T98" fmla="*/ 3441 w 4651"/>
                  <a:gd name="T99" fmla="*/ 744 h 1737"/>
                  <a:gd name="T100" fmla="*/ 3441 w 4651"/>
                  <a:gd name="T101" fmla="*/ 992 h 1737"/>
                  <a:gd name="T102" fmla="*/ 3441 w 4651"/>
                  <a:gd name="T103" fmla="*/ 1209 h 1737"/>
                  <a:gd name="T104" fmla="*/ 3286 w 4651"/>
                  <a:gd name="T105" fmla="*/ 1209 h 1737"/>
                  <a:gd name="T106" fmla="*/ 3193 w 4651"/>
                  <a:gd name="T107" fmla="*/ 1023 h 1737"/>
                  <a:gd name="T108" fmla="*/ 2914 w 4651"/>
                  <a:gd name="T109" fmla="*/ 929 h 1737"/>
                  <a:gd name="T110" fmla="*/ 2635 w 4651"/>
                  <a:gd name="T111" fmla="*/ 868 h 1737"/>
                  <a:gd name="T112" fmla="*/ 2480 w 4651"/>
                  <a:gd name="T113" fmla="*/ 681 h 1737"/>
                  <a:gd name="T114" fmla="*/ 2604 w 4651"/>
                  <a:gd name="T115" fmla="*/ 496 h 1737"/>
                  <a:gd name="T116" fmla="*/ 2635 w 4651"/>
                  <a:gd name="T117" fmla="*/ 433 h 1737"/>
                  <a:gd name="T118" fmla="*/ 2759 w 4651"/>
                  <a:gd name="T119" fmla="*/ 403 h 1737"/>
                  <a:gd name="T120" fmla="*/ 2883 w 4651"/>
                  <a:gd name="T121" fmla="*/ 372 h 1737"/>
                  <a:gd name="T122" fmla="*/ 2883 w 4651"/>
                  <a:gd name="T123" fmla="*/ 186 h 1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51" h="1737">
                    <a:moveTo>
                      <a:pt x="2945" y="186"/>
                    </a:moveTo>
                    <a:lnTo>
                      <a:pt x="2945" y="186"/>
                    </a:lnTo>
                    <a:cubicBezTo>
                      <a:pt x="2914" y="186"/>
                      <a:pt x="2914" y="155"/>
                      <a:pt x="2914" y="155"/>
                    </a:cubicBezTo>
                    <a:lnTo>
                      <a:pt x="2914" y="155"/>
                    </a:lnTo>
                    <a:cubicBezTo>
                      <a:pt x="2914" y="124"/>
                      <a:pt x="2883" y="93"/>
                      <a:pt x="2852" y="93"/>
                    </a:cubicBezTo>
                    <a:lnTo>
                      <a:pt x="2852" y="93"/>
                    </a:lnTo>
                    <a:cubicBezTo>
                      <a:pt x="2821" y="93"/>
                      <a:pt x="2821" y="124"/>
                      <a:pt x="2790" y="124"/>
                    </a:cubicBezTo>
                    <a:cubicBezTo>
                      <a:pt x="2759" y="155"/>
                      <a:pt x="2759" y="155"/>
                      <a:pt x="2759" y="155"/>
                    </a:cubicBezTo>
                    <a:cubicBezTo>
                      <a:pt x="2759" y="124"/>
                      <a:pt x="2759" y="124"/>
                      <a:pt x="2759" y="124"/>
                    </a:cubicBezTo>
                    <a:cubicBezTo>
                      <a:pt x="2759" y="124"/>
                      <a:pt x="2759" y="93"/>
                      <a:pt x="2759" y="62"/>
                    </a:cubicBezTo>
                    <a:cubicBezTo>
                      <a:pt x="2728" y="62"/>
                      <a:pt x="2697" y="62"/>
                      <a:pt x="2666" y="62"/>
                    </a:cubicBezTo>
                    <a:lnTo>
                      <a:pt x="2635" y="62"/>
                    </a:lnTo>
                    <a:lnTo>
                      <a:pt x="2635" y="62"/>
                    </a:lnTo>
                    <a:cubicBezTo>
                      <a:pt x="2604" y="62"/>
                      <a:pt x="2604" y="62"/>
                      <a:pt x="2604" y="62"/>
                    </a:cubicBezTo>
                    <a:lnTo>
                      <a:pt x="2604" y="62"/>
                    </a:lnTo>
                    <a:cubicBezTo>
                      <a:pt x="2635" y="93"/>
                      <a:pt x="2604" y="124"/>
                      <a:pt x="2604" y="124"/>
                    </a:cubicBezTo>
                    <a:cubicBezTo>
                      <a:pt x="2604" y="124"/>
                      <a:pt x="2604" y="124"/>
                      <a:pt x="2573" y="155"/>
                    </a:cubicBezTo>
                    <a:cubicBezTo>
                      <a:pt x="2542" y="155"/>
                      <a:pt x="2542" y="155"/>
                      <a:pt x="2542" y="155"/>
                    </a:cubicBezTo>
                    <a:lnTo>
                      <a:pt x="2542" y="155"/>
                    </a:lnTo>
                    <a:cubicBezTo>
                      <a:pt x="2511" y="155"/>
                      <a:pt x="2511" y="155"/>
                      <a:pt x="2511" y="155"/>
                    </a:cubicBezTo>
                    <a:lnTo>
                      <a:pt x="2511" y="155"/>
                    </a:lnTo>
                    <a:cubicBezTo>
                      <a:pt x="2511" y="186"/>
                      <a:pt x="2480" y="217"/>
                      <a:pt x="2480" y="217"/>
                    </a:cubicBezTo>
                    <a:cubicBezTo>
                      <a:pt x="2449" y="279"/>
                      <a:pt x="2449" y="279"/>
                      <a:pt x="2449" y="279"/>
                    </a:cubicBezTo>
                    <a:cubicBezTo>
                      <a:pt x="2418" y="155"/>
                      <a:pt x="2418" y="155"/>
                      <a:pt x="2418" y="155"/>
                    </a:cubicBezTo>
                    <a:cubicBezTo>
                      <a:pt x="2418" y="124"/>
                      <a:pt x="2418" y="124"/>
                      <a:pt x="2418" y="124"/>
                    </a:cubicBezTo>
                    <a:cubicBezTo>
                      <a:pt x="2418" y="155"/>
                      <a:pt x="2387" y="155"/>
                      <a:pt x="2387" y="155"/>
                    </a:cubicBezTo>
                    <a:lnTo>
                      <a:pt x="2387" y="155"/>
                    </a:lnTo>
                    <a:cubicBezTo>
                      <a:pt x="2387" y="155"/>
                      <a:pt x="2387" y="186"/>
                      <a:pt x="2356" y="186"/>
                    </a:cubicBezTo>
                    <a:lnTo>
                      <a:pt x="2356" y="186"/>
                    </a:lnTo>
                    <a:lnTo>
                      <a:pt x="2325" y="186"/>
                    </a:lnTo>
                    <a:lnTo>
                      <a:pt x="2325" y="186"/>
                    </a:lnTo>
                    <a:lnTo>
                      <a:pt x="2325" y="186"/>
                    </a:lnTo>
                    <a:cubicBezTo>
                      <a:pt x="2294" y="186"/>
                      <a:pt x="2294" y="186"/>
                      <a:pt x="2294" y="186"/>
                    </a:cubicBezTo>
                    <a:cubicBezTo>
                      <a:pt x="2294" y="186"/>
                      <a:pt x="2294" y="186"/>
                      <a:pt x="2263" y="186"/>
                    </a:cubicBezTo>
                    <a:lnTo>
                      <a:pt x="2263" y="186"/>
                    </a:lnTo>
                    <a:cubicBezTo>
                      <a:pt x="2263" y="186"/>
                      <a:pt x="2232" y="186"/>
                      <a:pt x="2232" y="155"/>
                    </a:cubicBezTo>
                    <a:lnTo>
                      <a:pt x="2232" y="155"/>
                    </a:lnTo>
                    <a:lnTo>
                      <a:pt x="2232" y="155"/>
                    </a:lnTo>
                    <a:cubicBezTo>
                      <a:pt x="2201" y="155"/>
                      <a:pt x="2201" y="155"/>
                      <a:pt x="2201" y="186"/>
                    </a:cubicBezTo>
                    <a:cubicBezTo>
                      <a:pt x="2170" y="186"/>
                      <a:pt x="2170" y="186"/>
                      <a:pt x="2139" y="186"/>
                    </a:cubicBezTo>
                    <a:lnTo>
                      <a:pt x="2139" y="186"/>
                    </a:lnTo>
                    <a:lnTo>
                      <a:pt x="2139" y="186"/>
                    </a:lnTo>
                    <a:cubicBezTo>
                      <a:pt x="2108" y="186"/>
                      <a:pt x="2108" y="186"/>
                      <a:pt x="2077" y="186"/>
                    </a:cubicBezTo>
                    <a:cubicBezTo>
                      <a:pt x="2077" y="155"/>
                      <a:pt x="2077" y="155"/>
                      <a:pt x="2077" y="155"/>
                    </a:cubicBezTo>
                    <a:lnTo>
                      <a:pt x="2077" y="155"/>
                    </a:lnTo>
                    <a:cubicBezTo>
                      <a:pt x="2046" y="155"/>
                      <a:pt x="2046" y="155"/>
                      <a:pt x="2046" y="155"/>
                    </a:cubicBezTo>
                    <a:lnTo>
                      <a:pt x="2046" y="155"/>
                    </a:lnTo>
                    <a:lnTo>
                      <a:pt x="2046" y="155"/>
                    </a:lnTo>
                    <a:lnTo>
                      <a:pt x="2015" y="155"/>
                    </a:lnTo>
                    <a:cubicBezTo>
                      <a:pt x="2015" y="155"/>
                      <a:pt x="2015" y="155"/>
                      <a:pt x="1984" y="155"/>
                    </a:cubicBezTo>
                    <a:lnTo>
                      <a:pt x="1984" y="155"/>
                    </a:lnTo>
                    <a:cubicBezTo>
                      <a:pt x="1953" y="155"/>
                      <a:pt x="1953" y="124"/>
                      <a:pt x="1922" y="124"/>
                    </a:cubicBezTo>
                    <a:cubicBezTo>
                      <a:pt x="1922" y="124"/>
                      <a:pt x="1922" y="124"/>
                      <a:pt x="1891" y="155"/>
                    </a:cubicBezTo>
                    <a:cubicBezTo>
                      <a:pt x="1891" y="155"/>
                      <a:pt x="1891" y="155"/>
                      <a:pt x="1860" y="155"/>
                    </a:cubicBezTo>
                    <a:lnTo>
                      <a:pt x="1860" y="155"/>
                    </a:lnTo>
                    <a:lnTo>
                      <a:pt x="1829" y="155"/>
                    </a:lnTo>
                    <a:lnTo>
                      <a:pt x="1860" y="155"/>
                    </a:lnTo>
                    <a:cubicBezTo>
                      <a:pt x="1860" y="186"/>
                      <a:pt x="1860" y="186"/>
                      <a:pt x="1860" y="186"/>
                    </a:cubicBezTo>
                    <a:cubicBezTo>
                      <a:pt x="1860" y="217"/>
                      <a:pt x="1860" y="248"/>
                      <a:pt x="1860" y="248"/>
                    </a:cubicBezTo>
                    <a:cubicBezTo>
                      <a:pt x="1829" y="310"/>
                      <a:pt x="1829" y="310"/>
                      <a:pt x="1829" y="310"/>
                    </a:cubicBezTo>
                    <a:cubicBezTo>
                      <a:pt x="1829" y="248"/>
                      <a:pt x="1829" y="248"/>
                      <a:pt x="1829" y="248"/>
                    </a:cubicBezTo>
                    <a:cubicBezTo>
                      <a:pt x="1799" y="248"/>
                      <a:pt x="1799" y="217"/>
                      <a:pt x="1799" y="217"/>
                    </a:cubicBezTo>
                    <a:lnTo>
                      <a:pt x="1799" y="217"/>
                    </a:lnTo>
                    <a:cubicBezTo>
                      <a:pt x="1767" y="186"/>
                      <a:pt x="1767" y="186"/>
                      <a:pt x="1767" y="186"/>
                    </a:cubicBezTo>
                    <a:lnTo>
                      <a:pt x="1767" y="186"/>
                    </a:lnTo>
                    <a:lnTo>
                      <a:pt x="1767" y="186"/>
                    </a:lnTo>
                    <a:lnTo>
                      <a:pt x="1736" y="186"/>
                    </a:lnTo>
                    <a:lnTo>
                      <a:pt x="1705" y="186"/>
                    </a:lnTo>
                    <a:cubicBezTo>
                      <a:pt x="1705" y="155"/>
                      <a:pt x="1705" y="155"/>
                      <a:pt x="1675" y="155"/>
                    </a:cubicBezTo>
                    <a:lnTo>
                      <a:pt x="1675" y="155"/>
                    </a:lnTo>
                    <a:lnTo>
                      <a:pt x="1675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43" y="155"/>
                    </a:lnTo>
                    <a:lnTo>
                      <a:pt x="1612" y="186"/>
                    </a:lnTo>
                    <a:cubicBezTo>
                      <a:pt x="1612" y="186"/>
                      <a:pt x="1612" y="186"/>
                      <a:pt x="1581" y="186"/>
                    </a:cubicBezTo>
                    <a:lnTo>
                      <a:pt x="1551" y="186"/>
                    </a:lnTo>
                    <a:cubicBezTo>
                      <a:pt x="1519" y="186"/>
                      <a:pt x="1519" y="186"/>
                      <a:pt x="1519" y="186"/>
                    </a:cubicBezTo>
                    <a:cubicBezTo>
                      <a:pt x="1519" y="186"/>
                      <a:pt x="1519" y="186"/>
                      <a:pt x="1488" y="186"/>
                    </a:cubicBezTo>
                    <a:lnTo>
                      <a:pt x="1457" y="186"/>
                    </a:lnTo>
                    <a:lnTo>
                      <a:pt x="1427" y="186"/>
                    </a:lnTo>
                    <a:lnTo>
                      <a:pt x="1395" y="186"/>
                    </a:lnTo>
                    <a:cubicBezTo>
                      <a:pt x="1364" y="155"/>
                      <a:pt x="1364" y="155"/>
                      <a:pt x="1364" y="155"/>
                    </a:cubicBezTo>
                    <a:cubicBezTo>
                      <a:pt x="1395" y="93"/>
                      <a:pt x="1395" y="93"/>
                      <a:pt x="1395" y="93"/>
                    </a:cubicBezTo>
                    <a:cubicBezTo>
                      <a:pt x="1364" y="93"/>
                      <a:pt x="1303" y="93"/>
                      <a:pt x="1303" y="93"/>
                    </a:cubicBezTo>
                    <a:cubicBezTo>
                      <a:pt x="1271" y="93"/>
                      <a:pt x="1240" y="93"/>
                      <a:pt x="1209" y="93"/>
                    </a:cubicBezTo>
                    <a:lnTo>
                      <a:pt x="1209" y="93"/>
                    </a:lnTo>
                    <a:cubicBezTo>
                      <a:pt x="1179" y="62"/>
                      <a:pt x="1147" y="62"/>
                      <a:pt x="1147" y="62"/>
                    </a:cubicBezTo>
                    <a:lnTo>
                      <a:pt x="1147" y="62"/>
                    </a:lnTo>
                    <a:lnTo>
                      <a:pt x="1147" y="62"/>
                    </a:lnTo>
                    <a:cubicBezTo>
                      <a:pt x="1116" y="62"/>
                      <a:pt x="1116" y="62"/>
                      <a:pt x="1085" y="62"/>
                    </a:cubicBezTo>
                    <a:cubicBezTo>
                      <a:pt x="1085" y="62"/>
                      <a:pt x="1055" y="62"/>
                      <a:pt x="992" y="62"/>
                    </a:cubicBezTo>
                    <a:lnTo>
                      <a:pt x="992" y="62"/>
                    </a:lnTo>
                    <a:lnTo>
                      <a:pt x="992" y="62"/>
                    </a:lnTo>
                    <a:lnTo>
                      <a:pt x="961" y="62"/>
                    </a:lnTo>
                    <a:cubicBezTo>
                      <a:pt x="961" y="93"/>
                      <a:pt x="931" y="93"/>
                      <a:pt x="931" y="93"/>
                    </a:cubicBezTo>
                    <a:lnTo>
                      <a:pt x="931" y="93"/>
                    </a:lnTo>
                    <a:lnTo>
                      <a:pt x="931" y="93"/>
                    </a:lnTo>
                    <a:lnTo>
                      <a:pt x="931" y="93"/>
                    </a:lnTo>
                    <a:cubicBezTo>
                      <a:pt x="931" y="93"/>
                      <a:pt x="931" y="93"/>
                      <a:pt x="899" y="93"/>
                    </a:cubicBezTo>
                    <a:cubicBezTo>
                      <a:pt x="899" y="93"/>
                      <a:pt x="899" y="62"/>
                      <a:pt x="868" y="62"/>
                    </a:cubicBezTo>
                    <a:lnTo>
                      <a:pt x="868" y="62"/>
                    </a:lnTo>
                    <a:cubicBezTo>
                      <a:pt x="868" y="62"/>
                      <a:pt x="868" y="62"/>
                      <a:pt x="868" y="31"/>
                    </a:cubicBezTo>
                    <a:cubicBezTo>
                      <a:pt x="837" y="62"/>
                      <a:pt x="837" y="62"/>
                      <a:pt x="837" y="62"/>
                    </a:cubicBezTo>
                    <a:cubicBezTo>
                      <a:pt x="837" y="93"/>
                      <a:pt x="837" y="93"/>
                      <a:pt x="807" y="93"/>
                    </a:cubicBezTo>
                    <a:lnTo>
                      <a:pt x="775" y="62"/>
                    </a:lnTo>
                    <a:lnTo>
                      <a:pt x="775" y="62"/>
                    </a:lnTo>
                    <a:cubicBezTo>
                      <a:pt x="744" y="62"/>
                      <a:pt x="744" y="62"/>
                      <a:pt x="744" y="62"/>
                    </a:cubicBezTo>
                    <a:cubicBezTo>
                      <a:pt x="744" y="62"/>
                      <a:pt x="713" y="0"/>
                      <a:pt x="683" y="0"/>
                    </a:cubicBez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lnTo>
                      <a:pt x="683" y="0"/>
                    </a:lnTo>
                    <a:cubicBezTo>
                      <a:pt x="683" y="0"/>
                      <a:pt x="683" y="31"/>
                      <a:pt x="651" y="31"/>
                    </a:cubicBezTo>
                    <a:lnTo>
                      <a:pt x="620" y="31"/>
                    </a:lnTo>
                    <a:lnTo>
                      <a:pt x="620" y="31"/>
                    </a:lnTo>
                    <a:lnTo>
                      <a:pt x="620" y="31"/>
                    </a:lnTo>
                    <a:cubicBezTo>
                      <a:pt x="620" y="31"/>
                      <a:pt x="589" y="31"/>
                      <a:pt x="589" y="62"/>
                    </a:cubicBezTo>
                    <a:lnTo>
                      <a:pt x="559" y="62"/>
                    </a:lnTo>
                    <a:cubicBezTo>
                      <a:pt x="559" y="62"/>
                      <a:pt x="527" y="62"/>
                      <a:pt x="496" y="62"/>
                    </a:cubicBezTo>
                    <a:cubicBezTo>
                      <a:pt x="496" y="62"/>
                      <a:pt x="496" y="62"/>
                      <a:pt x="465" y="62"/>
                    </a:cubicBezTo>
                    <a:cubicBezTo>
                      <a:pt x="465" y="62"/>
                      <a:pt x="465" y="93"/>
                      <a:pt x="435" y="93"/>
                    </a:cubicBezTo>
                    <a:cubicBezTo>
                      <a:pt x="403" y="93"/>
                      <a:pt x="403" y="93"/>
                      <a:pt x="372" y="93"/>
                    </a:cubicBezTo>
                    <a:cubicBezTo>
                      <a:pt x="372" y="93"/>
                      <a:pt x="341" y="93"/>
                      <a:pt x="341" y="124"/>
                    </a:cubicBezTo>
                    <a:lnTo>
                      <a:pt x="341" y="124"/>
                    </a:lnTo>
                    <a:cubicBezTo>
                      <a:pt x="341" y="124"/>
                      <a:pt x="341" y="124"/>
                      <a:pt x="311" y="124"/>
                    </a:cubicBezTo>
                    <a:cubicBezTo>
                      <a:pt x="311" y="124"/>
                      <a:pt x="311" y="124"/>
                      <a:pt x="279" y="124"/>
                    </a:cubicBezTo>
                    <a:lnTo>
                      <a:pt x="248" y="93"/>
                    </a:lnTo>
                    <a:cubicBezTo>
                      <a:pt x="218" y="93"/>
                      <a:pt x="187" y="93"/>
                      <a:pt x="124" y="93"/>
                    </a:cubicBezTo>
                    <a:lnTo>
                      <a:pt x="124" y="93"/>
                    </a:lnTo>
                    <a:cubicBezTo>
                      <a:pt x="94" y="93"/>
                      <a:pt x="94" y="93"/>
                      <a:pt x="94" y="62"/>
                    </a:cubicBezTo>
                    <a:cubicBezTo>
                      <a:pt x="63" y="62"/>
                      <a:pt x="63" y="62"/>
                      <a:pt x="63" y="62"/>
                    </a:cubicBezTo>
                    <a:lnTo>
                      <a:pt x="31" y="62"/>
                    </a:lnTo>
                    <a:cubicBezTo>
                      <a:pt x="0" y="62"/>
                      <a:pt x="0" y="62"/>
                      <a:pt x="0" y="62"/>
                    </a:cubicBezTo>
                    <a:cubicBezTo>
                      <a:pt x="0" y="589"/>
                      <a:pt x="0" y="589"/>
                      <a:pt x="0" y="589"/>
                    </a:cubicBezTo>
                    <a:lnTo>
                      <a:pt x="0" y="589"/>
                    </a:lnTo>
                    <a:lnTo>
                      <a:pt x="0" y="589"/>
                    </a:lnTo>
                    <a:lnTo>
                      <a:pt x="0" y="589"/>
                    </a:lnTo>
                    <a:cubicBezTo>
                      <a:pt x="31" y="589"/>
                      <a:pt x="31" y="589"/>
                      <a:pt x="31" y="589"/>
                    </a:cubicBezTo>
                    <a:lnTo>
                      <a:pt x="31" y="620"/>
                    </a:lnTo>
                    <a:cubicBezTo>
                      <a:pt x="31" y="589"/>
                      <a:pt x="31" y="589"/>
                      <a:pt x="63" y="589"/>
                    </a:cubicBezTo>
                    <a:lnTo>
                      <a:pt x="63" y="589"/>
                    </a:lnTo>
                    <a:lnTo>
                      <a:pt x="63" y="589"/>
                    </a:lnTo>
                    <a:cubicBezTo>
                      <a:pt x="63" y="589"/>
                      <a:pt x="63" y="589"/>
                      <a:pt x="63" y="620"/>
                    </a:cubicBezTo>
                    <a:cubicBezTo>
                      <a:pt x="94" y="620"/>
                      <a:pt x="94" y="620"/>
                      <a:pt x="94" y="651"/>
                    </a:cubicBezTo>
                    <a:lnTo>
                      <a:pt x="94" y="651"/>
                    </a:lnTo>
                    <a:lnTo>
                      <a:pt x="94" y="651"/>
                    </a:lnTo>
                    <a:lnTo>
                      <a:pt x="94" y="651"/>
                    </a:lnTo>
                    <a:cubicBezTo>
                      <a:pt x="94" y="651"/>
                      <a:pt x="94" y="651"/>
                      <a:pt x="124" y="681"/>
                    </a:cubicBezTo>
                    <a:lnTo>
                      <a:pt x="124" y="681"/>
                    </a:lnTo>
                    <a:cubicBezTo>
                      <a:pt x="155" y="681"/>
                      <a:pt x="155" y="713"/>
                      <a:pt x="155" y="713"/>
                    </a:cubicBezTo>
                    <a:lnTo>
                      <a:pt x="187" y="713"/>
                    </a:lnTo>
                    <a:lnTo>
                      <a:pt x="218" y="713"/>
                    </a:lnTo>
                    <a:lnTo>
                      <a:pt x="248" y="713"/>
                    </a:lnTo>
                    <a:cubicBezTo>
                      <a:pt x="248" y="744"/>
                      <a:pt x="248" y="744"/>
                      <a:pt x="248" y="744"/>
                    </a:cubicBezTo>
                    <a:cubicBezTo>
                      <a:pt x="248" y="713"/>
                      <a:pt x="279" y="713"/>
                      <a:pt x="279" y="713"/>
                    </a:cubicBezTo>
                    <a:cubicBezTo>
                      <a:pt x="279" y="713"/>
                      <a:pt x="279" y="713"/>
                      <a:pt x="311" y="713"/>
                    </a:cubicBezTo>
                    <a:lnTo>
                      <a:pt x="311" y="713"/>
                    </a:lnTo>
                    <a:cubicBezTo>
                      <a:pt x="341" y="744"/>
                      <a:pt x="403" y="775"/>
                      <a:pt x="403" y="775"/>
                    </a:cubicBezTo>
                    <a:lnTo>
                      <a:pt x="403" y="775"/>
                    </a:lnTo>
                    <a:lnTo>
                      <a:pt x="403" y="805"/>
                    </a:lnTo>
                    <a:lnTo>
                      <a:pt x="403" y="805"/>
                    </a:lnTo>
                    <a:cubicBezTo>
                      <a:pt x="435" y="837"/>
                      <a:pt x="435" y="837"/>
                      <a:pt x="435" y="837"/>
                    </a:cubicBezTo>
                    <a:lnTo>
                      <a:pt x="435" y="868"/>
                    </a:lnTo>
                    <a:cubicBezTo>
                      <a:pt x="465" y="899"/>
                      <a:pt x="465" y="899"/>
                      <a:pt x="465" y="899"/>
                    </a:cubicBezTo>
                    <a:cubicBezTo>
                      <a:pt x="465" y="899"/>
                      <a:pt x="496" y="899"/>
                      <a:pt x="496" y="868"/>
                    </a:cubicBezTo>
                    <a:cubicBezTo>
                      <a:pt x="527" y="868"/>
                      <a:pt x="527" y="868"/>
                      <a:pt x="527" y="868"/>
                    </a:cubicBezTo>
                    <a:cubicBezTo>
                      <a:pt x="527" y="899"/>
                      <a:pt x="527" y="899"/>
                      <a:pt x="527" y="899"/>
                    </a:cubicBezTo>
                    <a:lnTo>
                      <a:pt x="527" y="899"/>
                    </a:lnTo>
                    <a:lnTo>
                      <a:pt x="527" y="899"/>
                    </a:lnTo>
                    <a:cubicBezTo>
                      <a:pt x="527" y="899"/>
                      <a:pt x="527" y="929"/>
                      <a:pt x="559" y="929"/>
                    </a:cubicBezTo>
                    <a:cubicBezTo>
                      <a:pt x="559" y="929"/>
                      <a:pt x="559" y="929"/>
                      <a:pt x="559" y="960"/>
                    </a:cubicBezTo>
                    <a:lnTo>
                      <a:pt x="559" y="960"/>
                    </a:lnTo>
                    <a:lnTo>
                      <a:pt x="559" y="992"/>
                    </a:lnTo>
                    <a:cubicBezTo>
                      <a:pt x="559" y="992"/>
                      <a:pt x="589" y="1023"/>
                      <a:pt x="559" y="1023"/>
                    </a:cubicBezTo>
                    <a:lnTo>
                      <a:pt x="559" y="1053"/>
                    </a:lnTo>
                    <a:cubicBezTo>
                      <a:pt x="589" y="1023"/>
                      <a:pt x="589" y="1023"/>
                      <a:pt x="589" y="1023"/>
                    </a:cubicBezTo>
                    <a:cubicBezTo>
                      <a:pt x="589" y="1023"/>
                      <a:pt x="620" y="1023"/>
                      <a:pt x="620" y="1053"/>
                    </a:cubicBezTo>
                    <a:lnTo>
                      <a:pt x="620" y="1053"/>
                    </a:lnTo>
                    <a:cubicBezTo>
                      <a:pt x="651" y="1053"/>
                      <a:pt x="651" y="1053"/>
                      <a:pt x="651" y="1053"/>
                    </a:cubicBezTo>
                    <a:cubicBezTo>
                      <a:pt x="651" y="1085"/>
                      <a:pt x="651" y="1085"/>
                      <a:pt x="651" y="1116"/>
                    </a:cubicBezTo>
                    <a:lnTo>
                      <a:pt x="651" y="1116"/>
                    </a:lnTo>
                    <a:lnTo>
                      <a:pt x="651" y="1116"/>
                    </a:lnTo>
                    <a:lnTo>
                      <a:pt x="683" y="1116"/>
                    </a:lnTo>
                    <a:cubicBezTo>
                      <a:pt x="713" y="1116"/>
                      <a:pt x="713" y="1116"/>
                      <a:pt x="713" y="1116"/>
                    </a:cubicBezTo>
                    <a:cubicBezTo>
                      <a:pt x="744" y="1177"/>
                      <a:pt x="744" y="1177"/>
                      <a:pt x="744" y="1177"/>
                    </a:cubicBezTo>
                    <a:lnTo>
                      <a:pt x="713" y="1177"/>
                    </a:lnTo>
                    <a:cubicBezTo>
                      <a:pt x="713" y="1177"/>
                      <a:pt x="713" y="1177"/>
                      <a:pt x="713" y="1209"/>
                    </a:cubicBezTo>
                    <a:lnTo>
                      <a:pt x="713" y="1209"/>
                    </a:lnTo>
                    <a:cubicBezTo>
                      <a:pt x="744" y="1209"/>
                      <a:pt x="744" y="1209"/>
                      <a:pt x="744" y="1209"/>
                    </a:cubicBezTo>
                    <a:cubicBezTo>
                      <a:pt x="775" y="1209"/>
                      <a:pt x="775" y="1209"/>
                      <a:pt x="775" y="1240"/>
                    </a:cubicBezTo>
                    <a:cubicBezTo>
                      <a:pt x="807" y="1240"/>
                      <a:pt x="807" y="1240"/>
                      <a:pt x="837" y="1240"/>
                    </a:cubicBezTo>
                    <a:lnTo>
                      <a:pt x="837" y="1240"/>
                    </a:lnTo>
                    <a:cubicBezTo>
                      <a:pt x="837" y="1209"/>
                      <a:pt x="868" y="1209"/>
                      <a:pt x="868" y="1209"/>
                    </a:cubicBezTo>
                    <a:lnTo>
                      <a:pt x="868" y="1209"/>
                    </a:lnTo>
                    <a:cubicBezTo>
                      <a:pt x="899" y="1209"/>
                      <a:pt x="899" y="1240"/>
                      <a:pt x="899" y="1240"/>
                    </a:cubicBezTo>
                    <a:cubicBezTo>
                      <a:pt x="899" y="1271"/>
                      <a:pt x="931" y="1271"/>
                      <a:pt x="931" y="1301"/>
                    </a:cubicBezTo>
                    <a:lnTo>
                      <a:pt x="931" y="1301"/>
                    </a:lnTo>
                    <a:lnTo>
                      <a:pt x="931" y="1301"/>
                    </a:lnTo>
                    <a:cubicBezTo>
                      <a:pt x="931" y="1301"/>
                      <a:pt x="931" y="1301"/>
                      <a:pt x="961" y="1301"/>
                    </a:cubicBezTo>
                    <a:lnTo>
                      <a:pt x="992" y="1301"/>
                    </a:lnTo>
                    <a:cubicBezTo>
                      <a:pt x="992" y="1333"/>
                      <a:pt x="992" y="1333"/>
                      <a:pt x="992" y="1333"/>
                    </a:cubicBezTo>
                    <a:cubicBezTo>
                      <a:pt x="2480" y="1333"/>
                      <a:pt x="2480" y="1333"/>
                      <a:pt x="2480" y="1333"/>
                    </a:cubicBezTo>
                    <a:cubicBezTo>
                      <a:pt x="2480" y="1301"/>
                      <a:pt x="2511" y="1301"/>
                      <a:pt x="2511" y="1301"/>
                    </a:cubicBez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lnTo>
                      <a:pt x="2511" y="1301"/>
                    </a:lnTo>
                    <a:cubicBezTo>
                      <a:pt x="2542" y="1301"/>
                      <a:pt x="2542" y="1333"/>
                      <a:pt x="2542" y="1333"/>
                    </a:cubicBezTo>
                    <a:lnTo>
                      <a:pt x="2542" y="1333"/>
                    </a:lnTo>
                    <a:lnTo>
                      <a:pt x="2542" y="1333"/>
                    </a:lnTo>
                    <a:cubicBezTo>
                      <a:pt x="2542" y="1364"/>
                      <a:pt x="2573" y="1364"/>
                      <a:pt x="2573" y="1364"/>
                    </a:cubicBezTo>
                    <a:lnTo>
                      <a:pt x="2573" y="1364"/>
                    </a:lnTo>
                    <a:cubicBezTo>
                      <a:pt x="2573" y="1364"/>
                      <a:pt x="2573" y="1364"/>
                      <a:pt x="2604" y="1364"/>
                    </a:cubicBezTo>
                    <a:lnTo>
                      <a:pt x="2604" y="1364"/>
                    </a:lnTo>
                    <a:lnTo>
                      <a:pt x="2604" y="1364"/>
                    </a:lnTo>
                    <a:cubicBezTo>
                      <a:pt x="2635" y="1364"/>
                      <a:pt x="2635" y="1364"/>
                      <a:pt x="2635" y="1364"/>
                    </a:cubicBezTo>
                    <a:cubicBezTo>
                      <a:pt x="2666" y="1364"/>
                      <a:pt x="2697" y="1364"/>
                      <a:pt x="2697" y="1395"/>
                    </a:cubicBezTo>
                    <a:lnTo>
                      <a:pt x="2697" y="1395"/>
                    </a:lnTo>
                    <a:cubicBezTo>
                      <a:pt x="2728" y="1364"/>
                      <a:pt x="2728" y="1364"/>
                      <a:pt x="2728" y="1364"/>
                    </a:cubicBezTo>
                    <a:lnTo>
                      <a:pt x="2728" y="1364"/>
                    </a:lnTo>
                    <a:lnTo>
                      <a:pt x="2728" y="1364"/>
                    </a:lnTo>
                    <a:cubicBezTo>
                      <a:pt x="2759" y="1364"/>
                      <a:pt x="2759" y="1364"/>
                      <a:pt x="2759" y="1364"/>
                    </a:cubicBezTo>
                    <a:lnTo>
                      <a:pt x="2759" y="1364"/>
                    </a:lnTo>
                    <a:cubicBezTo>
                      <a:pt x="2790" y="1364"/>
                      <a:pt x="2790" y="1364"/>
                      <a:pt x="2790" y="1364"/>
                    </a:cubicBezTo>
                    <a:lnTo>
                      <a:pt x="2790" y="1364"/>
                    </a:lnTo>
                    <a:cubicBezTo>
                      <a:pt x="2790" y="1364"/>
                      <a:pt x="2790" y="1364"/>
                      <a:pt x="2790" y="1395"/>
                    </a:cubicBezTo>
                    <a:lnTo>
                      <a:pt x="2790" y="1395"/>
                    </a:lnTo>
                    <a:lnTo>
                      <a:pt x="2790" y="1395"/>
                    </a:lnTo>
                    <a:cubicBezTo>
                      <a:pt x="2790" y="1395"/>
                      <a:pt x="2790" y="1395"/>
                      <a:pt x="2821" y="1395"/>
                    </a:cubicBezTo>
                    <a:lnTo>
                      <a:pt x="2821" y="1395"/>
                    </a:lnTo>
                    <a:cubicBezTo>
                      <a:pt x="2852" y="1395"/>
                      <a:pt x="2852" y="1395"/>
                      <a:pt x="2852" y="1395"/>
                    </a:cubicBezTo>
                    <a:lnTo>
                      <a:pt x="2852" y="1364"/>
                    </a:lnTo>
                    <a:cubicBezTo>
                      <a:pt x="2883" y="1333"/>
                      <a:pt x="2914" y="1333"/>
                      <a:pt x="2945" y="1301"/>
                    </a:cubicBezTo>
                    <a:cubicBezTo>
                      <a:pt x="2945" y="1301"/>
                      <a:pt x="2945" y="1301"/>
                      <a:pt x="2976" y="1301"/>
                    </a:cubicBezTo>
                    <a:lnTo>
                      <a:pt x="3007" y="1301"/>
                    </a:lnTo>
                    <a:cubicBezTo>
                      <a:pt x="3007" y="1301"/>
                      <a:pt x="3007" y="1333"/>
                      <a:pt x="3038" y="1333"/>
                    </a:cubicBezTo>
                    <a:cubicBezTo>
                      <a:pt x="3069" y="1333"/>
                      <a:pt x="3069" y="1364"/>
                      <a:pt x="3100" y="1395"/>
                    </a:cubicBezTo>
                    <a:cubicBezTo>
                      <a:pt x="3100" y="1425"/>
                      <a:pt x="3100" y="1425"/>
                      <a:pt x="3100" y="1457"/>
                    </a:cubicBezTo>
                    <a:cubicBezTo>
                      <a:pt x="3131" y="1488"/>
                      <a:pt x="3131" y="1488"/>
                      <a:pt x="3162" y="1488"/>
                    </a:cubicBezTo>
                    <a:lnTo>
                      <a:pt x="3193" y="1488"/>
                    </a:lnTo>
                    <a:lnTo>
                      <a:pt x="3193" y="1488"/>
                    </a:lnTo>
                    <a:lnTo>
                      <a:pt x="3224" y="1488"/>
                    </a:lnTo>
                    <a:lnTo>
                      <a:pt x="3224" y="1488"/>
                    </a:lnTo>
                    <a:lnTo>
                      <a:pt x="3255" y="1488"/>
                    </a:lnTo>
                    <a:cubicBezTo>
                      <a:pt x="3286" y="1519"/>
                      <a:pt x="3286" y="1519"/>
                      <a:pt x="3286" y="1549"/>
                    </a:cubicBezTo>
                    <a:cubicBezTo>
                      <a:pt x="3255" y="1549"/>
                      <a:pt x="3255" y="1581"/>
                      <a:pt x="3255" y="1581"/>
                    </a:cubicBezTo>
                    <a:cubicBezTo>
                      <a:pt x="3255" y="1581"/>
                      <a:pt x="3255" y="1581"/>
                      <a:pt x="3255" y="1612"/>
                    </a:cubicBezTo>
                    <a:cubicBezTo>
                      <a:pt x="3224" y="1612"/>
                      <a:pt x="3224" y="1612"/>
                      <a:pt x="3255" y="1612"/>
                    </a:cubicBezTo>
                    <a:cubicBezTo>
                      <a:pt x="3255" y="1643"/>
                      <a:pt x="3255" y="1643"/>
                      <a:pt x="3255" y="1643"/>
                    </a:cubicBezTo>
                    <a:cubicBezTo>
                      <a:pt x="3255" y="1673"/>
                      <a:pt x="3255" y="1705"/>
                      <a:pt x="3224" y="1705"/>
                    </a:cubicBezTo>
                    <a:cubicBezTo>
                      <a:pt x="3224" y="1736"/>
                      <a:pt x="3224" y="1736"/>
                      <a:pt x="3224" y="1736"/>
                    </a:cubicBezTo>
                    <a:lnTo>
                      <a:pt x="3224" y="1736"/>
                    </a:lnTo>
                    <a:lnTo>
                      <a:pt x="3255" y="1736"/>
                    </a:lnTo>
                    <a:lnTo>
                      <a:pt x="3255" y="1736"/>
                    </a:lnTo>
                    <a:cubicBezTo>
                      <a:pt x="3286" y="1705"/>
                      <a:pt x="3286" y="1705"/>
                      <a:pt x="3317" y="1705"/>
                    </a:cubicBezTo>
                    <a:lnTo>
                      <a:pt x="3317" y="1705"/>
                    </a:lnTo>
                    <a:cubicBezTo>
                      <a:pt x="3317" y="1705"/>
                      <a:pt x="3317" y="1705"/>
                      <a:pt x="3348" y="1705"/>
                    </a:cubicBezTo>
                    <a:lnTo>
                      <a:pt x="3348" y="1705"/>
                    </a:lnTo>
                    <a:lnTo>
                      <a:pt x="3379" y="1705"/>
                    </a:lnTo>
                    <a:lnTo>
                      <a:pt x="3379" y="1705"/>
                    </a:lnTo>
                    <a:cubicBezTo>
                      <a:pt x="3379" y="1673"/>
                      <a:pt x="3379" y="1673"/>
                      <a:pt x="3379" y="1643"/>
                    </a:cubicBezTo>
                    <a:cubicBezTo>
                      <a:pt x="3409" y="1643"/>
                      <a:pt x="3441" y="1643"/>
                      <a:pt x="3472" y="1643"/>
                    </a:cubicBezTo>
                    <a:cubicBezTo>
                      <a:pt x="3503" y="1643"/>
                      <a:pt x="3503" y="1643"/>
                      <a:pt x="3534" y="1643"/>
                    </a:cubicBezTo>
                    <a:cubicBezTo>
                      <a:pt x="3626" y="1581"/>
                      <a:pt x="3626" y="1581"/>
                      <a:pt x="3626" y="1581"/>
                    </a:cubicBezTo>
                    <a:lnTo>
                      <a:pt x="3626" y="1581"/>
                    </a:lnTo>
                    <a:cubicBezTo>
                      <a:pt x="3626" y="1581"/>
                      <a:pt x="3750" y="1581"/>
                      <a:pt x="3782" y="1581"/>
                    </a:cubicBezTo>
                    <a:lnTo>
                      <a:pt x="3782" y="1581"/>
                    </a:lnTo>
                    <a:lnTo>
                      <a:pt x="3782" y="1581"/>
                    </a:lnTo>
                    <a:cubicBezTo>
                      <a:pt x="3813" y="1581"/>
                      <a:pt x="3813" y="1581"/>
                      <a:pt x="3813" y="1581"/>
                    </a:cubicBezTo>
                    <a:lnTo>
                      <a:pt x="3813" y="1581"/>
                    </a:lnTo>
                    <a:cubicBezTo>
                      <a:pt x="3813" y="1549"/>
                      <a:pt x="3813" y="1549"/>
                      <a:pt x="3813" y="1549"/>
                    </a:cubicBezTo>
                    <a:lnTo>
                      <a:pt x="3813" y="1549"/>
                    </a:lnTo>
                    <a:cubicBezTo>
                      <a:pt x="3844" y="1549"/>
                      <a:pt x="3844" y="1549"/>
                      <a:pt x="3844" y="1549"/>
                    </a:cubicBezTo>
                    <a:lnTo>
                      <a:pt x="3844" y="1549"/>
                    </a:lnTo>
                    <a:cubicBezTo>
                      <a:pt x="3844" y="1549"/>
                      <a:pt x="3874" y="1549"/>
                      <a:pt x="3874" y="1519"/>
                    </a:cubicBezTo>
                    <a:lnTo>
                      <a:pt x="3874" y="1519"/>
                    </a:lnTo>
                    <a:lnTo>
                      <a:pt x="3874" y="1488"/>
                    </a:lnTo>
                    <a:cubicBezTo>
                      <a:pt x="3874" y="1488"/>
                      <a:pt x="3874" y="1457"/>
                      <a:pt x="3906" y="1457"/>
                    </a:cubicBezTo>
                    <a:lnTo>
                      <a:pt x="3906" y="1457"/>
                    </a:lnTo>
                    <a:cubicBezTo>
                      <a:pt x="3813" y="1488"/>
                      <a:pt x="3813" y="1488"/>
                      <a:pt x="3813" y="1488"/>
                    </a:cubicBezTo>
                    <a:cubicBezTo>
                      <a:pt x="3906" y="1395"/>
                      <a:pt x="3906" y="1395"/>
                      <a:pt x="3906" y="1395"/>
                    </a:cubicBezTo>
                    <a:cubicBezTo>
                      <a:pt x="3968" y="1333"/>
                      <a:pt x="3968" y="1333"/>
                      <a:pt x="3968" y="1333"/>
                    </a:cubicBezTo>
                    <a:cubicBezTo>
                      <a:pt x="3998" y="1301"/>
                      <a:pt x="3998" y="1301"/>
                      <a:pt x="3998" y="1301"/>
                    </a:cubicBezTo>
                    <a:lnTo>
                      <a:pt x="4030" y="1301"/>
                    </a:lnTo>
                    <a:cubicBezTo>
                      <a:pt x="4030" y="1301"/>
                      <a:pt x="4030" y="1301"/>
                      <a:pt x="4061" y="1271"/>
                    </a:cubicBezTo>
                    <a:lnTo>
                      <a:pt x="4061" y="1271"/>
                    </a:lnTo>
                    <a:cubicBezTo>
                      <a:pt x="4061" y="1240"/>
                      <a:pt x="4122" y="1240"/>
                      <a:pt x="4122" y="1240"/>
                    </a:cubicBezTo>
                    <a:lnTo>
                      <a:pt x="4122" y="1240"/>
                    </a:lnTo>
                    <a:cubicBezTo>
                      <a:pt x="4122" y="1240"/>
                      <a:pt x="4122" y="1240"/>
                      <a:pt x="4154" y="1240"/>
                    </a:cubicBezTo>
                    <a:cubicBezTo>
                      <a:pt x="4154" y="1240"/>
                      <a:pt x="4185" y="1240"/>
                      <a:pt x="4216" y="1240"/>
                    </a:cubicBezTo>
                    <a:lnTo>
                      <a:pt x="4216" y="1240"/>
                    </a:lnTo>
                    <a:lnTo>
                      <a:pt x="4216" y="1240"/>
                    </a:lnTo>
                    <a:cubicBezTo>
                      <a:pt x="4246" y="1240"/>
                      <a:pt x="4246" y="1240"/>
                      <a:pt x="4246" y="1240"/>
                    </a:cubicBezTo>
                    <a:lnTo>
                      <a:pt x="4278" y="1240"/>
                    </a:lnTo>
                    <a:cubicBezTo>
                      <a:pt x="4309" y="1240"/>
                      <a:pt x="4340" y="1240"/>
                      <a:pt x="4370" y="1240"/>
                    </a:cubicBezTo>
                    <a:lnTo>
                      <a:pt x="4402" y="1240"/>
                    </a:lnTo>
                    <a:cubicBezTo>
                      <a:pt x="4433" y="1240"/>
                      <a:pt x="4464" y="1240"/>
                      <a:pt x="4464" y="1240"/>
                    </a:cubicBezTo>
                    <a:cubicBezTo>
                      <a:pt x="4494" y="1240"/>
                      <a:pt x="4494" y="1209"/>
                      <a:pt x="4494" y="1209"/>
                    </a:cubicBezTo>
                    <a:cubicBezTo>
                      <a:pt x="4526" y="1177"/>
                      <a:pt x="4526" y="1177"/>
                      <a:pt x="4526" y="1177"/>
                    </a:cubicBezTo>
                    <a:cubicBezTo>
                      <a:pt x="4526" y="1177"/>
                      <a:pt x="4526" y="1177"/>
                      <a:pt x="4588" y="1177"/>
                    </a:cubicBezTo>
                    <a:lnTo>
                      <a:pt x="4618" y="1177"/>
                    </a:lnTo>
                    <a:cubicBezTo>
                      <a:pt x="4618" y="1177"/>
                      <a:pt x="4650" y="1147"/>
                      <a:pt x="4650" y="1116"/>
                    </a:cubicBezTo>
                    <a:cubicBezTo>
                      <a:pt x="4650" y="1116"/>
                      <a:pt x="4650" y="1116"/>
                      <a:pt x="4650" y="1085"/>
                    </a:cubicBezTo>
                    <a:lnTo>
                      <a:pt x="4618" y="1085"/>
                    </a:lnTo>
                    <a:lnTo>
                      <a:pt x="4618" y="1085"/>
                    </a:lnTo>
                    <a:cubicBezTo>
                      <a:pt x="4588" y="1116"/>
                      <a:pt x="4588" y="1116"/>
                      <a:pt x="4588" y="1116"/>
                    </a:cubicBezTo>
                    <a:cubicBezTo>
                      <a:pt x="4588" y="1053"/>
                      <a:pt x="4588" y="1053"/>
                      <a:pt x="4588" y="1053"/>
                    </a:cubicBezTo>
                    <a:lnTo>
                      <a:pt x="4588" y="1053"/>
                    </a:lnTo>
                    <a:cubicBezTo>
                      <a:pt x="4557" y="1053"/>
                      <a:pt x="4557" y="1053"/>
                      <a:pt x="4557" y="1053"/>
                    </a:cubicBezTo>
                    <a:lnTo>
                      <a:pt x="4557" y="1053"/>
                    </a:lnTo>
                    <a:cubicBezTo>
                      <a:pt x="4557" y="1053"/>
                      <a:pt x="4526" y="1053"/>
                      <a:pt x="4494" y="1085"/>
                    </a:cubicBezTo>
                    <a:lnTo>
                      <a:pt x="4464" y="1085"/>
                    </a:lnTo>
                    <a:cubicBezTo>
                      <a:pt x="4464" y="1116"/>
                      <a:pt x="4433" y="1116"/>
                      <a:pt x="4433" y="1116"/>
                    </a:cubicBezTo>
                    <a:cubicBezTo>
                      <a:pt x="4433" y="1116"/>
                      <a:pt x="4402" y="1116"/>
                      <a:pt x="4402" y="1085"/>
                    </a:cubicBezTo>
                    <a:cubicBezTo>
                      <a:pt x="4402" y="1053"/>
                      <a:pt x="4402" y="1023"/>
                      <a:pt x="4433" y="1023"/>
                    </a:cubicBezTo>
                    <a:cubicBezTo>
                      <a:pt x="4433" y="1023"/>
                      <a:pt x="4464" y="992"/>
                      <a:pt x="4494" y="992"/>
                    </a:cubicBezTo>
                    <a:lnTo>
                      <a:pt x="4464" y="992"/>
                    </a:lnTo>
                    <a:lnTo>
                      <a:pt x="4464" y="992"/>
                    </a:lnTo>
                    <a:lnTo>
                      <a:pt x="4464" y="992"/>
                    </a:lnTo>
                    <a:cubicBezTo>
                      <a:pt x="4433" y="992"/>
                      <a:pt x="4433" y="992"/>
                      <a:pt x="4433" y="992"/>
                    </a:cubicBezTo>
                    <a:lnTo>
                      <a:pt x="4433" y="992"/>
                    </a:lnTo>
                    <a:lnTo>
                      <a:pt x="4433" y="992"/>
                    </a:lnTo>
                    <a:cubicBezTo>
                      <a:pt x="4402" y="992"/>
                      <a:pt x="4402" y="992"/>
                      <a:pt x="4402" y="960"/>
                    </a:cubicBezTo>
                    <a:cubicBezTo>
                      <a:pt x="4370" y="960"/>
                      <a:pt x="4370" y="960"/>
                      <a:pt x="4370" y="960"/>
                    </a:cubicBezTo>
                    <a:lnTo>
                      <a:pt x="4370" y="960"/>
                    </a:lnTo>
                    <a:lnTo>
                      <a:pt x="4370" y="929"/>
                    </a:lnTo>
                    <a:cubicBezTo>
                      <a:pt x="4309" y="929"/>
                      <a:pt x="4309" y="929"/>
                      <a:pt x="4309" y="929"/>
                    </a:cubicBezTo>
                    <a:cubicBezTo>
                      <a:pt x="4340" y="899"/>
                      <a:pt x="4340" y="899"/>
                      <a:pt x="4340" y="899"/>
                    </a:cubicBezTo>
                    <a:lnTo>
                      <a:pt x="4340" y="868"/>
                    </a:lnTo>
                    <a:cubicBezTo>
                      <a:pt x="4309" y="837"/>
                      <a:pt x="4309" y="837"/>
                      <a:pt x="4309" y="837"/>
                    </a:cubicBezTo>
                    <a:lnTo>
                      <a:pt x="4340" y="837"/>
                    </a:lnTo>
                    <a:lnTo>
                      <a:pt x="4340" y="837"/>
                    </a:lnTo>
                    <a:cubicBezTo>
                      <a:pt x="4309" y="805"/>
                      <a:pt x="4309" y="805"/>
                      <a:pt x="4309" y="805"/>
                    </a:cubicBezTo>
                    <a:cubicBezTo>
                      <a:pt x="4309" y="805"/>
                      <a:pt x="4309" y="805"/>
                      <a:pt x="4309" y="775"/>
                    </a:cubicBezTo>
                    <a:lnTo>
                      <a:pt x="4278" y="805"/>
                    </a:lnTo>
                    <a:cubicBezTo>
                      <a:pt x="4185" y="837"/>
                      <a:pt x="4185" y="837"/>
                      <a:pt x="4185" y="837"/>
                    </a:cubicBezTo>
                    <a:cubicBezTo>
                      <a:pt x="4246" y="775"/>
                      <a:pt x="4246" y="775"/>
                      <a:pt x="4246" y="775"/>
                    </a:cubicBezTo>
                    <a:cubicBezTo>
                      <a:pt x="4216" y="775"/>
                      <a:pt x="4216" y="775"/>
                      <a:pt x="4216" y="775"/>
                    </a:cubicBezTo>
                    <a:cubicBezTo>
                      <a:pt x="4246" y="744"/>
                      <a:pt x="4246" y="744"/>
                      <a:pt x="4246" y="744"/>
                    </a:cubicBezTo>
                    <a:cubicBezTo>
                      <a:pt x="4216" y="744"/>
                      <a:pt x="4216" y="744"/>
                      <a:pt x="4216" y="744"/>
                    </a:cubicBezTo>
                    <a:cubicBezTo>
                      <a:pt x="4216" y="713"/>
                      <a:pt x="4216" y="713"/>
                      <a:pt x="4216" y="713"/>
                    </a:cubicBezTo>
                    <a:lnTo>
                      <a:pt x="4216" y="713"/>
                    </a:lnTo>
                    <a:cubicBezTo>
                      <a:pt x="4216" y="681"/>
                      <a:pt x="4216" y="681"/>
                      <a:pt x="4216" y="681"/>
                    </a:cubicBezTo>
                    <a:cubicBezTo>
                      <a:pt x="4185" y="681"/>
                      <a:pt x="4185" y="681"/>
                      <a:pt x="4185" y="651"/>
                    </a:cubicBezTo>
                    <a:lnTo>
                      <a:pt x="4185" y="651"/>
                    </a:lnTo>
                    <a:lnTo>
                      <a:pt x="4185" y="651"/>
                    </a:lnTo>
                    <a:cubicBezTo>
                      <a:pt x="4185" y="681"/>
                      <a:pt x="4185" y="713"/>
                      <a:pt x="4185" y="713"/>
                    </a:cubicBezTo>
                    <a:cubicBezTo>
                      <a:pt x="4185" y="713"/>
                      <a:pt x="4185" y="744"/>
                      <a:pt x="4154" y="744"/>
                    </a:cubicBezTo>
                    <a:lnTo>
                      <a:pt x="4154" y="744"/>
                    </a:lnTo>
                    <a:lnTo>
                      <a:pt x="4154" y="744"/>
                    </a:lnTo>
                    <a:lnTo>
                      <a:pt x="4154" y="744"/>
                    </a:lnTo>
                    <a:cubicBezTo>
                      <a:pt x="4122" y="805"/>
                      <a:pt x="4122" y="805"/>
                      <a:pt x="4122" y="805"/>
                    </a:cubicBezTo>
                    <a:cubicBezTo>
                      <a:pt x="4092" y="775"/>
                      <a:pt x="4092" y="775"/>
                      <a:pt x="4092" y="775"/>
                    </a:cubicBezTo>
                    <a:lnTo>
                      <a:pt x="4092" y="744"/>
                    </a:lnTo>
                    <a:lnTo>
                      <a:pt x="4061" y="744"/>
                    </a:lnTo>
                    <a:cubicBezTo>
                      <a:pt x="4061" y="775"/>
                      <a:pt x="4061" y="775"/>
                      <a:pt x="4061" y="775"/>
                    </a:cubicBezTo>
                    <a:lnTo>
                      <a:pt x="4061" y="775"/>
                    </a:lnTo>
                    <a:cubicBezTo>
                      <a:pt x="4030" y="837"/>
                      <a:pt x="4030" y="837"/>
                      <a:pt x="4030" y="837"/>
                    </a:cubicBezTo>
                    <a:cubicBezTo>
                      <a:pt x="3998" y="775"/>
                      <a:pt x="3998" y="775"/>
                      <a:pt x="3998" y="775"/>
                    </a:cubicBezTo>
                    <a:cubicBezTo>
                      <a:pt x="3998" y="805"/>
                      <a:pt x="3968" y="805"/>
                      <a:pt x="3968" y="805"/>
                    </a:cubicBezTo>
                    <a:lnTo>
                      <a:pt x="3937" y="805"/>
                    </a:lnTo>
                    <a:cubicBezTo>
                      <a:pt x="3874" y="775"/>
                      <a:pt x="3874" y="775"/>
                      <a:pt x="3874" y="775"/>
                    </a:cubicBezTo>
                    <a:cubicBezTo>
                      <a:pt x="3937" y="744"/>
                      <a:pt x="3937" y="744"/>
                      <a:pt x="3937" y="744"/>
                    </a:cubicBezTo>
                    <a:lnTo>
                      <a:pt x="3937" y="744"/>
                    </a:lnTo>
                    <a:lnTo>
                      <a:pt x="3906" y="713"/>
                    </a:lnTo>
                    <a:cubicBezTo>
                      <a:pt x="3874" y="713"/>
                      <a:pt x="3874" y="713"/>
                      <a:pt x="3874" y="713"/>
                    </a:cubicBezTo>
                    <a:cubicBezTo>
                      <a:pt x="3874" y="681"/>
                      <a:pt x="3874" y="681"/>
                      <a:pt x="3874" y="681"/>
                    </a:cubicBezTo>
                    <a:lnTo>
                      <a:pt x="3874" y="681"/>
                    </a:lnTo>
                    <a:cubicBezTo>
                      <a:pt x="3874" y="681"/>
                      <a:pt x="3874" y="681"/>
                      <a:pt x="3844" y="681"/>
                    </a:cubicBezTo>
                    <a:cubicBezTo>
                      <a:pt x="3844" y="620"/>
                      <a:pt x="3844" y="620"/>
                      <a:pt x="3844" y="620"/>
                    </a:cubicBezTo>
                    <a:cubicBezTo>
                      <a:pt x="3844" y="620"/>
                      <a:pt x="3874" y="620"/>
                      <a:pt x="3906" y="620"/>
                    </a:cubicBezTo>
                    <a:lnTo>
                      <a:pt x="3906" y="620"/>
                    </a:lnTo>
                    <a:cubicBezTo>
                      <a:pt x="3906" y="620"/>
                      <a:pt x="3906" y="620"/>
                      <a:pt x="3874" y="620"/>
                    </a:cubicBezTo>
                    <a:cubicBezTo>
                      <a:pt x="3874" y="589"/>
                      <a:pt x="3874" y="589"/>
                      <a:pt x="3844" y="589"/>
                    </a:cubicBezTo>
                    <a:lnTo>
                      <a:pt x="3844" y="589"/>
                    </a:lnTo>
                    <a:cubicBezTo>
                      <a:pt x="3813" y="589"/>
                      <a:pt x="3813" y="589"/>
                      <a:pt x="3813" y="589"/>
                    </a:cubicBezTo>
                    <a:cubicBezTo>
                      <a:pt x="3813" y="589"/>
                      <a:pt x="3782" y="589"/>
                      <a:pt x="3782" y="557"/>
                    </a:cubicBezTo>
                    <a:lnTo>
                      <a:pt x="3782" y="557"/>
                    </a:lnTo>
                    <a:lnTo>
                      <a:pt x="3782" y="557"/>
                    </a:lnTo>
                    <a:lnTo>
                      <a:pt x="3750" y="557"/>
                    </a:lnTo>
                    <a:lnTo>
                      <a:pt x="3689" y="527"/>
                    </a:lnTo>
                    <a:cubicBezTo>
                      <a:pt x="3689" y="527"/>
                      <a:pt x="3689" y="527"/>
                      <a:pt x="3658" y="527"/>
                    </a:cubicBezTo>
                    <a:lnTo>
                      <a:pt x="3658" y="527"/>
                    </a:lnTo>
                    <a:lnTo>
                      <a:pt x="3626" y="527"/>
                    </a:lnTo>
                    <a:lnTo>
                      <a:pt x="3596" y="527"/>
                    </a:lnTo>
                    <a:cubicBezTo>
                      <a:pt x="3565" y="527"/>
                      <a:pt x="3565" y="527"/>
                      <a:pt x="3565" y="527"/>
                    </a:cubicBezTo>
                    <a:lnTo>
                      <a:pt x="3565" y="527"/>
                    </a:lnTo>
                    <a:cubicBezTo>
                      <a:pt x="3565" y="527"/>
                      <a:pt x="3565" y="527"/>
                      <a:pt x="3534" y="527"/>
                    </a:cubicBezTo>
                    <a:lnTo>
                      <a:pt x="3534" y="527"/>
                    </a:lnTo>
                    <a:lnTo>
                      <a:pt x="3534" y="527"/>
                    </a:lnTo>
                    <a:lnTo>
                      <a:pt x="3503" y="527"/>
                    </a:lnTo>
                    <a:lnTo>
                      <a:pt x="3503" y="527"/>
                    </a:lnTo>
                    <a:cubicBezTo>
                      <a:pt x="3503" y="557"/>
                      <a:pt x="3503" y="557"/>
                      <a:pt x="3503" y="589"/>
                    </a:cubicBezTo>
                    <a:lnTo>
                      <a:pt x="3503" y="589"/>
                    </a:lnTo>
                    <a:lnTo>
                      <a:pt x="3503" y="620"/>
                    </a:lnTo>
                    <a:lnTo>
                      <a:pt x="3503" y="651"/>
                    </a:lnTo>
                    <a:cubicBezTo>
                      <a:pt x="3503" y="681"/>
                      <a:pt x="3503" y="681"/>
                      <a:pt x="3472" y="681"/>
                    </a:cubicBezTo>
                    <a:cubicBezTo>
                      <a:pt x="3472" y="713"/>
                      <a:pt x="3472" y="713"/>
                      <a:pt x="3472" y="713"/>
                    </a:cubicBezTo>
                    <a:cubicBezTo>
                      <a:pt x="3441" y="713"/>
                      <a:pt x="3441" y="713"/>
                      <a:pt x="3441" y="744"/>
                    </a:cubicBezTo>
                    <a:lnTo>
                      <a:pt x="3472" y="744"/>
                    </a:lnTo>
                    <a:lnTo>
                      <a:pt x="3472" y="744"/>
                    </a:lnTo>
                    <a:cubicBezTo>
                      <a:pt x="3503" y="744"/>
                      <a:pt x="3534" y="775"/>
                      <a:pt x="3534" y="805"/>
                    </a:cubicBezTo>
                    <a:cubicBezTo>
                      <a:pt x="3565" y="805"/>
                      <a:pt x="3565" y="837"/>
                      <a:pt x="3565" y="899"/>
                    </a:cubicBezTo>
                    <a:cubicBezTo>
                      <a:pt x="3565" y="929"/>
                      <a:pt x="3534" y="929"/>
                      <a:pt x="3534" y="929"/>
                    </a:cubicBezTo>
                    <a:cubicBezTo>
                      <a:pt x="3534" y="960"/>
                      <a:pt x="3534" y="960"/>
                      <a:pt x="3503" y="960"/>
                    </a:cubicBezTo>
                    <a:lnTo>
                      <a:pt x="3503" y="960"/>
                    </a:lnTo>
                    <a:cubicBezTo>
                      <a:pt x="3472" y="960"/>
                      <a:pt x="3441" y="992"/>
                      <a:pt x="3441" y="992"/>
                    </a:cubicBezTo>
                    <a:lnTo>
                      <a:pt x="3409" y="992"/>
                    </a:lnTo>
                    <a:cubicBezTo>
                      <a:pt x="3409" y="992"/>
                      <a:pt x="3409" y="992"/>
                      <a:pt x="3409" y="1023"/>
                    </a:cubicBezTo>
                    <a:lnTo>
                      <a:pt x="3409" y="1023"/>
                    </a:lnTo>
                    <a:cubicBezTo>
                      <a:pt x="3409" y="1023"/>
                      <a:pt x="3441" y="1053"/>
                      <a:pt x="3441" y="1116"/>
                    </a:cubicBezTo>
                    <a:cubicBezTo>
                      <a:pt x="3472" y="1177"/>
                      <a:pt x="3472" y="1177"/>
                      <a:pt x="3472" y="1177"/>
                    </a:cubicBezTo>
                    <a:cubicBezTo>
                      <a:pt x="3441" y="1177"/>
                      <a:pt x="3441" y="1177"/>
                      <a:pt x="3441" y="1177"/>
                    </a:cubicBezTo>
                    <a:cubicBezTo>
                      <a:pt x="3441" y="1177"/>
                      <a:pt x="3441" y="1177"/>
                      <a:pt x="3409" y="1177"/>
                    </a:cubicBezTo>
                    <a:lnTo>
                      <a:pt x="3441" y="1209"/>
                    </a:lnTo>
                    <a:cubicBezTo>
                      <a:pt x="3441" y="1271"/>
                      <a:pt x="3441" y="1271"/>
                      <a:pt x="3441" y="1271"/>
                    </a:cubicBezTo>
                    <a:cubicBezTo>
                      <a:pt x="3379" y="1240"/>
                      <a:pt x="3379" y="1240"/>
                      <a:pt x="3379" y="1240"/>
                    </a:cubicBezTo>
                    <a:lnTo>
                      <a:pt x="3379" y="1240"/>
                    </a:lnTo>
                    <a:cubicBezTo>
                      <a:pt x="3379" y="1271"/>
                      <a:pt x="3379" y="1271"/>
                      <a:pt x="3379" y="1271"/>
                    </a:cubicBezTo>
                    <a:cubicBezTo>
                      <a:pt x="3348" y="1271"/>
                      <a:pt x="3348" y="1240"/>
                      <a:pt x="3317" y="1240"/>
                    </a:cubicBezTo>
                    <a:lnTo>
                      <a:pt x="3317" y="1209"/>
                    </a:lnTo>
                    <a:cubicBezTo>
                      <a:pt x="3286" y="1209"/>
                      <a:pt x="3286" y="1209"/>
                      <a:pt x="3286" y="1209"/>
                    </a:cubicBezTo>
                    <a:lnTo>
                      <a:pt x="3286" y="1209"/>
                    </a:lnTo>
                    <a:cubicBezTo>
                      <a:pt x="3286" y="1209"/>
                      <a:pt x="3286" y="1209"/>
                      <a:pt x="3255" y="1209"/>
                    </a:cubicBezTo>
                    <a:cubicBezTo>
                      <a:pt x="3255" y="1177"/>
                      <a:pt x="3224" y="1177"/>
                      <a:pt x="3224" y="1177"/>
                    </a:cubicBezTo>
                    <a:cubicBezTo>
                      <a:pt x="3193" y="1147"/>
                      <a:pt x="3193" y="1147"/>
                      <a:pt x="3193" y="1116"/>
                    </a:cubicBezTo>
                    <a:lnTo>
                      <a:pt x="3193" y="1116"/>
                    </a:lnTo>
                    <a:lnTo>
                      <a:pt x="3193" y="1116"/>
                    </a:lnTo>
                    <a:cubicBezTo>
                      <a:pt x="3193" y="1085"/>
                      <a:pt x="3162" y="1053"/>
                      <a:pt x="3193" y="1053"/>
                    </a:cubicBezTo>
                    <a:lnTo>
                      <a:pt x="3193" y="1023"/>
                    </a:lnTo>
                    <a:lnTo>
                      <a:pt x="3193" y="1023"/>
                    </a:lnTo>
                    <a:lnTo>
                      <a:pt x="3193" y="992"/>
                    </a:lnTo>
                    <a:lnTo>
                      <a:pt x="3193" y="992"/>
                    </a:lnTo>
                    <a:cubicBezTo>
                      <a:pt x="3162" y="992"/>
                      <a:pt x="3162" y="992"/>
                      <a:pt x="3162" y="992"/>
                    </a:cubicBezTo>
                    <a:lnTo>
                      <a:pt x="3162" y="992"/>
                    </a:lnTo>
                    <a:cubicBezTo>
                      <a:pt x="3162" y="992"/>
                      <a:pt x="3100" y="960"/>
                      <a:pt x="3069" y="960"/>
                    </a:cubicBezTo>
                    <a:cubicBezTo>
                      <a:pt x="3038" y="992"/>
                      <a:pt x="3038" y="992"/>
                      <a:pt x="3038" y="992"/>
                    </a:cubicBezTo>
                    <a:cubicBezTo>
                      <a:pt x="3038" y="960"/>
                      <a:pt x="3038" y="960"/>
                      <a:pt x="3038" y="960"/>
                    </a:cubicBezTo>
                    <a:cubicBezTo>
                      <a:pt x="3007" y="960"/>
                      <a:pt x="2945" y="929"/>
                      <a:pt x="2914" y="929"/>
                    </a:cubicBezTo>
                    <a:cubicBezTo>
                      <a:pt x="2883" y="929"/>
                      <a:pt x="2883" y="899"/>
                      <a:pt x="2852" y="868"/>
                    </a:cubicBezTo>
                    <a:lnTo>
                      <a:pt x="2852" y="868"/>
                    </a:lnTo>
                    <a:lnTo>
                      <a:pt x="2852" y="868"/>
                    </a:lnTo>
                    <a:cubicBezTo>
                      <a:pt x="2821" y="868"/>
                      <a:pt x="2790" y="868"/>
                      <a:pt x="2759" y="868"/>
                    </a:cubicBezTo>
                    <a:lnTo>
                      <a:pt x="2759" y="868"/>
                    </a:lnTo>
                    <a:cubicBezTo>
                      <a:pt x="2728" y="868"/>
                      <a:pt x="2728" y="868"/>
                      <a:pt x="2728" y="868"/>
                    </a:cubicBezTo>
                    <a:cubicBezTo>
                      <a:pt x="2697" y="868"/>
                      <a:pt x="2666" y="868"/>
                      <a:pt x="2666" y="868"/>
                    </a:cubicBezTo>
                    <a:cubicBezTo>
                      <a:pt x="2635" y="868"/>
                      <a:pt x="2635" y="868"/>
                      <a:pt x="2635" y="868"/>
                    </a:cubicBezTo>
                    <a:cubicBezTo>
                      <a:pt x="2573" y="868"/>
                      <a:pt x="2573" y="868"/>
                      <a:pt x="2573" y="868"/>
                    </a:cubicBezTo>
                    <a:cubicBezTo>
                      <a:pt x="2635" y="805"/>
                      <a:pt x="2635" y="805"/>
                      <a:pt x="2635" y="805"/>
                    </a:cubicBezTo>
                    <a:cubicBezTo>
                      <a:pt x="2604" y="744"/>
                      <a:pt x="2604" y="744"/>
                      <a:pt x="2604" y="744"/>
                    </a:cubicBezTo>
                    <a:cubicBezTo>
                      <a:pt x="2573" y="744"/>
                      <a:pt x="2573" y="744"/>
                      <a:pt x="2573" y="744"/>
                    </a:cubicBezTo>
                    <a:cubicBezTo>
                      <a:pt x="2542" y="775"/>
                      <a:pt x="2542" y="775"/>
                      <a:pt x="2542" y="775"/>
                    </a:cubicBezTo>
                    <a:lnTo>
                      <a:pt x="2542" y="775"/>
                    </a:lnTo>
                    <a:cubicBezTo>
                      <a:pt x="2542" y="744"/>
                      <a:pt x="2511" y="744"/>
                      <a:pt x="2511" y="744"/>
                    </a:cubicBezTo>
                    <a:cubicBezTo>
                      <a:pt x="2511" y="744"/>
                      <a:pt x="2480" y="713"/>
                      <a:pt x="2480" y="681"/>
                    </a:cubicBezTo>
                    <a:lnTo>
                      <a:pt x="2480" y="651"/>
                    </a:lnTo>
                    <a:cubicBezTo>
                      <a:pt x="2480" y="620"/>
                      <a:pt x="2480" y="620"/>
                      <a:pt x="2480" y="620"/>
                    </a:cubicBezTo>
                    <a:cubicBezTo>
                      <a:pt x="2480" y="589"/>
                      <a:pt x="2511" y="589"/>
                      <a:pt x="2511" y="557"/>
                    </a:cubicBezTo>
                    <a:cubicBezTo>
                      <a:pt x="2542" y="557"/>
                      <a:pt x="2542" y="557"/>
                      <a:pt x="2542" y="557"/>
                    </a:cubicBezTo>
                    <a:lnTo>
                      <a:pt x="2542" y="557"/>
                    </a:lnTo>
                    <a:cubicBezTo>
                      <a:pt x="2573" y="527"/>
                      <a:pt x="2573" y="527"/>
                      <a:pt x="2573" y="527"/>
                    </a:cubicBezTo>
                    <a:cubicBezTo>
                      <a:pt x="2542" y="465"/>
                      <a:pt x="2542" y="465"/>
                      <a:pt x="2542" y="465"/>
                    </a:cubicBezTo>
                    <a:cubicBezTo>
                      <a:pt x="2604" y="496"/>
                      <a:pt x="2604" y="496"/>
                      <a:pt x="2604" y="496"/>
                    </a:cubicBezTo>
                    <a:cubicBezTo>
                      <a:pt x="2604" y="465"/>
                      <a:pt x="2604" y="465"/>
                      <a:pt x="2604" y="465"/>
                    </a:cubicBezTo>
                    <a:lnTo>
                      <a:pt x="2604" y="465"/>
                    </a:lnTo>
                    <a:cubicBezTo>
                      <a:pt x="2635" y="465"/>
                      <a:pt x="2666" y="433"/>
                      <a:pt x="2666" y="433"/>
                    </a:cubicBezTo>
                    <a:cubicBezTo>
                      <a:pt x="2697" y="433"/>
                      <a:pt x="2697" y="433"/>
                      <a:pt x="2697" y="433"/>
                    </a:cubicBezTo>
                    <a:lnTo>
                      <a:pt x="2697" y="433"/>
                    </a:lnTo>
                    <a:cubicBezTo>
                      <a:pt x="2697" y="433"/>
                      <a:pt x="2697" y="433"/>
                      <a:pt x="2666" y="433"/>
                    </a:cubicBezTo>
                    <a:cubicBezTo>
                      <a:pt x="2666" y="433"/>
                      <a:pt x="2666" y="433"/>
                      <a:pt x="2635" y="433"/>
                    </a:cubicBezTo>
                    <a:lnTo>
                      <a:pt x="2635" y="433"/>
                    </a:lnTo>
                    <a:cubicBezTo>
                      <a:pt x="2635" y="433"/>
                      <a:pt x="2604" y="403"/>
                      <a:pt x="2573" y="403"/>
                    </a:cubicBezTo>
                    <a:cubicBezTo>
                      <a:pt x="2511" y="372"/>
                      <a:pt x="2511" y="372"/>
                      <a:pt x="2511" y="372"/>
                    </a:cubicBezTo>
                    <a:cubicBezTo>
                      <a:pt x="2635" y="372"/>
                      <a:pt x="2635" y="372"/>
                      <a:pt x="2635" y="372"/>
                    </a:cubicBezTo>
                    <a:cubicBezTo>
                      <a:pt x="2635" y="372"/>
                      <a:pt x="2635" y="372"/>
                      <a:pt x="2666" y="372"/>
                    </a:cubicBezTo>
                    <a:lnTo>
                      <a:pt x="2666" y="372"/>
                    </a:lnTo>
                    <a:cubicBezTo>
                      <a:pt x="2697" y="372"/>
                      <a:pt x="2697" y="372"/>
                      <a:pt x="2697" y="372"/>
                    </a:cubicBezTo>
                    <a:cubicBezTo>
                      <a:pt x="2697" y="372"/>
                      <a:pt x="2728" y="372"/>
                      <a:pt x="2728" y="403"/>
                    </a:cubicBezTo>
                    <a:cubicBezTo>
                      <a:pt x="2728" y="403"/>
                      <a:pt x="2728" y="403"/>
                      <a:pt x="2759" y="403"/>
                    </a:cubicBezTo>
                    <a:lnTo>
                      <a:pt x="2759" y="403"/>
                    </a:lnTo>
                    <a:cubicBezTo>
                      <a:pt x="2759" y="403"/>
                      <a:pt x="2759" y="403"/>
                      <a:pt x="2759" y="372"/>
                    </a:cubicBezTo>
                    <a:cubicBezTo>
                      <a:pt x="2790" y="372"/>
                      <a:pt x="2790" y="372"/>
                      <a:pt x="2790" y="341"/>
                    </a:cubicBezTo>
                    <a:lnTo>
                      <a:pt x="2821" y="341"/>
                    </a:lnTo>
                    <a:cubicBezTo>
                      <a:pt x="2821" y="341"/>
                      <a:pt x="2821" y="372"/>
                      <a:pt x="2852" y="372"/>
                    </a:cubicBezTo>
                    <a:lnTo>
                      <a:pt x="2852" y="372"/>
                    </a:lnTo>
                    <a:lnTo>
                      <a:pt x="2852" y="372"/>
                    </a:lnTo>
                    <a:cubicBezTo>
                      <a:pt x="2852" y="372"/>
                      <a:pt x="2852" y="372"/>
                      <a:pt x="2883" y="372"/>
                    </a:cubicBezTo>
                    <a:lnTo>
                      <a:pt x="2883" y="372"/>
                    </a:lnTo>
                    <a:lnTo>
                      <a:pt x="2914" y="341"/>
                    </a:lnTo>
                    <a:cubicBezTo>
                      <a:pt x="2914" y="310"/>
                      <a:pt x="2914" y="310"/>
                      <a:pt x="2914" y="310"/>
                    </a:cubicBezTo>
                    <a:cubicBezTo>
                      <a:pt x="2914" y="279"/>
                      <a:pt x="2914" y="279"/>
                      <a:pt x="2914" y="279"/>
                    </a:cubicBezTo>
                    <a:lnTo>
                      <a:pt x="2945" y="248"/>
                    </a:lnTo>
                    <a:cubicBezTo>
                      <a:pt x="2945" y="248"/>
                      <a:pt x="2945" y="248"/>
                      <a:pt x="2945" y="217"/>
                    </a:cubicBezTo>
                    <a:lnTo>
                      <a:pt x="2945" y="217"/>
                    </a:lnTo>
                    <a:cubicBezTo>
                      <a:pt x="2883" y="186"/>
                      <a:pt x="2883" y="186"/>
                      <a:pt x="2883" y="186"/>
                    </a:cubicBezTo>
                    <a:lnTo>
                      <a:pt x="2945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185" name="Freeform 177">
                <a:extLst>
                  <a:ext uri="{FF2B5EF4-FFF2-40B4-BE49-F238E27FC236}">
                    <a16:creationId xmlns:a16="http://schemas.microsoft.com/office/drawing/2014/main" xmlns="" id="{FFEB2267-2C9E-46C0-B26E-87792C3B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538" y="1000125"/>
                <a:ext cx="44450" cy="33338"/>
              </a:xfrm>
              <a:custGeom>
                <a:avLst/>
                <a:gdLst>
                  <a:gd name="T0" fmla="*/ 124 w 125"/>
                  <a:gd name="T1" fmla="*/ 31 h 94"/>
                  <a:gd name="T2" fmla="*/ 124 w 125"/>
                  <a:gd name="T3" fmla="*/ 31 h 94"/>
                  <a:gd name="T4" fmla="*/ 93 w 125"/>
                  <a:gd name="T5" fmla="*/ 0 h 94"/>
                  <a:gd name="T6" fmla="*/ 62 w 125"/>
                  <a:gd name="T7" fmla="*/ 0 h 94"/>
                  <a:gd name="T8" fmla="*/ 31 w 125"/>
                  <a:gd name="T9" fmla="*/ 31 h 94"/>
                  <a:gd name="T10" fmla="*/ 0 w 125"/>
                  <a:gd name="T11" fmla="*/ 31 h 94"/>
                  <a:gd name="T12" fmla="*/ 31 w 125"/>
                  <a:gd name="T13" fmla="*/ 62 h 94"/>
                  <a:gd name="T14" fmla="*/ 0 w 125"/>
                  <a:gd name="T15" fmla="*/ 93 h 94"/>
                  <a:gd name="T16" fmla="*/ 0 w 125"/>
                  <a:gd name="T17" fmla="*/ 93 h 94"/>
                  <a:gd name="T18" fmla="*/ 0 w 125"/>
                  <a:gd name="T19" fmla="*/ 93 h 94"/>
                  <a:gd name="T20" fmla="*/ 0 w 125"/>
                  <a:gd name="T21" fmla="*/ 93 h 94"/>
                  <a:gd name="T22" fmla="*/ 31 w 125"/>
                  <a:gd name="T23" fmla="*/ 93 h 94"/>
                  <a:gd name="T24" fmla="*/ 93 w 125"/>
                  <a:gd name="T25" fmla="*/ 93 h 94"/>
                  <a:gd name="T26" fmla="*/ 124 w 125"/>
                  <a:gd name="T27" fmla="*/ 93 h 94"/>
                  <a:gd name="T28" fmla="*/ 124 w 125"/>
                  <a:gd name="T29" fmla="*/ 93 h 94"/>
                  <a:gd name="T30" fmla="*/ 124 w 125"/>
                  <a:gd name="T3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5" h="94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31"/>
                      <a:pt x="93" y="0"/>
                      <a:pt x="93" y="0"/>
                    </a:cubicBezTo>
                    <a:lnTo>
                      <a:pt x="62" y="0"/>
                    </a:lnTo>
                    <a:cubicBezTo>
                      <a:pt x="31" y="0"/>
                      <a:pt x="31" y="31"/>
                      <a:pt x="31" y="31"/>
                    </a:cubicBezTo>
                    <a:lnTo>
                      <a:pt x="0" y="31"/>
                    </a:lnTo>
                    <a:cubicBezTo>
                      <a:pt x="31" y="62"/>
                      <a:pt x="31" y="62"/>
                      <a:pt x="31" y="62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0" y="93"/>
                    </a:lnTo>
                    <a:lnTo>
                      <a:pt x="0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93" y="93"/>
                    </a:cubicBezTo>
                    <a:lnTo>
                      <a:pt x="124" y="93"/>
                    </a:lnTo>
                    <a:lnTo>
                      <a:pt x="124" y="93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6" name="Freeform 178">
                <a:extLst>
                  <a:ext uri="{FF2B5EF4-FFF2-40B4-BE49-F238E27FC236}">
                    <a16:creationId xmlns:a16="http://schemas.microsoft.com/office/drawing/2014/main" xmlns="" id="{93F4FE75-7B9F-4F33-A739-F92413620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044575"/>
                <a:ext cx="77787" cy="66675"/>
              </a:xfrm>
              <a:custGeom>
                <a:avLst/>
                <a:gdLst>
                  <a:gd name="T0" fmla="*/ 186 w 218"/>
                  <a:gd name="T1" fmla="*/ 124 h 187"/>
                  <a:gd name="T2" fmla="*/ 186 w 218"/>
                  <a:gd name="T3" fmla="*/ 124 h 187"/>
                  <a:gd name="T4" fmla="*/ 186 w 218"/>
                  <a:gd name="T5" fmla="*/ 124 h 187"/>
                  <a:gd name="T6" fmla="*/ 186 w 218"/>
                  <a:gd name="T7" fmla="*/ 93 h 187"/>
                  <a:gd name="T8" fmla="*/ 186 w 218"/>
                  <a:gd name="T9" fmla="*/ 62 h 187"/>
                  <a:gd name="T10" fmla="*/ 186 w 218"/>
                  <a:gd name="T11" fmla="*/ 62 h 187"/>
                  <a:gd name="T12" fmla="*/ 124 w 218"/>
                  <a:gd name="T13" fmla="*/ 31 h 187"/>
                  <a:gd name="T14" fmla="*/ 186 w 218"/>
                  <a:gd name="T15" fmla="*/ 31 h 187"/>
                  <a:gd name="T16" fmla="*/ 62 w 218"/>
                  <a:gd name="T17" fmla="*/ 31 h 187"/>
                  <a:gd name="T18" fmla="*/ 31 w 218"/>
                  <a:gd name="T19" fmla="*/ 0 h 187"/>
                  <a:gd name="T20" fmla="*/ 31 w 218"/>
                  <a:gd name="T21" fmla="*/ 31 h 187"/>
                  <a:gd name="T22" fmla="*/ 31 w 218"/>
                  <a:gd name="T23" fmla="*/ 93 h 187"/>
                  <a:gd name="T24" fmla="*/ 0 w 218"/>
                  <a:gd name="T25" fmla="*/ 124 h 187"/>
                  <a:gd name="T26" fmla="*/ 0 w 218"/>
                  <a:gd name="T27" fmla="*/ 124 h 187"/>
                  <a:gd name="T28" fmla="*/ 0 w 218"/>
                  <a:gd name="T29" fmla="*/ 155 h 187"/>
                  <a:gd name="T30" fmla="*/ 0 w 218"/>
                  <a:gd name="T31" fmla="*/ 155 h 187"/>
                  <a:gd name="T32" fmla="*/ 62 w 218"/>
                  <a:gd name="T33" fmla="*/ 155 h 187"/>
                  <a:gd name="T34" fmla="*/ 93 w 218"/>
                  <a:gd name="T35" fmla="*/ 155 h 187"/>
                  <a:gd name="T36" fmla="*/ 155 w 218"/>
                  <a:gd name="T37" fmla="*/ 186 h 187"/>
                  <a:gd name="T38" fmla="*/ 155 w 218"/>
                  <a:gd name="T39" fmla="*/ 186 h 187"/>
                  <a:gd name="T40" fmla="*/ 186 w 218"/>
                  <a:gd name="T41" fmla="*/ 155 h 187"/>
                  <a:gd name="T42" fmla="*/ 186 w 218"/>
                  <a:gd name="T43" fmla="*/ 155 h 187"/>
                  <a:gd name="T44" fmla="*/ 217 w 218"/>
                  <a:gd name="T45" fmla="*/ 155 h 187"/>
                  <a:gd name="T46" fmla="*/ 217 w 218"/>
                  <a:gd name="T47" fmla="*/ 124 h 187"/>
                  <a:gd name="T48" fmla="*/ 217 w 218"/>
                  <a:gd name="T49" fmla="*/ 124 h 187"/>
                  <a:gd name="T50" fmla="*/ 186 w 218"/>
                  <a:gd name="T51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8" h="187">
                    <a:moveTo>
                      <a:pt x="186" y="124"/>
                    </a:moveTo>
                    <a:lnTo>
                      <a:pt x="186" y="124"/>
                    </a:lnTo>
                    <a:lnTo>
                      <a:pt x="186" y="124"/>
                    </a:lnTo>
                    <a:lnTo>
                      <a:pt x="186" y="93"/>
                    </a:lnTo>
                    <a:lnTo>
                      <a:pt x="186" y="62"/>
                    </a:lnTo>
                    <a:lnTo>
                      <a:pt x="186" y="62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55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1" y="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62"/>
                      <a:pt x="31" y="62"/>
                      <a:pt x="31" y="93"/>
                    </a:cubicBezTo>
                    <a:cubicBezTo>
                      <a:pt x="31" y="93"/>
                      <a:pt x="31" y="124"/>
                      <a:pt x="0" y="124"/>
                    </a:cubicBezTo>
                    <a:lnTo>
                      <a:pt x="0" y="124"/>
                    </a:lnTo>
                    <a:cubicBezTo>
                      <a:pt x="0" y="124"/>
                      <a:pt x="0" y="124"/>
                      <a:pt x="0" y="155"/>
                    </a:cubicBezTo>
                    <a:lnTo>
                      <a:pt x="0" y="155"/>
                    </a:ln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124" y="155"/>
                      <a:pt x="155" y="186"/>
                      <a:pt x="155" y="186"/>
                    </a:cubicBezTo>
                    <a:lnTo>
                      <a:pt x="155" y="186"/>
                    </a:lnTo>
                    <a:cubicBezTo>
                      <a:pt x="155" y="155"/>
                      <a:pt x="186" y="155"/>
                      <a:pt x="186" y="155"/>
                    </a:cubicBezTo>
                    <a:lnTo>
                      <a:pt x="186" y="155"/>
                    </a:lnTo>
                    <a:lnTo>
                      <a:pt x="217" y="155"/>
                    </a:lnTo>
                    <a:lnTo>
                      <a:pt x="217" y="124"/>
                    </a:lnTo>
                    <a:lnTo>
                      <a:pt x="217" y="124"/>
                    </a:lnTo>
                    <a:cubicBezTo>
                      <a:pt x="217" y="124"/>
                      <a:pt x="217" y="124"/>
                      <a:pt x="186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7" name="Freeform 179">
                <a:extLst>
                  <a:ext uri="{FF2B5EF4-FFF2-40B4-BE49-F238E27FC236}">
                    <a16:creationId xmlns:a16="http://schemas.microsoft.com/office/drawing/2014/main" xmlns="" id="{2DB1CE65-9012-48A1-A168-BA0D28023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13" y="1011238"/>
                <a:ext cx="492125" cy="323850"/>
              </a:xfrm>
              <a:custGeom>
                <a:avLst/>
                <a:gdLst>
                  <a:gd name="T0" fmla="*/ 1272 w 1366"/>
                  <a:gd name="T1" fmla="*/ 93 h 900"/>
                  <a:gd name="T2" fmla="*/ 1148 w 1366"/>
                  <a:gd name="T3" fmla="*/ 93 h 900"/>
                  <a:gd name="T4" fmla="*/ 1085 w 1366"/>
                  <a:gd name="T5" fmla="*/ 93 h 900"/>
                  <a:gd name="T6" fmla="*/ 930 w 1366"/>
                  <a:gd name="T7" fmla="*/ 62 h 900"/>
                  <a:gd name="T8" fmla="*/ 806 w 1366"/>
                  <a:gd name="T9" fmla="*/ 62 h 900"/>
                  <a:gd name="T10" fmla="*/ 713 w 1366"/>
                  <a:gd name="T11" fmla="*/ 31 h 900"/>
                  <a:gd name="T12" fmla="*/ 682 w 1366"/>
                  <a:gd name="T13" fmla="*/ 31 h 900"/>
                  <a:gd name="T14" fmla="*/ 621 w 1366"/>
                  <a:gd name="T15" fmla="*/ 31 h 900"/>
                  <a:gd name="T16" fmla="*/ 558 w 1366"/>
                  <a:gd name="T17" fmla="*/ 0 h 900"/>
                  <a:gd name="T18" fmla="*/ 434 w 1366"/>
                  <a:gd name="T19" fmla="*/ 31 h 900"/>
                  <a:gd name="T20" fmla="*/ 341 w 1366"/>
                  <a:gd name="T21" fmla="*/ 62 h 900"/>
                  <a:gd name="T22" fmla="*/ 217 w 1366"/>
                  <a:gd name="T23" fmla="*/ 93 h 900"/>
                  <a:gd name="T24" fmla="*/ 156 w 1366"/>
                  <a:gd name="T25" fmla="*/ 155 h 900"/>
                  <a:gd name="T26" fmla="*/ 93 w 1366"/>
                  <a:gd name="T27" fmla="*/ 186 h 900"/>
                  <a:gd name="T28" fmla="*/ 156 w 1366"/>
                  <a:gd name="T29" fmla="*/ 217 h 900"/>
                  <a:gd name="T30" fmla="*/ 249 w 1366"/>
                  <a:gd name="T31" fmla="*/ 217 h 900"/>
                  <a:gd name="T32" fmla="*/ 341 w 1366"/>
                  <a:gd name="T33" fmla="*/ 279 h 900"/>
                  <a:gd name="T34" fmla="*/ 280 w 1366"/>
                  <a:gd name="T35" fmla="*/ 310 h 900"/>
                  <a:gd name="T36" fmla="*/ 186 w 1366"/>
                  <a:gd name="T37" fmla="*/ 341 h 900"/>
                  <a:gd name="T38" fmla="*/ 93 w 1366"/>
                  <a:gd name="T39" fmla="*/ 310 h 900"/>
                  <a:gd name="T40" fmla="*/ 0 w 1366"/>
                  <a:gd name="T41" fmla="*/ 372 h 900"/>
                  <a:gd name="T42" fmla="*/ 156 w 1366"/>
                  <a:gd name="T43" fmla="*/ 403 h 900"/>
                  <a:gd name="T44" fmla="*/ 186 w 1366"/>
                  <a:gd name="T45" fmla="*/ 403 h 900"/>
                  <a:gd name="T46" fmla="*/ 280 w 1366"/>
                  <a:gd name="T47" fmla="*/ 372 h 900"/>
                  <a:gd name="T48" fmla="*/ 310 w 1366"/>
                  <a:gd name="T49" fmla="*/ 495 h 900"/>
                  <a:gd name="T50" fmla="*/ 217 w 1366"/>
                  <a:gd name="T51" fmla="*/ 495 h 900"/>
                  <a:gd name="T52" fmla="*/ 124 w 1366"/>
                  <a:gd name="T53" fmla="*/ 527 h 900"/>
                  <a:gd name="T54" fmla="*/ 93 w 1366"/>
                  <a:gd name="T55" fmla="*/ 558 h 900"/>
                  <a:gd name="T56" fmla="*/ 93 w 1366"/>
                  <a:gd name="T57" fmla="*/ 589 h 900"/>
                  <a:gd name="T58" fmla="*/ 124 w 1366"/>
                  <a:gd name="T59" fmla="*/ 619 h 900"/>
                  <a:gd name="T60" fmla="*/ 186 w 1366"/>
                  <a:gd name="T61" fmla="*/ 682 h 900"/>
                  <a:gd name="T62" fmla="*/ 249 w 1366"/>
                  <a:gd name="T63" fmla="*/ 651 h 900"/>
                  <a:gd name="T64" fmla="*/ 280 w 1366"/>
                  <a:gd name="T65" fmla="*/ 743 h 900"/>
                  <a:gd name="T66" fmla="*/ 280 w 1366"/>
                  <a:gd name="T67" fmla="*/ 775 h 900"/>
                  <a:gd name="T68" fmla="*/ 310 w 1366"/>
                  <a:gd name="T69" fmla="*/ 743 h 900"/>
                  <a:gd name="T70" fmla="*/ 373 w 1366"/>
                  <a:gd name="T71" fmla="*/ 775 h 900"/>
                  <a:gd name="T72" fmla="*/ 434 w 1366"/>
                  <a:gd name="T73" fmla="*/ 775 h 900"/>
                  <a:gd name="T74" fmla="*/ 465 w 1366"/>
                  <a:gd name="T75" fmla="*/ 775 h 900"/>
                  <a:gd name="T76" fmla="*/ 528 w 1366"/>
                  <a:gd name="T77" fmla="*/ 806 h 900"/>
                  <a:gd name="T78" fmla="*/ 497 w 1366"/>
                  <a:gd name="T79" fmla="*/ 867 h 900"/>
                  <a:gd name="T80" fmla="*/ 528 w 1366"/>
                  <a:gd name="T81" fmla="*/ 867 h 900"/>
                  <a:gd name="T82" fmla="*/ 621 w 1366"/>
                  <a:gd name="T83" fmla="*/ 806 h 900"/>
                  <a:gd name="T84" fmla="*/ 652 w 1366"/>
                  <a:gd name="T85" fmla="*/ 806 h 900"/>
                  <a:gd name="T86" fmla="*/ 713 w 1366"/>
                  <a:gd name="T87" fmla="*/ 713 h 900"/>
                  <a:gd name="T88" fmla="*/ 776 w 1366"/>
                  <a:gd name="T89" fmla="*/ 651 h 900"/>
                  <a:gd name="T90" fmla="*/ 930 w 1366"/>
                  <a:gd name="T91" fmla="*/ 589 h 900"/>
                  <a:gd name="T92" fmla="*/ 961 w 1366"/>
                  <a:gd name="T93" fmla="*/ 619 h 900"/>
                  <a:gd name="T94" fmla="*/ 1054 w 1366"/>
                  <a:gd name="T95" fmla="*/ 619 h 900"/>
                  <a:gd name="T96" fmla="*/ 1117 w 1366"/>
                  <a:gd name="T97" fmla="*/ 651 h 900"/>
                  <a:gd name="T98" fmla="*/ 1148 w 1366"/>
                  <a:gd name="T99" fmla="*/ 651 h 900"/>
                  <a:gd name="T100" fmla="*/ 1272 w 1366"/>
                  <a:gd name="T101" fmla="*/ 589 h 900"/>
                  <a:gd name="T102" fmla="*/ 1241 w 1366"/>
                  <a:gd name="T103" fmla="*/ 682 h 900"/>
                  <a:gd name="T104" fmla="*/ 1302 w 1366"/>
                  <a:gd name="T105" fmla="*/ 682 h 900"/>
                  <a:gd name="T106" fmla="*/ 1333 w 1366"/>
                  <a:gd name="T107" fmla="*/ 682 h 900"/>
                  <a:gd name="T108" fmla="*/ 1365 w 1366"/>
                  <a:gd name="T109" fmla="*/ 682 h 900"/>
                  <a:gd name="T110" fmla="*/ 1365 w 1366"/>
                  <a:gd name="T111" fmla="*/ 682 h 900"/>
                  <a:gd name="T112" fmla="*/ 1302 w 1366"/>
                  <a:gd name="T113" fmla="*/ 93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66" h="900">
                    <a:moveTo>
                      <a:pt x="1302" y="93"/>
                    </a:moveTo>
                    <a:lnTo>
                      <a:pt x="1302" y="93"/>
                    </a:lnTo>
                    <a:lnTo>
                      <a:pt x="1272" y="93"/>
                    </a:lnTo>
                    <a:lnTo>
                      <a:pt x="1241" y="93"/>
                    </a:lnTo>
                    <a:cubicBezTo>
                      <a:pt x="1209" y="93"/>
                      <a:pt x="1209" y="93"/>
                      <a:pt x="1209" y="93"/>
                    </a:cubicBezTo>
                    <a:cubicBezTo>
                      <a:pt x="1178" y="93"/>
                      <a:pt x="1148" y="93"/>
                      <a:pt x="1148" y="93"/>
                    </a:cubicBezTo>
                    <a:lnTo>
                      <a:pt x="1148" y="93"/>
                    </a:lnTo>
                    <a:cubicBezTo>
                      <a:pt x="1148" y="93"/>
                      <a:pt x="1148" y="93"/>
                      <a:pt x="1117" y="93"/>
                    </a:cubicBezTo>
                    <a:cubicBezTo>
                      <a:pt x="1117" y="93"/>
                      <a:pt x="1117" y="93"/>
                      <a:pt x="1085" y="93"/>
                    </a:cubicBezTo>
                    <a:lnTo>
                      <a:pt x="1085" y="93"/>
                    </a:lnTo>
                    <a:cubicBezTo>
                      <a:pt x="1085" y="93"/>
                      <a:pt x="1054" y="93"/>
                      <a:pt x="1024" y="93"/>
                    </a:cubicBezTo>
                    <a:cubicBezTo>
                      <a:pt x="993" y="62"/>
                      <a:pt x="961" y="62"/>
                      <a:pt x="930" y="62"/>
                    </a:cubicBezTo>
                    <a:lnTo>
                      <a:pt x="930" y="62"/>
                    </a:lnTo>
                    <a:cubicBezTo>
                      <a:pt x="930" y="62"/>
                      <a:pt x="900" y="62"/>
                      <a:pt x="869" y="62"/>
                    </a:cubicBezTo>
                    <a:cubicBezTo>
                      <a:pt x="837" y="62"/>
                      <a:pt x="806" y="62"/>
                      <a:pt x="806" y="62"/>
                    </a:cubicBezTo>
                    <a:cubicBezTo>
                      <a:pt x="806" y="62"/>
                      <a:pt x="776" y="62"/>
                      <a:pt x="745" y="62"/>
                    </a:cubicBezTo>
                    <a:cubicBezTo>
                      <a:pt x="713" y="31"/>
                      <a:pt x="713" y="31"/>
                      <a:pt x="713" y="31"/>
                    </a:cubicBezTo>
                    <a:lnTo>
                      <a:pt x="713" y="31"/>
                    </a:lnTo>
                    <a:lnTo>
                      <a:pt x="713" y="31"/>
                    </a:lnTo>
                    <a:lnTo>
                      <a:pt x="682" y="31"/>
                    </a:lnTo>
                    <a:lnTo>
                      <a:pt x="682" y="31"/>
                    </a:lnTo>
                    <a:lnTo>
                      <a:pt x="652" y="31"/>
                    </a:lnTo>
                    <a:cubicBezTo>
                      <a:pt x="652" y="31"/>
                      <a:pt x="652" y="31"/>
                      <a:pt x="621" y="31"/>
                    </a:cubicBezTo>
                    <a:lnTo>
                      <a:pt x="621" y="31"/>
                    </a:lnTo>
                    <a:lnTo>
                      <a:pt x="621" y="31"/>
                    </a:lnTo>
                    <a:cubicBezTo>
                      <a:pt x="528" y="62"/>
                      <a:pt x="528" y="62"/>
                      <a:pt x="528" y="62"/>
                    </a:cubicBezTo>
                    <a:cubicBezTo>
                      <a:pt x="558" y="0"/>
                      <a:pt x="558" y="0"/>
                      <a:pt x="558" y="0"/>
                    </a:cubicBezTo>
                    <a:lnTo>
                      <a:pt x="558" y="0"/>
                    </a:lnTo>
                    <a:cubicBezTo>
                      <a:pt x="528" y="0"/>
                      <a:pt x="528" y="31"/>
                      <a:pt x="497" y="31"/>
                    </a:cubicBezTo>
                    <a:cubicBezTo>
                      <a:pt x="497" y="31"/>
                      <a:pt x="465" y="31"/>
                      <a:pt x="434" y="31"/>
                    </a:cubicBezTo>
                    <a:lnTo>
                      <a:pt x="434" y="62"/>
                    </a:lnTo>
                    <a:cubicBezTo>
                      <a:pt x="404" y="62"/>
                      <a:pt x="373" y="62"/>
                      <a:pt x="373" y="62"/>
                    </a:cubicBezTo>
                    <a:cubicBezTo>
                      <a:pt x="341" y="62"/>
                      <a:pt x="341" y="62"/>
                      <a:pt x="341" y="62"/>
                    </a:cubicBezTo>
                    <a:lnTo>
                      <a:pt x="341" y="62"/>
                    </a:lnTo>
                    <a:cubicBezTo>
                      <a:pt x="310" y="62"/>
                      <a:pt x="280" y="62"/>
                      <a:pt x="280" y="62"/>
                    </a:cubicBezTo>
                    <a:cubicBezTo>
                      <a:pt x="249" y="62"/>
                      <a:pt x="249" y="93"/>
                      <a:pt x="217" y="93"/>
                    </a:cubicBezTo>
                    <a:lnTo>
                      <a:pt x="186" y="124"/>
                    </a:lnTo>
                    <a:cubicBezTo>
                      <a:pt x="156" y="155"/>
                      <a:pt x="156" y="155"/>
                      <a:pt x="156" y="155"/>
                    </a:cubicBezTo>
                    <a:lnTo>
                      <a:pt x="156" y="155"/>
                    </a:lnTo>
                    <a:cubicBezTo>
                      <a:pt x="156" y="155"/>
                      <a:pt x="156" y="155"/>
                      <a:pt x="124" y="155"/>
                    </a:cubicBezTo>
                    <a:cubicBezTo>
                      <a:pt x="93" y="155"/>
                      <a:pt x="62" y="155"/>
                      <a:pt x="62" y="155"/>
                    </a:cubicBezTo>
                    <a:lnTo>
                      <a:pt x="93" y="186"/>
                    </a:lnTo>
                    <a:lnTo>
                      <a:pt x="93" y="186"/>
                    </a:lnTo>
                    <a:cubicBezTo>
                      <a:pt x="124" y="186"/>
                      <a:pt x="156" y="186"/>
                      <a:pt x="156" y="217"/>
                    </a:cubicBezTo>
                    <a:lnTo>
                      <a:pt x="156" y="217"/>
                    </a:lnTo>
                    <a:lnTo>
                      <a:pt x="186" y="217"/>
                    </a:lnTo>
                    <a:cubicBezTo>
                      <a:pt x="217" y="217"/>
                      <a:pt x="217" y="217"/>
                      <a:pt x="217" y="217"/>
                    </a:cubicBezTo>
                    <a:cubicBezTo>
                      <a:pt x="249" y="217"/>
                      <a:pt x="249" y="217"/>
                      <a:pt x="249" y="217"/>
                    </a:cubicBezTo>
                    <a:cubicBezTo>
                      <a:pt x="280" y="217"/>
                      <a:pt x="280" y="217"/>
                      <a:pt x="280" y="217"/>
                    </a:cubicBezTo>
                    <a:cubicBezTo>
                      <a:pt x="280" y="248"/>
                      <a:pt x="280" y="248"/>
                      <a:pt x="280" y="248"/>
                    </a:cubicBezTo>
                    <a:cubicBezTo>
                      <a:pt x="341" y="279"/>
                      <a:pt x="341" y="279"/>
                      <a:pt x="341" y="279"/>
                    </a:cubicBezTo>
                    <a:cubicBezTo>
                      <a:pt x="341" y="341"/>
                      <a:pt x="341" y="341"/>
                      <a:pt x="341" y="341"/>
                    </a:cubicBez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341"/>
                      <a:pt x="310" y="310"/>
                      <a:pt x="280" y="310"/>
                    </a:cubicBezTo>
                    <a:cubicBezTo>
                      <a:pt x="280" y="310"/>
                      <a:pt x="280" y="310"/>
                      <a:pt x="249" y="310"/>
                    </a:cubicBezTo>
                    <a:cubicBezTo>
                      <a:pt x="249" y="341"/>
                      <a:pt x="217" y="341"/>
                      <a:pt x="186" y="341"/>
                    </a:cubicBezTo>
                    <a:lnTo>
                      <a:pt x="186" y="341"/>
                    </a:lnTo>
                    <a:lnTo>
                      <a:pt x="124" y="341"/>
                    </a:lnTo>
                    <a:cubicBezTo>
                      <a:pt x="124" y="341"/>
                      <a:pt x="93" y="341"/>
                      <a:pt x="93" y="310"/>
                    </a:cubicBezTo>
                    <a:lnTo>
                      <a:pt x="93" y="310"/>
                    </a:lnTo>
                    <a:cubicBezTo>
                      <a:pt x="0" y="341"/>
                      <a:pt x="0" y="341"/>
                      <a:pt x="0" y="341"/>
                    </a:cubicBezTo>
                    <a:lnTo>
                      <a:pt x="0" y="372"/>
                    </a:lnTo>
                    <a:lnTo>
                      <a:pt x="0" y="372"/>
                    </a:lnTo>
                    <a:cubicBezTo>
                      <a:pt x="32" y="403"/>
                      <a:pt x="32" y="403"/>
                      <a:pt x="62" y="403"/>
                    </a:cubicBezTo>
                    <a:lnTo>
                      <a:pt x="62" y="403"/>
                    </a:lnTo>
                    <a:cubicBezTo>
                      <a:pt x="93" y="403"/>
                      <a:pt x="124" y="403"/>
                      <a:pt x="156" y="403"/>
                    </a:cubicBezTo>
                    <a:lnTo>
                      <a:pt x="156" y="403"/>
                    </a:ln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6" y="403"/>
                      <a:pt x="186" y="403"/>
                      <a:pt x="186" y="403"/>
                    </a:cubicBezTo>
                    <a:lnTo>
                      <a:pt x="217" y="403"/>
                    </a:lnTo>
                    <a:lnTo>
                      <a:pt x="217" y="403"/>
                    </a:lnTo>
                    <a:lnTo>
                      <a:pt x="280" y="372"/>
                    </a:lnTo>
                    <a:cubicBezTo>
                      <a:pt x="310" y="341"/>
                      <a:pt x="310" y="341"/>
                      <a:pt x="310" y="341"/>
                    </a:cubicBezTo>
                    <a:cubicBezTo>
                      <a:pt x="310" y="403"/>
                      <a:pt x="310" y="403"/>
                      <a:pt x="310" y="403"/>
                    </a:cubicBezTo>
                    <a:cubicBezTo>
                      <a:pt x="310" y="434"/>
                      <a:pt x="310" y="465"/>
                      <a:pt x="310" y="495"/>
                    </a:cubicBezTo>
                    <a:cubicBezTo>
                      <a:pt x="310" y="495"/>
                      <a:pt x="280" y="527"/>
                      <a:pt x="249" y="527"/>
                    </a:cubicBezTo>
                    <a:lnTo>
                      <a:pt x="249" y="527"/>
                    </a:lnTo>
                    <a:lnTo>
                      <a:pt x="217" y="495"/>
                    </a:lnTo>
                    <a:lnTo>
                      <a:pt x="217" y="495"/>
                    </a:lnTo>
                    <a:lnTo>
                      <a:pt x="186" y="527"/>
                    </a:lnTo>
                    <a:cubicBezTo>
                      <a:pt x="156" y="527"/>
                      <a:pt x="156" y="527"/>
                      <a:pt x="124" y="527"/>
                    </a:cubicBezTo>
                    <a:lnTo>
                      <a:pt x="124" y="527"/>
                    </a:lnTo>
                    <a:lnTo>
                      <a:pt x="124" y="527"/>
                    </a:lnTo>
                    <a:cubicBezTo>
                      <a:pt x="93" y="558"/>
                      <a:pt x="93" y="558"/>
                      <a:pt x="93" y="558"/>
                    </a:cubicBezTo>
                    <a:lnTo>
                      <a:pt x="93" y="558"/>
                    </a:lnTo>
                    <a:cubicBezTo>
                      <a:pt x="62" y="558"/>
                      <a:pt x="62" y="589"/>
                      <a:pt x="62" y="589"/>
                    </a:cubicBezTo>
                    <a:cubicBezTo>
                      <a:pt x="93" y="589"/>
                      <a:pt x="93" y="589"/>
                      <a:pt x="93" y="589"/>
                    </a:cubicBezTo>
                    <a:cubicBezTo>
                      <a:pt x="93" y="619"/>
                      <a:pt x="93" y="619"/>
                      <a:pt x="93" y="619"/>
                    </a:cubicBezTo>
                    <a:lnTo>
                      <a:pt x="93" y="619"/>
                    </a:lnTo>
                    <a:cubicBezTo>
                      <a:pt x="93" y="619"/>
                      <a:pt x="93" y="619"/>
                      <a:pt x="124" y="619"/>
                    </a:cubicBezTo>
                    <a:cubicBezTo>
                      <a:pt x="156" y="619"/>
                      <a:pt x="156" y="619"/>
                      <a:pt x="186" y="651"/>
                    </a:cubicBezTo>
                    <a:cubicBezTo>
                      <a:pt x="186" y="682"/>
                      <a:pt x="186" y="682"/>
                      <a:pt x="186" y="682"/>
                    </a:cubicBezTo>
                    <a:lnTo>
                      <a:pt x="186" y="682"/>
                    </a:lnTo>
                    <a:lnTo>
                      <a:pt x="186" y="682"/>
                    </a:ln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lnTo>
                      <a:pt x="249" y="651"/>
                    </a:lnTo>
                    <a:cubicBezTo>
                      <a:pt x="249" y="651"/>
                      <a:pt x="280" y="682"/>
                      <a:pt x="280" y="713"/>
                    </a:cubicBez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43"/>
                    </a:lnTo>
                    <a:lnTo>
                      <a:pt x="280" y="775"/>
                    </a:lnTo>
                    <a:lnTo>
                      <a:pt x="280" y="775"/>
                    </a:lnTo>
                    <a:lnTo>
                      <a:pt x="280" y="775"/>
                    </a:lnTo>
                    <a:cubicBezTo>
                      <a:pt x="280" y="743"/>
                      <a:pt x="310" y="743"/>
                      <a:pt x="310" y="743"/>
                    </a:cubicBezTo>
                    <a:cubicBezTo>
                      <a:pt x="341" y="743"/>
                      <a:pt x="341" y="743"/>
                      <a:pt x="341" y="775"/>
                    </a:cubicBezTo>
                    <a:cubicBezTo>
                      <a:pt x="341" y="775"/>
                      <a:pt x="341" y="775"/>
                      <a:pt x="373" y="775"/>
                    </a:cubicBezTo>
                    <a:lnTo>
                      <a:pt x="373" y="775"/>
                    </a:lnTo>
                    <a:lnTo>
                      <a:pt x="404" y="775"/>
                    </a:lnTo>
                    <a:cubicBezTo>
                      <a:pt x="434" y="713"/>
                      <a:pt x="434" y="713"/>
                      <a:pt x="434" y="713"/>
                    </a:cubicBezTo>
                    <a:cubicBezTo>
                      <a:pt x="434" y="775"/>
                      <a:pt x="434" y="775"/>
                      <a:pt x="434" y="775"/>
                    </a:cubicBezTo>
                    <a:lnTo>
                      <a:pt x="434" y="775"/>
                    </a:lnTo>
                    <a:cubicBezTo>
                      <a:pt x="465" y="775"/>
                      <a:pt x="465" y="775"/>
                      <a:pt x="465" y="775"/>
                    </a:cubicBezTo>
                    <a:lnTo>
                      <a:pt x="465" y="775"/>
                    </a:lnTo>
                    <a:cubicBezTo>
                      <a:pt x="465" y="775"/>
                      <a:pt x="497" y="775"/>
                      <a:pt x="497" y="743"/>
                    </a:cubicBezTo>
                    <a:cubicBezTo>
                      <a:pt x="652" y="651"/>
                      <a:pt x="652" y="651"/>
                      <a:pt x="652" y="651"/>
                    </a:cubicBezTo>
                    <a:cubicBezTo>
                      <a:pt x="528" y="806"/>
                      <a:pt x="528" y="806"/>
                      <a:pt x="528" y="806"/>
                    </a:cubicBezTo>
                    <a:lnTo>
                      <a:pt x="497" y="837"/>
                    </a:lnTo>
                    <a:lnTo>
                      <a:pt x="497" y="837"/>
                    </a:lnTo>
                    <a:cubicBezTo>
                      <a:pt x="497" y="867"/>
                      <a:pt x="497" y="867"/>
                      <a:pt x="497" y="867"/>
                    </a:cubicBezTo>
                    <a:lnTo>
                      <a:pt x="497" y="899"/>
                    </a:lnTo>
                    <a:cubicBezTo>
                      <a:pt x="497" y="899"/>
                      <a:pt x="497" y="899"/>
                      <a:pt x="528" y="899"/>
                    </a:cubicBezTo>
                    <a:lnTo>
                      <a:pt x="528" y="867"/>
                    </a:lnTo>
                    <a:lnTo>
                      <a:pt x="528" y="867"/>
                    </a:lnTo>
                    <a:cubicBezTo>
                      <a:pt x="589" y="837"/>
                      <a:pt x="589" y="837"/>
                      <a:pt x="589" y="837"/>
                    </a:cubicBezTo>
                    <a:cubicBezTo>
                      <a:pt x="589" y="837"/>
                      <a:pt x="589" y="837"/>
                      <a:pt x="621" y="806"/>
                    </a:cubicBezTo>
                    <a:lnTo>
                      <a:pt x="621" y="806"/>
                    </a:lnTo>
                    <a:cubicBezTo>
                      <a:pt x="621" y="806"/>
                      <a:pt x="621" y="806"/>
                      <a:pt x="652" y="806"/>
                    </a:cubicBezTo>
                    <a:lnTo>
                      <a:pt x="652" y="806"/>
                    </a:lnTo>
                    <a:cubicBezTo>
                      <a:pt x="682" y="775"/>
                      <a:pt x="713" y="743"/>
                      <a:pt x="713" y="743"/>
                    </a:cubicBezTo>
                    <a:cubicBezTo>
                      <a:pt x="713" y="713"/>
                      <a:pt x="713" y="713"/>
                      <a:pt x="713" y="713"/>
                    </a:cubicBezTo>
                    <a:lnTo>
                      <a:pt x="713" y="713"/>
                    </a:lnTo>
                    <a:cubicBezTo>
                      <a:pt x="652" y="651"/>
                      <a:pt x="652" y="651"/>
                      <a:pt x="652" y="651"/>
                    </a:cubicBezTo>
                    <a:cubicBezTo>
                      <a:pt x="745" y="682"/>
                      <a:pt x="745" y="682"/>
                      <a:pt x="745" y="682"/>
                    </a:cubicBezTo>
                    <a:cubicBezTo>
                      <a:pt x="745" y="651"/>
                      <a:pt x="776" y="651"/>
                      <a:pt x="776" y="651"/>
                    </a:cubicBezTo>
                    <a:lnTo>
                      <a:pt x="776" y="619"/>
                    </a:lnTo>
                    <a:cubicBezTo>
                      <a:pt x="806" y="619"/>
                      <a:pt x="806" y="619"/>
                      <a:pt x="837" y="619"/>
                    </a:cubicBezTo>
                    <a:cubicBezTo>
                      <a:pt x="837" y="619"/>
                      <a:pt x="900" y="589"/>
                      <a:pt x="930" y="589"/>
                    </a:cubicBezTo>
                    <a:cubicBezTo>
                      <a:pt x="961" y="651"/>
                      <a:pt x="961" y="651"/>
                      <a:pt x="961" y="651"/>
                    </a:cubicBezTo>
                    <a:lnTo>
                      <a:pt x="961" y="651"/>
                    </a:lnTo>
                    <a:lnTo>
                      <a:pt x="961" y="619"/>
                    </a:lnTo>
                    <a:cubicBezTo>
                      <a:pt x="993" y="619"/>
                      <a:pt x="993" y="619"/>
                      <a:pt x="1024" y="619"/>
                    </a:cubicBezTo>
                    <a:lnTo>
                      <a:pt x="1024" y="619"/>
                    </a:lnTo>
                    <a:cubicBezTo>
                      <a:pt x="1054" y="619"/>
                      <a:pt x="1054" y="619"/>
                      <a:pt x="1054" y="619"/>
                    </a:cubicBezTo>
                    <a:lnTo>
                      <a:pt x="1085" y="651"/>
                    </a:lnTo>
                    <a:lnTo>
                      <a:pt x="1085" y="651"/>
                    </a:lnTo>
                    <a:cubicBezTo>
                      <a:pt x="1117" y="651"/>
                      <a:pt x="1117" y="651"/>
                      <a:pt x="1117" y="651"/>
                    </a:cubicBezTo>
                    <a:lnTo>
                      <a:pt x="1117" y="651"/>
                    </a:lnTo>
                    <a:lnTo>
                      <a:pt x="1117" y="651"/>
                    </a:lnTo>
                    <a:cubicBezTo>
                      <a:pt x="1148" y="651"/>
                      <a:pt x="1148" y="651"/>
                      <a:pt x="1148" y="651"/>
                    </a:cubicBezTo>
                    <a:lnTo>
                      <a:pt x="1148" y="651"/>
                    </a:lnTo>
                    <a:cubicBezTo>
                      <a:pt x="1178" y="651"/>
                      <a:pt x="1178" y="651"/>
                      <a:pt x="1178" y="651"/>
                    </a:cubicBezTo>
                    <a:cubicBezTo>
                      <a:pt x="1272" y="589"/>
                      <a:pt x="1272" y="589"/>
                      <a:pt x="1272" y="589"/>
                    </a:cubicBezTo>
                    <a:cubicBezTo>
                      <a:pt x="1209" y="682"/>
                      <a:pt x="1209" y="682"/>
                      <a:pt x="1209" y="682"/>
                    </a:cubicBezTo>
                    <a:lnTo>
                      <a:pt x="1209" y="682"/>
                    </a:lnTo>
                    <a:cubicBezTo>
                      <a:pt x="1241" y="682"/>
                      <a:pt x="1241" y="682"/>
                      <a:pt x="1241" y="682"/>
                    </a:cubicBezTo>
                    <a:lnTo>
                      <a:pt x="1272" y="682"/>
                    </a:lnTo>
                    <a:cubicBezTo>
                      <a:pt x="1272" y="682"/>
                      <a:pt x="1272" y="682"/>
                      <a:pt x="1302" y="682"/>
                    </a:cubicBezTo>
                    <a:lnTo>
                      <a:pt x="1302" y="682"/>
                    </a:lnTo>
                    <a:cubicBezTo>
                      <a:pt x="1333" y="682"/>
                      <a:pt x="1333" y="682"/>
                      <a:pt x="1333" y="682"/>
                    </a:cubicBezTo>
                    <a:lnTo>
                      <a:pt x="1333" y="682"/>
                    </a:lnTo>
                    <a:lnTo>
                      <a:pt x="1333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lnTo>
                      <a:pt x="1365" y="682"/>
                    </a:lnTo>
                    <a:cubicBezTo>
                      <a:pt x="1365" y="124"/>
                      <a:pt x="1365" y="124"/>
                      <a:pt x="1365" y="124"/>
                    </a:cubicBezTo>
                    <a:cubicBezTo>
                      <a:pt x="1365" y="124"/>
                      <a:pt x="1365" y="93"/>
                      <a:pt x="1333" y="93"/>
                    </a:cubicBezTo>
                    <a:lnTo>
                      <a:pt x="1302" y="9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70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8" name="Freeform 180">
                <a:extLst>
                  <a:ext uri="{FF2B5EF4-FFF2-40B4-BE49-F238E27FC236}">
                    <a16:creationId xmlns:a16="http://schemas.microsoft.com/office/drawing/2014/main" xmlns="" id="{122CC66F-237B-49AF-8DF1-2D0475EE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325" y="2249488"/>
                <a:ext cx="44450" cy="77787"/>
              </a:xfrm>
              <a:custGeom>
                <a:avLst/>
                <a:gdLst>
                  <a:gd name="T0" fmla="*/ 124 w 125"/>
                  <a:gd name="T1" fmla="*/ 186 h 217"/>
                  <a:gd name="T2" fmla="*/ 124 w 125"/>
                  <a:gd name="T3" fmla="*/ 186 h 217"/>
                  <a:gd name="T4" fmla="*/ 124 w 125"/>
                  <a:gd name="T5" fmla="*/ 154 h 217"/>
                  <a:gd name="T6" fmla="*/ 124 w 125"/>
                  <a:gd name="T7" fmla="*/ 124 h 217"/>
                  <a:gd name="T8" fmla="*/ 124 w 125"/>
                  <a:gd name="T9" fmla="*/ 124 h 217"/>
                  <a:gd name="T10" fmla="*/ 124 w 125"/>
                  <a:gd name="T11" fmla="*/ 93 h 217"/>
                  <a:gd name="T12" fmla="*/ 124 w 125"/>
                  <a:gd name="T13" fmla="*/ 31 h 217"/>
                  <a:gd name="T14" fmla="*/ 124 w 125"/>
                  <a:gd name="T15" fmla="*/ 0 h 217"/>
                  <a:gd name="T16" fmla="*/ 62 w 125"/>
                  <a:gd name="T17" fmla="*/ 0 h 217"/>
                  <a:gd name="T18" fmla="*/ 62 w 125"/>
                  <a:gd name="T19" fmla="*/ 0 h 217"/>
                  <a:gd name="T20" fmla="*/ 62 w 125"/>
                  <a:gd name="T21" fmla="*/ 0 h 217"/>
                  <a:gd name="T22" fmla="*/ 62 w 125"/>
                  <a:gd name="T23" fmla="*/ 0 h 217"/>
                  <a:gd name="T24" fmla="*/ 93 w 125"/>
                  <a:gd name="T25" fmla="*/ 31 h 217"/>
                  <a:gd name="T26" fmla="*/ 93 w 125"/>
                  <a:gd name="T27" fmla="*/ 31 h 217"/>
                  <a:gd name="T28" fmla="*/ 93 w 125"/>
                  <a:gd name="T29" fmla="*/ 63 h 217"/>
                  <a:gd name="T30" fmla="*/ 93 w 125"/>
                  <a:gd name="T31" fmla="*/ 63 h 217"/>
                  <a:gd name="T32" fmla="*/ 93 w 125"/>
                  <a:gd name="T33" fmla="*/ 63 h 217"/>
                  <a:gd name="T34" fmla="*/ 93 w 125"/>
                  <a:gd name="T35" fmla="*/ 93 h 217"/>
                  <a:gd name="T36" fmla="*/ 62 w 125"/>
                  <a:gd name="T37" fmla="*/ 124 h 217"/>
                  <a:gd name="T38" fmla="*/ 62 w 125"/>
                  <a:gd name="T39" fmla="*/ 124 h 217"/>
                  <a:gd name="T40" fmla="*/ 62 w 125"/>
                  <a:gd name="T41" fmla="*/ 124 h 217"/>
                  <a:gd name="T42" fmla="*/ 31 w 125"/>
                  <a:gd name="T43" fmla="*/ 124 h 217"/>
                  <a:gd name="T44" fmla="*/ 0 w 125"/>
                  <a:gd name="T45" fmla="*/ 124 h 217"/>
                  <a:gd name="T46" fmla="*/ 0 w 125"/>
                  <a:gd name="T47" fmla="*/ 124 h 217"/>
                  <a:gd name="T48" fmla="*/ 0 w 125"/>
                  <a:gd name="T49" fmla="*/ 124 h 217"/>
                  <a:gd name="T50" fmla="*/ 0 w 125"/>
                  <a:gd name="T51" fmla="*/ 124 h 217"/>
                  <a:gd name="T52" fmla="*/ 0 w 125"/>
                  <a:gd name="T53" fmla="*/ 154 h 217"/>
                  <a:gd name="T54" fmla="*/ 0 w 125"/>
                  <a:gd name="T55" fmla="*/ 154 h 217"/>
                  <a:gd name="T56" fmla="*/ 62 w 125"/>
                  <a:gd name="T57" fmla="*/ 216 h 217"/>
                  <a:gd name="T58" fmla="*/ 62 w 125"/>
                  <a:gd name="T59" fmla="*/ 216 h 217"/>
                  <a:gd name="T60" fmla="*/ 93 w 125"/>
                  <a:gd name="T61" fmla="*/ 186 h 217"/>
                  <a:gd name="T62" fmla="*/ 124 w 125"/>
                  <a:gd name="T63" fmla="*/ 18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217">
                    <a:moveTo>
                      <a:pt x="124" y="186"/>
                    </a:moveTo>
                    <a:lnTo>
                      <a:pt x="124" y="186"/>
                    </a:lnTo>
                    <a:lnTo>
                      <a:pt x="124" y="154"/>
                    </a:lnTo>
                    <a:cubicBezTo>
                      <a:pt x="124" y="154"/>
                      <a:pt x="124" y="154"/>
                      <a:pt x="124" y="124"/>
                    </a:cubicBezTo>
                    <a:lnTo>
                      <a:pt x="124" y="124"/>
                    </a:lnTo>
                    <a:cubicBezTo>
                      <a:pt x="124" y="93"/>
                      <a:pt x="124" y="93"/>
                      <a:pt x="124" y="93"/>
                    </a:cubicBezTo>
                    <a:cubicBezTo>
                      <a:pt x="124" y="93"/>
                      <a:pt x="124" y="63"/>
                      <a:pt x="124" y="31"/>
                    </a:cubicBezTo>
                    <a:cubicBezTo>
                      <a:pt x="124" y="31"/>
                      <a:pt x="124" y="31"/>
                      <a:pt x="124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93" y="0"/>
                      <a:pt x="93" y="31"/>
                    </a:cubicBezTo>
                    <a:lnTo>
                      <a:pt x="93" y="31"/>
                    </a:lnTo>
                    <a:cubicBezTo>
                      <a:pt x="93" y="63"/>
                      <a:pt x="93" y="63"/>
                      <a:pt x="93" y="63"/>
                    </a:cubicBezTo>
                    <a:lnTo>
                      <a:pt x="93" y="63"/>
                    </a:lnTo>
                    <a:lnTo>
                      <a:pt x="93" y="63"/>
                    </a:lnTo>
                    <a:cubicBezTo>
                      <a:pt x="93" y="63"/>
                      <a:pt x="93" y="63"/>
                      <a:pt x="93" y="93"/>
                    </a:cubicBezTo>
                    <a:cubicBezTo>
                      <a:pt x="93" y="93"/>
                      <a:pt x="93" y="93"/>
                      <a:pt x="62" y="124"/>
                    </a:cubicBezTo>
                    <a:lnTo>
                      <a:pt x="62" y="124"/>
                    </a:lnTo>
                    <a:lnTo>
                      <a:pt x="62" y="124"/>
                    </a:lnTo>
                    <a:cubicBezTo>
                      <a:pt x="62" y="124"/>
                      <a:pt x="62" y="124"/>
                      <a:pt x="31" y="124"/>
                    </a:cubicBezTo>
                    <a:cubicBezTo>
                      <a:pt x="31" y="124"/>
                      <a:pt x="31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124"/>
                      <a:pt x="0" y="124"/>
                      <a:pt x="0" y="154"/>
                    </a:cubicBezTo>
                    <a:lnTo>
                      <a:pt x="0" y="154"/>
                    </a:lnTo>
                    <a:cubicBezTo>
                      <a:pt x="0" y="186"/>
                      <a:pt x="31" y="216"/>
                      <a:pt x="62" y="216"/>
                    </a:cubicBezTo>
                    <a:lnTo>
                      <a:pt x="62" y="216"/>
                    </a:lnTo>
                    <a:cubicBezTo>
                      <a:pt x="62" y="186"/>
                      <a:pt x="93" y="186"/>
                      <a:pt x="93" y="186"/>
                    </a:cubicBezTo>
                    <a:lnTo>
                      <a:pt x="124" y="18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89" name="Freeform 181">
                <a:extLst>
                  <a:ext uri="{FF2B5EF4-FFF2-40B4-BE49-F238E27FC236}">
                    <a16:creationId xmlns:a16="http://schemas.microsoft.com/office/drawing/2014/main" xmlns="" id="{DC33BEAF-C5CF-45C2-B782-235E97558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963" y="2205038"/>
                <a:ext cx="33337" cy="23812"/>
              </a:xfrm>
              <a:custGeom>
                <a:avLst/>
                <a:gdLst>
                  <a:gd name="T0" fmla="*/ 31 w 94"/>
                  <a:gd name="T1" fmla="*/ 31 h 64"/>
                  <a:gd name="T2" fmla="*/ 31 w 94"/>
                  <a:gd name="T3" fmla="*/ 31 h 64"/>
                  <a:gd name="T4" fmla="*/ 61 w 94"/>
                  <a:gd name="T5" fmla="*/ 63 h 64"/>
                  <a:gd name="T6" fmla="*/ 93 w 94"/>
                  <a:gd name="T7" fmla="*/ 31 h 64"/>
                  <a:gd name="T8" fmla="*/ 93 w 94"/>
                  <a:gd name="T9" fmla="*/ 31 h 64"/>
                  <a:gd name="T10" fmla="*/ 61 w 94"/>
                  <a:gd name="T11" fmla="*/ 31 h 64"/>
                  <a:gd name="T12" fmla="*/ 61 w 94"/>
                  <a:gd name="T13" fmla="*/ 0 h 64"/>
                  <a:gd name="T14" fmla="*/ 61 w 94"/>
                  <a:gd name="T15" fmla="*/ 0 h 64"/>
                  <a:gd name="T16" fmla="*/ 31 w 94"/>
                  <a:gd name="T17" fmla="*/ 0 h 64"/>
                  <a:gd name="T18" fmla="*/ 31 w 94"/>
                  <a:gd name="T19" fmla="*/ 0 h 64"/>
                  <a:gd name="T20" fmla="*/ 0 w 94"/>
                  <a:gd name="T21" fmla="*/ 31 h 64"/>
                  <a:gd name="T22" fmla="*/ 31 w 94"/>
                  <a:gd name="T23" fmla="*/ 3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64">
                    <a:moveTo>
                      <a:pt x="31" y="31"/>
                    </a:moveTo>
                    <a:lnTo>
                      <a:pt x="31" y="31"/>
                    </a:lnTo>
                    <a:lnTo>
                      <a:pt x="61" y="63"/>
                    </a:lnTo>
                    <a:cubicBezTo>
                      <a:pt x="61" y="31"/>
                      <a:pt x="93" y="31"/>
                      <a:pt x="93" y="31"/>
                    </a:cubicBezTo>
                    <a:lnTo>
                      <a:pt x="93" y="31"/>
                    </a:lnTo>
                    <a:cubicBezTo>
                      <a:pt x="93" y="31"/>
                      <a:pt x="93" y="31"/>
                      <a:pt x="61" y="31"/>
                    </a:cubicBezTo>
                    <a:lnTo>
                      <a:pt x="61" y="0"/>
                    </a:lnTo>
                    <a:lnTo>
                      <a:pt x="6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31"/>
                      <a:pt x="31" y="31"/>
                      <a:pt x="0" y="31"/>
                    </a:cubicBezTo>
                    <a:cubicBezTo>
                      <a:pt x="31" y="31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0" name="Freeform 182">
                <a:extLst>
                  <a:ext uri="{FF2B5EF4-FFF2-40B4-BE49-F238E27FC236}">
                    <a16:creationId xmlns:a16="http://schemas.microsoft.com/office/drawing/2014/main" xmlns="" id="{AE65B6F7-1AB1-4EE9-BFF7-DF80F7C6E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88" y="942975"/>
                <a:ext cx="168275" cy="55563"/>
              </a:xfrm>
              <a:custGeom>
                <a:avLst/>
                <a:gdLst>
                  <a:gd name="T0" fmla="*/ 466 w 467"/>
                  <a:gd name="T1" fmla="*/ 31 h 156"/>
                  <a:gd name="T2" fmla="*/ 466 w 467"/>
                  <a:gd name="T3" fmla="*/ 31 h 156"/>
                  <a:gd name="T4" fmla="*/ 434 w 467"/>
                  <a:gd name="T5" fmla="*/ 0 h 156"/>
                  <a:gd name="T6" fmla="*/ 403 w 467"/>
                  <a:gd name="T7" fmla="*/ 0 h 156"/>
                  <a:gd name="T8" fmla="*/ 342 w 467"/>
                  <a:gd name="T9" fmla="*/ 31 h 156"/>
                  <a:gd name="T10" fmla="*/ 310 w 467"/>
                  <a:gd name="T11" fmla="*/ 31 h 156"/>
                  <a:gd name="T12" fmla="*/ 248 w 467"/>
                  <a:gd name="T13" fmla="*/ 0 h 156"/>
                  <a:gd name="T14" fmla="*/ 186 w 467"/>
                  <a:gd name="T15" fmla="*/ 0 h 156"/>
                  <a:gd name="T16" fmla="*/ 186 w 467"/>
                  <a:gd name="T17" fmla="*/ 0 h 156"/>
                  <a:gd name="T18" fmla="*/ 94 w 467"/>
                  <a:gd name="T19" fmla="*/ 0 h 156"/>
                  <a:gd name="T20" fmla="*/ 94 w 467"/>
                  <a:gd name="T21" fmla="*/ 31 h 156"/>
                  <a:gd name="T22" fmla="*/ 94 w 467"/>
                  <a:gd name="T23" fmla="*/ 62 h 156"/>
                  <a:gd name="T24" fmla="*/ 94 w 467"/>
                  <a:gd name="T25" fmla="*/ 62 h 156"/>
                  <a:gd name="T26" fmla="*/ 62 w 467"/>
                  <a:gd name="T27" fmla="*/ 93 h 156"/>
                  <a:gd name="T28" fmla="*/ 31 w 467"/>
                  <a:gd name="T29" fmla="*/ 93 h 156"/>
                  <a:gd name="T30" fmla="*/ 31 w 467"/>
                  <a:gd name="T31" fmla="*/ 93 h 156"/>
                  <a:gd name="T32" fmla="*/ 0 w 467"/>
                  <a:gd name="T33" fmla="*/ 93 h 156"/>
                  <a:gd name="T34" fmla="*/ 31 w 467"/>
                  <a:gd name="T35" fmla="*/ 93 h 156"/>
                  <a:gd name="T36" fmla="*/ 62 w 467"/>
                  <a:gd name="T37" fmla="*/ 124 h 156"/>
                  <a:gd name="T38" fmla="*/ 94 w 467"/>
                  <a:gd name="T39" fmla="*/ 155 h 156"/>
                  <a:gd name="T40" fmla="*/ 124 w 467"/>
                  <a:gd name="T41" fmla="*/ 155 h 156"/>
                  <a:gd name="T42" fmla="*/ 124 w 467"/>
                  <a:gd name="T43" fmla="*/ 155 h 156"/>
                  <a:gd name="T44" fmla="*/ 248 w 467"/>
                  <a:gd name="T45" fmla="*/ 124 h 156"/>
                  <a:gd name="T46" fmla="*/ 248 w 467"/>
                  <a:gd name="T47" fmla="*/ 124 h 156"/>
                  <a:gd name="T48" fmla="*/ 248 w 467"/>
                  <a:gd name="T49" fmla="*/ 93 h 156"/>
                  <a:gd name="T50" fmla="*/ 310 w 467"/>
                  <a:gd name="T51" fmla="*/ 62 h 156"/>
                  <a:gd name="T52" fmla="*/ 310 w 467"/>
                  <a:gd name="T53" fmla="*/ 62 h 156"/>
                  <a:gd name="T54" fmla="*/ 310 w 467"/>
                  <a:gd name="T55" fmla="*/ 62 h 156"/>
                  <a:gd name="T56" fmla="*/ 310 w 467"/>
                  <a:gd name="T57" fmla="*/ 62 h 156"/>
                  <a:gd name="T58" fmla="*/ 342 w 467"/>
                  <a:gd name="T59" fmla="*/ 62 h 156"/>
                  <a:gd name="T60" fmla="*/ 403 w 467"/>
                  <a:gd name="T61" fmla="*/ 31 h 156"/>
                  <a:gd name="T62" fmla="*/ 466 w 467"/>
                  <a:gd name="T63" fmla="*/ 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7" h="156">
                    <a:moveTo>
                      <a:pt x="466" y="31"/>
                    </a:moveTo>
                    <a:lnTo>
                      <a:pt x="466" y="31"/>
                    </a:lnTo>
                    <a:cubicBezTo>
                      <a:pt x="466" y="31"/>
                      <a:pt x="434" y="31"/>
                      <a:pt x="434" y="0"/>
                    </a:cubicBezTo>
                    <a:lnTo>
                      <a:pt x="403" y="0"/>
                    </a:lnTo>
                    <a:cubicBezTo>
                      <a:pt x="372" y="0"/>
                      <a:pt x="372" y="0"/>
                      <a:pt x="342" y="31"/>
                    </a:cubicBezTo>
                    <a:cubicBezTo>
                      <a:pt x="342" y="31"/>
                      <a:pt x="342" y="31"/>
                      <a:pt x="310" y="31"/>
                    </a:cubicBezTo>
                    <a:cubicBezTo>
                      <a:pt x="279" y="31"/>
                      <a:pt x="279" y="31"/>
                      <a:pt x="248" y="0"/>
                    </a:cubicBezTo>
                    <a:cubicBezTo>
                      <a:pt x="218" y="0"/>
                      <a:pt x="218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0"/>
                      <a:pt x="94" y="0"/>
                    </a:cubicBezTo>
                    <a:cubicBezTo>
                      <a:pt x="94" y="0"/>
                      <a:pt x="94" y="0"/>
                      <a:pt x="94" y="31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62" y="62"/>
                      <a:pt x="62" y="62"/>
                      <a:pt x="62" y="93"/>
                    </a:cubicBezTo>
                    <a:cubicBezTo>
                      <a:pt x="62" y="93"/>
                      <a:pt x="62" y="93"/>
                      <a:pt x="31" y="93"/>
                    </a:cubicBezTo>
                    <a:lnTo>
                      <a:pt x="31" y="93"/>
                    </a:lnTo>
                    <a:lnTo>
                      <a:pt x="0" y="93"/>
                    </a:lnTo>
                    <a:lnTo>
                      <a:pt x="31" y="93"/>
                    </a:lnTo>
                    <a:cubicBezTo>
                      <a:pt x="31" y="93"/>
                      <a:pt x="31" y="93"/>
                      <a:pt x="62" y="124"/>
                    </a:cubicBezTo>
                    <a:cubicBezTo>
                      <a:pt x="62" y="124"/>
                      <a:pt x="94" y="124"/>
                      <a:pt x="9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218" y="124"/>
                      <a:pt x="248" y="124"/>
                    </a:cubicBezTo>
                    <a:lnTo>
                      <a:pt x="248" y="124"/>
                    </a:lnTo>
                    <a:lnTo>
                      <a:pt x="248" y="93"/>
                    </a:lnTo>
                    <a:cubicBezTo>
                      <a:pt x="248" y="62"/>
                      <a:pt x="279" y="62"/>
                      <a:pt x="310" y="62"/>
                    </a:cubicBezTo>
                    <a:lnTo>
                      <a:pt x="310" y="62"/>
                    </a:lnTo>
                    <a:lnTo>
                      <a:pt x="310" y="62"/>
                    </a:lnTo>
                    <a:lnTo>
                      <a:pt x="310" y="62"/>
                    </a:lnTo>
                    <a:cubicBezTo>
                      <a:pt x="342" y="62"/>
                      <a:pt x="342" y="62"/>
                      <a:pt x="342" y="62"/>
                    </a:cubicBezTo>
                    <a:cubicBezTo>
                      <a:pt x="372" y="62"/>
                      <a:pt x="372" y="31"/>
                      <a:pt x="403" y="31"/>
                    </a:cubicBezTo>
                    <a:cubicBezTo>
                      <a:pt x="403" y="31"/>
                      <a:pt x="434" y="31"/>
                      <a:pt x="466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1" name="Freeform 183">
                <a:extLst>
                  <a:ext uri="{FF2B5EF4-FFF2-40B4-BE49-F238E27FC236}">
                    <a16:creationId xmlns:a16="http://schemas.microsoft.com/office/drawing/2014/main" xmlns="" id="{6E206E39-A107-4FEE-9513-DD6A8CA6F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75" y="754063"/>
                <a:ext cx="22225" cy="11112"/>
              </a:xfrm>
              <a:custGeom>
                <a:avLst/>
                <a:gdLst>
                  <a:gd name="T0" fmla="*/ 0 w 63"/>
                  <a:gd name="T1" fmla="*/ 0 h 32"/>
                  <a:gd name="T2" fmla="*/ 0 w 63"/>
                  <a:gd name="T3" fmla="*/ 0 h 32"/>
                  <a:gd name="T4" fmla="*/ 0 w 63"/>
                  <a:gd name="T5" fmla="*/ 31 h 32"/>
                  <a:gd name="T6" fmla="*/ 62 w 63"/>
                  <a:gd name="T7" fmla="*/ 31 h 32"/>
                  <a:gd name="T8" fmla="*/ 31 w 63"/>
                  <a:gd name="T9" fmla="*/ 31 h 32"/>
                  <a:gd name="T10" fmla="*/ 0 w 6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31" y="31"/>
                      <a:pt x="62" y="31"/>
                    </a:cubicBezTo>
                    <a:cubicBezTo>
                      <a:pt x="62" y="31"/>
                      <a:pt x="62" y="31"/>
                      <a:pt x="31" y="31"/>
                    </a:cubicBezTo>
                    <a:cubicBezTo>
                      <a:pt x="31" y="31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2" name="Freeform 184">
                <a:extLst>
                  <a:ext uri="{FF2B5EF4-FFF2-40B4-BE49-F238E27FC236}">
                    <a16:creationId xmlns:a16="http://schemas.microsoft.com/office/drawing/2014/main" xmlns="" id="{7BB529A7-C3FD-403F-AA3B-8524C498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888" y="865188"/>
                <a:ext cx="123825" cy="11112"/>
              </a:xfrm>
              <a:custGeom>
                <a:avLst/>
                <a:gdLst>
                  <a:gd name="T0" fmla="*/ 279 w 342"/>
                  <a:gd name="T1" fmla="*/ 31 h 32"/>
                  <a:gd name="T2" fmla="*/ 279 w 342"/>
                  <a:gd name="T3" fmla="*/ 31 h 32"/>
                  <a:gd name="T4" fmla="*/ 248 w 342"/>
                  <a:gd name="T5" fmla="*/ 31 h 32"/>
                  <a:gd name="T6" fmla="*/ 248 w 342"/>
                  <a:gd name="T7" fmla="*/ 31 h 32"/>
                  <a:gd name="T8" fmla="*/ 217 w 342"/>
                  <a:gd name="T9" fmla="*/ 31 h 32"/>
                  <a:gd name="T10" fmla="*/ 186 w 342"/>
                  <a:gd name="T11" fmla="*/ 31 h 32"/>
                  <a:gd name="T12" fmla="*/ 155 w 342"/>
                  <a:gd name="T13" fmla="*/ 31 h 32"/>
                  <a:gd name="T14" fmla="*/ 124 w 342"/>
                  <a:gd name="T15" fmla="*/ 0 h 32"/>
                  <a:gd name="T16" fmla="*/ 124 w 342"/>
                  <a:gd name="T17" fmla="*/ 0 h 32"/>
                  <a:gd name="T18" fmla="*/ 93 w 342"/>
                  <a:gd name="T19" fmla="*/ 0 h 32"/>
                  <a:gd name="T20" fmla="*/ 62 w 342"/>
                  <a:gd name="T21" fmla="*/ 0 h 32"/>
                  <a:gd name="T22" fmla="*/ 31 w 342"/>
                  <a:gd name="T23" fmla="*/ 0 h 32"/>
                  <a:gd name="T24" fmla="*/ 31 w 342"/>
                  <a:gd name="T25" fmla="*/ 0 h 32"/>
                  <a:gd name="T26" fmla="*/ 0 w 342"/>
                  <a:gd name="T27" fmla="*/ 31 h 32"/>
                  <a:gd name="T28" fmla="*/ 0 w 342"/>
                  <a:gd name="T29" fmla="*/ 31 h 32"/>
                  <a:gd name="T30" fmla="*/ 31 w 342"/>
                  <a:gd name="T31" fmla="*/ 31 h 32"/>
                  <a:gd name="T32" fmla="*/ 62 w 342"/>
                  <a:gd name="T33" fmla="*/ 31 h 32"/>
                  <a:gd name="T34" fmla="*/ 93 w 342"/>
                  <a:gd name="T35" fmla="*/ 0 h 32"/>
                  <a:gd name="T36" fmla="*/ 93 w 342"/>
                  <a:gd name="T37" fmla="*/ 31 h 32"/>
                  <a:gd name="T38" fmla="*/ 93 w 342"/>
                  <a:gd name="T39" fmla="*/ 31 h 32"/>
                  <a:gd name="T40" fmla="*/ 124 w 342"/>
                  <a:gd name="T41" fmla="*/ 31 h 32"/>
                  <a:gd name="T42" fmla="*/ 155 w 342"/>
                  <a:gd name="T43" fmla="*/ 31 h 32"/>
                  <a:gd name="T44" fmla="*/ 155 w 342"/>
                  <a:gd name="T45" fmla="*/ 31 h 32"/>
                  <a:gd name="T46" fmla="*/ 186 w 342"/>
                  <a:gd name="T47" fmla="*/ 31 h 32"/>
                  <a:gd name="T48" fmla="*/ 186 w 342"/>
                  <a:gd name="T49" fmla="*/ 31 h 32"/>
                  <a:gd name="T50" fmla="*/ 186 w 342"/>
                  <a:gd name="T51" fmla="*/ 31 h 32"/>
                  <a:gd name="T52" fmla="*/ 279 w 342"/>
                  <a:gd name="T53" fmla="*/ 31 h 32"/>
                  <a:gd name="T54" fmla="*/ 279 w 342"/>
                  <a:gd name="T55" fmla="*/ 31 h 32"/>
                  <a:gd name="T56" fmla="*/ 310 w 342"/>
                  <a:gd name="T57" fmla="*/ 31 h 32"/>
                  <a:gd name="T58" fmla="*/ 310 w 342"/>
                  <a:gd name="T59" fmla="*/ 31 h 32"/>
                  <a:gd name="T60" fmla="*/ 341 w 342"/>
                  <a:gd name="T61" fmla="*/ 31 h 32"/>
                  <a:gd name="T62" fmla="*/ 341 w 342"/>
                  <a:gd name="T63" fmla="*/ 31 h 32"/>
                  <a:gd name="T64" fmla="*/ 341 w 342"/>
                  <a:gd name="T65" fmla="*/ 0 h 32"/>
                  <a:gd name="T66" fmla="*/ 341 w 342"/>
                  <a:gd name="T67" fmla="*/ 0 h 32"/>
                  <a:gd name="T68" fmla="*/ 341 w 342"/>
                  <a:gd name="T69" fmla="*/ 0 h 32"/>
                  <a:gd name="T70" fmla="*/ 279 w 342"/>
                  <a:gd name="T7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2" h="32">
                    <a:moveTo>
                      <a:pt x="279" y="31"/>
                    </a:moveTo>
                    <a:lnTo>
                      <a:pt x="279" y="31"/>
                    </a:lnTo>
                    <a:lnTo>
                      <a:pt x="248" y="31"/>
                    </a:lnTo>
                    <a:lnTo>
                      <a:pt x="248" y="31"/>
                    </a:lnTo>
                    <a:lnTo>
                      <a:pt x="217" y="31"/>
                    </a:lnTo>
                    <a:lnTo>
                      <a:pt x="186" y="31"/>
                    </a:lnTo>
                    <a:cubicBezTo>
                      <a:pt x="155" y="31"/>
                      <a:pt x="155" y="31"/>
                      <a:pt x="155" y="31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31" y="31"/>
                      <a:pt x="31" y="31"/>
                    </a:cubicBezTo>
                    <a:lnTo>
                      <a:pt x="62" y="31"/>
                    </a:lnTo>
                    <a:cubicBezTo>
                      <a:pt x="62" y="31"/>
                      <a:pt x="62" y="0"/>
                      <a:pt x="93" y="0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55" y="31"/>
                    </a:cubicBezTo>
                    <a:lnTo>
                      <a:pt x="155" y="31"/>
                    </a:lnTo>
                    <a:cubicBezTo>
                      <a:pt x="186" y="31"/>
                      <a:pt x="186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217" y="31"/>
                      <a:pt x="248" y="31"/>
                      <a:pt x="279" y="31"/>
                    </a:cubicBezTo>
                    <a:lnTo>
                      <a:pt x="279" y="31"/>
                    </a:lnTo>
                    <a:cubicBezTo>
                      <a:pt x="279" y="31"/>
                      <a:pt x="279" y="31"/>
                      <a:pt x="310" y="31"/>
                    </a:cubicBezTo>
                    <a:lnTo>
                      <a:pt x="310" y="31"/>
                    </a:lnTo>
                    <a:lnTo>
                      <a:pt x="341" y="31"/>
                    </a:lnTo>
                    <a:lnTo>
                      <a:pt x="341" y="31"/>
                    </a:lnTo>
                    <a:lnTo>
                      <a:pt x="341" y="0"/>
                    </a:lnTo>
                    <a:lnTo>
                      <a:pt x="341" y="0"/>
                    </a:lnTo>
                    <a:lnTo>
                      <a:pt x="341" y="0"/>
                    </a:lnTo>
                    <a:cubicBezTo>
                      <a:pt x="341" y="0"/>
                      <a:pt x="310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3" name="Freeform 185">
                <a:extLst>
                  <a:ext uri="{FF2B5EF4-FFF2-40B4-BE49-F238E27FC236}">
                    <a16:creationId xmlns:a16="http://schemas.microsoft.com/office/drawing/2014/main" xmlns="" id="{B190E40E-F39B-4114-A94C-1EF1655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8" y="842963"/>
                <a:ext cx="22225" cy="1587"/>
              </a:xfrm>
              <a:custGeom>
                <a:avLst/>
                <a:gdLst>
                  <a:gd name="T0" fmla="*/ 0 w 63"/>
                  <a:gd name="T1" fmla="*/ 0 h 1"/>
                  <a:gd name="T2" fmla="*/ 0 w 63"/>
                  <a:gd name="T3" fmla="*/ 0 h 1"/>
                  <a:gd name="T4" fmla="*/ 0 w 63"/>
                  <a:gd name="T5" fmla="*/ 0 h 1"/>
                  <a:gd name="T6" fmla="*/ 0 w 63"/>
                  <a:gd name="T7" fmla="*/ 0 h 1"/>
                  <a:gd name="T8" fmla="*/ 62 w 63"/>
                  <a:gd name="T9" fmla="*/ 0 h 1"/>
                  <a:gd name="T10" fmla="*/ 31 w 63"/>
                  <a:gd name="T11" fmla="*/ 0 h 1"/>
                  <a:gd name="T12" fmla="*/ 0 w 6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4" name="Freeform 186">
                <a:extLst>
                  <a:ext uri="{FF2B5EF4-FFF2-40B4-BE49-F238E27FC236}">
                    <a16:creationId xmlns:a16="http://schemas.microsoft.com/office/drawing/2014/main" xmlns="" id="{77B465F0-0C71-458F-8BCE-38C3788A2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742950"/>
                <a:ext cx="77787" cy="22225"/>
              </a:xfrm>
              <a:custGeom>
                <a:avLst/>
                <a:gdLst>
                  <a:gd name="T0" fmla="*/ 186 w 218"/>
                  <a:gd name="T1" fmla="*/ 0 h 63"/>
                  <a:gd name="T2" fmla="*/ 186 w 218"/>
                  <a:gd name="T3" fmla="*/ 0 h 63"/>
                  <a:gd name="T4" fmla="*/ 186 w 218"/>
                  <a:gd name="T5" fmla="*/ 0 h 63"/>
                  <a:gd name="T6" fmla="*/ 124 w 218"/>
                  <a:gd name="T7" fmla="*/ 0 h 63"/>
                  <a:gd name="T8" fmla="*/ 92 w 218"/>
                  <a:gd name="T9" fmla="*/ 0 h 63"/>
                  <a:gd name="T10" fmla="*/ 62 w 218"/>
                  <a:gd name="T11" fmla="*/ 31 h 63"/>
                  <a:gd name="T12" fmla="*/ 62 w 218"/>
                  <a:gd name="T13" fmla="*/ 31 h 63"/>
                  <a:gd name="T14" fmla="*/ 0 w 218"/>
                  <a:gd name="T15" fmla="*/ 0 h 63"/>
                  <a:gd name="T16" fmla="*/ 0 w 218"/>
                  <a:gd name="T17" fmla="*/ 0 h 63"/>
                  <a:gd name="T18" fmla="*/ 0 w 218"/>
                  <a:gd name="T19" fmla="*/ 0 h 63"/>
                  <a:gd name="T20" fmla="*/ 0 w 218"/>
                  <a:gd name="T21" fmla="*/ 31 h 63"/>
                  <a:gd name="T22" fmla="*/ 62 w 218"/>
                  <a:gd name="T23" fmla="*/ 31 h 63"/>
                  <a:gd name="T24" fmla="*/ 62 w 218"/>
                  <a:gd name="T25" fmla="*/ 62 h 63"/>
                  <a:gd name="T26" fmla="*/ 62 w 218"/>
                  <a:gd name="T27" fmla="*/ 62 h 63"/>
                  <a:gd name="T28" fmla="*/ 62 w 218"/>
                  <a:gd name="T29" fmla="*/ 62 h 63"/>
                  <a:gd name="T30" fmla="*/ 92 w 218"/>
                  <a:gd name="T31" fmla="*/ 62 h 63"/>
                  <a:gd name="T32" fmla="*/ 92 w 218"/>
                  <a:gd name="T33" fmla="*/ 62 h 63"/>
                  <a:gd name="T34" fmla="*/ 124 w 218"/>
                  <a:gd name="T35" fmla="*/ 62 h 63"/>
                  <a:gd name="T36" fmla="*/ 186 w 218"/>
                  <a:gd name="T37" fmla="*/ 31 h 63"/>
                  <a:gd name="T38" fmla="*/ 217 w 218"/>
                  <a:gd name="T39" fmla="*/ 31 h 63"/>
                  <a:gd name="T40" fmla="*/ 186 w 218"/>
                  <a:gd name="T4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8" h="63">
                    <a:moveTo>
                      <a:pt x="186" y="0"/>
                    </a:moveTo>
                    <a:lnTo>
                      <a:pt x="186" y="0"/>
                    </a:lnTo>
                    <a:lnTo>
                      <a:pt x="186" y="0"/>
                    </a:lnTo>
                    <a:cubicBezTo>
                      <a:pt x="155" y="0"/>
                      <a:pt x="155" y="0"/>
                      <a:pt x="124" y="0"/>
                    </a:cubicBezTo>
                    <a:lnTo>
                      <a:pt x="92" y="0"/>
                    </a:lnTo>
                    <a:cubicBezTo>
                      <a:pt x="92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31" y="31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cubicBezTo>
                      <a:pt x="62" y="62"/>
                      <a:pt x="62" y="62"/>
                      <a:pt x="62" y="62"/>
                    </a:cubicBezTo>
                    <a:lnTo>
                      <a:pt x="62" y="62"/>
                    </a:lnTo>
                    <a:lnTo>
                      <a:pt x="62" y="62"/>
                    </a:lnTo>
                    <a:lnTo>
                      <a:pt x="92" y="62"/>
                    </a:lnTo>
                    <a:lnTo>
                      <a:pt x="92" y="62"/>
                    </a:lnTo>
                    <a:cubicBezTo>
                      <a:pt x="92" y="62"/>
                      <a:pt x="92" y="62"/>
                      <a:pt x="124" y="62"/>
                    </a:cubicBezTo>
                    <a:cubicBezTo>
                      <a:pt x="155" y="62"/>
                      <a:pt x="186" y="31"/>
                      <a:pt x="186" y="31"/>
                    </a:cubicBezTo>
                    <a:lnTo>
                      <a:pt x="217" y="31"/>
                    </a:lnTo>
                    <a:cubicBezTo>
                      <a:pt x="186" y="0"/>
                      <a:pt x="186" y="0"/>
                      <a:pt x="186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5" name="Freeform 187">
                <a:extLst>
                  <a:ext uri="{FF2B5EF4-FFF2-40B4-BE49-F238E27FC236}">
                    <a16:creationId xmlns:a16="http://schemas.microsoft.com/office/drawing/2014/main" xmlns="" id="{276EE4A7-9A86-4DF0-8BB6-427DD128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76288"/>
                <a:ext cx="33337" cy="1587"/>
              </a:xfrm>
              <a:custGeom>
                <a:avLst/>
                <a:gdLst>
                  <a:gd name="T0" fmla="*/ 0 w 94"/>
                  <a:gd name="T1" fmla="*/ 0 h 1"/>
                  <a:gd name="T2" fmla="*/ 0 w 94"/>
                  <a:gd name="T3" fmla="*/ 0 h 1"/>
                  <a:gd name="T4" fmla="*/ 31 w 94"/>
                  <a:gd name="T5" fmla="*/ 0 h 1"/>
                  <a:gd name="T6" fmla="*/ 62 w 94"/>
                  <a:gd name="T7" fmla="*/ 0 h 1"/>
                  <a:gd name="T8" fmla="*/ 93 w 94"/>
                  <a:gd name="T9" fmla="*/ 0 h 1"/>
                  <a:gd name="T10" fmla="*/ 93 w 94"/>
                  <a:gd name="T11" fmla="*/ 0 h 1"/>
                  <a:gd name="T12" fmla="*/ 62 w 94"/>
                  <a:gd name="T13" fmla="*/ 0 h 1"/>
                  <a:gd name="T14" fmla="*/ 0 w 9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6" name="Freeform 188">
                <a:extLst>
                  <a:ext uri="{FF2B5EF4-FFF2-40B4-BE49-F238E27FC236}">
                    <a16:creationId xmlns:a16="http://schemas.microsoft.com/office/drawing/2014/main" xmlns="" id="{6C61A3B8-F682-47E4-B306-9B4199B83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938" y="742950"/>
                <a:ext cx="368300" cy="112713"/>
              </a:xfrm>
              <a:custGeom>
                <a:avLst/>
                <a:gdLst>
                  <a:gd name="T0" fmla="*/ 930 w 1024"/>
                  <a:gd name="T1" fmla="*/ 62 h 311"/>
                  <a:gd name="T2" fmla="*/ 961 w 1024"/>
                  <a:gd name="T3" fmla="*/ 31 h 311"/>
                  <a:gd name="T4" fmla="*/ 991 w 1024"/>
                  <a:gd name="T5" fmla="*/ 31 h 311"/>
                  <a:gd name="T6" fmla="*/ 1023 w 1024"/>
                  <a:gd name="T7" fmla="*/ 31 h 311"/>
                  <a:gd name="T8" fmla="*/ 991 w 1024"/>
                  <a:gd name="T9" fmla="*/ 0 h 311"/>
                  <a:gd name="T10" fmla="*/ 930 w 1024"/>
                  <a:gd name="T11" fmla="*/ 0 h 311"/>
                  <a:gd name="T12" fmla="*/ 899 w 1024"/>
                  <a:gd name="T13" fmla="*/ 0 h 311"/>
                  <a:gd name="T14" fmla="*/ 806 w 1024"/>
                  <a:gd name="T15" fmla="*/ 31 h 311"/>
                  <a:gd name="T16" fmla="*/ 743 w 1024"/>
                  <a:gd name="T17" fmla="*/ 31 h 311"/>
                  <a:gd name="T18" fmla="*/ 713 w 1024"/>
                  <a:gd name="T19" fmla="*/ 0 h 311"/>
                  <a:gd name="T20" fmla="*/ 682 w 1024"/>
                  <a:gd name="T21" fmla="*/ 0 h 311"/>
                  <a:gd name="T22" fmla="*/ 651 w 1024"/>
                  <a:gd name="T23" fmla="*/ 0 h 311"/>
                  <a:gd name="T24" fmla="*/ 589 w 1024"/>
                  <a:gd name="T25" fmla="*/ 0 h 311"/>
                  <a:gd name="T26" fmla="*/ 558 w 1024"/>
                  <a:gd name="T27" fmla="*/ 0 h 311"/>
                  <a:gd name="T28" fmla="*/ 495 w 1024"/>
                  <a:gd name="T29" fmla="*/ 0 h 311"/>
                  <a:gd name="T30" fmla="*/ 434 w 1024"/>
                  <a:gd name="T31" fmla="*/ 31 h 311"/>
                  <a:gd name="T32" fmla="*/ 310 w 1024"/>
                  <a:gd name="T33" fmla="*/ 0 h 311"/>
                  <a:gd name="T34" fmla="*/ 310 w 1024"/>
                  <a:gd name="T35" fmla="*/ 124 h 311"/>
                  <a:gd name="T36" fmla="*/ 248 w 1024"/>
                  <a:gd name="T37" fmla="*/ 124 h 311"/>
                  <a:gd name="T38" fmla="*/ 217 w 1024"/>
                  <a:gd name="T39" fmla="*/ 155 h 311"/>
                  <a:gd name="T40" fmla="*/ 154 w 1024"/>
                  <a:gd name="T41" fmla="*/ 155 h 311"/>
                  <a:gd name="T42" fmla="*/ 93 w 1024"/>
                  <a:gd name="T43" fmla="*/ 186 h 311"/>
                  <a:gd name="T44" fmla="*/ 31 w 1024"/>
                  <a:gd name="T45" fmla="*/ 217 h 311"/>
                  <a:gd name="T46" fmla="*/ 31 w 1024"/>
                  <a:gd name="T47" fmla="*/ 217 h 311"/>
                  <a:gd name="T48" fmla="*/ 0 w 1024"/>
                  <a:gd name="T49" fmla="*/ 248 h 311"/>
                  <a:gd name="T50" fmla="*/ 0 w 1024"/>
                  <a:gd name="T51" fmla="*/ 310 h 311"/>
                  <a:gd name="T52" fmla="*/ 31 w 1024"/>
                  <a:gd name="T53" fmla="*/ 310 h 311"/>
                  <a:gd name="T54" fmla="*/ 93 w 1024"/>
                  <a:gd name="T55" fmla="*/ 310 h 311"/>
                  <a:gd name="T56" fmla="*/ 186 w 1024"/>
                  <a:gd name="T57" fmla="*/ 310 h 311"/>
                  <a:gd name="T58" fmla="*/ 217 w 1024"/>
                  <a:gd name="T59" fmla="*/ 279 h 311"/>
                  <a:gd name="T60" fmla="*/ 248 w 1024"/>
                  <a:gd name="T61" fmla="*/ 279 h 311"/>
                  <a:gd name="T62" fmla="*/ 279 w 1024"/>
                  <a:gd name="T63" fmla="*/ 248 h 311"/>
                  <a:gd name="T64" fmla="*/ 217 w 1024"/>
                  <a:gd name="T65" fmla="*/ 248 h 311"/>
                  <a:gd name="T66" fmla="*/ 154 w 1024"/>
                  <a:gd name="T67" fmla="*/ 217 h 311"/>
                  <a:gd name="T68" fmla="*/ 217 w 1024"/>
                  <a:gd name="T69" fmla="*/ 186 h 311"/>
                  <a:gd name="T70" fmla="*/ 279 w 1024"/>
                  <a:gd name="T71" fmla="*/ 186 h 311"/>
                  <a:gd name="T72" fmla="*/ 341 w 1024"/>
                  <a:gd name="T73" fmla="*/ 186 h 311"/>
                  <a:gd name="T74" fmla="*/ 371 w 1024"/>
                  <a:gd name="T75" fmla="*/ 186 h 311"/>
                  <a:gd name="T76" fmla="*/ 403 w 1024"/>
                  <a:gd name="T77" fmla="*/ 155 h 311"/>
                  <a:gd name="T78" fmla="*/ 495 w 1024"/>
                  <a:gd name="T79" fmla="*/ 155 h 311"/>
                  <a:gd name="T80" fmla="*/ 527 w 1024"/>
                  <a:gd name="T81" fmla="*/ 155 h 311"/>
                  <a:gd name="T82" fmla="*/ 558 w 1024"/>
                  <a:gd name="T83" fmla="*/ 155 h 311"/>
                  <a:gd name="T84" fmla="*/ 558 w 1024"/>
                  <a:gd name="T85" fmla="*/ 93 h 311"/>
                  <a:gd name="T86" fmla="*/ 651 w 1024"/>
                  <a:gd name="T87" fmla="*/ 124 h 311"/>
                  <a:gd name="T88" fmla="*/ 775 w 1024"/>
                  <a:gd name="T89" fmla="*/ 93 h 311"/>
                  <a:gd name="T90" fmla="*/ 775 w 1024"/>
                  <a:gd name="T91" fmla="*/ 93 h 311"/>
                  <a:gd name="T92" fmla="*/ 899 w 1024"/>
                  <a:gd name="T93" fmla="*/ 6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24" h="311">
                    <a:moveTo>
                      <a:pt x="930" y="62"/>
                    </a:moveTo>
                    <a:lnTo>
                      <a:pt x="930" y="62"/>
                    </a:lnTo>
                    <a:cubicBezTo>
                      <a:pt x="930" y="62"/>
                      <a:pt x="930" y="62"/>
                      <a:pt x="930" y="31"/>
                    </a:cubicBezTo>
                    <a:cubicBezTo>
                      <a:pt x="961" y="31"/>
                      <a:pt x="961" y="31"/>
                      <a:pt x="961" y="31"/>
                    </a:cubicBezTo>
                    <a:lnTo>
                      <a:pt x="991" y="31"/>
                    </a:lnTo>
                    <a:lnTo>
                      <a:pt x="991" y="31"/>
                    </a:lnTo>
                    <a:cubicBezTo>
                      <a:pt x="1023" y="31"/>
                      <a:pt x="1023" y="31"/>
                      <a:pt x="1023" y="31"/>
                    </a:cubicBezTo>
                    <a:lnTo>
                      <a:pt x="1023" y="31"/>
                    </a:lnTo>
                    <a:lnTo>
                      <a:pt x="1023" y="31"/>
                    </a:lnTo>
                    <a:cubicBezTo>
                      <a:pt x="991" y="31"/>
                      <a:pt x="991" y="31"/>
                      <a:pt x="991" y="0"/>
                    </a:cubicBezTo>
                    <a:lnTo>
                      <a:pt x="961" y="0"/>
                    </a:lnTo>
                    <a:cubicBezTo>
                      <a:pt x="961" y="0"/>
                      <a:pt x="961" y="0"/>
                      <a:pt x="930" y="0"/>
                    </a:cubicBezTo>
                    <a:cubicBezTo>
                      <a:pt x="930" y="0"/>
                      <a:pt x="930" y="0"/>
                      <a:pt x="899" y="0"/>
                    </a:cubicBezTo>
                    <a:lnTo>
                      <a:pt x="899" y="0"/>
                    </a:lnTo>
                    <a:lnTo>
                      <a:pt x="867" y="0"/>
                    </a:lnTo>
                    <a:cubicBezTo>
                      <a:pt x="867" y="0"/>
                      <a:pt x="837" y="0"/>
                      <a:pt x="806" y="31"/>
                    </a:cubicBezTo>
                    <a:lnTo>
                      <a:pt x="806" y="31"/>
                    </a:lnTo>
                    <a:cubicBezTo>
                      <a:pt x="775" y="31"/>
                      <a:pt x="775" y="31"/>
                      <a:pt x="743" y="31"/>
                    </a:cubicBezTo>
                    <a:lnTo>
                      <a:pt x="743" y="31"/>
                    </a:lnTo>
                    <a:cubicBezTo>
                      <a:pt x="743" y="0"/>
                      <a:pt x="713" y="0"/>
                      <a:pt x="713" y="0"/>
                    </a:cubicBezTo>
                    <a:lnTo>
                      <a:pt x="713" y="0"/>
                    </a:lnTo>
                    <a:cubicBezTo>
                      <a:pt x="713" y="0"/>
                      <a:pt x="713" y="0"/>
                      <a:pt x="682" y="0"/>
                    </a:cubicBezTo>
                    <a:lnTo>
                      <a:pt x="682" y="0"/>
                    </a:lnTo>
                    <a:lnTo>
                      <a:pt x="651" y="0"/>
                    </a:lnTo>
                    <a:lnTo>
                      <a:pt x="651" y="0"/>
                    </a:lnTo>
                    <a:cubicBezTo>
                      <a:pt x="619" y="0"/>
                      <a:pt x="589" y="0"/>
                      <a:pt x="589" y="0"/>
                    </a:cubicBezTo>
                    <a:lnTo>
                      <a:pt x="558" y="0"/>
                    </a:lnTo>
                    <a:lnTo>
                      <a:pt x="558" y="0"/>
                    </a:lnTo>
                    <a:cubicBezTo>
                      <a:pt x="527" y="0"/>
                      <a:pt x="527" y="0"/>
                      <a:pt x="495" y="0"/>
                    </a:cubicBezTo>
                    <a:lnTo>
                      <a:pt x="495" y="0"/>
                    </a:lnTo>
                    <a:cubicBezTo>
                      <a:pt x="495" y="31"/>
                      <a:pt x="495" y="31"/>
                      <a:pt x="465" y="31"/>
                    </a:cubicBezTo>
                    <a:cubicBezTo>
                      <a:pt x="465" y="31"/>
                      <a:pt x="465" y="31"/>
                      <a:pt x="434" y="31"/>
                    </a:cubicBezTo>
                    <a:cubicBezTo>
                      <a:pt x="403" y="0"/>
                      <a:pt x="371" y="0"/>
                      <a:pt x="341" y="0"/>
                    </a:cubicBezTo>
                    <a:lnTo>
                      <a:pt x="310" y="0"/>
                    </a:lnTo>
                    <a:cubicBezTo>
                      <a:pt x="310" y="124"/>
                      <a:pt x="310" y="124"/>
                      <a:pt x="310" y="124"/>
                    </a:cubicBezTo>
                    <a:lnTo>
                      <a:pt x="310" y="124"/>
                    </a:lnTo>
                    <a:lnTo>
                      <a:pt x="279" y="124"/>
                    </a:lnTo>
                    <a:lnTo>
                      <a:pt x="248" y="124"/>
                    </a:lnTo>
                    <a:lnTo>
                      <a:pt x="217" y="124"/>
                    </a:lnTo>
                    <a:lnTo>
                      <a:pt x="217" y="155"/>
                    </a:lnTo>
                    <a:cubicBezTo>
                      <a:pt x="217" y="155"/>
                      <a:pt x="217" y="155"/>
                      <a:pt x="186" y="155"/>
                    </a:cubicBezTo>
                    <a:cubicBezTo>
                      <a:pt x="186" y="155"/>
                      <a:pt x="186" y="155"/>
                      <a:pt x="154" y="155"/>
                    </a:cubicBezTo>
                    <a:cubicBezTo>
                      <a:pt x="154" y="155"/>
                      <a:pt x="124" y="155"/>
                      <a:pt x="62" y="155"/>
                    </a:cubicBezTo>
                    <a:cubicBezTo>
                      <a:pt x="93" y="186"/>
                      <a:pt x="93" y="186"/>
                      <a:pt x="93" y="186"/>
                    </a:cubicBezTo>
                    <a:cubicBezTo>
                      <a:pt x="93" y="186"/>
                      <a:pt x="93" y="217"/>
                      <a:pt x="62" y="217"/>
                    </a:cubicBezTo>
                    <a:cubicBezTo>
                      <a:pt x="62" y="217"/>
                      <a:pt x="62" y="217"/>
                      <a:pt x="31" y="217"/>
                    </a:cubicBezTo>
                    <a:lnTo>
                      <a:pt x="31" y="217"/>
                    </a:lnTo>
                    <a:lnTo>
                      <a:pt x="31" y="217"/>
                    </a:lnTo>
                    <a:cubicBezTo>
                      <a:pt x="31" y="217"/>
                      <a:pt x="31" y="248"/>
                      <a:pt x="0" y="248"/>
                    </a:cubicBezTo>
                    <a:lnTo>
                      <a:pt x="0" y="248"/>
                    </a:lnTo>
                    <a:cubicBezTo>
                      <a:pt x="62" y="248"/>
                      <a:pt x="62" y="248"/>
                      <a:pt x="62" y="248"/>
                    </a:cubicBezTo>
                    <a:cubicBezTo>
                      <a:pt x="0" y="310"/>
                      <a:pt x="0" y="310"/>
                      <a:pt x="0" y="310"/>
                    </a:cubicBezTo>
                    <a:lnTo>
                      <a:pt x="0" y="310"/>
                    </a:lnTo>
                    <a:cubicBezTo>
                      <a:pt x="31" y="310"/>
                      <a:pt x="31" y="310"/>
                      <a:pt x="31" y="310"/>
                    </a:cubicBezTo>
                    <a:cubicBezTo>
                      <a:pt x="62" y="310"/>
                      <a:pt x="62" y="310"/>
                      <a:pt x="62" y="310"/>
                    </a:cubicBezTo>
                    <a:cubicBezTo>
                      <a:pt x="62" y="310"/>
                      <a:pt x="62" y="310"/>
                      <a:pt x="93" y="310"/>
                    </a:cubicBezTo>
                    <a:cubicBezTo>
                      <a:pt x="93" y="310"/>
                      <a:pt x="124" y="310"/>
                      <a:pt x="154" y="310"/>
                    </a:cubicBezTo>
                    <a:cubicBezTo>
                      <a:pt x="154" y="310"/>
                      <a:pt x="154" y="310"/>
                      <a:pt x="186" y="310"/>
                    </a:cubicBezTo>
                    <a:cubicBezTo>
                      <a:pt x="186" y="310"/>
                      <a:pt x="154" y="310"/>
                      <a:pt x="186" y="279"/>
                    </a:cubicBezTo>
                    <a:cubicBezTo>
                      <a:pt x="186" y="279"/>
                      <a:pt x="186" y="279"/>
                      <a:pt x="217" y="279"/>
                    </a:cubicBezTo>
                    <a:lnTo>
                      <a:pt x="217" y="279"/>
                    </a:lnTo>
                    <a:lnTo>
                      <a:pt x="248" y="279"/>
                    </a:lnTo>
                    <a:lnTo>
                      <a:pt x="279" y="279"/>
                    </a:lnTo>
                    <a:lnTo>
                      <a:pt x="279" y="248"/>
                    </a:lnTo>
                    <a:cubicBezTo>
                      <a:pt x="248" y="248"/>
                      <a:pt x="248" y="248"/>
                      <a:pt x="248" y="248"/>
                    </a:cubicBezTo>
                    <a:cubicBezTo>
                      <a:pt x="248" y="248"/>
                      <a:pt x="248" y="248"/>
                      <a:pt x="217" y="248"/>
                    </a:cubicBezTo>
                    <a:lnTo>
                      <a:pt x="186" y="248"/>
                    </a:lnTo>
                    <a:cubicBezTo>
                      <a:pt x="186" y="248"/>
                      <a:pt x="154" y="248"/>
                      <a:pt x="154" y="217"/>
                    </a:cubicBezTo>
                    <a:cubicBezTo>
                      <a:pt x="154" y="217"/>
                      <a:pt x="154" y="186"/>
                      <a:pt x="186" y="186"/>
                    </a:cubicBezTo>
                    <a:lnTo>
                      <a:pt x="217" y="186"/>
                    </a:lnTo>
                    <a:cubicBezTo>
                      <a:pt x="248" y="186"/>
                      <a:pt x="248" y="186"/>
                      <a:pt x="248" y="186"/>
                    </a:cubicBezTo>
                    <a:cubicBezTo>
                      <a:pt x="279" y="186"/>
                      <a:pt x="279" y="186"/>
                      <a:pt x="279" y="186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41" y="186"/>
                      <a:pt x="341" y="186"/>
                      <a:pt x="341" y="186"/>
                    </a:cubicBezTo>
                    <a:lnTo>
                      <a:pt x="371" y="186"/>
                    </a:lnTo>
                    <a:lnTo>
                      <a:pt x="371" y="186"/>
                    </a:lnTo>
                    <a:cubicBezTo>
                      <a:pt x="371" y="155"/>
                      <a:pt x="371" y="155"/>
                      <a:pt x="403" y="155"/>
                    </a:cubicBezTo>
                    <a:lnTo>
                      <a:pt x="403" y="155"/>
                    </a:lnTo>
                    <a:lnTo>
                      <a:pt x="434" y="155"/>
                    </a:lnTo>
                    <a:cubicBezTo>
                      <a:pt x="465" y="155"/>
                      <a:pt x="465" y="155"/>
                      <a:pt x="495" y="155"/>
                    </a:cubicBezTo>
                    <a:lnTo>
                      <a:pt x="495" y="155"/>
                    </a:lnTo>
                    <a:lnTo>
                      <a:pt x="527" y="155"/>
                    </a:lnTo>
                    <a:lnTo>
                      <a:pt x="527" y="155"/>
                    </a:lnTo>
                    <a:cubicBezTo>
                      <a:pt x="558" y="155"/>
                      <a:pt x="558" y="155"/>
                      <a:pt x="558" y="155"/>
                    </a:cubicBezTo>
                    <a:lnTo>
                      <a:pt x="558" y="124"/>
                    </a:lnTo>
                    <a:cubicBezTo>
                      <a:pt x="558" y="93"/>
                      <a:pt x="558" y="93"/>
                      <a:pt x="558" y="93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619" y="124"/>
                      <a:pt x="651" y="124"/>
                    </a:cubicBezTo>
                    <a:lnTo>
                      <a:pt x="651" y="124"/>
                    </a:lnTo>
                    <a:cubicBezTo>
                      <a:pt x="682" y="93"/>
                      <a:pt x="743" y="93"/>
                      <a:pt x="775" y="93"/>
                    </a:cubicBezTo>
                    <a:lnTo>
                      <a:pt x="775" y="93"/>
                    </a:lnTo>
                    <a:lnTo>
                      <a:pt x="775" y="93"/>
                    </a:lnTo>
                    <a:cubicBezTo>
                      <a:pt x="775" y="93"/>
                      <a:pt x="806" y="93"/>
                      <a:pt x="837" y="93"/>
                    </a:cubicBezTo>
                    <a:cubicBezTo>
                      <a:pt x="837" y="62"/>
                      <a:pt x="867" y="62"/>
                      <a:pt x="899" y="62"/>
                    </a:cubicBezTo>
                    <a:lnTo>
                      <a:pt x="93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7" name="Freeform 189">
                <a:extLst>
                  <a:ext uri="{FF2B5EF4-FFF2-40B4-BE49-F238E27FC236}">
                    <a16:creationId xmlns:a16="http://schemas.microsoft.com/office/drawing/2014/main" xmlns="" id="{7D5C9C45-C696-489A-A76B-9278DB62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809625"/>
                <a:ext cx="55562" cy="11113"/>
              </a:xfrm>
              <a:custGeom>
                <a:avLst/>
                <a:gdLst>
                  <a:gd name="T0" fmla="*/ 124 w 156"/>
                  <a:gd name="T1" fmla="*/ 31 h 32"/>
                  <a:gd name="T2" fmla="*/ 124 w 156"/>
                  <a:gd name="T3" fmla="*/ 31 h 32"/>
                  <a:gd name="T4" fmla="*/ 62 w 156"/>
                  <a:gd name="T5" fmla="*/ 0 h 32"/>
                  <a:gd name="T6" fmla="*/ 0 w 156"/>
                  <a:gd name="T7" fmla="*/ 0 h 32"/>
                  <a:gd name="T8" fmla="*/ 31 w 156"/>
                  <a:gd name="T9" fmla="*/ 0 h 32"/>
                  <a:gd name="T10" fmla="*/ 31 w 156"/>
                  <a:gd name="T11" fmla="*/ 0 h 32"/>
                  <a:gd name="T12" fmla="*/ 31 w 156"/>
                  <a:gd name="T13" fmla="*/ 0 h 32"/>
                  <a:gd name="T14" fmla="*/ 62 w 156"/>
                  <a:gd name="T15" fmla="*/ 0 h 32"/>
                  <a:gd name="T16" fmla="*/ 124 w 156"/>
                  <a:gd name="T17" fmla="*/ 31 h 32"/>
                  <a:gd name="T18" fmla="*/ 124 w 156"/>
                  <a:gd name="T19" fmla="*/ 31 h 32"/>
                  <a:gd name="T20" fmla="*/ 155 w 156"/>
                  <a:gd name="T21" fmla="*/ 31 h 32"/>
                  <a:gd name="T22" fmla="*/ 155 w 156"/>
                  <a:gd name="T23" fmla="*/ 31 h 32"/>
                  <a:gd name="T24" fmla="*/ 124 w 15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32">
                    <a:moveTo>
                      <a:pt x="124" y="31"/>
                    </a:moveTo>
                    <a:lnTo>
                      <a:pt x="124" y="31"/>
                    </a:lnTo>
                    <a:cubicBezTo>
                      <a:pt x="93" y="0"/>
                      <a:pt x="93" y="0"/>
                      <a:pt x="62" y="0"/>
                    </a:cubicBezTo>
                    <a:cubicBezTo>
                      <a:pt x="62" y="0"/>
                      <a:pt x="31" y="0"/>
                      <a:pt x="0" y="0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62" y="0"/>
                    </a:cubicBezTo>
                    <a:cubicBezTo>
                      <a:pt x="93" y="0"/>
                      <a:pt x="93" y="31"/>
                      <a:pt x="124" y="31"/>
                    </a:cubicBezTo>
                    <a:lnTo>
                      <a:pt x="124" y="31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24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8" name="Freeform 190">
                <a:extLst>
                  <a:ext uri="{FF2B5EF4-FFF2-40B4-BE49-F238E27FC236}">
                    <a16:creationId xmlns:a16="http://schemas.microsoft.com/office/drawing/2014/main" xmlns="" id="{02F87460-C378-44AF-908F-AA0E9D8A2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163" y="876300"/>
                <a:ext cx="22225" cy="11113"/>
              </a:xfrm>
              <a:custGeom>
                <a:avLst/>
                <a:gdLst>
                  <a:gd name="T0" fmla="*/ 62 w 63"/>
                  <a:gd name="T1" fmla="*/ 0 h 32"/>
                  <a:gd name="T2" fmla="*/ 62 w 63"/>
                  <a:gd name="T3" fmla="*/ 0 h 32"/>
                  <a:gd name="T4" fmla="*/ 62 w 63"/>
                  <a:gd name="T5" fmla="*/ 0 h 32"/>
                  <a:gd name="T6" fmla="*/ 62 w 63"/>
                  <a:gd name="T7" fmla="*/ 0 h 32"/>
                  <a:gd name="T8" fmla="*/ 31 w 63"/>
                  <a:gd name="T9" fmla="*/ 0 h 32"/>
                  <a:gd name="T10" fmla="*/ 0 w 63"/>
                  <a:gd name="T11" fmla="*/ 0 h 32"/>
                  <a:gd name="T12" fmla="*/ 0 w 63"/>
                  <a:gd name="T13" fmla="*/ 0 h 32"/>
                  <a:gd name="T14" fmla="*/ 0 w 63"/>
                  <a:gd name="T15" fmla="*/ 31 h 32"/>
                  <a:gd name="T16" fmla="*/ 62 w 63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62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  <a:cubicBezTo>
                      <a:pt x="31" y="31"/>
                      <a:pt x="31" y="31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199" name="Freeform 191">
                <a:extLst>
                  <a:ext uri="{FF2B5EF4-FFF2-40B4-BE49-F238E27FC236}">
                    <a16:creationId xmlns:a16="http://schemas.microsoft.com/office/drawing/2014/main" xmlns="" id="{57F5F64B-1DFE-4365-8FFD-F3217E9D8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765175"/>
                <a:ext cx="66675" cy="11113"/>
              </a:xfrm>
              <a:custGeom>
                <a:avLst/>
                <a:gdLst>
                  <a:gd name="T0" fmla="*/ 155 w 187"/>
                  <a:gd name="T1" fmla="*/ 0 h 32"/>
                  <a:gd name="T2" fmla="*/ 155 w 187"/>
                  <a:gd name="T3" fmla="*/ 0 h 32"/>
                  <a:gd name="T4" fmla="*/ 93 w 187"/>
                  <a:gd name="T5" fmla="*/ 0 h 32"/>
                  <a:gd name="T6" fmla="*/ 31 w 187"/>
                  <a:gd name="T7" fmla="*/ 0 h 32"/>
                  <a:gd name="T8" fmla="*/ 0 w 187"/>
                  <a:gd name="T9" fmla="*/ 31 h 32"/>
                  <a:gd name="T10" fmla="*/ 31 w 187"/>
                  <a:gd name="T11" fmla="*/ 31 h 32"/>
                  <a:gd name="T12" fmla="*/ 62 w 187"/>
                  <a:gd name="T13" fmla="*/ 31 h 32"/>
                  <a:gd name="T14" fmla="*/ 93 w 187"/>
                  <a:gd name="T15" fmla="*/ 31 h 32"/>
                  <a:gd name="T16" fmla="*/ 155 w 187"/>
                  <a:gd name="T17" fmla="*/ 31 h 32"/>
                  <a:gd name="T18" fmla="*/ 155 w 187"/>
                  <a:gd name="T19" fmla="*/ 0 h 32"/>
                  <a:gd name="T20" fmla="*/ 186 w 187"/>
                  <a:gd name="T21" fmla="*/ 0 h 32"/>
                  <a:gd name="T22" fmla="*/ 155 w 18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32">
                    <a:moveTo>
                      <a:pt x="155" y="0"/>
                    </a:moveTo>
                    <a:lnTo>
                      <a:pt x="155" y="0"/>
                    </a:lnTo>
                    <a:cubicBezTo>
                      <a:pt x="124" y="0"/>
                      <a:pt x="124" y="0"/>
                      <a:pt x="93" y="0"/>
                    </a:cubicBezTo>
                    <a:cubicBezTo>
                      <a:pt x="93" y="0"/>
                      <a:pt x="62" y="0"/>
                      <a:pt x="31" y="0"/>
                    </a:cubicBezTo>
                    <a:cubicBezTo>
                      <a:pt x="31" y="31"/>
                      <a:pt x="0" y="31"/>
                      <a:pt x="0" y="31"/>
                    </a:cubicBezTo>
                    <a:lnTo>
                      <a:pt x="31" y="31"/>
                    </a:ln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cubicBezTo>
                      <a:pt x="93" y="31"/>
                      <a:pt x="124" y="31"/>
                      <a:pt x="155" y="31"/>
                    </a:cubicBezTo>
                    <a:lnTo>
                      <a:pt x="155" y="0"/>
                    </a:lnTo>
                    <a:lnTo>
                      <a:pt x="186" y="0"/>
                    </a:lnTo>
                    <a:lnTo>
                      <a:pt x="155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0" name="Freeform 192">
                <a:extLst>
                  <a:ext uri="{FF2B5EF4-FFF2-40B4-BE49-F238E27FC236}">
                    <a16:creationId xmlns:a16="http://schemas.microsoft.com/office/drawing/2014/main" xmlns="" id="{54969E71-1269-4CDE-A7D8-DF8A4DF97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1166813"/>
                <a:ext cx="11112" cy="11112"/>
              </a:xfrm>
              <a:custGeom>
                <a:avLst/>
                <a:gdLst>
                  <a:gd name="T0" fmla="*/ 31 w 32"/>
                  <a:gd name="T1" fmla="*/ 31 h 32"/>
                  <a:gd name="T2" fmla="*/ 31 w 32"/>
                  <a:gd name="T3" fmla="*/ 31 h 32"/>
                  <a:gd name="T4" fmla="*/ 31 w 32"/>
                  <a:gd name="T5" fmla="*/ 0 h 32"/>
                  <a:gd name="T6" fmla="*/ 0 w 32"/>
                  <a:gd name="T7" fmla="*/ 0 h 32"/>
                  <a:gd name="T8" fmla="*/ 0 w 32"/>
                  <a:gd name="T9" fmla="*/ 0 h 32"/>
                  <a:gd name="T10" fmla="*/ 31 w 32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31" y="31"/>
                    </a:moveTo>
                    <a:lnTo>
                      <a:pt x="31" y="31"/>
                    </a:ln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cubicBezTo>
                      <a:pt x="31" y="0"/>
                      <a:pt x="31" y="31"/>
                      <a:pt x="31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1" name="Freeform 193">
                <a:extLst>
                  <a:ext uri="{FF2B5EF4-FFF2-40B4-BE49-F238E27FC236}">
                    <a16:creationId xmlns:a16="http://schemas.microsoft.com/office/drawing/2014/main" xmlns="" id="{4AF2ABD2-3675-4E57-95D1-002CE38D5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1144588"/>
                <a:ext cx="55562" cy="33337"/>
              </a:xfrm>
              <a:custGeom>
                <a:avLst/>
                <a:gdLst>
                  <a:gd name="T0" fmla="*/ 62 w 156"/>
                  <a:gd name="T1" fmla="*/ 31 h 94"/>
                  <a:gd name="T2" fmla="*/ 62 w 156"/>
                  <a:gd name="T3" fmla="*/ 31 h 94"/>
                  <a:gd name="T4" fmla="*/ 62 w 156"/>
                  <a:gd name="T5" fmla="*/ 62 h 94"/>
                  <a:gd name="T6" fmla="*/ 31 w 156"/>
                  <a:gd name="T7" fmla="*/ 0 h 94"/>
                  <a:gd name="T8" fmla="*/ 0 w 156"/>
                  <a:gd name="T9" fmla="*/ 0 h 94"/>
                  <a:gd name="T10" fmla="*/ 0 w 156"/>
                  <a:gd name="T11" fmla="*/ 0 h 94"/>
                  <a:gd name="T12" fmla="*/ 0 w 156"/>
                  <a:gd name="T13" fmla="*/ 31 h 94"/>
                  <a:gd name="T14" fmla="*/ 0 w 156"/>
                  <a:gd name="T15" fmla="*/ 31 h 94"/>
                  <a:gd name="T16" fmla="*/ 0 w 156"/>
                  <a:gd name="T17" fmla="*/ 62 h 94"/>
                  <a:gd name="T18" fmla="*/ 0 w 156"/>
                  <a:gd name="T19" fmla="*/ 62 h 94"/>
                  <a:gd name="T20" fmla="*/ 31 w 156"/>
                  <a:gd name="T21" fmla="*/ 93 h 94"/>
                  <a:gd name="T22" fmla="*/ 62 w 156"/>
                  <a:gd name="T23" fmla="*/ 93 h 94"/>
                  <a:gd name="T24" fmla="*/ 93 w 156"/>
                  <a:gd name="T25" fmla="*/ 93 h 94"/>
                  <a:gd name="T26" fmla="*/ 124 w 156"/>
                  <a:gd name="T27" fmla="*/ 62 h 94"/>
                  <a:gd name="T28" fmla="*/ 124 w 156"/>
                  <a:gd name="T29" fmla="*/ 62 h 94"/>
                  <a:gd name="T30" fmla="*/ 155 w 156"/>
                  <a:gd name="T31" fmla="*/ 62 h 94"/>
                  <a:gd name="T32" fmla="*/ 155 w 156"/>
                  <a:gd name="T33" fmla="*/ 62 h 94"/>
                  <a:gd name="T34" fmla="*/ 124 w 156"/>
                  <a:gd name="T35" fmla="*/ 31 h 94"/>
                  <a:gd name="T36" fmla="*/ 93 w 156"/>
                  <a:gd name="T37" fmla="*/ 31 h 94"/>
                  <a:gd name="T38" fmla="*/ 93 w 156"/>
                  <a:gd name="T39" fmla="*/ 31 h 94"/>
                  <a:gd name="T40" fmla="*/ 62 w 156"/>
                  <a:gd name="T41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94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2" y="62"/>
                      <a:pt x="62" y="62"/>
                      <a:pt x="62" y="62"/>
                    </a:cubicBezTo>
                    <a:cubicBezTo>
                      <a:pt x="31" y="0"/>
                      <a:pt x="31" y="0"/>
                      <a:pt x="31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0" y="62"/>
                      <a:pt x="0" y="62"/>
                      <a:pt x="0" y="62"/>
                    </a:cubicBezTo>
                    <a:lnTo>
                      <a:pt x="0" y="62"/>
                    </a:lnTo>
                    <a:cubicBezTo>
                      <a:pt x="31" y="62"/>
                      <a:pt x="31" y="93"/>
                      <a:pt x="31" y="93"/>
                    </a:cubicBezTo>
                    <a:lnTo>
                      <a:pt x="62" y="93"/>
                    </a:lnTo>
                    <a:lnTo>
                      <a:pt x="93" y="93"/>
                    </a:lnTo>
                    <a:cubicBezTo>
                      <a:pt x="93" y="62"/>
                      <a:pt x="124" y="62"/>
                      <a:pt x="124" y="62"/>
                    </a:cubicBezTo>
                    <a:lnTo>
                      <a:pt x="124" y="62"/>
                    </a:lnTo>
                    <a:lnTo>
                      <a:pt x="155" y="62"/>
                    </a:lnTo>
                    <a:lnTo>
                      <a:pt x="155" y="62"/>
                    </a:lnTo>
                    <a:cubicBezTo>
                      <a:pt x="155" y="31"/>
                      <a:pt x="155" y="31"/>
                      <a:pt x="124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62" y="31"/>
                      <a:pt x="62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2" name="Freeform 194">
                <a:extLst>
                  <a:ext uri="{FF2B5EF4-FFF2-40B4-BE49-F238E27FC236}">
                    <a16:creationId xmlns:a16="http://schemas.microsoft.com/office/drawing/2014/main" xmlns="" id="{B2B77A75-AA7A-406F-8E61-654A6E6E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350" y="1122363"/>
                <a:ext cx="1588" cy="11112"/>
              </a:xfrm>
              <a:custGeom>
                <a:avLst/>
                <a:gdLst>
                  <a:gd name="T0" fmla="*/ 0 w 1"/>
                  <a:gd name="T1" fmla="*/ 31 h 32"/>
                  <a:gd name="T2" fmla="*/ 0 w 1"/>
                  <a:gd name="T3" fmla="*/ 31 h 32"/>
                  <a:gd name="T4" fmla="*/ 0 w 1"/>
                  <a:gd name="T5" fmla="*/ 0 h 32"/>
                  <a:gd name="T6" fmla="*/ 0 w 1"/>
                  <a:gd name="T7" fmla="*/ 0 h 32"/>
                  <a:gd name="T8" fmla="*/ 0 w 1"/>
                  <a:gd name="T9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2">
                    <a:moveTo>
                      <a:pt x="0" y="31"/>
                    </a:moveTo>
                    <a:lnTo>
                      <a:pt x="0" y="31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3" name="Freeform 195">
                <a:extLst>
                  <a:ext uri="{FF2B5EF4-FFF2-40B4-BE49-F238E27FC236}">
                    <a16:creationId xmlns:a16="http://schemas.microsoft.com/office/drawing/2014/main" xmlns="" id="{377A728F-4FB9-4228-AD1E-B5C478D9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713" y="987425"/>
                <a:ext cx="401637" cy="223838"/>
              </a:xfrm>
              <a:custGeom>
                <a:avLst/>
                <a:gdLst>
                  <a:gd name="T0" fmla="*/ 248 w 1117"/>
                  <a:gd name="T1" fmla="*/ 31 h 621"/>
                  <a:gd name="T2" fmla="*/ 186 w 1117"/>
                  <a:gd name="T3" fmla="*/ 31 h 621"/>
                  <a:gd name="T4" fmla="*/ 155 w 1117"/>
                  <a:gd name="T5" fmla="*/ 0 h 621"/>
                  <a:gd name="T6" fmla="*/ 0 w 1117"/>
                  <a:gd name="T7" fmla="*/ 62 h 621"/>
                  <a:gd name="T8" fmla="*/ 31 w 1117"/>
                  <a:gd name="T9" fmla="*/ 93 h 621"/>
                  <a:gd name="T10" fmla="*/ 62 w 1117"/>
                  <a:gd name="T11" fmla="*/ 93 h 621"/>
                  <a:gd name="T12" fmla="*/ 124 w 1117"/>
                  <a:gd name="T13" fmla="*/ 124 h 621"/>
                  <a:gd name="T14" fmla="*/ 186 w 1117"/>
                  <a:gd name="T15" fmla="*/ 93 h 621"/>
                  <a:gd name="T16" fmla="*/ 248 w 1117"/>
                  <a:gd name="T17" fmla="*/ 93 h 621"/>
                  <a:gd name="T18" fmla="*/ 341 w 1117"/>
                  <a:gd name="T19" fmla="*/ 93 h 621"/>
                  <a:gd name="T20" fmla="*/ 372 w 1117"/>
                  <a:gd name="T21" fmla="*/ 155 h 621"/>
                  <a:gd name="T22" fmla="*/ 433 w 1117"/>
                  <a:gd name="T23" fmla="*/ 155 h 621"/>
                  <a:gd name="T24" fmla="*/ 433 w 1117"/>
                  <a:gd name="T25" fmla="*/ 186 h 621"/>
                  <a:gd name="T26" fmla="*/ 496 w 1117"/>
                  <a:gd name="T27" fmla="*/ 217 h 621"/>
                  <a:gd name="T28" fmla="*/ 557 w 1117"/>
                  <a:gd name="T29" fmla="*/ 248 h 621"/>
                  <a:gd name="T30" fmla="*/ 589 w 1117"/>
                  <a:gd name="T31" fmla="*/ 341 h 621"/>
                  <a:gd name="T32" fmla="*/ 496 w 1117"/>
                  <a:gd name="T33" fmla="*/ 372 h 621"/>
                  <a:gd name="T34" fmla="*/ 527 w 1117"/>
                  <a:gd name="T35" fmla="*/ 465 h 621"/>
                  <a:gd name="T36" fmla="*/ 589 w 1117"/>
                  <a:gd name="T37" fmla="*/ 527 h 621"/>
                  <a:gd name="T38" fmla="*/ 651 w 1117"/>
                  <a:gd name="T39" fmla="*/ 557 h 621"/>
                  <a:gd name="T40" fmla="*/ 713 w 1117"/>
                  <a:gd name="T41" fmla="*/ 557 h 621"/>
                  <a:gd name="T42" fmla="*/ 805 w 1117"/>
                  <a:gd name="T43" fmla="*/ 620 h 621"/>
                  <a:gd name="T44" fmla="*/ 899 w 1117"/>
                  <a:gd name="T45" fmla="*/ 620 h 621"/>
                  <a:gd name="T46" fmla="*/ 929 w 1117"/>
                  <a:gd name="T47" fmla="*/ 620 h 621"/>
                  <a:gd name="T48" fmla="*/ 992 w 1117"/>
                  <a:gd name="T49" fmla="*/ 557 h 621"/>
                  <a:gd name="T50" fmla="*/ 992 w 1117"/>
                  <a:gd name="T51" fmla="*/ 527 h 621"/>
                  <a:gd name="T52" fmla="*/ 929 w 1117"/>
                  <a:gd name="T53" fmla="*/ 496 h 621"/>
                  <a:gd name="T54" fmla="*/ 899 w 1117"/>
                  <a:gd name="T55" fmla="*/ 496 h 621"/>
                  <a:gd name="T56" fmla="*/ 837 w 1117"/>
                  <a:gd name="T57" fmla="*/ 465 h 621"/>
                  <a:gd name="T58" fmla="*/ 744 w 1117"/>
                  <a:gd name="T59" fmla="*/ 403 h 621"/>
                  <a:gd name="T60" fmla="*/ 837 w 1117"/>
                  <a:gd name="T61" fmla="*/ 310 h 621"/>
                  <a:gd name="T62" fmla="*/ 929 w 1117"/>
                  <a:gd name="T63" fmla="*/ 341 h 621"/>
                  <a:gd name="T64" fmla="*/ 961 w 1117"/>
                  <a:gd name="T65" fmla="*/ 310 h 621"/>
                  <a:gd name="T66" fmla="*/ 1023 w 1117"/>
                  <a:gd name="T67" fmla="*/ 341 h 621"/>
                  <a:gd name="T68" fmla="*/ 1053 w 1117"/>
                  <a:gd name="T69" fmla="*/ 403 h 621"/>
                  <a:gd name="T70" fmla="*/ 1116 w 1117"/>
                  <a:gd name="T71" fmla="*/ 372 h 621"/>
                  <a:gd name="T72" fmla="*/ 1116 w 1117"/>
                  <a:gd name="T73" fmla="*/ 372 h 621"/>
                  <a:gd name="T74" fmla="*/ 1085 w 1117"/>
                  <a:gd name="T75" fmla="*/ 341 h 621"/>
                  <a:gd name="T76" fmla="*/ 1053 w 1117"/>
                  <a:gd name="T77" fmla="*/ 341 h 621"/>
                  <a:gd name="T78" fmla="*/ 1023 w 1117"/>
                  <a:gd name="T79" fmla="*/ 310 h 621"/>
                  <a:gd name="T80" fmla="*/ 961 w 1117"/>
                  <a:gd name="T81" fmla="*/ 279 h 621"/>
                  <a:gd name="T82" fmla="*/ 929 w 1117"/>
                  <a:gd name="T83" fmla="*/ 279 h 621"/>
                  <a:gd name="T84" fmla="*/ 899 w 1117"/>
                  <a:gd name="T85" fmla="*/ 279 h 621"/>
                  <a:gd name="T86" fmla="*/ 868 w 1117"/>
                  <a:gd name="T87" fmla="*/ 279 h 621"/>
                  <a:gd name="T88" fmla="*/ 775 w 1117"/>
                  <a:gd name="T89" fmla="*/ 217 h 621"/>
                  <a:gd name="T90" fmla="*/ 713 w 1117"/>
                  <a:gd name="T91" fmla="*/ 155 h 621"/>
                  <a:gd name="T92" fmla="*/ 713 w 1117"/>
                  <a:gd name="T93" fmla="*/ 93 h 621"/>
                  <a:gd name="T94" fmla="*/ 651 w 1117"/>
                  <a:gd name="T95" fmla="*/ 124 h 621"/>
                  <a:gd name="T96" fmla="*/ 620 w 1117"/>
                  <a:gd name="T97" fmla="*/ 155 h 621"/>
                  <a:gd name="T98" fmla="*/ 527 w 1117"/>
                  <a:gd name="T99" fmla="*/ 93 h 621"/>
                  <a:gd name="T100" fmla="*/ 527 w 1117"/>
                  <a:gd name="T101" fmla="*/ 93 h 621"/>
                  <a:gd name="T102" fmla="*/ 433 w 1117"/>
                  <a:gd name="T103" fmla="*/ 62 h 621"/>
                  <a:gd name="T104" fmla="*/ 403 w 1117"/>
                  <a:gd name="T105" fmla="*/ 62 h 621"/>
                  <a:gd name="T106" fmla="*/ 403 w 1117"/>
                  <a:gd name="T107" fmla="*/ 0 h 621"/>
                  <a:gd name="T108" fmla="*/ 310 w 1117"/>
                  <a:gd name="T109" fmla="*/ 0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17" h="621">
                    <a:moveTo>
                      <a:pt x="279" y="31"/>
                    </a:moveTo>
                    <a:lnTo>
                      <a:pt x="279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6" y="31"/>
                      <a:pt x="216" y="31"/>
                      <a:pt x="216" y="31"/>
                    </a:cubicBezTo>
                    <a:lnTo>
                      <a:pt x="21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55" y="0"/>
                    </a:lnTo>
                    <a:cubicBezTo>
                      <a:pt x="155" y="0"/>
                      <a:pt x="124" y="0"/>
                      <a:pt x="124" y="31"/>
                    </a:cubicBezTo>
                    <a:cubicBezTo>
                      <a:pt x="0" y="62"/>
                      <a:pt x="0" y="62"/>
                      <a:pt x="0" y="62"/>
                    </a:cubicBez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31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124"/>
                      <a:pt x="93" y="124"/>
                    </a:cubicBezTo>
                    <a:lnTo>
                      <a:pt x="93" y="124"/>
                    </a:ln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55" y="124"/>
                      <a:pt x="155" y="124"/>
                      <a:pt x="155" y="124"/>
                    </a:cubicBezTo>
                    <a:lnTo>
                      <a:pt x="155" y="124"/>
                    </a:ln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62"/>
                      <a:pt x="216" y="62"/>
                    </a:cubicBezTo>
                    <a:cubicBezTo>
                      <a:pt x="216" y="62"/>
                      <a:pt x="216" y="62"/>
                      <a:pt x="248" y="62"/>
                    </a:cubicBezTo>
                    <a:cubicBezTo>
                      <a:pt x="248" y="93"/>
                      <a:pt x="248" y="93"/>
                      <a:pt x="248" y="93"/>
                    </a:cubicBezTo>
                    <a:lnTo>
                      <a:pt x="248" y="93"/>
                    </a:lnTo>
                    <a:cubicBezTo>
                      <a:pt x="279" y="93"/>
                      <a:pt x="279" y="93"/>
                      <a:pt x="310" y="124"/>
                    </a:cubicBezTo>
                    <a:cubicBezTo>
                      <a:pt x="341" y="93"/>
                      <a:pt x="341" y="93"/>
                      <a:pt x="341" y="93"/>
                    </a:cubicBezTo>
                    <a:cubicBezTo>
                      <a:pt x="341" y="155"/>
                      <a:pt x="341" y="155"/>
                      <a:pt x="341" y="155"/>
                    </a:cubicBezTo>
                    <a:cubicBezTo>
                      <a:pt x="341" y="155"/>
                      <a:pt x="341" y="155"/>
                      <a:pt x="372" y="155"/>
                    </a:cubicBezTo>
                    <a:lnTo>
                      <a:pt x="372" y="155"/>
                    </a:lnTo>
                    <a:cubicBezTo>
                      <a:pt x="372" y="155"/>
                      <a:pt x="372" y="155"/>
                      <a:pt x="372" y="186"/>
                    </a:cubicBezTo>
                    <a:cubicBezTo>
                      <a:pt x="403" y="186"/>
                      <a:pt x="403" y="186"/>
                      <a:pt x="403" y="186"/>
                    </a:cubicBezTo>
                    <a:cubicBezTo>
                      <a:pt x="433" y="155"/>
                      <a:pt x="433" y="155"/>
                      <a:pt x="433" y="155"/>
                    </a:cubicBezTo>
                    <a:cubicBezTo>
                      <a:pt x="433" y="186"/>
                      <a:pt x="433" y="186"/>
                      <a:pt x="433" y="186"/>
                    </a:cubicBezTo>
                    <a:lnTo>
                      <a:pt x="433" y="186"/>
                    </a:lnTo>
                    <a:lnTo>
                      <a:pt x="433" y="186"/>
                    </a:lnTo>
                    <a:lnTo>
                      <a:pt x="465" y="186"/>
                    </a:lnTo>
                    <a:cubicBezTo>
                      <a:pt x="496" y="186"/>
                      <a:pt x="496" y="186"/>
                      <a:pt x="496" y="217"/>
                    </a:cubicBezTo>
                    <a:lnTo>
                      <a:pt x="496" y="217"/>
                    </a:lnTo>
                    <a:cubicBezTo>
                      <a:pt x="496" y="217"/>
                      <a:pt x="496" y="217"/>
                      <a:pt x="527" y="217"/>
                    </a:cubicBezTo>
                    <a:lnTo>
                      <a:pt x="527" y="217"/>
                    </a:lnTo>
                    <a:cubicBezTo>
                      <a:pt x="557" y="217"/>
                      <a:pt x="557" y="217"/>
                      <a:pt x="557" y="248"/>
                    </a:cubicBezTo>
                    <a:lnTo>
                      <a:pt x="589" y="279"/>
                    </a:lnTo>
                    <a:lnTo>
                      <a:pt x="589" y="279"/>
                    </a:lnTo>
                    <a:cubicBezTo>
                      <a:pt x="589" y="341"/>
                      <a:pt x="589" y="341"/>
                      <a:pt x="589" y="341"/>
                    </a:cubicBezTo>
                    <a:lnTo>
                      <a:pt x="589" y="341"/>
                    </a:lnTo>
                    <a:cubicBezTo>
                      <a:pt x="557" y="341"/>
                      <a:pt x="527" y="372"/>
                      <a:pt x="496" y="372"/>
                    </a:cubicBezTo>
                    <a:lnTo>
                      <a:pt x="496" y="372"/>
                    </a:lnTo>
                    <a:cubicBezTo>
                      <a:pt x="496" y="403"/>
                      <a:pt x="527" y="403"/>
                      <a:pt x="527" y="403"/>
                    </a:cubicBezTo>
                    <a:cubicBezTo>
                      <a:pt x="527" y="465"/>
                      <a:pt x="527" y="465"/>
                      <a:pt x="527" y="465"/>
                    </a:cubicBezTo>
                    <a:lnTo>
                      <a:pt x="527" y="465"/>
                    </a:lnTo>
                    <a:lnTo>
                      <a:pt x="527" y="465"/>
                    </a:lnTo>
                    <a:cubicBezTo>
                      <a:pt x="557" y="465"/>
                      <a:pt x="557" y="465"/>
                      <a:pt x="557" y="496"/>
                    </a:cubicBezTo>
                    <a:cubicBezTo>
                      <a:pt x="589" y="496"/>
                      <a:pt x="589" y="496"/>
                      <a:pt x="589" y="527"/>
                    </a:cubicBezTo>
                    <a:cubicBezTo>
                      <a:pt x="713" y="527"/>
                      <a:pt x="713" y="527"/>
                      <a:pt x="713" y="527"/>
                    </a:cubicBezTo>
                    <a:cubicBezTo>
                      <a:pt x="651" y="557"/>
                      <a:pt x="651" y="557"/>
                      <a:pt x="651" y="557"/>
                    </a:cubicBezTo>
                    <a:lnTo>
                      <a:pt x="651" y="557"/>
                    </a:lnTo>
                    <a:cubicBezTo>
                      <a:pt x="651" y="557"/>
                      <a:pt x="681" y="557"/>
                      <a:pt x="681" y="589"/>
                    </a:cubicBezTo>
                    <a:cubicBezTo>
                      <a:pt x="681" y="557"/>
                      <a:pt x="713" y="557"/>
                      <a:pt x="713" y="557"/>
                    </a:cubicBezTo>
                    <a:lnTo>
                      <a:pt x="713" y="557"/>
                    </a:lnTo>
                    <a:cubicBezTo>
                      <a:pt x="744" y="557"/>
                      <a:pt x="775" y="589"/>
                      <a:pt x="775" y="589"/>
                    </a:cubicBezTo>
                    <a:lnTo>
                      <a:pt x="805" y="589"/>
                    </a:lnTo>
                    <a:cubicBezTo>
                      <a:pt x="805" y="620"/>
                      <a:pt x="805" y="620"/>
                      <a:pt x="805" y="620"/>
                    </a:cubicBezTo>
                    <a:cubicBezTo>
                      <a:pt x="805" y="620"/>
                      <a:pt x="805" y="620"/>
                      <a:pt x="837" y="620"/>
                    </a:cubicBezTo>
                    <a:lnTo>
                      <a:pt x="837" y="620"/>
                    </a:lnTo>
                    <a:cubicBezTo>
                      <a:pt x="868" y="620"/>
                      <a:pt x="868" y="620"/>
                      <a:pt x="899" y="620"/>
                    </a:cubicBezTo>
                    <a:lnTo>
                      <a:pt x="899" y="620"/>
                    </a:lnTo>
                    <a:lnTo>
                      <a:pt x="899" y="620"/>
                    </a:lnTo>
                    <a:cubicBezTo>
                      <a:pt x="899" y="620"/>
                      <a:pt x="899" y="620"/>
                      <a:pt x="929" y="620"/>
                    </a:cubicBezTo>
                    <a:cubicBezTo>
                      <a:pt x="929" y="620"/>
                      <a:pt x="929" y="620"/>
                      <a:pt x="929" y="589"/>
                    </a:cubicBezTo>
                    <a:cubicBezTo>
                      <a:pt x="929" y="589"/>
                      <a:pt x="929" y="557"/>
                      <a:pt x="961" y="557"/>
                    </a:cubicBezTo>
                    <a:cubicBezTo>
                      <a:pt x="961" y="557"/>
                      <a:pt x="961" y="557"/>
                      <a:pt x="992" y="557"/>
                    </a:cubicBezTo>
                    <a:lnTo>
                      <a:pt x="992" y="557"/>
                    </a:lnTo>
                    <a:lnTo>
                      <a:pt x="992" y="527"/>
                    </a:lnTo>
                    <a:lnTo>
                      <a:pt x="992" y="527"/>
                    </a:lnTo>
                    <a:cubicBezTo>
                      <a:pt x="961" y="527"/>
                      <a:pt x="961" y="527"/>
                      <a:pt x="961" y="527"/>
                    </a:cubicBezTo>
                    <a:lnTo>
                      <a:pt x="929" y="496"/>
                    </a:lnTo>
                    <a:lnTo>
                      <a:pt x="929" y="496"/>
                    </a:lnTo>
                    <a:lnTo>
                      <a:pt x="929" y="496"/>
                    </a:lnTo>
                    <a:lnTo>
                      <a:pt x="899" y="496"/>
                    </a:lnTo>
                    <a:lnTo>
                      <a:pt x="899" y="496"/>
                    </a:lnTo>
                    <a:cubicBezTo>
                      <a:pt x="899" y="496"/>
                      <a:pt x="899" y="496"/>
                      <a:pt x="868" y="496"/>
                    </a:cubicBezTo>
                    <a:lnTo>
                      <a:pt x="868" y="496"/>
                    </a:lnTo>
                    <a:cubicBezTo>
                      <a:pt x="868" y="465"/>
                      <a:pt x="837" y="465"/>
                      <a:pt x="837" y="465"/>
                    </a:cubicBezTo>
                    <a:cubicBezTo>
                      <a:pt x="837" y="434"/>
                      <a:pt x="805" y="434"/>
                      <a:pt x="805" y="403"/>
                    </a:cubicBezTo>
                    <a:lnTo>
                      <a:pt x="775" y="403"/>
                    </a:lnTo>
                    <a:cubicBezTo>
                      <a:pt x="744" y="403"/>
                      <a:pt x="744" y="403"/>
                      <a:pt x="744" y="403"/>
                    </a:cubicBezTo>
                    <a:cubicBezTo>
                      <a:pt x="775" y="341"/>
                      <a:pt x="775" y="341"/>
                      <a:pt x="775" y="341"/>
                    </a:cubicBezTo>
                    <a:cubicBezTo>
                      <a:pt x="775" y="341"/>
                      <a:pt x="805" y="310"/>
                      <a:pt x="837" y="310"/>
                    </a:cubicBezTo>
                    <a:lnTo>
                      <a:pt x="837" y="310"/>
                    </a:lnTo>
                    <a:cubicBezTo>
                      <a:pt x="868" y="310"/>
                      <a:pt x="868" y="310"/>
                      <a:pt x="868" y="310"/>
                    </a:cubicBezTo>
                    <a:cubicBezTo>
                      <a:pt x="868" y="310"/>
                      <a:pt x="899" y="310"/>
                      <a:pt x="899" y="341"/>
                    </a:cubicBezTo>
                    <a:lnTo>
                      <a:pt x="929" y="341"/>
                    </a:lnTo>
                    <a:lnTo>
                      <a:pt x="929" y="341"/>
                    </a:lnTo>
                    <a:lnTo>
                      <a:pt x="929" y="341"/>
                    </a:lnTo>
                    <a:cubicBezTo>
                      <a:pt x="961" y="310"/>
                      <a:pt x="961" y="310"/>
                      <a:pt x="961" y="310"/>
                    </a:cubicBezTo>
                    <a:cubicBezTo>
                      <a:pt x="961" y="341"/>
                      <a:pt x="961" y="341"/>
                      <a:pt x="961" y="341"/>
                    </a:cubicBezTo>
                    <a:cubicBezTo>
                      <a:pt x="992" y="341"/>
                      <a:pt x="1023" y="341"/>
                      <a:pt x="1023" y="341"/>
                    </a:cubicBezTo>
                    <a:lnTo>
                      <a:pt x="1023" y="341"/>
                    </a:lnTo>
                    <a:cubicBezTo>
                      <a:pt x="1023" y="341"/>
                      <a:pt x="1053" y="372"/>
                      <a:pt x="1053" y="403"/>
                    </a:cubicBezTo>
                    <a:lnTo>
                      <a:pt x="1053" y="403"/>
                    </a:lnTo>
                    <a:lnTo>
                      <a:pt x="1053" y="403"/>
                    </a:lnTo>
                    <a:lnTo>
                      <a:pt x="1053" y="372"/>
                    </a:lnTo>
                    <a:lnTo>
                      <a:pt x="1053" y="372"/>
                    </a:lnTo>
                    <a:cubicBezTo>
                      <a:pt x="1116" y="372"/>
                      <a:pt x="1116" y="372"/>
                      <a:pt x="1116" y="372"/>
                    </a:cubicBezTo>
                    <a:lnTo>
                      <a:pt x="1116" y="372"/>
                    </a:lnTo>
                    <a:lnTo>
                      <a:pt x="1116" y="372"/>
                    </a:lnTo>
                    <a:lnTo>
                      <a:pt x="1116" y="372"/>
                    </a:lnTo>
                    <a:cubicBezTo>
                      <a:pt x="1116" y="341"/>
                      <a:pt x="1116" y="341"/>
                      <a:pt x="1085" y="341"/>
                    </a:cubicBezTo>
                    <a:lnTo>
                      <a:pt x="1085" y="341"/>
                    </a:lnTo>
                    <a:lnTo>
                      <a:pt x="1085" y="341"/>
                    </a:lnTo>
                    <a:lnTo>
                      <a:pt x="1085" y="341"/>
                    </a:lnTo>
                    <a:cubicBezTo>
                      <a:pt x="1053" y="341"/>
                      <a:pt x="1053" y="341"/>
                      <a:pt x="1053" y="341"/>
                    </a:cubicBezTo>
                    <a:lnTo>
                      <a:pt x="1053" y="341"/>
                    </a:lnTo>
                    <a:cubicBezTo>
                      <a:pt x="1053" y="310"/>
                      <a:pt x="1023" y="310"/>
                      <a:pt x="1023" y="310"/>
                    </a:cubicBezTo>
                    <a:lnTo>
                      <a:pt x="1023" y="310"/>
                    </a:lnTo>
                    <a:lnTo>
                      <a:pt x="1023" y="310"/>
                    </a:lnTo>
                    <a:lnTo>
                      <a:pt x="992" y="279"/>
                    </a:lnTo>
                    <a:cubicBezTo>
                      <a:pt x="992" y="279"/>
                      <a:pt x="992" y="279"/>
                      <a:pt x="961" y="279"/>
                    </a:cubicBezTo>
                    <a:lnTo>
                      <a:pt x="961" y="279"/>
                    </a:lnTo>
                    <a:lnTo>
                      <a:pt x="961" y="279"/>
                    </a:lnTo>
                    <a:lnTo>
                      <a:pt x="961" y="279"/>
                    </a:lnTo>
                    <a:cubicBezTo>
                      <a:pt x="929" y="279"/>
                      <a:pt x="929" y="279"/>
                      <a:pt x="929" y="279"/>
                    </a:cubicBezTo>
                    <a:cubicBezTo>
                      <a:pt x="929" y="279"/>
                      <a:pt x="929" y="279"/>
                      <a:pt x="899" y="279"/>
                    </a:cubicBezTo>
                    <a:lnTo>
                      <a:pt x="899" y="279"/>
                    </a:lnTo>
                    <a:lnTo>
                      <a:pt x="899" y="279"/>
                    </a:lnTo>
                    <a:lnTo>
                      <a:pt x="899" y="279"/>
                    </a:lnTo>
                    <a:cubicBezTo>
                      <a:pt x="868" y="279"/>
                      <a:pt x="868" y="279"/>
                      <a:pt x="868" y="279"/>
                    </a:cubicBezTo>
                    <a:lnTo>
                      <a:pt x="868" y="279"/>
                    </a:lnTo>
                    <a:cubicBezTo>
                      <a:pt x="868" y="279"/>
                      <a:pt x="837" y="279"/>
                      <a:pt x="837" y="248"/>
                    </a:cubicBezTo>
                    <a:lnTo>
                      <a:pt x="805" y="248"/>
                    </a:lnTo>
                    <a:cubicBezTo>
                      <a:pt x="775" y="248"/>
                      <a:pt x="775" y="248"/>
                      <a:pt x="775" y="217"/>
                    </a:cubicBezTo>
                    <a:cubicBezTo>
                      <a:pt x="744" y="217"/>
                      <a:pt x="713" y="217"/>
                      <a:pt x="713" y="186"/>
                    </a:cubicBezTo>
                    <a:cubicBezTo>
                      <a:pt x="713" y="186"/>
                      <a:pt x="713" y="186"/>
                      <a:pt x="744" y="155"/>
                    </a:cubicBezTo>
                    <a:cubicBezTo>
                      <a:pt x="713" y="155"/>
                      <a:pt x="713" y="155"/>
                      <a:pt x="713" y="155"/>
                    </a:cubicBezTo>
                    <a:cubicBezTo>
                      <a:pt x="713" y="155"/>
                      <a:pt x="713" y="124"/>
                      <a:pt x="744" y="124"/>
                    </a:cubicBezTo>
                    <a:lnTo>
                      <a:pt x="713" y="124"/>
                    </a:lnTo>
                    <a:cubicBezTo>
                      <a:pt x="713" y="93"/>
                      <a:pt x="713" y="93"/>
                      <a:pt x="713" y="93"/>
                    </a:cubicBezTo>
                    <a:lnTo>
                      <a:pt x="713" y="93"/>
                    </a:lnTo>
                    <a:cubicBezTo>
                      <a:pt x="681" y="93"/>
                      <a:pt x="681" y="93"/>
                      <a:pt x="681" y="93"/>
                    </a:cubicBezTo>
                    <a:lnTo>
                      <a:pt x="651" y="124"/>
                    </a:lnTo>
                    <a:lnTo>
                      <a:pt x="651" y="124"/>
                    </a:lnTo>
                    <a:lnTo>
                      <a:pt x="651" y="124"/>
                    </a:lnTo>
                    <a:lnTo>
                      <a:pt x="620" y="155"/>
                    </a:lnTo>
                    <a:cubicBezTo>
                      <a:pt x="589" y="155"/>
                      <a:pt x="589" y="155"/>
                      <a:pt x="589" y="124"/>
                    </a:cubicBezTo>
                    <a:cubicBezTo>
                      <a:pt x="557" y="124"/>
                      <a:pt x="557" y="124"/>
                      <a:pt x="557" y="124"/>
                    </a:cubicBezTo>
                    <a:cubicBezTo>
                      <a:pt x="527" y="93"/>
                      <a:pt x="527" y="93"/>
                      <a:pt x="527" y="93"/>
                    </a:cubicBezTo>
                    <a:lnTo>
                      <a:pt x="527" y="93"/>
                    </a:lnTo>
                    <a:cubicBezTo>
                      <a:pt x="527" y="62"/>
                      <a:pt x="557" y="62"/>
                      <a:pt x="557" y="62"/>
                    </a:cubicBezTo>
                    <a:cubicBezTo>
                      <a:pt x="527" y="62"/>
                      <a:pt x="527" y="62"/>
                      <a:pt x="527" y="93"/>
                    </a:cubicBezTo>
                    <a:cubicBezTo>
                      <a:pt x="496" y="93"/>
                      <a:pt x="496" y="93"/>
                      <a:pt x="496" y="93"/>
                    </a:cubicBezTo>
                    <a:cubicBezTo>
                      <a:pt x="465" y="62"/>
                      <a:pt x="465" y="62"/>
                      <a:pt x="465" y="62"/>
                    </a:cubicBezTo>
                    <a:cubicBezTo>
                      <a:pt x="433" y="62"/>
                      <a:pt x="433" y="62"/>
                      <a:pt x="433" y="62"/>
                    </a:cubicBezTo>
                    <a:lnTo>
                      <a:pt x="433" y="62"/>
                    </a:lnTo>
                    <a:lnTo>
                      <a:pt x="433" y="62"/>
                    </a:lnTo>
                    <a:cubicBezTo>
                      <a:pt x="403" y="62"/>
                      <a:pt x="403" y="62"/>
                      <a:pt x="403" y="62"/>
                    </a:cubicBezTo>
                    <a:lnTo>
                      <a:pt x="403" y="3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3" y="0"/>
                    </a:lnTo>
                    <a:cubicBezTo>
                      <a:pt x="372" y="0"/>
                      <a:pt x="372" y="0"/>
                      <a:pt x="372" y="0"/>
                    </a:cubicBezTo>
                    <a:cubicBezTo>
                      <a:pt x="341" y="0"/>
                      <a:pt x="341" y="0"/>
                      <a:pt x="310" y="0"/>
                    </a:cubicBezTo>
                    <a:lnTo>
                      <a:pt x="310" y="0"/>
                    </a:lnTo>
                    <a:cubicBezTo>
                      <a:pt x="310" y="31"/>
                      <a:pt x="279" y="31"/>
                      <a:pt x="279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3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 196">
                <a:extLst>
                  <a:ext uri="{FF2B5EF4-FFF2-40B4-BE49-F238E27FC236}">
                    <a16:creationId xmlns:a16="http://schemas.microsoft.com/office/drawing/2014/main" xmlns="" id="{60EB637A-FB99-4A9C-985F-535A9C526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2775" y="954088"/>
                <a:ext cx="55563" cy="66675"/>
              </a:xfrm>
              <a:custGeom>
                <a:avLst/>
                <a:gdLst>
                  <a:gd name="T0" fmla="*/ 124 w 156"/>
                  <a:gd name="T1" fmla="*/ 124 h 187"/>
                  <a:gd name="T2" fmla="*/ 124 w 156"/>
                  <a:gd name="T3" fmla="*/ 124 h 187"/>
                  <a:gd name="T4" fmla="*/ 124 w 156"/>
                  <a:gd name="T5" fmla="*/ 124 h 187"/>
                  <a:gd name="T6" fmla="*/ 124 w 156"/>
                  <a:gd name="T7" fmla="*/ 124 h 187"/>
                  <a:gd name="T8" fmla="*/ 124 w 156"/>
                  <a:gd name="T9" fmla="*/ 93 h 187"/>
                  <a:gd name="T10" fmla="*/ 124 w 156"/>
                  <a:gd name="T11" fmla="*/ 93 h 187"/>
                  <a:gd name="T12" fmla="*/ 124 w 156"/>
                  <a:gd name="T13" fmla="*/ 31 h 187"/>
                  <a:gd name="T14" fmla="*/ 155 w 156"/>
                  <a:gd name="T15" fmla="*/ 31 h 187"/>
                  <a:gd name="T16" fmla="*/ 155 w 156"/>
                  <a:gd name="T17" fmla="*/ 0 h 187"/>
                  <a:gd name="T18" fmla="*/ 155 w 156"/>
                  <a:gd name="T19" fmla="*/ 0 h 187"/>
                  <a:gd name="T20" fmla="*/ 124 w 156"/>
                  <a:gd name="T21" fmla="*/ 0 h 187"/>
                  <a:gd name="T22" fmla="*/ 31 w 156"/>
                  <a:gd name="T23" fmla="*/ 31 h 187"/>
                  <a:gd name="T24" fmla="*/ 31 w 156"/>
                  <a:gd name="T25" fmla="*/ 62 h 187"/>
                  <a:gd name="T26" fmla="*/ 31 w 156"/>
                  <a:gd name="T27" fmla="*/ 93 h 187"/>
                  <a:gd name="T28" fmla="*/ 0 w 156"/>
                  <a:gd name="T29" fmla="*/ 124 h 187"/>
                  <a:gd name="T30" fmla="*/ 0 w 156"/>
                  <a:gd name="T31" fmla="*/ 124 h 187"/>
                  <a:gd name="T32" fmla="*/ 0 w 156"/>
                  <a:gd name="T33" fmla="*/ 124 h 187"/>
                  <a:gd name="T34" fmla="*/ 31 w 156"/>
                  <a:gd name="T35" fmla="*/ 186 h 187"/>
                  <a:gd name="T36" fmla="*/ 62 w 156"/>
                  <a:gd name="T37" fmla="*/ 186 h 187"/>
                  <a:gd name="T38" fmla="*/ 93 w 156"/>
                  <a:gd name="T39" fmla="*/ 186 h 187"/>
                  <a:gd name="T40" fmla="*/ 124 w 156"/>
                  <a:gd name="T41" fmla="*/ 186 h 187"/>
                  <a:gd name="T42" fmla="*/ 124 w 156"/>
                  <a:gd name="T43" fmla="*/ 186 h 187"/>
                  <a:gd name="T44" fmla="*/ 155 w 156"/>
                  <a:gd name="T45" fmla="*/ 186 h 187"/>
                  <a:gd name="T46" fmla="*/ 124 w 156"/>
                  <a:gd name="T47" fmla="*/ 186 h 187"/>
                  <a:gd name="T48" fmla="*/ 124 w 156"/>
                  <a:gd name="T49" fmla="*/ 12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" h="187">
                    <a:moveTo>
                      <a:pt x="124" y="124"/>
                    </a:moveTo>
                    <a:lnTo>
                      <a:pt x="124" y="124"/>
                    </a:lnTo>
                    <a:lnTo>
                      <a:pt x="124" y="124"/>
                    </a:lnTo>
                    <a:lnTo>
                      <a:pt x="124" y="124"/>
                    </a:lnTo>
                    <a:cubicBezTo>
                      <a:pt x="124" y="124"/>
                      <a:pt x="155" y="93"/>
                      <a:pt x="124" y="93"/>
                    </a:cubicBezTo>
                    <a:lnTo>
                      <a:pt x="124" y="93"/>
                    </a:lnTo>
                    <a:cubicBezTo>
                      <a:pt x="124" y="62"/>
                      <a:pt x="124" y="62"/>
                      <a:pt x="124" y="31"/>
                    </a:cubicBezTo>
                    <a:cubicBezTo>
                      <a:pt x="124" y="31"/>
                      <a:pt x="124" y="31"/>
                      <a:pt x="155" y="31"/>
                    </a:cubicBezTo>
                    <a:cubicBezTo>
                      <a:pt x="155" y="0"/>
                      <a:pt x="155" y="0"/>
                      <a:pt x="155" y="0"/>
                    </a:cubicBezTo>
                    <a:lnTo>
                      <a:pt x="155" y="0"/>
                    </a:lnTo>
                    <a:lnTo>
                      <a:pt x="124" y="0"/>
                    </a:lnTo>
                    <a:cubicBezTo>
                      <a:pt x="93" y="31"/>
                      <a:pt x="62" y="31"/>
                      <a:pt x="31" y="31"/>
                    </a:cubicBezTo>
                    <a:cubicBezTo>
                      <a:pt x="31" y="62"/>
                      <a:pt x="31" y="62"/>
                      <a:pt x="31" y="62"/>
                    </a:cubicBezTo>
                    <a:lnTo>
                      <a:pt x="31" y="93"/>
                    </a:lnTo>
                    <a:cubicBezTo>
                      <a:pt x="0" y="93"/>
                      <a:pt x="0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31" y="155"/>
                      <a:pt x="31" y="155"/>
                      <a:pt x="31" y="186"/>
                    </a:cubicBezTo>
                    <a:lnTo>
                      <a:pt x="62" y="186"/>
                    </a:lnTo>
                    <a:lnTo>
                      <a:pt x="93" y="186"/>
                    </a:ln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124" y="186"/>
                      <a:pt x="124" y="186"/>
                      <a:pt x="155" y="186"/>
                    </a:cubicBezTo>
                    <a:cubicBezTo>
                      <a:pt x="155" y="186"/>
                      <a:pt x="155" y="186"/>
                      <a:pt x="124" y="186"/>
                    </a:cubicBezTo>
                    <a:cubicBezTo>
                      <a:pt x="124" y="186"/>
                      <a:pt x="124" y="155"/>
                      <a:pt x="124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5" name="Freeform 197">
                <a:extLst>
                  <a:ext uri="{FF2B5EF4-FFF2-40B4-BE49-F238E27FC236}">
                    <a16:creationId xmlns:a16="http://schemas.microsoft.com/office/drawing/2014/main" xmlns="" id="{CB80AF2D-D7B6-4822-9D2A-A23A7586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288" y="1144588"/>
                <a:ext cx="23812" cy="11112"/>
              </a:xfrm>
              <a:custGeom>
                <a:avLst/>
                <a:gdLst>
                  <a:gd name="T0" fmla="*/ 0 w 64"/>
                  <a:gd name="T1" fmla="*/ 31 h 32"/>
                  <a:gd name="T2" fmla="*/ 0 w 64"/>
                  <a:gd name="T3" fmla="*/ 31 h 32"/>
                  <a:gd name="T4" fmla="*/ 0 w 64"/>
                  <a:gd name="T5" fmla="*/ 31 h 32"/>
                  <a:gd name="T6" fmla="*/ 32 w 64"/>
                  <a:gd name="T7" fmla="*/ 31 h 32"/>
                  <a:gd name="T8" fmla="*/ 63 w 64"/>
                  <a:gd name="T9" fmla="*/ 31 h 32"/>
                  <a:gd name="T10" fmla="*/ 63 w 64"/>
                  <a:gd name="T11" fmla="*/ 31 h 32"/>
                  <a:gd name="T12" fmla="*/ 63 w 64"/>
                  <a:gd name="T13" fmla="*/ 0 h 32"/>
                  <a:gd name="T14" fmla="*/ 0 w 6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lnTo>
                      <a:pt x="0" y="31"/>
                    </a:lnTo>
                    <a:lnTo>
                      <a:pt x="0" y="31"/>
                    </a:lnTo>
                    <a:cubicBezTo>
                      <a:pt x="32" y="31"/>
                      <a:pt x="32" y="31"/>
                      <a:pt x="32" y="31"/>
                    </a:cubicBezTo>
                    <a:lnTo>
                      <a:pt x="63" y="31"/>
                    </a:lnTo>
                    <a:lnTo>
                      <a:pt x="63" y="31"/>
                    </a:lnTo>
                    <a:cubicBezTo>
                      <a:pt x="63" y="0"/>
                      <a:pt x="63" y="0"/>
                      <a:pt x="63" y="0"/>
                    </a:cubicBezTo>
                    <a:cubicBezTo>
                      <a:pt x="32" y="0"/>
                      <a:pt x="32" y="31"/>
                      <a:pt x="0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6" name="Freeform 198">
                <a:extLst>
                  <a:ext uri="{FF2B5EF4-FFF2-40B4-BE49-F238E27FC236}">
                    <a16:creationId xmlns:a16="http://schemas.microsoft.com/office/drawing/2014/main" xmlns="" id="{1B9C9864-ABB1-4F88-92CF-63B85C665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54088"/>
                <a:ext cx="88900" cy="66675"/>
              </a:xfrm>
              <a:custGeom>
                <a:avLst/>
                <a:gdLst>
                  <a:gd name="T0" fmla="*/ 248 w 249"/>
                  <a:gd name="T1" fmla="*/ 62 h 187"/>
                  <a:gd name="T2" fmla="*/ 248 w 249"/>
                  <a:gd name="T3" fmla="*/ 62 h 187"/>
                  <a:gd name="T4" fmla="*/ 186 w 249"/>
                  <a:gd name="T5" fmla="*/ 0 h 187"/>
                  <a:gd name="T6" fmla="*/ 186 w 249"/>
                  <a:gd name="T7" fmla="*/ 0 h 187"/>
                  <a:gd name="T8" fmla="*/ 124 w 249"/>
                  <a:gd name="T9" fmla="*/ 31 h 187"/>
                  <a:gd name="T10" fmla="*/ 93 w 249"/>
                  <a:gd name="T11" fmla="*/ 31 h 187"/>
                  <a:gd name="T12" fmla="*/ 62 w 249"/>
                  <a:gd name="T13" fmla="*/ 31 h 187"/>
                  <a:gd name="T14" fmla="*/ 62 w 249"/>
                  <a:gd name="T15" fmla="*/ 31 h 187"/>
                  <a:gd name="T16" fmla="*/ 62 w 249"/>
                  <a:gd name="T17" fmla="*/ 31 h 187"/>
                  <a:gd name="T18" fmla="*/ 0 w 249"/>
                  <a:gd name="T19" fmla="*/ 62 h 187"/>
                  <a:gd name="T20" fmla="*/ 0 w 249"/>
                  <a:gd name="T21" fmla="*/ 93 h 187"/>
                  <a:gd name="T22" fmla="*/ 0 w 249"/>
                  <a:gd name="T23" fmla="*/ 93 h 187"/>
                  <a:gd name="T24" fmla="*/ 31 w 249"/>
                  <a:gd name="T25" fmla="*/ 93 h 187"/>
                  <a:gd name="T26" fmla="*/ 62 w 249"/>
                  <a:gd name="T27" fmla="*/ 93 h 187"/>
                  <a:gd name="T28" fmla="*/ 62 w 249"/>
                  <a:gd name="T29" fmla="*/ 155 h 187"/>
                  <a:gd name="T30" fmla="*/ 62 w 249"/>
                  <a:gd name="T31" fmla="*/ 155 h 187"/>
                  <a:gd name="T32" fmla="*/ 62 w 249"/>
                  <a:gd name="T33" fmla="*/ 186 h 187"/>
                  <a:gd name="T34" fmla="*/ 31 w 249"/>
                  <a:gd name="T35" fmla="*/ 186 h 187"/>
                  <a:gd name="T36" fmla="*/ 0 w 249"/>
                  <a:gd name="T37" fmla="*/ 186 h 187"/>
                  <a:gd name="T38" fmla="*/ 0 w 249"/>
                  <a:gd name="T39" fmla="*/ 186 h 187"/>
                  <a:gd name="T40" fmla="*/ 0 w 249"/>
                  <a:gd name="T41" fmla="*/ 186 h 187"/>
                  <a:gd name="T42" fmla="*/ 0 w 249"/>
                  <a:gd name="T43" fmla="*/ 186 h 187"/>
                  <a:gd name="T44" fmla="*/ 0 w 249"/>
                  <a:gd name="T45" fmla="*/ 186 h 187"/>
                  <a:gd name="T46" fmla="*/ 31 w 249"/>
                  <a:gd name="T47" fmla="*/ 186 h 187"/>
                  <a:gd name="T48" fmla="*/ 62 w 249"/>
                  <a:gd name="T49" fmla="*/ 186 h 187"/>
                  <a:gd name="T50" fmla="*/ 93 w 249"/>
                  <a:gd name="T51" fmla="*/ 186 h 187"/>
                  <a:gd name="T52" fmla="*/ 124 w 249"/>
                  <a:gd name="T53" fmla="*/ 186 h 187"/>
                  <a:gd name="T54" fmla="*/ 124 w 249"/>
                  <a:gd name="T55" fmla="*/ 186 h 187"/>
                  <a:gd name="T56" fmla="*/ 124 w 249"/>
                  <a:gd name="T57" fmla="*/ 186 h 187"/>
                  <a:gd name="T58" fmla="*/ 93 w 249"/>
                  <a:gd name="T59" fmla="*/ 186 h 187"/>
                  <a:gd name="T60" fmla="*/ 248 w 249"/>
                  <a:gd name="T61" fmla="*/ 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187">
                    <a:moveTo>
                      <a:pt x="248" y="62"/>
                    </a:moveTo>
                    <a:lnTo>
                      <a:pt x="248" y="62"/>
                    </a:lnTo>
                    <a:cubicBezTo>
                      <a:pt x="248" y="31"/>
                      <a:pt x="217" y="0"/>
                      <a:pt x="186" y="0"/>
                    </a:cubicBezTo>
                    <a:lnTo>
                      <a:pt x="186" y="0"/>
                    </a:lnTo>
                    <a:cubicBezTo>
                      <a:pt x="155" y="0"/>
                      <a:pt x="124" y="31"/>
                      <a:pt x="124" y="31"/>
                    </a:cubicBezTo>
                    <a:cubicBezTo>
                      <a:pt x="93" y="31"/>
                      <a:pt x="93" y="31"/>
                      <a:pt x="93" y="31"/>
                    </a:cubicBezTo>
                    <a:lnTo>
                      <a:pt x="62" y="31"/>
                    </a:lnTo>
                    <a:lnTo>
                      <a:pt x="62" y="31"/>
                    </a:lnTo>
                    <a:lnTo>
                      <a:pt x="62" y="31"/>
                    </a:lnTo>
                    <a:cubicBezTo>
                      <a:pt x="31" y="31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93"/>
                    </a:cubicBezTo>
                    <a:lnTo>
                      <a:pt x="0" y="93"/>
                    </a:lnTo>
                    <a:lnTo>
                      <a:pt x="31" y="93"/>
                    </a:ln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124"/>
                      <a:pt x="62" y="124"/>
                      <a:pt x="62" y="155"/>
                    </a:cubicBezTo>
                    <a:lnTo>
                      <a:pt x="62" y="155"/>
                    </a:lnTo>
                    <a:cubicBezTo>
                      <a:pt x="62" y="186"/>
                      <a:pt x="62" y="186"/>
                      <a:pt x="62" y="186"/>
                    </a:cubicBezTo>
                    <a:cubicBezTo>
                      <a:pt x="31" y="186"/>
                      <a:pt x="31" y="186"/>
                      <a:pt x="31" y="186"/>
                    </a:cubicBez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31" y="186"/>
                    </a:lnTo>
                    <a:lnTo>
                      <a:pt x="62" y="186"/>
                    </a:lnTo>
                    <a:lnTo>
                      <a:pt x="93" y="186"/>
                    </a:lnTo>
                    <a:cubicBezTo>
                      <a:pt x="124" y="186"/>
                      <a:pt x="124" y="186"/>
                      <a:pt x="124" y="186"/>
                    </a:cubicBezTo>
                    <a:lnTo>
                      <a:pt x="124" y="186"/>
                    </a:lnTo>
                    <a:lnTo>
                      <a:pt x="124" y="186"/>
                    </a:lnTo>
                    <a:cubicBezTo>
                      <a:pt x="93" y="186"/>
                      <a:pt x="93" y="186"/>
                      <a:pt x="93" y="186"/>
                    </a:cubicBezTo>
                    <a:cubicBezTo>
                      <a:pt x="248" y="62"/>
                      <a:pt x="248" y="62"/>
                      <a:pt x="248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7" name="Freeform 199">
                <a:extLst>
                  <a:ext uri="{FF2B5EF4-FFF2-40B4-BE49-F238E27FC236}">
                    <a16:creationId xmlns:a16="http://schemas.microsoft.com/office/drawing/2014/main" xmlns="" id="{6A524A7B-0EA3-4E77-854F-BFB0A1DB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50" y="954088"/>
                <a:ext cx="77788" cy="22225"/>
              </a:xfrm>
              <a:custGeom>
                <a:avLst/>
                <a:gdLst>
                  <a:gd name="T0" fmla="*/ 0 w 218"/>
                  <a:gd name="T1" fmla="*/ 62 h 63"/>
                  <a:gd name="T2" fmla="*/ 0 w 218"/>
                  <a:gd name="T3" fmla="*/ 62 h 63"/>
                  <a:gd name="T4" fmla="*/ 0 w 218"/>
                  <a:gd name="T5" fmla="*/ 62 h 63"/>
                  <a:gd name="T6" fmla="*/ 31 w 218"/>
                  <a:gd name="T7" fmla="*/ 62 h 63"/>
                  <a:gd name="T8" fmla="*/ 31 w 218"/>
                  <a:gd name="T9" fmla="*/ 31 h 63"/>
                  <a:gd name="T10" fmla="*/ 31 w 218"/>
                  <a:gd name="T11" fmla="*/ 0 h 63"/>
                  <a:gd name="T12" fmla="*/ 62 w 218"/>
                  <a:gd name="T13" fmla="*/ 0 h 63"/>
                  <a:gd name="T14" fmla="*/ 124 w 218"/>
                  <a:gd name="T15" fmla="*/ 31 h 63"/>
                  <a:gd name="T16" fmla="*/ 155 w 218"/>
                  <a:gd name="T17" fmla="*/ 31 h 63"/>
                  <a:gd name="T18" fmla="*/ 155 w 218"/>
                  <a:gd name="T19" fmla="*/ 31 h 63"/>
                  <a:gd name="T20" fmla="*/ 155 w 218"/>
                  <a:gd name="T21" fmla="*/ 31 h 63"/>
                  <a:gd name="T22" fmla="*/ 186 w 218"/>
                  <a:gd name="T23" fmla="*/ 0 h 63"/>
                  <a:gd name="T24" fmla="*/ 217 w 218"/>
                  <a:gd name="T25" fmla="*/ 0 h 63"/>
                  <a:gd name="T26" fmla="*/ 217 w 218"/>
                  <a:gd name="T27" fmla="*/ 0 h 63"/>
                  <a:gd name="T28" fmla="*/ 186 w 218"/>
                  <a:gd name="T29" fmla="*/ 0 h 63"/>
                  <a:gd name="T30" fmla="*/ 155 w 218"/>
                  <a:gd name="T31" fmla="*/ 0 h 63"/>
                  <a:gd name="T32" fmla="*/ 155 w 218"/>
                  <a:gd name="T33" fmla="*/ 0 h 63"/>
                  <a:gd name="T34" fmla="*/ 124 w 218"/>
                  <a:gd name="T35" fmla="*/ 0 h 63"/>
                  <a:gd name="T36" fmla="*/ 93 w 218"/>
                  <a:gd name="T37" fmla="*/ 0 h 63"/>
                  <a:gd name="T38" fmla="*/ 93 w 218"/>
                  <a:gd name="T39" fmla="*/ 0 h 63"/>
                  <a:gd name="T40" fmla="*/ 93 w 218"/>
                  <a:gd name="T41" fmla="*/ 0 h 63"/>
                  <a:gd name="T42" fmla="*/ 62 w 218"/>
                  <a:gd name="T43" fmla="*/ 0 h 63"/>
                  <a:gd name="T44" fmla="*/ 31 w 218"/>
                  <a:gd name="T45" fmla="*/ 0 h 63"/>
                  <a:gd name="T46" fmla="*/ 0 w 218"/>
                  <a:gd name="T47" fmla="*/ 0 h 63"/>
                  <a:gd name="T48" fmla="*/ 0 w 218"/>
                  <a:gd name="T49" fmla="*/ 0 h 63"/>
                  <a:gd name="T50" fmla="*/ 0 w 218"/>
                  <a:gd name="T51" fmla="*/ 0 h 63"/>
                  <a:gd name="T52" fmla="*/ 0 w 218"/>
                  <a:gd name="T53" fmla="*/ 31 h 63"/>
                  <a:gd name="T54" fmla="*/ 0 w 218"/>
                  <a:gd name="T5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63">
                    <a:moveTo>
                      <a:pt x="0" y="62"/>
                    </a:move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31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62" y="0"/>
                    </a:lnTo>
                    <a:cubicBezTo>
                      <a:pt x="62" y="0"/>
                      <a:pt x="93" y="31"/>
                      <a:pt x="124" y="31"/>
                    </a:cubicBezTo>
                    <a:lnTo>
                      <a:pt x="155" y="31"/>
                    </a:lnTo>
                    <a:lnTo>
                      <a:pt x="155" y="31"/>
                    </a:lnTo>
                    <a:lnTo>
                      <a:pt x="155" y="31"/>
                    </a:lnTo>
                    <a:cubicBezTo>
                      <a:pt x="155" y="0"/>
                      <a:pt x="186" y="0"/>
                      <a:pt x="186" y="0"/>
                    </a:cubicBezTo>
                    <a:cubicBezTo>
                      <a:pt x="186" y="0"/>
                      <a:pt x="186" y="0"/>
                      <a:pt x="217" y="0"/>
                    </a:cubicBezTo>
                    <a:lnTo>
                      <a:pt x="217" y="0"/>
                    </a:ln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31"/>
                      <a:pt x="0" y="31"/>
                      <a:pt x="0" y="31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8" name="Freeform 200">
                <a:extLst>
                  <a:ext uri="{FF2B5EF4-FFF2-40B4-BE49-F238E27FC236}">
                    <a16:creationId xmlns:a16="http://schemas.microsoft.com/office/drawing/2014/main" xmlns="" id="{7A6E3580-B42A-4D97-8299-732E1074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563" y="965200"/>
                <a:ext cx="312737" cy="100013"/>
              </a:xfrm>
              <a:custGeom>
                <a:avLst/>
                <a:gdLst>
                  <a:gd name="T0" fmla="*/ 62 w 869"/>
                  <a:gd name="T1" fmla="*/ 124 h 280"/>
                  <a:gd name="T2" fmla="*/ 186 w 869"/>
                  <a:gd name="T3" fmla="*/ 124 h 280"/>
                  <a:gd name="T4" fmla="*/ 310 w 869"/>
                  <a:gd name="T5" fmla="*/ 124 h 280"/>
                  <a:gd name="T6" fmla="*/ 341 w 869"/>
                  <a:gd name="T7" fmla="*/ 155 h 280"/>
                  <a:gd name="T8" fmla="*/ 280 w 869"/>
                  <a:gd name="T9" fmla="*/ 217 h 280"/>
                  <a:gd name="T10" fmla="*/ 186 w 869"/>
                  <a:gd name="T11" fmla="*/ 186 h 280"/>
                  <a:gd name="T12" fmla="*/ 93 w 869"/>
                  <a:gd name="T13" fmla="*/ 217 h 280"/>
                  <a:gd name="T14" fmla="*/ 156 w 869"/>
                  <a:gd name="T15" fmla="*/ 217 h 280"/>
                  <a:gd name="T16" fmla="*/ 186 w 869"/>
                  <a:gd name="T17" fmla="*/ 217 h 280"/>
                  <a:gd name="T18" fmla="*/ 248 w 869"/>
                  <a:gd name="T19" fmla="*/ 279 h 280"/>
                  <a:gd name="T20" fmla="*/ 248 w 869"/>
                  <a:gd name="T21" fmla="*/ 279 h 280"/>
                  <a:gd name="T22" fmla="*/ 310 w 869"/>
                  <a:gd name="T23" fmla="*/ 279 h 280"/>
                  <a:gd name="T24" fmla="*/ 341 w 869"/>
                  <a:gd name="T25" fmla="*/ 279 h 280"/>
                  <a:gd name="T26" fmla="*/ 404 w 869"/>
                  <a:gd name="T27" fmla="*/ 248 h 280"/>
                  <a:gd name="T28" fmla="*/ 465 w 869"/>
                  <a:gd name="T29" fmla="*/ 248 h 280"/>
                  <a:gd name="T30" fmla="*/ 558 w 869"/>
                  <a:gd name="T31" fmla="*/ 217 h 280"/>
                  <a:gd name="T32" fmla="*/ 620 w 869"/>
                  <a:gd name="T33" fmla="*/ 186 h 280"/>
                  <a:gd name="T34" fmla="*/ 620 w 869"/>
                  <a:gd name="T35" fmla="*/ 217 h 280"/>
                  <a:gd name="T36" fmla="*/ 682 w 869"/>
                  <a:gd name="T37" fmla="*/ 248 h 280"/>
                  <a:gd name="T38" fmla="*/ 806 w 869"/>
                  <a:gd name="T39" fmla="*/ 248 h 280"/>
                  <a:gd name="T40" fmla="*/ 868 w 869"/>
                  <a:gd name="T41" fmla="*/ 186 h 280"/>
                  <a:gd name="T42" fmla="*/ 806 w 869"/>
                  <a:gd name="T43" fmla="*/ 155 h 280"/>
                  <a:gd name="T44" fmla="*/ 775 w 869"/>
                  <a:gd name="T45" fmla="*/ 186 h 280"/>
                  <a:gd name="T46" fmla="*/ 713 w 869"/>
                  <a:gd name="T47" fmla="*/ 155 h 280"/>
                  <a:gd name="T48" fmla="*/ 651 w 869"/>
                  <a:gd name="T49" fmla="*/ 31 h 280"/>
                  <a:gd name="T50" fmla="*/ 589 w 869"/>
                  <a:gd name="T51" fmla="*/ 0 h 280"/>
                  <a:gd name="T52" fmla="*/ 558 w 869"/>
                  <a:gd name="T53" fmla="*/ 31 h 280"/>
                  <a:gd name="T54" fmla="*/ 589 w 869"/>
                  <a:gd name="T55" fmla="*/ 62 h 280"/>
                  <a:gd name="T56" fmla="*/ 528 w 869"/>
                  <a:gd name="T57" fmla="*/ 124 h 280"/>
                  <a:gd name="T58" fmla="*/ 496 w 869"/>
                  <a:gd name="T59" fmla="*/ 93 h 280"/>
                  <a:gd name="T60" fmla="*/ 496 w 869"/>
                  <a:gd name="T61" fmla="*/ 62 h 280"/>
                  <a:gd name="T62" fmla="*/ 465 w 869"/>
                  <a:gd name="T63" fmla="*/ 62 h 280"/>
                  <a:gd name="T64" fmla="*/ 372 w 869"/>
                  <a:gd name="T65" fmla="*/ 62 h 280"/>
                  <a:gd name="T66" fmla="*/ 341 w 869"/>
                  <a:gd name="T67" fmla="*/ 62 h 280"/>
                  <a:gd name="T68" fmla="*/ 310 w 869"/>
                  <a:gd name="T69" fmla="*/ 93 h 280"/>
                  <a:gd name="T70" fmla="*/ 310 w 869"/>
                  <a:gd name="T71" fmla="*/ 62 h 280"/>
                  <a:gd name="T72" fmla="*/ 280 w 869"/>
                  <a:gd name="T73" fmla="*/ 31 h 280"/>
                  <a:gd name="T74" fmla="*/ 248 w 869"/>
                  <a:gd name="T75" fmla="*/ 31 h 280"/>
                  <a:gd name="T76" fmla="*/ 186 w 869"/>
                  <a:gd name="T77" fmla="*/ 62 h 280"/>
                  <a:gd name="T78" fmla="*/ 156 w 869"/>
                  <a:gd name="T79" fmla="*/ 31 h 280"/>
                  <a:gd name="T80" fmla="*/ 156 w 869"/>
                  <a:gd name="T81" fmla="*/ 0 h 280"/>
                  <a:gd name="T82" fmla="*/ 93 w 869"/>
                  <a:gd name="T83" fmla="*/ 0 h 280"/>
                  <a:gd name="T84" fmla="*/ 93 w 869"/>
                  <a:gd name="T85" fmla="*/ 0 h 280"/>
                  <a:gd name="T86" fmla="*/ 32 w 869"/>
                  <a:gd name="T87" fmla="*/ 31 h 280"/>
                  <a:gd name="T88" fmla="*/ 0 w 869"/>
                  <a:gd name="T89" fmla="*/ 62 h 280"/>
                  <a:gd name="T90" fmla="*/ 0 w 869"/>
                  <a:gd name="T91" fmla="*/ 124 h 280"/>
                  <a:gd name="T92" fmla="*/ 0 w 869"/>
                  <a:gd name="T93" fmla="*/ 124 h 280"/>
                  <a:gd name="T94" fmla="*/ 32 w 869"/>
                  <a:gd name="T95" fmla="*/ 124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9" h="280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124"/>
                      <a:pt x="93" y="124"/>
                      <a:pt x="124" y="124"/>
                    </a:cubicBezTo>
                    <a:cubicBezTo>
                      <a:pt x="156" y="124"/>
                      <a:pt x="186" y="124"/>
                      <a:pt x="186" y="124"/>
                    </a:cubicBezTo>
                    <a:cubicBezTo>
                      <a:pt x="186" y="124"/>
                      <a:pt x="217" y="124"/>
                      <a:pt x="248" y="124"/>
                    </a:cubicBezTo>
                    <a:cubicBezTo>
                      <a:pt x="280" y="124"/>
                      <a:pt x="310" y="124"/>
                      <a:pt x="310" y="124"/>
                    </a:cubicBezTo>
                    <a:cubicBezTo>
                      <a:pt x="310" y="124"/>
                      <a:pt x="310" y="124"/>
                      <a:pt x="341" y="124"/>
                    </a:cubicBezTo>
                    <a:lnTo>
                      <a:pt x="341" y="155"/>
                    </a:lnTo>
                    <a:cubicBezTo>
                      <a:pt x="341" y="186"/>
                      <a:pt x="341" y="186"/>
                      <a:pt x="310" y="186"/>
                    </a:cubicBezTo>
                    <a:cubicBezTo>
                      <a:pt x="310" y="217"/>
                      <a:pt x="280" y="217"/>
                      <a:pt x="280" y="217"/>
                    </a:cubicBezTo>
                    <a:cubicBezTo>
                      <a:pt x="248" y="217"/>
                      <a:pt x="248" y="217"/>
                      <a:pt x="217" y="217"/>
                    </a:cubicBezTo>
                    <a:cubicBezTo>
                      <a:pt x="217" y="186"/>
                      <a:pt x="217" y="186"/>
                      <a:pt x="186" y="186"/>
                    </a:cubicBezTo>
                    <a:lnTo>
                      <a:pt x="186" y="186"/>
                    </a:lnTo>
                    <a:cubicBezTo>
                      <a:pt x="156" y="186"/>
                      <a:pt x="124" y="217"/>
                      <a:pt x="93" y="217"/>
                    </a:cubicBezTo>
                    <a:lnTo>
                      <a:pt x="93" y="217"/>
                    </a:lnTo>
                    <a:cubicBezTo>
                      <a:pt x="124" y="217"/>
                      <a:pt x="156" y="217"/>
                      <a:pt x="156" y="217"/>
                    </a:cubicBezTo>
                    <a:lnTo>
                      <a:pt x="186" y="217"/>
                    </a:lnTo>
                    <a:lnTo>
                      <a:pt x="186" y="217"/>
                    </a:lnTo>
                    <a:cubicBezTo>
                      <a:pt x="217" y="217"/>
                      <a:pt x="217" y="248"/>
                      <a:pt x="248" y="248"/>
                    </a:cubicBezTo>
                    <a:cubicBezTo>
                      <a:pt x="248" y="248"/>
                      <a:pt x="248" y="248"/>
                      <a:pt x="248" y="279"/>
                    </a:cubicBezTo>
                    <a:lnTo>
                      <a:pt x="248" y="279"/>
                    </a:lnTo>
                    <a:lnTo>
                      <a:pt x="248" y="279"/>
                    </a:lnTo>
                    <a:lnTo>
                      <a:pt x="248" y="279"/>
                    </a:lnTo>
                    <a:cubicBezTo>
                      <a:pt x="280" y="279"/>
                      <a:pt x="280" y="279"/>
                      <a:pt x="310" y="279"/>
                    </a:cubicBezTo>
                    <a:cubicBezTo>
                      <a:pt x="310" y="279"/>
                      <a:pt x="310" y="279"/>
                      <a:pt x="341" y="279"/>
                    </a:cubicBezTo>
                    <a:lnTo>
                      <a:pt x="341" y="279"/>
                    </a:lnTo>
                    <a:lnTo>
                      <a:pt x="341" y="279"/>
                    </a:lnTo>
                    <a:cubicBezTo>
                      <a:pt x="372" y="279"/>
                      <a:pt x="372" y="248"/>
                      <a:pt x="404" y="248"/>
                    </a:cubicBezTo>
                    <a:cubicBezTo>
                      <a:pt x="434" y="248"/>
                      <a:pt x="434" y="248"/>
                      <a:pt x="465" y="248"/>
                    </a:cubicBezTo>
                    <a:lnTo>
                      <a:pt x="465" y="248"/>
                    </a:lnTo>
                    <a:cubicBezTo>
                      <a:pt x="465" y="248"/>
                      <a:pt x="496" y="217"/>
                      <a:pt x="528" y="217"/>
                    </a:cubicBezTo>
                    <a:cubicBezTo>
                      <a:pt x="528" y="217"/>
                      <a:pt x="528" y="217"/>
                      <a:pt x="558" y="217"/>
                    </a:cubicBezTo>
                    <a:cubicBezTo>
                      <a:pt x="558" y="217"/>
                      <a:pt x="558" y="217"/>
                      <a:pt x="589" y="217"/>
                    </a:cubicBezTo>
                    <a:cubicBezTo>
                      <a:pt x="620" y="186"/>
                      <a:pt x="620" y="186"/>
                      <a:pt x="620" y="186"/>
                    </a:cubicBezTo>
                    <a:cubicBezTo>
                      <a:pt x="620" y="217"/>
                      <a:pt x="620" y="217"/>
                      <a:pt x="620" y="217"/>
                    </a:cubicBezTo>
                    <a:lnTo>
                      <a:pt x="620" y="217"/>
                    </a:lnTo>
                    <a:lnTo>
                      <a:pt x="620" y="217"/>
                    </a:lnTo>
                    <a:cubicBezTo>
                      <a:pt x="651" y="217"/>
                      <a:pt x="682" y="217"/>
                      <a:pt x="682" y="248"/>
                    </a:cubicBezTo>
                    <a:cubicBezTo>
                      <a:pt x="682" y="248"/>
                      <a:pt x="713" y="248"/>
                      <a:pt x="775" y="248"/>
                    </a:cubicBezTo>
                    <a:lnTo>
                      <a:pt x="806" y="248"/>
                    </a:lnTo>
                    <a:cubicBezTo>
                      <a:pt x="837" y="217"/>
                      <a:pt x="868" y="217"/>
                      <a:pt x="868" y="186"/>
                    </a:cubicBezTo>
                    <a:lnTo>
                      <a:pt x="868" y="186"/>
                    </a:lnTo>
                    <a:lnTo>
                      <a:pt x="806" y="155"/>
                    </a:lnTo>
                    <a:lnTo>
                      <a:pt x="806" y="155"/>
                    </a:lnTo>
                    <a:lnTo>
                      <a:pt x="806" y="155"/>
                    </a:lnTo>
                    <a:cubicBezTo>
                      <a:pt x="775" y="186"/>
                      <a:pt x="775" y="186"/>
                      <a:pt x="775" y="186"/>
                    </a:cubicBezTo>
                    <a:cubicBezTo>
                      <a:pt x="744" y="186"/>
                      <a:pt x="744" y="155"/>
                      <a:pt x="713" y="155"/>
                    </a:cubicBezTo>
                    <a:lnTo>
                      <a:pt x="713" y="155"/>
                    </a:lnTo>
                    <a:lnTo>
                      <a:pt x="713" y="155"/>
                    </a:lnTo>
                    <a:cubicBezTo>
                      <a:pt x="713" y="124"/>
                      <a:pt x="651" y="62"/>
                      <a:pt x="651" y="31"/>
                    </a:cubicBezTo>
                    <a:lnTo>
                      <a:pt x="620" y="0"/>
                    </a:lnTo>
                    <a:lnTo>
                      <a:pt x="589" y="0"/>
                    </a:lnTo>
                    <a:lnTo>
                      <a:pt x="558" y="0"/>
                    </a:lnTo>
                    <a:lnTo>
                      <a:pt x="558" y="31"/>
                    </a:lnTo>
                    <a:cubicBezTo>
                      <a:pt x="558" y="31"/>
                      <a:pt x="558" y="31"/>
                      <a:pt x="558" y="62"/>
                    </a:cubicBezTo>
                    <a:lnTo>
                      <a:pt x="589" y="62"/>
                    </a:lnTo>
                    <a:cubicBezTo>
                      <a:pt x="589" y="93"/>
                      <a:pt x="589" y="93"/>
                      <a:pt x="589" y="93"/>
                    </a:cubicBezTo>
                    <a:cubicBezTo>
                      <a:pt x="558" y="124"/>
                      <a:pt x="558" y="124"/>
                      <a:pt x="528" y="124"/>
                    </a:cubicBezTo>
                    <a:lnTo>
                      <a:pt x="528" y="124"/>
                    </a:lnTo>
                    <a:cubicBezTo>
                      <a:pt x="528" y="124"/>
                      <a:pt x="496" y="124"/>
                      <a:pt x="496" y="93"/>
                    </a:cubicBezTo>
                    <a:lnTo>
                      <a:pt x="496" y="62"/>
                    </a:lnTo>
                    <a:lnTo>
                      <a:pt x="496" y="62"/>
                    </a:lnTo>
                    <a:cubicBezTo>
                      <a:pt x="496" y="62"/>
                      <a:pt x="496" y="62"/>
                      <a:pt x="465" y="62"/>
                    </a:cubicBezTo>
                    <a:lnTo>
                      <a:pt x="465" y="62"/>
                    </a:lnTo>
                    <a:cubicBezTo>
                      <a:pt x="465" y="62"/>
                      <a:pt x="465" y="62"/>
                      <a:pt x="404" y="62"/>
                    </a:cubicBezTo>
                    <a:cubicBezTo>
                      <a:pt x="372" y="62"/>
                      <a:pt x="372" y="62"/>
                      <a:pt x="372" y="62"/>
                    </a:cubicBezTo>
                    <a:lnTo>
                      <a:pt x="372" y="62"/>
                    </a:lnTo>
                    <a:cubicBezTo>
                      <a:pt x="372" y="62"/>
                      <a:pt x="372" y="62"/>
                      <a:pt x="341" y="62"/>
                    </a:cubicBezTo>
                    <a:lnTo>
                      <a:pt x="341" y="62"/>
                    </a:lnTo>
                    <a:cubicBezTo>
                      <a:pt x="341" y="62"/>
                      <a:pt x="341" y="93"/>
                      <a:pt x="310" y="93"/>
                    </a:cubicBezTo>
                    <a:lnTo>
                      <a:pt x="310" y="93"/>
                    </a:lnTo>
                    <a:lnTo>
                      <a:pt x="310" y="62"/>
                    </a:lnTo>
                    <a:lnTo>
                      <a:pt x="310" y="31"/>
                    </a:lnTo>
                    <a:cubicBezTo>
                      <a:pt x="280" y="31"/>
                      <a:pt x="280" y="31"/>
                      <a:pt x="280" y="31"/>
                    </a:cubicBezTo>
                    <a:lnTo>
                      <a:pt x="280" y="31"/>
                    </a:lnTo>
                    <a:cubicBezTo>
                      <a:pt x="248" y="31"/>
                      <a:pt x="248" y="31"/>
                      <a:pt x="248" y="31"/>
                    </a:cubicBezTo>
                    <a:cubicBezTo>
                      <a:pt x="217" y="31"/>
                      <a:pt x="217" y="31"/>
                      <a:pt x="217" y="62"/>
                    </a:cubicBezTo>
                    <a:lnTo>
                      <a:pt x="186" y="62"/>
                    </a:lnTo>
                    <a:cubicBezTo>
                      <a:pt x="156" y="62"/>
                      <a:pt x="156" y="62"/>
                      <a:pt x="156" y="62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0"/>
                    </a:lnTo>
                    <a:cubicBezTo>
                      <a:pt x="124" y="0"/>
                      <a:pt x="124" y="0"/>
                      <a:pt x="124" y="0"/>
                    </a:cubicBez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32" y="31"/>
                    </a:cubicBezTo>
                    <a:cubicBezTo>
                      <a:pt x="32" y="31"/>
                      <a:pt x="32" y="31"/>
                      <a:pt x="0" y="31"/>
                    </a:cubicBezTo>
                    <a:lnTo>
                      <a:pt x="0" y="62"/>
                    </a:lnTo>
                    <a:lnTo>
                      <a:pt x="32" y="62"/>
                    </a:lnTo>
                    <a:cubicBezTo>
                      <a:pt x="32" y="93"/>
                      <a:pt x="32" y="124"/>
                      <a:pt x="0" y="124"/>
                    </a:cubicBezTo>
                    <a:lnTo>
                      <a:pt x="0" y="124"/>
                    </a:lnTo>
                    <a:lnTo>
                      <a:pt x="0" y="124"/>
                    </a:lnTo>
                    <a:lnTo>
                      <a:pt x="32" y="124"/>
                    </a:lnTo>
                    <a:lnTo>
                      <a:pt x="32" y="124"/>
                    </a:lnTo>
                    <a:lnTo>
                      <a:pt x="62" y="124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09" name="Freeform 201">
                <a:extLst>
                  <a:ext uri="{FF2B5EF4-FFF2-40B4-BE49-F238E27FC236}">
                    <a16:creationId xmlns:a16="http://schemas.microsoft.com/office/drawing/2014/main" xmlns="" id="{CB524CF8-CB02-47C2-8094-27D730EF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525" y="954088"/>
                <a:ext cx="66675" cy="44450"/>
              </a:xfrm>
              <a:custGeom>
                <a:avLst/>
                <a:gdLst>
                  <a:gd name="T0" fmla="*/ 155 w 187"/>
                  <a:gd name="T1" fmla="*/ 62 h 125"/>
                  <a:gd name="T2" fmla="*/ 155 w 187"/>
                  <a:gd name="T3" fmla="*/ 62 h 125"/>
                  <a:gd name="T4" fmla="*/ 124 w 187"/>
                  <a:gd name="T5" fmla="*/ 62 h 125"/>
                  <a:gd name="T6" fmla="*/ 93 w 187"/>
                  <a:gd name="T7" fmla="*/ 31 h 125"/>
                  <a:gd name="T8" fmla="*/ 93 w 187"/>
                  <a:gd name="T9" fmla="*/ 0 h 125"/>
                  <a:gd name="T10" fmla="*/ 93 w 187"/>
                  <a:gd name="T11" fmla="*/ 0 h 125"/>
                  <a:gd name="T12" fmla="*/ 62 w 187"/>
                  <a:gd name="T13" fmla="*/ 0 h 125"/>
                  <a:gd name="T14" fmla="*/ 62 w 187"/>
                  <a:gd name="T15" fmla="*/ 0 h 125"/>
                  <a:gd name="T16" fmla="*/ 0 w 187"/>
                  <a:gd name="T17" fmla="*/ 62 h 125"/>
                  <a:gd name="T18" fmla="*/ 31 w 187"/>
                  <a:gd name="T19" fmla="*/ 62 h 125"/>
                  <a:gd name="T20" fmla="*/ 62 w 187"/>
                  <a:gd name="T21" fmla="*/ 93 h 125"/>
                  <a:gd name="T22" fmla="*/ 93 w 187"/>
                  <a:gd name="T23" fmla="*/ 124 h 125"/>
                  <a:gd name="T24" fmla="*/ 93 w 187"/>
                  <a:gd name="T25" fmla="*/ 124 h 125"/>
                  <a:gd name="T26" fmla="*/ 93 w 187"/>
                  <a:gd name="T27" fmla="*/ 62 h 125"/>
                  <a:gd name="T28" fmla="*/ 155 w 187"/>
                  <a:gd name="T29" fmla="*/ 93 h 125"/>
                  <a:gd name="T30" fmla="*/ 186 w 187"/>
                  <a:gd name="T31" fmla="*/ 93 h 125"/>
                  <a:gd name="T32" fmla="*/ 186 w 187"/>
                  <a:gd name="T33" fmla="*/ 93 h 125"/>
                  <a:gd name="T34" fmla="*/ 186 w 187"/>
                  <a:gd name="T35" fmla="*/ 93 h 125"/>
                  <a:gd name="T36" fmla="*/ 155 w 187"/>
                  <a:gd name="T37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125">
                    <a:moveTo>
                      <a:pt x="155" y="62"/>
                    </a:moveTo>
                    <a:lnTo>
                      <a:pt x="155" y="62"/>
                    </a:lnTo>
                    <a:cubicBezTo>
                      <a:pt x="155" y="62"/>
                      <a:pt x="155" y="62"/>
                      <a:pt x="124" y="62"/>
                    </a:cubicBezTo>
                    <a:cubicBezTo>
                      <a:pt x="124" y="62"/>
                      <a:pt x="93" y="62"/>
                      <a:pt x="93" y="31"/>
                    </a:cubicBez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62" y="0"/>
                    </a:lnTo>
                    <a:cubicBezTo>
                      <a:pt x="62" y="31"/>
                      <a:pt x="31" y="62"/>
                      <a:pt x="0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62" y="93"/>
                    </a:cubicBezTo>
                    <a:cubicBezTo>
                      <a:pt x="62" y="93"/>
                      <a:pt x="93" y="93"/>
                      <a:pt x="93" y="124"/>
                    </a:cubicBezTo>
                    <a:lnTo>
                      <a:pt x="93" y="124"/>
                    </a:lnTo>
                    <a:cubicBezTo>
                      <a:pt x="93" y="62"/>
                      <a:pt x="93" y="62"/>
                      <a:pt x="93" y="62"/>
                    </a:cubicBezTo>
                    <a:cubicBezTo>
                      <a:pt x="155" y="93"/>
                      <a:pt x="155" y="93"/>
                      <a:pt x="155" y="93"/>
                    </a:cubicBezTo>
                    <a:cubicBezTo>
                      <a:pt x="155" y="93"/>
                      <a:pt x="155" y="93"/>
                      <a:pt x="186" y="93"/>
                    </a:cubicBezTo>
                    <a:lnTo>
                      <a:pt x="186" y="93"/>
                    </a:lnTo>
                    <a:lnTo>
                      <a:pt x="186" y="93"/>
                    </a:lnTo>
                    <a:cubicBezTo>
                      <a:pt x="186" y="93"/>
                      <a:pt x="186" y="93"/>
                      <a:pt x="155" y="6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0" name="Freeform 202">
                <a:extLst>
                  <a:ext uri="{FF2B5EF4-FFF2-40B4-BE49-F238E27FC236}">
                    <a16:creationId xmlns:a16="http://schemas.microsoft.com/office/drawing/2014/main" xmlns="" id="{338FCE20-F57B-4AAB-A70F-795E312A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263" y="909638"/>
                <a:ext cx="88900" cy="11112"/>
              </a:xfrm>
              <a:custGeom>
                <a:avLst/>
                <a:gdLst>
                  <a:gd name="T0" fmla="*/ 186 w 249"/>
                  <a:gd name="T1" fmla="*/ 0 h 32"/>
                  <a:gd name="T2" fmla="*/ 186 w 249"/>
                  <a:gd name="T3" fmla="*/ 0 h 32"/>
                  <a:gd name="T4" fmla="*/ 155 w 249"/>
                  <a:gd name="T5" fmla="*/ 0 h 32"/>
                  <a:gd name="T6" fmla="*/ 155 w 249"/>
                  <a:gd name="T7" fmla="*/ 0 h 32"/>
                  <a:gd name="T8" fmla="*/ 124 w 249"/>
                  <a:gd name="T9" fmla="*/ 0 h 32"/>
                  <a:gd name="T10" fmla="*/ 93 w 249"/>
                  <a:gd name="T11" fmla="*/ 0 h 32"/>
                  <a:gd name="T12" fmla="*/ 62 w 249"/>
                  <a:gd name="T13" fmla="*/ 0 h 32"/>
                  <a:gd name="T14" fmla="*/ 62 w 249"/>
                  <a:gd name="T15" fmla="*/ 0 h 32"/>
                  <a:gd name="T16" fmla="*/ 62 w 249"/>
                  <a:gd name="T17" fmla="*/ 0 h 32"/>
                  <a:gd name="T18" fmla="*/ 0 w 249"/>
                  <a:gd name="T19" fmla="*/ 31 h 32"/>
                  <a:gd name="T20" fmla="*/ 31 w 249"/>
                  <a:gd name="T21" fmla="*/ 31 h 32"/>
                  <a:gd name="T22" fmla="*/ 31 w 249"/>
                  <a:gd name="T23" fmla="*/ 31 h 32"/>
                  <a:gd name="T24" fmla="*/ 62 w 249"/>
                  <a:gd name="T25" fmla="*/ 0 h 32"/>
                  <a:gd name="T26" fmla="*/ 93 w 249"/>
                  <a:gd name="T27" fmla="*/ 0 h 32"/>
                  <a:gd name="T28" fmla="*/ 93 w 249"/>
                  <a:gd name="T29" fmla="*/ 0 h 32"/>
                  <a:gd name="T30" fmla="*/ 124 w 249"/>
                  <a:gd name="T31" fmla="*/ 31 h 32"/>
                  <a:gd name="T32" fmla="*/ 186 w 249"/>
                  <a:gd name="T33" fmla="*/ 31 h 32"/>
                  <a:gd name="T34" fmla="*/ 186 w 249"/>
                  <a:gd name="T35" fmla="*/ 31 h 32"/>
                  <a:gd name="T36" fmla="*/ 186 w 249"/>
                  <a:gd name="T37" fmla="*/ 31 h 32"/>
                  <a:gd name="T38" fmla="*/ 217 w 249"/>
                  <a:gd name="T39" fmla="*/ 31 h 32"/>
                  <a:gd name="T40" fmla="*/ 217 w 249"/>
                  <a:gd name="T41" fmla="*/ 31 h 32"/>
                  <a:gd name="T42" fmla="*/ 248 w 249"/>
                  <a:gd name="T43" fmla="*/ 31 h 32"/>
                  <a:gd name="T44" fmla="*/ 248 w 249"/>
                  <a:gd name="T45" fmla="*/ 31 h 32"/>
                  <a:gd name="T46" fmla="*/ 248 w 249"/>
                  <a:gd name="T47" fmla="*/ 0 h 32"/>
                  <a:gd name="T48" fmla="*/ 217 w 249"/>
                  <a:gd name="T49" fmla="*/ 0 h 32"/>
                  <a:gd name="T50" fmla="*/ 186 w 249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32">
                    <a:moveTo>
                      <a:pt x="186" y="0"/>
                    </a:moveTo>
                    <a:lnTo>
                      <a:pt x="186" y="0"/>
                    </a:lnTo>
                    <a:cubicBezTo>
                      <a:pt x="186" y="0"/>
                      <a:pt x="186" y="0"/>
                      <a:pt x="155" y="0"/>
                    </a:cubicBezTo>
                    <a:lnTo>
                      <a:pt x="155" y="0"/>
                    </a:lnTo>
                    <a:cubicBezTo>
                      <a:pt x="124" y="0"/>
                      <a:pt x="124" y="0"/>
                      <a:pt x="124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62" y="0"/>
                    </a:lnTo>
                    <a:cubicBezTo>
                      <a:pt x="31" y="0"/>
                      <a:pt x="31" y="31"/>
                      <a:pt x="0" y="31"/>
                    </a:cubicBezTo>
                    <a:cubicBezTo>
                      <a:pt x="0" y="31"/>
                      <a:pt x="0" y="31"/>
                      <a:pt x="31" y="31"/>
                    </a:cubicBezTo>
                    <a:lnTo>
                      <a:pt x="31" y="31"/>
                    </a:lnTo>
                    <a:cubicBezTo>
                      <a:pt x="31" y="31"/>
                      <a:pt x="62" y="31"/>
                      <a:pt x="62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0"/>
                    </a:lnTo>
                    <a:cubicBezTo>
                      <a:pt x="93" y="31"/>
                      <a:pt x="124" y="31"/>
                      <a:pt x="124" y="31"/>
                    </a:cubicBezTo>
                    <a:cubicBezTo>
                      <a:pt x="155" y="31"/>
                      <a:pt x="155" y="31"/>
                      <a:pt x="186" y="31"/>
                    </a:cubicBezTo>
                    <a:lnTo>
                      <a:pt x="186" y="31"/>
                    </a:lnTo>
                    <a:lnTo>
                      <a:pt x="186" y="31"/>
                    </a:lnTo>
                    <a:cubicBezTo>
                      <a:pt x="186" y="31"/>
                      <a:pt x="186" y="31"/>
                      <a:pt x="217" y="31"/>
                    </a:cubicBezTo>
                    <a:lnTo>
                      <a:pt x="217" y="31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48" y="0"/>
                      <a:pt x="248" y="0"/>
                      <a:pt x="248" y="0"/>
                    </a:cubicBezTo>
                    <a:lnTo>
                      <a:pt x="217" y="0"/>
                    </a:lnTo>
                    <a:lnTo>
                      <a:pt x="186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1" name="Freeform 203">
                <a:extLst>
                  <a:ext uri="{FF2B5EF4-FFF2-40B4-BE49-F238E27FC236}">
                    <a16:creationId xmlns:a16="http://schemas.microsoft.com/office/drawing/2014/main" xmlns="" id="{5F9485AA-AED3-4984-B9FF-0912B4D75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1038" y="920750"/>
                <a:ext cx="11112" cy="1588"/>
              </a:xfrm>
              <a:custGeom>
                <a:avLst/>
                <a:gdLst>
                  <a:gd name="T0" fmla="*/ 0 w 32"/>
                  <a:gd name="T1" fmla="*/ 0 h 1"/>
                  <a:gd name="T2" fmla="*/ 0 w 32"/>
                  <a:gd name="T3" fmla="*/ 0 h 1"/>
                  <a:gd name="T4" fmla="*/ 31 w 32"/>
                  <a:gd name="T5" fmla="*/ 0 h 1"/>
                  <a:gd name="T6" fmla="*/ 31 w 32"/>
                  <a:gd name="T7" fmla="*/ 0 h 1"/>
                  <a:gd name="T8" fmla="*/ 31 w 32"/>
                  <a:gd name="T9" fmla="*/ 0 h 1"/>
                  <a:gd name="T10" fmla="*/ 0 w 3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">
                    <a:moveTo>
                      <a:pt x="0" y="0"/>
                    </a:move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2" name="Freeform 204">
                <a:extLst>
                  <a:ext uri="{FF2B5EF4-FFF2-40B4-BE49-F238E27FC236}">
                    <a16:creationId xmlns:a16="http://schemas.microsoft.com/office/drawing/2014/main" xmlns="" id="{7A225026-EB5C-485B-A53E-298641D3B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87413"/>
                <a:ext cx="66675" cy="33337"/>
              </a:xfrm>
              <a:custGeom>
                <a:avLst/>
                <a:gdLst>
                  <a:gd name="T0" fmla="*/ 155 w 187"/>
                  <a:gd name="T1" fmla="*/ 31 h 94"/>
                  <a:gd name="T2" fmla="*/ 155 w 187"/>
                  <a:gd name="T3" fmla="*/ 31 h 94"/>
                  <a:gd name="T4" fmla="*/ 124 w 187"/>
                  <a:gd name="T5" fmla="*/ 31 h 94"/>
                  <a:gd name="T6" fmla="*/ 124 w 187"/>
                  <a:gd name="T7" fmla="*/ 31 h 94"/>
                  <a:gd name="T8" fmla="*/ 93 w 187"/>
                  <a:gd name="T9" fmla="*/ 31 h 94"/>
                  <a:gd name="T10" fmla="*/ 62 w 187"/>
                  <a:gd name="T11" fmla="*/ 31 h 94"/>
                  <a:gd name="T12" fmla="*/ 31 w 187"/>
                  <a:gd name="T13" fmla="*/ 31 h 94"/>
                  <a:gd name="T14" fmla="*/ 0 w 187"/>
                  <a:gd name="T15" fmla="*/ 0 h 94"/>
                  <a:gd name="T16" fmla="*/ 31 w 187"/>
                  <a:gd name="T17" fmla="*/ 62 h 94"/>
                  <a:gd name="T18" fmla="*/ 62 w 187"/>
                  <a:gd name="T19" fmla="*/ 93 h 94"/>
                  <a:gd name="T20" fmla="*/ 62 w 187"/>
                  <a:gd name="T21" fmla="*/ 93 h 94"/>
                  <a:gd name="T22" fmla="*/ 62 w 187"/>
                  <a:gd name="T23" fmla="*/ 93 h 94"/>
                  <a:gd name="T24" fmla="*/ 62 w 187"/>
                  <a:gd name="T25" fmla="*/ 93 h 94"/>
                  <a:gd name="T26" fmla="*/ 93 w 187"/>
                  <a:gd name="T27" fmla="*/ 93 h 94"/>
                  <a:gd name="T28" fmla="*/ 93 w 187"/>
                  <a:gd name="T29" fmla="*/ 93 h 94"/>
                  <a:gd name="T30" fmla="*/ 124 w 187"/>
                  <a:gd name="T31" fmla="*/ 93 h 94"/>
                  <a:gd name="T32" fmla="*/ 186 w 187"/>
                  <a:gd name="T33" fmla="*/ 93 h 94"/>
                  <a:gd name="T34" fmla="*/ 186 w 187"/>
                  <a:gd name="T35" fmla="*/ 93 h 94"/>
                  <a:gd name="T36" fmla="*/ 155 w 187"/>
                  <a:gd name="T37" fmla="*/ 3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" h="94">
                    <a:moveTo>
                      <a:pt x="155" y="31"/>
                    </a:moveTo>
                    <a:lnTo>
                      <a:pt x="155" y="31"/>
                    </a:lnTo>
                    <a:lnTo>
                      <a:pt x="124" y="31"/>
                    </a:lnTo>
                    <a:lnTo>
                      <a:pt x="124" y="31"/>
                    </a:lnTo>
                    <a:cubicBezTo>
                      <a:pt x="124" y="31"/>
                      <a:pt x="124" y="31"/>
                      <a:pt x="93" y="31"/>
                    </a:cubicBezTo>
                    <a:lnTo>
                      <a:pt x="62" y="31"/>
                    </a:lnTo>
                    <a:lnTo>
                      <a:pt x="31" y="31"/>
                    </a:lnTo>
                    <a:cubicBezTo>
                      <a:pt x="31" y="0"/>
                      <a:pt x="31" y="0"/>
                      <a:pt x="0" y="0"/>
                    </a:cubicBezTo>
                    <a:cubicBezTo>
                      <a:pt x="31" y="31"/>
                      <a:pt x="31" y="62"/>
                      <a:pt x="31" y="62"/>
                    </a:cubicBezTo>
                    <a:cubicBezTo>
                      <a:pt x="31" y="62"/>
                      <a:pt x="31" y="93"/>
                      <a:pt x="62" y="93"/>
                    </a:cubicBezTo>
                    <a:lnTo>
                      <a:pt x="62" y="93"/>
                    </a:lnTo>
                    <a:lnTo>
                      <a:pt x="62" y="93"/>
                    </a:lnTo>
                    <a:lnTo>
                      <a:pt x="62" y="93"/>
                    </a:lnTo>
                    <a:cubicBezTo>
                      <a:pt x="93" y="93"/>
                      <a:pt x="93" y="93"/>
                      <a:pt x="93" y="93"/>
                    </a:cubicBezTo>
                    <a:lnTo>
                      <a:pt x="93" y="93"/>
                    </a:lnTo>
                    <a:lnTo>
                      <a:pt x="124" y="93"/>
                    </a:lnTo>
                    <a:cubicBezTo>
                      <a:pt x="124" y="93"/>
                      <a:pt x="155" y="93"/>
                      <a:pt x="186" y="93"/>
                    </a:cubicBezTo>
                    <a:lnTo>
                      <a:pt x="186" y="93"/>
                    </a:lnTo>
                    <a:cubicBezTo>
                      <a:pt x="155" y="62"/>
                      <a:pt x="155" y="62"/>
                      <a:pt x="155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3" name="Freeform 205">
                <a:extLst>
                  <a:ext uri="{FF2B5EF4-FFF2-40B4-BE49-F238E27FC236}">
                    <a16:creationId xmlns:a16="http://schemas.microsoft.com/office/drawing/2014/main" xmlns="" id="{6746AF68-F286-43FC-B669-FB6F7FBBD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909638"/>
                <a:ext cx="1588" cy="11112"/>
              </a:xfrm>
              <a:custGeom>
                <a:avLst/>
                <a:gdLst>
                  <a:gd name="T0" fmla="*/ 0 w 1"/>
                  <a:gd name="T1" fmla="*/ 0 h 32"/>
                  <a:gd name="T2" fmla="*/ 0 w 1"/>
                  <a:gd name="T3" fmla="*/ 0 h 32"/>
                  <a:gd name="T4" fmla="*/ 0 w 1"/>
                  <a:gd name="T5" fmla="*/ 31 h 32"/>
                  <a:gd name="T6" fmla="*/ 0 w 1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2">
                    <a:moveTo>
                      <a:pt x="0" y="0"/>
                    </a:moveTo>
                    <a:lnTo>
                      <a:pt x="0" y="0"/>
                    </a:lnTo>
                    <a:lnTo>
                      <a:pt x="0" y="31"/>
                    </a:lnTo>
                    <a:cubicBezTo>
                      <a:pt x="0" y="31"/>
                      <a:pt x="0" y="3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4" name="Freeform 206">
                <a:extLst>
                  <a:ext uri="{FF2B5EF4-FFF2-40B4-BE49-F238E27FC236}">
                    <a16:creationId xmlns:a16="http://schemas.microsoft.com/office/drawing/2014/main" xmlns="" id="{768ABC9A-3605-495F-805B-B8460780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588" y="909638"/>
                <a:ext cx="33337" cy="11112"/>
              </a:xfrm>
              <a:custGeom>
                <a:avLst/>
                <a:gdLst>
                  <a:gd name="T0" fmla="*/ 62 w 94"/>
                  <a:gd name="T1" fmla="*/ 31 h 32"/>
                  <a:gd name="T2" fmla="*/ 62 w 94"/>
                  <a:gd name="T3" fmla="*/ 31 h 32"/>
                  <a:gd name="T4" fmla="*/ 62 w 94"/>
                  <a:gd name="T5" fmla="*/ 0 h 32"/>
                  <a:gd name="T6" fmla="*/ 62 w 94"/>
                  <a:gd name="T7" fmla="*/ 31 h 32"/>
                  <a:gd name="T8" fmla="*/ 31 w 94"/>
                  <a:gd name="T9" fmla="*/ 0 h 32"/>
                  <a:gd name="T10" fmla="*/ 31 w 94"/>
                  <a:gd name="T11" fmla="*/ 0 h 32"/>
                  <a:gd name="T12" fmla="*/ 31 w 94"/>
                  <a:gd name="T13" fmla="*/ 0 h 32"/>
                  <a:gd name="T14" fmla="*/ 31 w 94"/>
                  <a:gd name="T15" fmla="*/ 0 h 32"/>
                  <a:gd name="T16" fmla="*/ 0 w 94"/>
                  <a:gd name="T17" fmla="*/ 31 h 32"/>
                  <a:gd name="T18" fmla="*/ 0 w 94"/>
                  <a:gd name="T19" fmla="*/ 31 h 32"/>
                  <a:gd name="T20" fmla="*/ 62 w 94"/>
                  <a:gd name="T21" fmla="*/ 31 h 32"/>
                  <a:gd name="T22" fmla="*/ 62 w 94"/>
                  <a:gd name="T23" fmla="*/ 31 h 32"/>
                  <a:gd name="T24" fmla="*/ 93 w 94"/>
                  <a:gd name="T25" fmla="*/ 31 h 32"/>
                  <a:gd name="T26" fmla="*/ 93 w 94"/>
                  <a:gd name="T27" fmla="*/ 31 h 32"/>
                  <a:gd name="T28" fmla="*/ 93 w 94"/>
                  <a:gd name="T29" fmla="*/ 31 h 32"/>
                  <a:gd name="T30" fmla="*/ 62 w 94"/>
                  <a:gd name="T3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2">
                    <a:moveTo>
                      <a:pt x="62" y="31"/>
                    </a:moveTo>
                    <a:lnTo>
                      <a:pt x="62" y="31"/>
                    </a:lnTo>
                    <a:lnTo>
                      <a:pt x="62" y="0"/>
                    </a:lnTo>
                    <a:cubicBezTo>
                      <a:pt x="62" y="31"/>
                      <a:pt x="62" y="31"/>
                      <a:pt x="62" y="31"/>
                    </a:cubicBezTo>
                    <a:cubicBezTo>
                      <a:pt x="31" y="31"/>
                      <a:pt x="31" y="31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0" y="31"/>
                      <a:pt x="0" y="31"/>
                      <a:pt x="0" y="31"/>
                    </a:cubicBezTo>
                    <a:lnTo>
                      <a:pt x="0" y="31"/>
                    </a:lnTo>
                    <a:cubicBezTo>
                      <a:pt x="31" y="31"/>
                      <a:pt x="62" y="31"/>
                      <a:pt x="62" y="31"/>
                    </a:cubicBezTo>
                    <a:lnTo>
                      <a:pt x="62" y="31"/>
                    </a:lnTo>
                    <a:cubicBezTo>
                      <a:pt x="93" y="31"/>
                      <a:pt x="93" y="31"/>
                      <a:pt x="93" y="31"/>
                    </a:cubicBezTo>
                    <a:lnTo>
                      <a:pt x="93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62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5" name="Freeform 207">
                <a:extLst>
                  <a:ext uri="{FF2B5EF4-FFF2-40B4-BE49-F238E27FC236}">
                    <a16:creationId xmlns:a16="http://schemas.microsoft.com/office/drawing/2014/main" xmlns="" id="{4EFD8313-515B-4FD0-95ED-2532D75C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275" y="954088"/>
                <a:ext cx="22225" cy="11112"/>
              </a:xfrm>
              <a:custGeom>
                <a:avLst/>
                <a:gdLst>
                  <a:gd name="T0" fmla="*/ 31 w 62"/>
                  <a:gd name="T1" fmla="*/ 31 h 32"/>
                  <a:gd name="T2" fmla="*/ 31 w 62"/>
                  <a:gd name="T3" fmla="*/ 31 h 32"/>
                  <a:gd name="T4" fmla="*/ 31 w 62"/>
                  <a:gd name="T5" fmla="*/ 31 h 32"/>
                  <a:gd name="T6" fmla="*/ 31 w 62"/>
                  <a:gd name="T7" fmla="*/ 31 h 32"/>
                  <a:gd name="T8" fmla="*/ 61 w 62"/>
                  <a:gd name="T9" fmla="*/ 0 h 32"/>
                  <a:gd name="T10" fmla="*/ 0 w 62"/>
                  <a:gd name="T11" fmla="*/ 0 h 32"/>
                  <a:gd name="T12" fmla="*/ 31 w 62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2">
                    <a:moveTo>
                      <a:pt x="31" y="31"/>
                    </a:moveTo>
                    <a:lnTo>
                      <a:pt x="31" y="31"/>
                    </a:ln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31"/>
                      <a:pt x="31" y="0"/>
                      <a:pt x="61" y="0"/>
                    </a:cubicBezTo>
                    <a:cubicBezTo>
                      <a:pt x="31" y="0"/>
                      <a:pt x="31" y="0"/>
                      <a:pt x="0" y="0"/>
                    </a:cubicBezTo>
                    <a:lnTo>
                      <a:pt x="31" y="3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6" name="Freeform 208">
                <a:extLst>
                  <a:ext uri="{FF2B5EF4-FFF2-40B4-BE49-F238E27FC236}">
                    <a16:creationId xmlns:a16="http://schemas.microsoft.com/office/drawing/2014/main" xmlns="" id="{97403F79-E5D1-44B6-A568-ECDA4EAEF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875" y="787400"/>
                <a:ext cx="134938" cy="44450"/>
              </a:xfrm>
              <a:custGeom>
                <a:avLst/>
                <a:gdLst>
                  <a:gd name="T0" fmla="*/ 0 w 373"/>
                  <a:gd name="T1" fmla="*/ 62 h 125"/>
                  <a:gd name="T2" fmla="*/ 0 w 373"/>
                  <a:gd name="T3" fmla="*/ 62 h 125"/>
                  <a:gd name="T4" fmla="*/ 31 w 373"/>
                  <a:gd name="T5" fmla="*/ 62 h 125"/>
                  <a:gd name="T6" fmla="*/ 62 w 373"/>
                  <a:gd name="T7" fmla="*/ 62 h 125"/>
                  <a:gd name="T8" fmla="*/ 62 w 373"/>
                  <a:gd name="T9" fmla="*/ 62 h 125"/>
                  <a:gd name="T10" fmla="*/ 93 w 373"/>
                  <a:gd name="T11" fmla="*/ 62 h 125"/>
                  <a:gd name="T12" fmla="*/ 124 w 373"/>
                  <a:gd name="T13" fmla="*/ 62 h 125"/>
                  <a:gd name="T14" fmla="*/ 186 w 373"/>
                  <a:gd name="T15" fmla="*/ 62 h 125"/>
                  <a:gd name="T16" fmla="*/ 186 w 373"/>
                  <a:gd name="T17" fmla="*/ 93 h 125"/>
                  <a:gd name="T18" fmla="*/ 248 w 373"/>
                  <a:gd name="T19" fmla="*/ 124 h 125"/>
                  <a:gd name="T20" fmla="*/ 279 w 373"/>
                  <a:gd name="T21" fmla="*/ 124 h 125"/>
                  <a:gd name="T22" fmla="*/ 279 w 373"/>
                  <a:gd name="T23" fmla="*/ 124 h 125"/>
                  <a:gd name="T24" fmla="*/ 310 w 373"/>
                  <a:gd name="T25" fmla="*/ 124 h 125"/>
                  <a:gd name="T26" fmla="*/ 341 w 373"/>
                  <a:gd name="T27" fmla="*/ 124 h 125"/>
                  <a:gd name="T28" fmla="*/ 372 w 373"/>
                  <a:gd name="T29" fmla="*/ 93 h 125"/>
                  <a:gd name="T30" fmla="*/ 372 w 373"/>
                  <a:gd name="T31" fmla="*/ 93 h 125"/>
                  <a:gd name="T32" fmla="*/ 372 w 373"/>
                  <a:gd name="T33" fmla="*/ 93 h 125"/>
                  <a:gd name="T34" fmla="*/ 372 w 373"/>
                  <a:gd name="T35" fmla="*/ 93 h 125"/>
                  <a:gd name="T36" fmla="*/ 341 w 373"/>
                  <a:gd name="T37" fmla="*/ 93 h 125"/>
                  <a:gd name="T38" fmla="*/ 310 w 373"/>
                  <a:gd name="T39" fmla="*/ 62 h 125"/>
                  <a:gd name="T40" fmla="*/ 310 w 373"/>
                  <a:gd name="T41" fmla="*/ 62 h 125"/>
                  <a:gd name="T42" fmla="*/ 279 w 373"/>
                  <a:gd name="T43" fmla="*/ 62 h 125"/>
                  <a:gd name="T44" fmla="*/ 279 w 373"/>
                  <a:gd name="T45" fmla="*/ 62 h 125"/>
                  <a:gd name="T46" fmla="*/ 248 w 373"/>
                  <a:gd name="T47" fmla="*/ 31 h 125"/>
                  <a:gd name="T48" fmla="*/ 248 w 373"/>
                  <a:gd name="T49" fmla="*/ 31 h 125"/>
                  <a:gd name="T50" fmla="*/ 217 w 373"/>
                  <a:gd name="T51" fmla="*/ 31 h 125"/>
                  <a:gd name="T52" fmla="*/ 186 w 373"/>
                  <a:gd name="T53" fmla="*/ 31 h 125"/>
                  <a:gd name="T54" fmla="*/ 155 w 373"/>
                  <a:gd name="T55" fmla="*/ 31 h 125"/>
                  <a:gd name="T56" fmla="*/ 124 w 373"/>
                  <a:gd name="T57" fmla="*/ 0 h 125"/>
                  <a:gd name="T58" fmla="*/ 93 w 373"/>
                  <a:gd name="T59" fmla="*/ 0 h 125"/>
                  <a:gd name="T60" fmla="*/ 93 w 373"/>
                  <a:gd name="T61" fmla="*/ 0 h 125"/>
                  <a:gd name="T62" fmla="*/ 62 w 373"/>
                  <a:gd name="T63" fmla="*/ 0 h 125"/>
                  <a:gd name="T64" fmla="*/ 31 w 373"/>
                  <a:gd name="T65" fmla="*/ 0 h 125"/>
                  <a:gd name="T66" fmla="*/ 0 w 373"/>
                  <a:gd name="T67" fmla="*/ 0 h 125"/>
                  <a:gd name="T68" fmla="*/ 0 w 373"/>
                  <a:gd name="T69" fmla="*/ 0 h 125"/>
                  <a:gd name="T70" fmla="*/ 0 w 373"/>
                  <a:gd name="T71" fmla="*/ 31 h 125"/>
                  <a:gd name="T72" fmla="*/ 0 w 373"/>
                  <a:gd name="T73" fmla="*/ 62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3" h="125">
                    <a:moveTo>
                      <a:pt x="0" y="62"/>
                    </a:moveTo>
                    <a:lnTo>
                      <a:pt x="0" y="62"/>
                    </a:lnTo>
                    <a:cubicBezTo>
                      <a:pt x="0" y="62"/>
                      <a:pt x="0" y="62"/>
                      <a:pt x="31" y="62"/>
                    </a:cubicBezTo>
                    <a:cubicBezTo>
                      <a:pt x="31" y="62"/>
                      <a:pt x="31" y="62"/>
                      <a:pt x="62" y="62"/>
                    </a:cubicBezTo>
                    <a:lnTo>
                      <a:pt x="62" y="62"/>
                    </a:lnTo>
                    <a:lnTo>
                      <a:pt x="93" y="62"/>
                    </a:lnTo>
                    <a:cubicBezTo>
                      <a:pt x="93" y="62"/>
                      <a:pt x="93" y="62"/>
                      <a:pt x="124" y="62"/>
                    </a:cubicBezTo>
                    <a:cubicBezTo>
                      <a:pt x="155" y="62"/>
                      <a:pt x="155" y="62"/>
                      <a:pt x="186" y="62"/>
                    </a:cubicBezTo>
                    <a:lnTo>
                      <a:pt x="186" y="93"/>
                    </a:ln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124"/>
                      <a:pt x="248" y="124"/>
                      <a:pt x="279" y="124"/>
                    </a:cubicBezTo>
                    <a:lnTo>
                      <a:pt x="279" y="124"/>
                    </a:lnTo>
                    <a:lnTo>
                      <a:pt x="310" y="124"/>
                    </a:lnTo>
                    <a:cubicBezTo>
                      <a:pt x="341" y="124"/>
                      <a:pt x="341" y="124"/>
                      <a:pt x="341" y="124"/>
                    </a:cubicBezTo>
                    <a:cubicBezTo>
                      <a:pt x="372" y="124"/>
                      <a:pt x="372" y="93"/>
                      <a:pt x="372" y="93"/>
                    </a:cubicBezTo>
                    <a:lnTo>
                      <a:pt x="372" y="93"/>
                    </a:lnTo>
                    <a:lnTo>
                      <a:pt x="372" y="93"/>
                    </a:lnTo>
                    <a:lnTo>
                      <a:pt x="372" y="93"/>
                    </a:lnTo>
                    <a:cubicBezTo>
                      <a:pt x="341" y="93"/>
                      <a:pt x="341" y="93"/>
                      <a:pt x="341" y="93"/>
                    </a:cubicBezTo>
                    <a:cubicBezTo>
                      <a:pt x="310" y="93"/>
                      <a:pt x="310" y="62"/>
                      <a:pt x="310" y="62"/>
                    </a:cubicBezTo>
                    <a:lnTo>
                      <a:pt x="310" y="62"/>
                    </a:lnTo>
                    <a:cubicBezTo>
                      <a:pt x="310" y="62"/>
                      <a:pt x="310" y="62"/>
                      <a:pt x="279" y="62"/>
                    </a:cubicBezTo>
                    <a:lnTo>
                      <a:pt x="279" y="62"/>
                    </a:lnTo>
                    <a:cubicBezTo>
                      <a:pt x="248" y="31"/>
                      <a:pt x="248" y="31"/>
                      <a:pt x="248" y="31"/>
                    </a:cubicBezTo>
                    <a:lnTo>
                      <a:pt x="248" y="31"/>
                    </a:lnTo>
                    <a:cubicBezTo>
                      <a:pt x="217" y="31"/>
                      <a:pt x="217" y="31"/>
                      <a:pt x="217" y="31"/>
                    </a:cubicBezTo>
                    <a:cubicBezTo>
                      <a:pt x="186" y="31"/>
                      <a:pt x="186" y="31"/>
                      <a:pt x="186" y="31"/>
                    </a:cubicBezTo>
                    <a:lnTo>
                      <a:pt x="155" y="31"/>
                    </a:lnTo>
                    <a:cubicBezTo>
                      <a:pt x="124" y="31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93" y="0"/>
                    </a:cubicBezTo>
                    <a:lnTo>
                      <a:pt x="93" y="0"/>
                    </a:lnTo>
                    <a:cubicBezTo>
                      <a:pt x="62" y="0"/>
                      <a:pt x="62" y="0"/>
                      <a:pt x="62" y="0"/>
                    </a:cubicBez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6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7" name="Freeform 209">
                <a:extLst>
                  <a:ext uri="{FF2B5EF4-FFF2-40B4-BE49-F238E27FC236}">
                    <a16:creationId xmlns:a16="http://schemas.microsoft.com/office/drawing/2014/main" xmlns="" id="{5AFA0643-A20E-4AC8-AFE9-B801E43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13" y="831850"/>
                <a:ext cx="44450" cy="11113"/>
              </a:xfrm>
              <a:custGeom>
                <a:avLst/>
                <a:gdLst>
                  <a:gd name="T0" fmla="*/ 62 w 125"/>
                  <a:gd name="T1" fmla="*/ 0 h 32"/>
                  <a:gd name="T2" fmla="*/ 62 w 125"/>
                  <a:gd name="T3" fmla="*/ 0 h 32"/>
                  <a:gd name="T4" fmla="*/ 62 w 125"/>
                  <a:gd name="T5" fmla="*/ 0 h 32"/>
                  <a:gd name="T6" fmla="*/ 0 w 125"/>
                  <a:gd name="T7" fmla="*/ 0 h 32"/>
                  <a:gd name="T8" fmla="*/ 0 w 125"/>
                  <a:gd name="T9" fmla="*/ 0 h 32"/>
                  <a:gd name="T10" fmla="*/ 0 w 125"/>
                  <a:gd name="T11" fmla="*/ 31 h 32"/>
                  <a:gd name="T12" fmla="*/ 31 w 125"/>
                  <a:gd name="T13" fmla="*/ 31 h 32"/>
                  <a:gd name="T14" fmla="*/ 62 w 125"/>
                  <a:gd name="T15" fmla="*/ 31 h 32"/>
                  <a:gd name="T16" fmla="*/ 93 w 125"/>
                  <a:gd name="T17" fmla="*/ 31 h 32"/>
                  <a:gd name="T18" fmla="*/ 124 w 125"/>
                  <a:gd name="T19" fmla="*/ 31 h 32"/>
                  <a:gd name="T20" fmla="*/ 93 w 125"/>
                  <a:gd name="T21" fmla="*/ 0 h 32"/>
                  <a:gd name="T22" fmla="*/ 62 w 125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32">
                    <a:moveTo>
                      <a:pt x="62" y="0"/>
                    </a:moveTo>
                    <a:lnTo>
                      <a:pt x="62" y="0"/>
                    </a:lnTo>
                    <a:lnTo>
                      <a:pt x="62" y="0"/>
                    </a:lnTo>
                    <a:cubicBezTo>
                      <a:pt x="62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0" y="31"/>
                    </a:lnTo>
                    <a:lnTo>
                      <a:pt x="31" y="31"/>
                    </a:lnTo>
                    <a:lnTo>
                      <a:pt x="62" y="31"/>
                    </a:lnTo>
                    <a:lnTo>
                      <a:pt x="93" y="31"/>
                    </a:lnTo>
                    <a:cubicBezTo>
                      <a:pt x="93" y="31"/>
                      <a:pt x="93" y="31"/>
                      <a:pt x="124" y="3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62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8" name="Freeform 210">
                <a:extLst>
                  <a:ext uri="{FF2B5EF4-FFF2-40B4-BE49-F238E27FC236}">
                    <a16:creationId xmlns:a16="http://schemas.microsoft.com/office/drawing/2014/main" xmlns="" id="{E82A38BF-53E8-4831-ACD0-EB61220FB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725" y="1155700"/>
                <a:ext cx="33338" cy="1588"/>
              </a:xfrm>
              <a:custGeom>
                <a:avLst/>
                <a:gdLst>
                  <a:gd name="T0" fmla="*/ 31 w 94"/>
                  <a:gd name="T1" fmla="*/ 0 h 1"/>
                  <a:gd name="T2" fmla="*/ 31 w 94"/>
                  <a:gd name="T3" fmla="*/ 0 h 1"/>
                  <a:gd name="T4" fmla="*/ 0 w 94"/>
                  <a:gd name="T5" fmla="*/ 0 h 1"/>
                  <a:gd name="T6" fmla="*/ 31 w 94"/>
                  <a:gd name="T7" fmla="*/ 0 h 1"/>
                  <a:gd name="T8" fmla="*/ 31 w 94"/>
                  <a:gd name="T9" fmla="*/ 0 h 1"/>
                  <a:gd name="T10" fmla="*/ 62 w 94"/>
                  <a:gd name="T11" fmla="*/ 0 h 1"/>
                  <a:gd name="T12" fmla="*/ 93 w 94"/>
                  <a:gd name="T13" fmla="*/ 0 h 1"/>
                  <a:gd name="T14" fmla="*/ 93 w 94"/>
                  <a:gd name="T15" fmla="*/ 0 h 1"/>
                  <a:gd name="T16" fmla="*/ 93 w 94"/>
                  <a:gd name="T17" fmla="*/ 0 h 1"/>
                  <a:gd name="T18" fmla="*/ 93 w 94"/>
                  <a:gd name="T19" fmla="*/ 0 h 1"/>
                  <a:gd name="T20" fmla="*/ 31 w 9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1">
                    <a:moveTo>
                      <a:pt x="31" y="0"/>
                    </a:moveTo>
                    <a:lnTo>
                      <a:pt x="31" y="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62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19" name="Freeform 211">
                <a:extLst>
                  <a:ext uri="{FF2B5EF4-FFF2-40B4-BE49-F238E27FC236}">
                    <a16:creationId xmlns:a16="http://schemas.microsoft.com/office/drawing/2014/main" xmlns="" id="{7E14466D-D8B6-40E9-A4D7-D99F38D6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825" y="2449513"/>
                <a:ext cx="22225" cy="11112"/>
              </a:xfrm>
              <a:custGeom>
                <a:avLst/>
                <a:gdLst>
                  <a:gd name="T0" fmla="*/ 31 w 63"/>
                  <a:gd name="T1" fmla="*/ 30 h 31"/>
                  <a:gd name="T2" fmla="*/ 31 w 63"/>
                  <a:gd name="T3" fmla="*/ 30 h 31"/>
                  <a:gd name="T4" fmla="*/ 31 w 63"/>
                  <a:gd name="T5" fmla="*/ 30 h 31"/>
                  <a:gd name="T6" fmla="*/ 31 w 63"/>
                  <a:gd name="T7" fmla="*/ 30 h 31"/>
                  <a:gd name="T8" fmla="*/ 62 w 63"/>
                  <a:gd name="T9" fmla="*/ 30 h 31"/>
                  <a:gd name="T10" fmla="*/ 62 w 63"/>
                  <a:gd name="T11" fmla="*/ 30 h 31"/>
                  <a:gd name="T12" fmla="*/ 62 w 63"/>
                  <a:gd name="T13" fmla="*/ 30 h 31"/>
                  <a:gd name="T14" fmla="*/ 62 w 63"/>
                  <a:gd name="T15" fmla="*/ 30 h 31"/>
                  <a:gd name="T16" fmla="*/ 62 w 63"/>
                  <a:gd name="T17" fmla="*/ 30 h 31"/>
                  <a:gd name="T18" fmla="*/ 31 w 63"/>
                  <a:gd name="T19" fmla="*/ 0 h 31"/>
                  <a:gd name="T20" fmla="*/ 31 w 63"/>
                  <a:gd name="T21" fmla="*/ 0 h 31"/>
                  <a:gd name="T22" fmla="*/ 31 w 63"/>
                  <a:gd name="T23" fmla="*/ 0 h 31"/>
                  <a:gd name="T24" fmla="*/ 0 w 63"/>
                  <a:gd name="T25" fmla="*/ 0 h 31"/>
                  <a:gd name="T26" fmla="*/ 0 w 63"/>
                  <a:gd name="T27" fmla="*/ 0 h 31"/>
                  <a:gd name="T28" fmla="*/ 0 w 63"/>
                  <a:gd name="T29" fmla="*/ 0 h 31"/>
                  <a:gd name="T30" fmla="*/ 0 w 63"/>
                  <a:gd name="T31" fmla="*/ 30 h 31"/>
                  <a:gd name="T32" fmla="*/ 31 w 63"/>
                  <a:gd name="T3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31">
                    <a:moveTo>
                      <a:pt x="31" y="30"/>
                    </a:moveTo>
                    <a:lnTo>
                      <a:pt x="31" y="30"/>
                    </a:lnTo>
                    <a:lnTo>
                      <a:pt x="31" y="30"/>
                    </a:lnTo>
                    <a:lnTo>
                      <a:pt x="31" y="30"/>
                    </a:lnTo>
                    <a:cubicBezTo>
                      <a:pt x="62" y="30"/>
                      <a:pt x="62" y="30"/>
                      <a:pt x="62" y="30"/>
                    </a:cubicBez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lnTo>
                      <a:pt x="62" y="30"/>
                    </a:lnTo>
                    <a:cubicBezTo>
                      <a:pt x="62" y="30"/>
                      <a:pt x="62" y="30"/>
                      <a:pt x="31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30"/>
                    </a:cubicBezTo>
                    <a:lnTo>
                      <a:pt x="31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0" name="Freeform 212">
                <a:extLst>
                  <a:ext uri="{FF2B5EF4-FFF2-40B4-BE49-F238E27FC236}">
                    <a16:creationId xmlns:a16="http://schemas.microsoft.com/office/drawing/2014/main" xmlns="" id="{C0E9C750-7575-4660-9E59-13C749BF8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150" y="2405063"/>
                <a:ext cx="44450" cy="44450"/>
              </a:xfrm>
              <a:custGeom>
                <a:avLst/>
                <a:gdLst>
                  <a:gd name="T0" fmla="*/ 93 w 125"/>
                  <a:gd name="T1" fmla="*/ 30 h 125"/>
                  <a:gd name="T2" fmla="*/ 93 w 125"/>
                  <a:gd name="T3" fmla="*/ 30 h 125"/>
                  <a:gd name="T4" fmla="*/ 62 w 125"/>
                  <a:gd name="T5" fmla="*/ 30 h 125"/>
                  <a:gd name="T6" fmla="*/ 62 w 125"/>
                  <a:gd name="T7" fmla="*/ 0 h 125"/>
                  <a:gd name="T8" fmla="*/ 31 w 125"/>
                  <a:gd name="T9" fmla="*/ 0 h 125"/>
                  <a:gd name="T10" fmla="*/ 31 w 125"/>
                  <a:gd name="T11" fmla="*/ 0 h 125"/>
                  <a:gd name="T12" fmla="*/ 0 w 125"/>
                  <a:gd name="T13" fmla="*/ 0 h 125"/>
                  <a:gd name="T14" fmla="*/ 0 w 125"/>
                  <a:gd name="T15" fmla="*/ 0 h 125"/>
                  <a:gd name="T16" fmla="*/ 31 w 125"/>
                  <a:gd name="T17" fmla="*/ 30 h 125"/>
                  <a:gd name="T18" fmla="*/ 93 w 125"/>
                  <a:gd name="T19" fmla="*/ 61 h 125"/>
                  <a:gd name="T20" fmla="*/ 93 w 125"/>
                  <a:gd name="T21" fmla="*/ 61 h 125"/>
                  <a:gd name="T22" fmla="*/ 93 w 125"/>
                  <a:gd name="T23" fmla="*/ 61 h 125"/>
                  <a:gd name="T24" fmla="*/ 124 w 125"/>
                  <a:gd name="T25" fmla="*/ 92 h 125"/>
                  <a:gd name="T26" fmla="*/ 124 w 125"/>
                  <a:gd name="T27" fmla="*/ 124 h 125"/>
                  <a:gd name="T28" fmla="*/ 124 w 125"/>
                  <a:gd name="T29" fmla="*/ 124 h 125"/>
                  <a:gd name="T30" fmla="*/ 124 w 125"/>
                  <a:gd name="T31" fmla="*/ 92 h 125"/>
                  <a:gd name="T32" fmla="*/ 124 w 125"/>
                  <a:gd name="T33" fmla="*/ 92 h 125"/>
                  <a:gd name="T34" fmla="*/ 124 w 125"/>
                  <a:gd name="T35" fmla="*/ 61 h 125"/>
                  <a:gd name="T36" fmla="*/ 124 w 125"/>
                  <a:gd name="T37" fmla="*/ 61 h 125"/>
                  <a:gd name="T38" fmla="*/ 124 w 125"/>
                  <a:gd name="T39" fmla="*/ 61 h 125"/>
                  <a:gd name="T40" fmla="*/ 124 w 125"/>
                  <a:gd name="T41" fmla="*/ 61 h 125"/>
                  <a:gd name="T42" fmla="*/ 93 w 125"/>
                  <a:gd name="T43" fmla="*/ 3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" h="125">
                    <a:moveTo>
                      <a:pt x="93" y="30"/>
                    </a:moveTo>
                    <a:lnTo>
                      <a:pt x="93" y="30"/>
                    </a:lnTo>
                    <a:cubicBezTo>
                      <a:pt x="93" y="30"/>
                      <a:pt x="93" y="30"/>
                      <a:pt x="62" y="30"/>
                    </a:cubicBezTo>
                    <a:lnTo>
                      <a:pt x="62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1" y="0"/>
                      <a:pt x="31" y="0"/>
                      <a:pt x="0" y="0"/>
                    </a:cubicBezTo>
                    <a:lnTo>
                      <a:pt x="0" y="0"/>
                    </a:lnTo>
                    <a:lnTo>
                      <a:pt x="31" y="30"/>
                    </a:lnTo>
                    <a:cubicBezTo>
                      <a:pt x="31" y="30"/>
                      <a:pt x="62" y="61"/>
                      <a:pt x="93" y="61"/>
                    </a:cubicBezTo>
                    <a:lnTo>
                      <a:pt x="93" y="61"/>
                    </a:lnTo>
                    <a:lnTo>
                      <a:pt x="93" y="61"/>
                    </a:lnTo>
                    <a:lnTo>
                      <a:pt x="124" y="92"/>
                    </a:lnTo>
                    <a:cubicBezTo>
                      <a:pt x="124" y="124"/>
                      <a:pt x="124" y="124"/>
                      <a:pt x="124" y="124"/>
                    </a:cubicBezTo>
                    <a:lnTo>
                      <a:pt x="124" y="124"/>
                    </a:lnTo>
                    <a:cubicBezTo>
                      <a:pt x="124" y="92"/>
                      <a:pt x="124" y="92"/>
                      <a:pt x="124" y="92"/>
                    </a:cubicBezTo>
                    <a:lnTo>
                      <a:pt x="124" y="92"/>
                    </a:lnTo>
                    <a:cubicBezTo>
                      <a:pt x="124" y="92"/>
                      <a:pt x="124" y="92"/>
                      <a:pt x="124" y="61"/>
                    </a:cubicBezTo>
                    <a:lnTo>
                      <a:pt x="124" y="61"/>
                    </a:lnTo>
                    <a:lnTo>
                      <a:pt x="124" y="61"/>
                    </a:lnTo>
                    <a:lnTo>
                      <a:pt x="124" y="61"/>
                    </a:lnTo>
                    <a:lnTo>
                      <a:pt x="93" y="3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1" name="Freeform 213">
                <a:extLst>
                  <a:ext uri="{FF2B5EF4-FFF2-40B4-BE49-F238E27FC236}">
                    <a16:creationId xmlns:a16="http://schemas.microsoft.com/office/drawing/2014/main" xmlns="" id="{1663FA9E-5D39-4D09-8909-7DB2AC345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213" y="1535113"/>
                <a:ext cx="1127125" cy="525462"/>
              </a:xfrm>
              <a:custGeom>
                <a:avLst/>
                <a:gdLst>
                  <a:gd name="T0" fmla="*/ 3099 w 3132"/>
                  <a:gd name="T1" fmla="*/ 154 h 1458"/>
                  <a:gd name="T2" fmla="*/ 3099 w 3132"/>
                  <a:gd name="T3" fmla="*/ 93 h 1458"/>
                  <a:gd name="T4" fmla="*/ 3038 w 3132"/>
                  <a:gd name="T5" fmla="*/ 93 h 1458"/>
                  <a:gd name="T6" fmla="*/ 3007 w 3132"/>
                  <a:gd name="T7" fmla="*/ 154 h 1458"/>
                  <a:gd name="T8" fmla="*/ 2914 w 3132"/>
                  <a:gd name="T9" fmla="*/ 217 h 1458"/>
                  <a:gd name="T10" fmla="*/ 2666 w 3132"/>
                  <a:gd name="T11" fmla="*/ 278 h 1458"/>
                  <a:gd name="T12" fmla="*/ 2510 w 3132"/>
                  <a:gd name="T13" fmla="*/ 371 h 1458"/>
                  <a:gd name="T14" fmla="*/ 2294 w 3132"/>
                  <a:gd name="T15" fmla="*/ 465 h 1458"/>
                  <a:gd name="T16" fmla="*/ 2232 w 3132"/>
                  <a:gd name="T17" fmla="*/ 341 h 1458"/>
                  <a:gd name="T18" fmla="*/ 2201 w 3132"/>
                  <a:gd name="T19" fmla="*/ 186 h 1458"/>
                  <a:gd name="T20" fmla="*/ 2139 w 3132"/>
                  <a:gd name="T21" fmla="*/ 248 h 1458"/>
                  <a:gd name="T22" fmla="*/ 2046 w 3132"/>
                  <a:gd name="T23" fmla="*/ 371 h 1458"/>
                  <a:gd name="T24" fmla="*/ 2077 w 3132"/>
                  <a:gd name="T25" fmla="*/ 154 h 1458"/>
                  <a:gd name="T26" fmla="*/ 1891 w 3132"/>
                  <a:gd name="T27" fmla="*/ 186 h 1458"/>
                  <a:gd name="T28" fmla="*/ 1798 w 3132"/>
                  <a:gd name="T29" fmla="*/ 93 h 1458"/>
                  <a:gd name="T30" fmla="*/ 1829 w 3132"/>
                  <a:gd name="T31" fmla="*/ 62 h 1458"/>
                  <a:gd name="T32" fmla="*/ 1705 w 3132"/>
                  <a:gd name="T33" fmla="*/ 30 h 1458"/>
                  <a:gd name="T34" fmla="*/ 1612 w 3132"/>
                  <a:gd name="T35" fmla="*/ 0 h 1458"/>
                  <a:gd name="T36" fmla="*/ 124 w 3132"/>
                  <a:gd name="T37" fmla="*/ 0 h 1458"/>
                  <a:gd name="T38" fmla="*/ 93 w 3132"/>
                  <a:gd name="T39" fmla="*/ 93 h 1458"/>
                  <a:gd name="T40" fmla="*/ 32 w 3132"/>
                  <a:gd name="T41" fmla="*/ 30 h 1458"/>
                  <a:gd name="T42" fmla="*/ 32 w 3132"/>
                  <a:gd name="T43" fmla="*/ 93 h 1458"/>
                  <a:gd name="T44" fmla="*/ 32 w 3132"/>
                  <a:gd name="T45" fmla="*/ 248 h 1458"/>
                  <a:gd name="T46" fmla="*/ 0 w 3132"/>
                  <a:gd name="T47" fmla="*/ 402 h 1458"/>
                  <a:gd name="T48" fmla="*/ 32 w 3132"/>
                  <a:gd name="T49" fmla="*/ 558 h 1458"/>
                  <a:gd name="T50" fmla="*/ 93 w 3132"/>
                  <a:gd name="T51" fmla="*/ 650 h 1458"/>
                  <a:gd name="T52" fmla="*/ 186 w 3132"/>
                  <a:gd name="T53" fmla="*/ 650 h 1458"/>
                  <a:gd name="T54" fmla="*/ 217 w 3132"/>
                  <a:gd name="T55" fmla="*/ 867 h 1458"/>
                  <a:gd name="T56" fmla="*/ 310 w 3132"/>
                  <a:gd name="T57" fmla="*/ 898 h 1458"/>
                  <a:gd name="T58" fmla="*/ 465 w 3132"/>
                  <a:gd name="T59" fmla="*/ 991 h 1458"/>
                  <a:gd name="T60" fmla="*/ 496 w 3132"/>
                  <a:gd name="T61" fmla="*/ 961 h 1458"/>
                  <a:gd name="T62" fmla="*/ 589 w 3132"/>
                  <a:gd name="T63" fmla="*/ 991 h 1458"/>
                  <a:gd name="T64" fmla="*/ 837 w 3132"/>
                  <a:gd name="T65" fmla="*/ 1085 h 1458"/>
                  <a:gd name="T66" fmla="*/ 930 w 3132"/>
                  <a:gd name="T67" fmla="*/ 1022 h 1458"/>
                  <a:gd name="T68" fmla="*/ 1116 w 3132"/>
                  <a:gd name="T69" fmla="*/ 1178 h 1458"/>
                  <a:gd name="T70" fmla="*/ 1147 w 3132"/>
                  <a:gd name="T71" fmla="*/ 1209 h 1458"/>
                  <a:gd name="T72" fmla="*/ 1271 w 3132"/>
                  <a:gd name="T73" fmla="*/ 1178 h 1458"/>
                  <a:gd name="T74" fmla="*/ 1395 w 3132"/>
                  <a:gd name="T75" fmla="*/ 1363 h 1458"/>
                  <a:gd name="T76" fmla="*/ 1426 w 3132"/>
                  <a:gd name="T77" fmla="*/ 1394 h 1458"/>
                  <a:gd name="T78" fmla="*/ 1519 w 3132"/>
                  <a:gd name="T79" fmla="*/ 1270 h 1458"/>
                  <a:gd name="T80" fmla="*/ 1705 w 3132"/>
                  <a:gd name="T81" fmla="*/ 1178 h 1458"/>
                  <a:gd name="T82" fmla="*/ 2015 w 3132"/>
                  <a:gd name="T83" fmla="*/ 1146 h 1458"/>
                  <a:gd name="T84" fmla="*/ 2108 w 3132"/>
                  <a:gd name="T85" fmla="*/ 1146 h 1458"/>
                  <a:gd name="T86" fmla="*/ 2170 w 3132"/>
                  <a:gd name="T87" fmla="*/ 1178 h 1458"/>
                  <a:gd name="T88" fmla="*/ 2294 w 3132"/>
                  <a:gd name="T89" fmla="*/ 1209 h 1458"/>
                  <a:gd name="T90" fmla="*/ 2325 w 3132"/>
                  <a:gd name="T91" fmla="*/ 1333 h 1458"/>
                  <a:gd name="T92" fmla="*/ 2418 w 3132"/>
                  <a:gd name="T93" fmla="*/ 1457 h 1458"/>
                  <a:gd name="T94" fmla="*/ 2356 w 3132"/>
                  <a:gd name="T95" fmla="*/ 1178 h 1458"/>
                  <a:gd name="T96" fmla="*/ 2510 w 3132"/>
                  <a:gd name="T97" fmla="*/ 930 h 1458"/>
                  <a:gd name="T98" fmla="*/ 2604 w 3132"/>
                  <a:gd name="T99" fmla="*/ 837 h 1458"/>
                  <a:gd name="T100" fmla="*/ 2604 w 3132"/>
                  <a:gd name="T101" fmla="*/ 743 h 1458"/>
                  <a:gd name="T102" fmla="*/ 2573 w 3132"/>
                  <a:gd name="T103" fmla="*/ 619 h 1458"/>
                  <a:gd name="T104" fmla="*/ 2666 w 3132"/>
                  <a:gd name="T105" fmla="*/ 526 h 1458"/>
                  <a:gd name="T106" fmla="*/ 2759 w 3132"/>
                  <a:gd name="T107" fmla="*/ 526 h 1458"/>
                  <a:gd name="T108" fmla="*/ 2759 w 3132"/>
                  <a:gd name="T109" fmla="*/ 465 h 1458"/>
                  <a:gd name="T110" fmla="*/ 2914 w 3132"/>
                  <a:gd name="T111" fmla="*/ 434 h 1458"/>
                  <a:gd name="T112" fmla="*/ 2975 w 3132"/>
                  <a:gd name="T113" fmla="*/ 278 h 1458"/>
                  <a:gd name="T114" fmla="*/ 3069 w 3132"/>
                  <a:gd name="T115" fmla="*/ 217 h 1458"/>
                  <a:gd name="T116" fmla="*/ 3131 w 3132"/>
                  <a:gd name="T117" fmla="*/ 217 h 1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32" h="1458">
                    <a:moveTo>
                      <a:pt x="3099" y="217"/>
                    </a:moveTo>
                    <a:lnTo>
                      <a:pt x="3099" y="217"/>
                    </a:lnTo>
                    <a:lnTo>
                      <a:pt x="3099" y="186"/>
                    </a:lnTo>
                    <a:cubicBezTo>
                      <a:pt x="3099" y="186"/>
                      <a:pt x="3099" y="186"/>
                      <a:pt x="3099" y="154"/>
                    </a:cubicBezTo>
                    <a:lnTo>
                      <a:pt x="3099" y="154"/>
                    </a:lnTo>
                    <a:lnTo>
                      <a:pt x="3099" y="124"/>
                    </a:lnTo>
                    <a:cubicBezTo>
                      <a:pt x="3099" y="124"/>
                      <a:pt x="3099" y="124"/>
                      <a:pt x="3099" y="93"/>
                    </a:cubicBezTo>
                    <a:lnTo>
                      <a:pt x="3099" y="93"/>
                    </a:lnTo>
                    <a:lnTo>
                      <a:pt x="3099" y="93"/>
                    </a:lnTo>
                    <a:lnTo>
                      <a:pt x="3099" y="93"/>
                    </a:lnTo>
                    <a:lnTo>
                      <a:pt x="3069" y="93"/>
                    </a:lnTo>
                    <a:lnTo>
                      <a:pt x="3069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lnTo>
                      <a:pt x="3038" y="93"/>
                    </a:lnTo>
                    <a:cubicBezTo>
                      <a:pt x="3038" y="93"/>
                      <a:pt x="3038" y="124"/>
                      <a:pt x="3007" y="124"/>
                    </a:cubicBezTo>
                    <a:lnTo>
                      <a:pt x="3007" y="124"/>
                    </a:lnTo>
                    <a:lnTo>
                      <a:pt x="3007" y="124"/>
                    </a:lnTo>
                    <a:cubicBezTo>
                      <a:pt x="3007" y="124"/>
                      <a:pt x="3007" y="124"/>
                      <a:pt x="3007" y="154"/>
                    </a:cubicBezTo>
                    <a:lnTo>
                      <a:pt x="3007" y="154"/>
                    </a:lnTo>
                    <a:lnTo>
                      <a:pt x="2975" y="217"/>
                    </a:lnTo>
                    <a:lnTo>
                      <a:pt x="2975" y="217"/>
                    </a:lnTo>
                    <a:cubicBezTo>
                      <a:pt x="2945" y="217"/>
                      <a:pt x="2945" y="217"/>
                      <a:pt x="2945" y="217"/>
                    </a:cubicBezTo>
                    <a:cubicBezTo>
                      <a:pt x="2945" y="217"/>
                      <a:pt x="2945" y="217"/>
                      <a:pt x="2914" y="217"/>
                    </a:cubicBezTo>
                    <a:cubicBezTo>
                      <a:pt x="2914" y="248"/>
                      <a:pt x="2914" y="248"/>
                      <a:pt x="2883" y="248"/>
                    </a:cubicBezTo>
                    <a:lnTo>
                      <a:pt x="2883" y="248"/>
                    </a:lnTo>
                    <a:cubicBezTo>
                      <a:pt x="2851" y="248"/>
                      <a:pt x="2821" y="248"/>
                      <a:pt x="2790" y="248"/>
                    </a:cubicBezTo>
                    <a:cubicBezTo>
                      <a:pt x="2759" y="248"/>
                      <a:pt x="2727" y="248"/>
                      <a:pt x="2727" y="248"/>
                    </a:cubicBezTo>
                    <a:cubicBezTo>
                      <a:pt x="2666" y="278"/>
                      <a:pt x="2666" y="278"/>
                      <a:pt x="2666" y="278"/>
                    </a:cubicBezTo>
                    <a:cubicBezTo>
                      <a:pt x="2666" y="310"/>
                      <a:pt x="2635" y="341"/>
                      <a:pt x="2635" y="341"/>
                    </a:cubicBezTo>
                    <a:cubicBezTo>
                      <a:pt x="2635" y="371"/>
                      <a:pt x="2635" y="371"/>
                      <a:pt x="2604" y="371"/>
                    </a:cubicBezTo>
                    <a:cubicBezTo>
                      <a:pt x="2573" y="371"/>
                      <a:pt x="2573" y="371"/>
                      <a:pt x="2573" y="371"/>
                    </a:cubicBezTo>
                    <a:cubicBezTo>
                      <a:pt x="2542" y="371"/>
                      <a:pt x="2542" y="371"/>
                      <a:pt x="2542" y="371"/>
                    </a:cubicBezTo>
                    <a:cubicBezTo>
                      <a:pt x="2542" y="371"/>
                      <a:pt x="2542" y="371"/>
                      <a:pt x="2510" y="371"/>
                    </a:cubicBezTo>
                    <a:cubicBezTo>
                      <a:pt x="2510" y="402"/>
                      <a:pt x="2510" y="402"/>
                      <a:pt x="2480" y="434"/>
                    </a:cubicBezTo>
                    <a:cubicBezTo>
                      <a:pt x="2449" y="434"/>
                      <a:pt x="2325" y="495"/>
                      <a:pt x="2325" y="495"/>
                    </a:cubicBezTo>
                    <a:lnTo>
                      <a:pt x="2325" y="495"/>
                    </a:lnTo>
                    <a:cubicBezTo>
                      <a:pt x="2294" y="495"/>
                      <a:pt x="2294" y="465"/>
                      <a:pt x="2294" y="465"/>
                    </a:cubicBezTo>
                    <a:lnTo>
                      <a:pt x="2294" y="465"/>
                    </a:lnTo>
                    <a:cubicBezTo>
                      <a:pt x="2263" y="465"/>
                      <a:pt x="2232" y="402"/>
                      <a:pt x="2232" y="402"/>
                    </a:cubicBezTo>
                    <a:cubicBezTo>
                      <a:pt x="2232" y="371"/>
                      <a:pt x="2232" y="371"/>
                      <a:pt x="2232" y="371"/>
                    </a:cubicBezTo>
                    <a:lnTo>
                      <a:pt x="2232" y="371"/>
                    </a:lnTo>
                    <a:lnTo>
                      <a:pt x="2263" y="341"/>
                    </a:lnTo>
                    <a:cubicBezTo>
                      <a:pt x="2263" y="341"/>
                      <a:pt x="2263" y="341"/>
                      <a:pt x="2232" y="341"/>
                    </a:cubicBezTo>
                    <a:lnTo>
                      <a:pt x="2232" y="341"/>
                    </a:lnTo>
                    <a:cubicBezTo>
                      <a:pt x="2201" y="310"/>
                      <a:pt x="2232" y="278"/>
                      <a:pt x="2232" y="278"/>
                    </a:cubicBezTo>
                    <a:cubicBezTo>
                      <a:pt x="2232" y="278"/>
                      <a:pt x="2232" y="278"/>
                      <a:pt x="2232" y="248"/>
                    </a:cubicBezTo>
                    <a:cubicBezTo>
                      <a:pt x="2232" y="248"/>
                      <a:pt x="2232" y="248"/>
                      <a:pt x="2232" y="217"/>
                    </a:cubicBezTo>
                    <a:cubicBezTo>
                      <a:pt x="2201" y="217"/>
                      <a:pt x="2201" y="217"/>
                      <a:pt x="2201" y="186"/>
                    </a:cubicBezTo>
                    <a:lnTo>
                      <a:pt x="2201" y="186"/>
                    </a:lnTo>
                    <a:cubicBezTo>
                      <a:pt x="2170" y="186"/>
                      <a:pt x="2170" y="217"/>
                      <a:pt x="2170" y="217"/>
                    </a:cubicBezTo>
                    <a:lnTo>
                      <a:pt x="2170" y="248"/>
                    </a:lnTo>
                    <a:cubicBezTo>
                      <a:pt x="2139" y="248"/>
                      <a:pt x="2139" y="248"/>
                      <a:pt x="2139" y="248"/>
                    </a:cubicBezTo>
                    <a:lnTo>
                      <a:pt x="2139" y="248"/>
                    </a:lnTo>
                    <a:lnTo>
                      <a:pt x="2139" y="278"/>
                    </a:lnTo>
                    <a:lnTo>
                      <a:pt x="2139" y="310"/>
                    </a:lnTo>
                    <a:cubicBezTo>
                      <a:pt x="2108" y="310"/>
                      <a:pt x="2108" y="310"/>
                      <a:pt x="2108" y="341"/>
                    </a:cubicBezTo>
                    <a:lnTo>
                      <a:pt x="2077" y="341"/>
                    </a:lnTo>
                    <a:cubicBezTo>
                      <a:pt x="2077" y="371"/>
                      <a:pt x="2046" y="371"/>
                      <a:pt x="2046" y="371"/>
                    </a:cubicBezTo>
                    <a:lnTo>
                      <a:pt x="2046" y="371"/>
                    </a:lnTo>
                    <a:cubicBezTo>
                      <a:pt x="2015" y="341"/>
                      <a:pt x="2015" y="341"/>
                      <a:pt x="2015" y="341"/>
                    </a:cubicBezTo>
                    <a:cubicBezTo>
                      <a:pt x="2015" y="217"/>
                      <a:pt x="2015" y="217"/>
                      <a:pt x="2015" y="217"/>
                    </a:cubicBezTo>
                    <a:cubicBezTo>
                      <a:pt x="2108" y="154"/>
                      <a:pt x="2108" y="154"/>
                      <a:pt x="2108" y="154"/>
                    </a:cubicBezTo>
                    <a:cubicBezTo>
                      <a:pt x="2077" y="154"/>
                      <a:pt x="2077" y="154"/>
                      <a:pt x="2077" y="154"/>
                    </a:cubicBezTo>
                    <a:cubicBezTo>
                      <a:pt x="2046" y="154"/>
                      <a:pt x="2046" y="154"/>
                      <a:pt x="2046" y="154"/>
                    </a:cubicBezTo>
                    <a:cubicBezTo>
                      <a:pt x="2015" y="124"/>
                      <a:pt x="2015" y="124"/>
                      <a:pt x="2015" y="124"/>
                    </a:cubicBezTo>
                    <a:lnTo>
                      <a:pt x="1984" y="124"/>
                    </a:lnTo>
                    <a:lnTo>
                      <a:pt x="1922" y="154"/>
                    </a:lnTo>
                    <a:cubicBezTo>
                      <a:pt x="1922" y="186"/>
                      <a:pt x="1891" y="186"/>
                      <a:pt x="1891" y="186"/>
                    </a:cubicBezTo>
                    <a:cubicBezTo>
                      <a:pt x="1891" y="186"/>
                      <a:pt x="1891" y="186"/>
                      <a:pt x="1860" y="186"/>
                    </a:cubicBezTo>
                    <a:cubicBezTo>
                      <a:pt x="1860" y="154"/>
                      <a:pt x="1860" y="154"/>
                      <a:pt x="1860" y="154"/>
                    </a:cubicBezTo>
                    <a:cubicBezTo>
                      <a:pt x="1829" y="154"/>
                      <a:pt x="1798" y="154"/>
                      <a:pt x="1798" y="154"/>
                    </a:cubicBezTo>
                    <a:cubicBezTo>
                      <a:pt x="1736" y="124"/>
                      <a:pt x="1736" y="124"/>
                      <a:pt x="1736" y="124"/>
                    </a:cubicBezTo>
                    <a:cubicBezTo>
                      <a:pt x="1798" y="93"/>
                      <a:pt x="1798" y="93"/>
                      <a:pt x="1798" y="93"/>
                    </a:cubicBezTo>
                    <a:cubicBezTo>
                      <a:pt x="1798" y="93"/>
                      <a:pt x="1829" y="62"/>
                      <a:pt x="1860" y="62"/>
                    </a:cubicBezTo>
                    <a:cubicBezTo>
                      <a:pt x="1860" y="62"/>
                      <a:pt x="1860" y="30"/>
                      <a:pt x="1829" y="30"/>
                    </a:cubicBezTo>
                    <a:lnTo>
                      <a:pt x="1829" y="62"/>
                    </a:lnTo>
                    <a:lnTo>
                      <a:pt x="1829" y="62"/>
                    </a:lnTo>
                    <a:lnTo>
                      <a:pt x="1829" y="62"/>
                    </a:lnTo>
                    <a:cubicBezTo>
                      <a:pt x="1798" y="62"/>
                      <a:pt x="1798" y="30"/>
                      <a:pt x="1798" y="30"/>
                    </a:cubicBezTo>
                    <a:cubicBezTo>
                      <a:pt x="1767" y="30"/>
                      <a:pt x="1736" y="0"/>
                      <a:pt x="1736" y="0"/>
                    </a:cubicBezTo>
                    <a:lnTo>
                      <a:pt x="1736" y="0"/>
                    </a:lnTo>
                    <a:cubicBezTo>
                      <a:pt x="1705" y="0"/>
                      <a:pt x="1705" y="30"/>
                      <a:pt x="1705" y="30"/>
                    </a:cubicBezTo>
                    <a:lnTo>
                      <a:pt x="1705" y="30"/>
                    </a:lnTo>
                    <a:cubicBezTo>
                      <a:pt x="1705" y="30"/>
                      <a:pt x="1705" y="30"/>
                      <a:pt x="1674" y="30"/>
                    </a:cubicBezTo>
                    <a:lnTo>
                      <a:pt x="1674" y="30"/>
                    </a:lnTo>
                    <a:cubicBezTo>
                      <a:pt x="1674" y="30"/>
                      <a:pt x="1643" y="0"/>
                      <a:pt x="1612" y="0"/>
                    </a:cubicBez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2" y="0"/>
                      <a:pt x="1612" y="0"/>
                      <a:pt x="1581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0"/>
                    </a:lnTo>
                    <a:cubicBezTo>
                      <a:pt x="124" y="0"/>
                      <a:pt x="124" y="0"/>
                      <a:pt x="124" y="30"/>
                    </a:cubicBezTo>
                    <a:lnTo>
                      <a:pt x="124" y="62"/>
                    </a:lnTo>
                    <a:lnTo>
                      <a:pt x="124" y="62"/>
                    </a:lnTo>
                    <a:cubicBezTo>
                      <a:pt x="124" y="93"/>
                      <a:pt x="124" y="93"/>
                      <a:pt x="93" y="93"/>
                    </a:cubicBezTo>
                    <a:lnTo>
                      <a:pt x="93" y="93"/>
                    </a:lnTo>
                    <a:lnTo>
                      <a:pt x="93" y="93"/>
                    </a:lnTo>
                    <a:lnTo>
                      <a:pt x="93" y="93"/>
                    </a:lnTo>
                    <a:cubicBezTo>
                      <a:pt x="62" y="93"/>
                      <a:pt x="62" y="93"/>
                      <a:pt x="62" y="62"/>
                    </a:cubicBezTo>
                    <a:lnTo>
                      <a:pt x="62" y="62"/>
                    </a:lnTo>
                    <a:cubicBezTo>
                      <a:pt x="32" y="62"/>
                      <a:pt x="32" y="30"/>
                      <a:pt x="32" y="30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32" y="30"/>
                      <a:pt x="32" y="62"/>
                      <a:pt x="32" y="62"/>
                    </a:cubicBezTo>
                    <a:lnTo>
                      <a:pt x="32" y="62"/>
                    </a:lnTo>
                    <a:cubicBezTo>
                      <a:pt x="32" y="62"/>
                      <a:pt x="32" y="62"/>
                      <a:pt x="32" y="93"/>
                    </a:cubicBezTo>
                    <a:lnTo>
                      <a:pt x="62" y="93"/>
                    </a:lnTo>
                    <a:cubicBezTo>
                      <a:pt x="62" y="124"/>
                      <a:pt x="32" y="124"/>
                      <a:pt x="32" y="124"/>
                    </a:cubicBezTo>
                    <a:lnTo>
                      <a:pt x="32" y="124"/>
                    </a:lnTo>
                    <a:cubicBezTo>
                      <a:pt x="32" y="154"/>
                      <a:pt x="32" y="186"/>
                      <a:pt x="32" y="248"/>
                    </a:cubicBezTo>
                    <a:lnTo>
                      <a:pt x="32" y="248"/>
                    </a:lnTo>
                    <a:cubicBezTo>
                      <a:pt x="32" y="278"/>
                      <a:pt x="32" y="310"/>
                      <a:pt x="32" y="310"/>
                    </a:cubicBezTo>
                    <a:cubicBezTo>
                      <a:pt x="0" y="341"/>
                      <a:pt x="0" y="341"/>
                      <a:pt x="0" y="371"/>
                    </a:cubicBezTo>
                    <a:lnTo>
                      <a:pt x="0" y="371"/>
                    </a:lnTo>
                    <a:lnTo>
                      <a:pt x="0" y="371"/>
                    </a:lnTo>
                    <a:lnTo>
                      <a:pt x="0" y="402"/>
                    </a:lnTo>
                    <a:cubicBezTo>
                      <a:pt x="32" y="434"/>
                      <a:pt x="32" y="465"/>
                      <a:pt x="32" y="465"/>
                    </a:cubicBezTo>
                    <a:cubicBezTo>
                      <a:pt x="32" y="465"/>
                      <a:pt x="32" y="495"/>
                      <a:pt x="0" y="495"/>
                    </a:cubicBezTo>
                    <a:lnTo>
                      <a:pt x="0" y="495"/>
                    </a:lnTo>
                    <a:cubicBezTo>
                      <a:pt x="32" y="495"/>
                      <a:pt x="32" y="526"/>
                      <a:pt x="32" y="526"/>
                    </a:cubicBezTo>
                    <a:cubicBezTo>
                      <a:pt x="32" y="526"/>
                      <a:pt x="32" y="526"/>
                      <a:pt x="32" y="558"/>
                    </a:cubicBezTo>
                    <a:cubicBezTo>
                      <a:pt x="62" y="558"/>
                      <a:pt x="62" y="558"/>
                      <a:pt x="62" y="589"/>
                    </a:cubicBezTo>
                    <a:cubicBezTo>
                      <a:pt x="62" y="589"/>
                      <a:pt x="32" y="589"/>
                      <a:pt x="62" y="589"/>
                    </a:cubicBezTo>
                    <a:lnTo>
                      <a:pt x="62" y="589"/>
                    </a:lnTo>
                    <a:cubicBezTo>
                      <a:pt x="62" y="619"/>
                      <a:pt x="62" y="619"/>
                      <a:pt x="62" y="619"/>
                    </a:cubicBezTo>
                    <a:cubicBezTo>
                      <a:pt x="93" y="650"/>
                      <a:pt x="93" y="650"/>
                      <a:pt x="93" y="650"/>
                    </a:cubicBezTo>
                    <a:lnTo>
                      <a:pt x="93" y="650"/>
                    </a:lnTo>
                    <a:cubicBezTo>
                      <a:pt x="124" y="650"/>
                      <a:pt x="124" y="650"/>
                      <a:pt x="124" y="650"/>
                    </a:cubicBezTo>
                    <a:lnTo>
                      <a:pt x="156" y="650"/>
                    </a:lnTo>
                    <a:lnTo>
                      <a:pt x="156" y="650"/>
                    </a:lnTo>
                    <a:lnTo>
                      <a:pt x="186" y="650"/>
                    </a:lnTo>
                    <a:cubicBezTo>
                      <a:pt x="186" y="682"/>
                      <a:pt x="186" y="682"/>
                      <a:pt x="156" y="713"/>
                    </a:cubicBezTo>
                    <a:cubicBezTo>
                      <a:pt x="156" y="713"/>
                      <a:pt x="156" y="713"/>
                      <a:pt x="156" y="743"/>
                    </a:cubicBezTo>
                    <a:cubicBezTo>
                      <a:pt x="156" y="743"/>
                      <a:pt x="156" y="743"/>
                      <a:pt x="156" y="774"/>
                    </a:cubicBezTo>
                    <a:lnTo>
                      <a:pt x="186" y="806"/>
                    </a:lnTo>
                    <a:cubicBezTo>
                      <a:pt x="217" y="837"/>
                      <a:pt x="217" y="837"/>
                      <a:pt x="217" y="867"/>
                    </a:cubicBezTo>
                    <a:lnTo>
                      <a:pt x="217" y="867"/>
                    </a:lnTo>
                    <a:cubicBezTo>
                      <a:pt x="248" y="867"/>
                      <a:pt x="248" y="867"/>
                      <a:pt x="280" y="867"/>
                    </a:cubicBezTo>
                    <a:lnTo>
                      <a:pt x="280" y="867"/>
                    </a:lnTo>
                    <a:lnTo>
                      <a:pt x="310" y="898"/>
                    </a:lnTo>
                    <a:lnTo>
                      <a:pt x="310" y="898"/>
                    </a:lnTo>
                    <a:cubicBezTo>
                      <a:pt x="341" y="898"/>
                      <a:pt x="341" y="898"/>
                      <a:pt x="372" y="930"/>
                    </a:cubicBezTo>
                    <a:cubicBezTo>
                      <a:pt x="372" y="930"/>
                      <a:pt x="372" y="961"/>
                      <a:pt x="404" y="961"/>
                    </a:cubicBezTo>
                    <a:cubicBezTo>
                      <a:pt x="404" y="961"/>
                      <a:pt x="404" y="961"/>
                      <a:pt x="404" y="991"/>
                    </a:cubicBezTo>
                    <a:lnTo>
                      <a:pt x="404" y="991"/>
                    </a:lnTo>
                    <a:cubicBezTo>
                      <a:pt x="434" y="991"/>
                      <a:pt x="434" y="991"/>
                      <a:pt x="465" y="991"/>
                    </a:cubicBezTo>
                    <a:lnTo>
                      <a:pt x="465" y="991"/>
                    </a:lnTo>
                    <a:cubicBezTo>
                      <a:pt x="465" y="991"/>
                      <a:pt x="496" y="991"/>
                      <a:pt x="496" y="961"/>
                    </a:cubicBezTo>
                    <a:lnTo>
                      <a:pt x="496" y="961"/>
                    </a:lnTo>
                    <a:lnTo>
                      <a:pt x="496" y="961"/>
                    </a:lnTo>
                    <a:lnTo>
                      <a:pt x="496" y="961"/>
                    </a:lnTo>
                    <a:cubicBezTo>
                      <a:pt x="528" y="961"/>
                      <a:pt x="528" y="991"/>
                      <a:pt x="528" y="991"/>
                    </a:cubicBezTo>
                    <a:lnTo>
                      <a:pt x="528" y="991"/>
                    </a:lnTo>
                    <a:cubicBezTo>
                      <a:pt x="558" y="991"/>
                      <a:pt x="558" y="991"/>
                      <a:pt x="558" y="991"/>
                    </a:cubicBezTo>
                    <a:lnTo>
                      <a:pt x="558" y="991"/>
                    </a:lnTo>
                    <a:cubicBezTo>
                      <a:pt x="558" y="991"/>
                      <a:pt x="558" y="991"/>
                      <a:pt x="589" y="991"/>
                    </a:cubicBezTo>
                    <a:cubicBezTo>
                      <a:pt x="589" y="1022"/>
                      <a:pt x="620" y="1022"/>
                      <a:pt x="652" y="1022"/>
                    </a:cubicBezTo>
                    <a:cubicBezTo>
                      <a:pt x="682" y="1054"/>
                      <a:pt x="713" y="1054"/>
                      <a:pt x="744" y="1054"/>
                    </a:cubicBezTo>
                    <a:cubicBezTo>
                      <a:pt x="744" y="1054"/>
                      <a:pt x="744" y="1085"/>
                      <a:pt x="776" y="1085"/>
                    </a:cubicBezTo>
                    <a:lnTo>
                      <a:pt x="776" y="1085"/>
                    </a:lnTo>
                    <a:cubicBezTo>
                      <a:pt x="806" y="1085"/>
                      <a:pt x="806" y="1085"/>
                      <a:pt x="837" y="1085"/>
                    </a:cubicBezTo>
                    <a:cubicBezTo>
                      <a:pt x="837" y="1085"/>
                      <a:pt x="837" y="1085"/>
                      <a:pt x="868" y="1085"/>
                    </a:cubicBezTo>
                    <a:cubicBezTo>
                      <a:pt x="837" y="1022"/>
                      <a:pt x="837" y="1022"/>
                      <a:pt x="837" y="1022"/>
                    </a:cubicBezTo>
                    <a:cubicBezTo>
                      <a:pt x="868" y="1022"/>
                      <a:pt x="868" y="1022"/>
                      <a:pt x="868" y="1022"/>
                    </a:cubicBezTo>
                    <a:lnTo>
                      <a:pt x="868" y="1022"/>
                    </a:lnTo>
                    <a:cubicBezTo>
                      <a:pt x="868" y="1022"/>
                      <a:pt x="900" y="1022"/>
                      <a:pt x="930" y="1022"/>
                    </a:cubicBezTo>
                    <a:lnTo>
                      <a:pt x="930" y="1022"/>
                    </a:lnTo>
                    <a:cubicBezTo>
                      <a:pt x="930" y="1022"/>
                      <a:pt x="930" y="1022"/>
                      <a:pt x="961" y="1022"/>
                    </a:cubicBezTo>
                    <a:cubicBezTo>
                      <a:pt x="961" y="1022"/>
                      <a:pt x="961" y="1022"/>
                      <a:pt x="992" y="1054"/>
                    </a:cubicBezTo>
                    <a:lnTo>
                      <a:pt x="1054" y="1085"/>
                    </a:lnTo>
                    <a:cubicBezTo>
                      <a:pt x="1054" y="1115"/>
                      <a:pt x="1085" y="1146"/>
                      <a:pt x="1116" y="1178"/>
                    </a:cubicBezTo>
                    <a:lnTo>
                      <a:pt x="1116" y="1178"/>
                    </a:lnTo>
                    <a:cubicBezTo>
                      <a:pt x="1116" y="1178"/>
                      <a:pt x="1116" y="1209"/>
                      <a:pt x="1147" y="1209"/>
                    </a:cubicBez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lnTo>
                      <a:pt x="1147" y="1209"/>
                    </a:lnTo>
                    <a:cubicBezTo>
                      <a:pt x="1178" y="1178"/>
                      <a:pt x="1178" y="1178"/>
                      <a:pt x="1209" y="1146"/>
                    </a:cubicBezTo>
                    <a:lnTo>
                      <a:pt x="1209" y="1146"/>
                    </a:lnTo>
                    <a:cubicBezTo>
                      <a:pt x="1240" y="1146"/>
                      <a:pt x="1240" y="1146"/>
                      <a:pt x="1240" y="1178"/>
                    </a:cubicBezTo>
                    <a:cubicBezTo>
                      <a:pt x="1271" y="1178"/>
                      <a:pt x="1271" y="1178"/>
                      <a:pt x="1271" y="1178"/>
                    </a:cubicBezTo>
                    <a:cubicBezTo>
                      <a:pt x="1302" y="1178"/>
                      <a:pt x="1333" y="1239"/>
                      <a:pt x="1333" y="1270"/>
                    </a:cubicBezTo>
                    <a:lnTo>
                      <a:pt x="1364" y="1302"/>
                    </a:lnTo>
                    <a:cubicBezTo>
                      <a:pt x="1395" y="1333"/>
                      <a:pt x="1395" y="1363"/>
                      <a:pt x="1395" y="1363"/>
                    </a:cubicBezTo>
                    <a:lnTo>
                      <a:pt x="1395" y="1363"/>
                    </a:lnTo>
                    <a:lnTo>
                      <a:pt x="1395" y="1363"/>
                    </a:lnTo>
                    <a:lnTo>
                      <a:pt x="1395" y="1363"/>
                    </a:lnTo>
                    <a:cubicBezTo>
                      <a:pt x="1395" y="1363"/>
                      <a:pt x="1395" y="1363"/>
                      <a:pt x="1395" y="1394"/>
                    </a:cubicBezTo>
                    <a:cubicBezTo>
                      <a:pt x="1426" y="1394"/>
                      <a:pt x="1426" y="1394"/>
                      <a:pt x="1426" y="1394"/>
                    </a:cubicBez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lnTo>
                      <a:pt x="1426" y="1394"/>
                    </a:lnTo>
                    <a:cubicBezTo>
                      <a:pt x="1457" y="1394"/>
                      <a:pt x="1457" y="1394"/>
                      <a:pt x="1457" y="1394"/>
                    </a:cubicBezTo>
                    <a:cubicBezTo>
                      <a:pt x="1457" y="1363"/>
                      <a:pt x="1457" y="1333"/>
                      <a:pt x="1488" y="1302"/>
                    </a:cubicBezTo>
                    <a:cubicBezTo>
                      <a:pt x="1488" y="1302"/>
                      <a:pt x="1488" y="1302"/>
                      <a:pt x="1519" y="1270"/>
                    </a:cubicBezTo>
                    <a:cubicBezTo>
                      <a:pt x="1550" y="1239"/>
                      <a:pt x="1581" y="1239"/>
                      <a:pt x="1581" y="1239"/>
                    </a:cubicBezTo>
                    <a:cubicBezTo>
                      <a:pt x="1612" y="1209"/>
                      <a:pt x="1643" y="1178"/>
                      <a:pt x="1674" y="1178"/>
                    </a:cubicBezTo>
                    <a:cubicBezTo>
                      <a:pt x="1674" y="1146"/>
                      <a:pt x="1674" y="1146"/>
                      <a:pt x="1674" y="1146"/>
                    </a:cubicBezTo>
                    <a:cubicBezTo>
                      <a:pt x="1705" y="1178"/>
                      <a:pt x="1705" y="1178"/>
                      <a:pt x="1705" y="1178"/>
                    </a:cubicBezTo>
                    <a:lnTo>
                      <a:pt x="1705" y="1178"/>
                    </a:lnTo>
                    <a:cubicBezTo>
                      <a:pt x="1891" y="1146"/>
                      <a:pt x="1891" y="1146"/>
                      <a:pt x="1891" y="1146"/>
                    </a:cubicBezTo>
                    <a:cubicBezTo>
                      <a:pt x="1891" y="1146"/>
                      <a:pt x="1953" y="1115"/>
                      <a:pt x="1984" y="1115"/>
                    </a:cubicBezTo>
                    <a:cubicBezTo>
                      <a:pt x="1984" y="1115"/>
                      <a:pt x="1984" y="1115"/>
                      <a:pt x="2015" y="1146"/>
                    </a:cubicBezTo>
                    <a:lnTo>
                      <a:pt x="2015" y="1146"/>
                    </a:lnTo>
                    <a:lnTo>
                      <a:pt x="2015" y="1146"/>
                    </a:lnTo>
                    <a:lnTo>
                      <a:pt x="2046" y="1146"/>
                    </a:lnTo>
                    <a:cubicBezTo>
                      <a:pt x="2046" y="1146"/>
                      <a:pt x="2046" y="1115"/>
                      <a:pt x="2077" y="1115"/>
                    </a:cubicBezTo>
                    <a:cubicBezTo>
                      <a:pt x="2077" y="1115"/>
                      <a:pt x="2077" y="1115"/>
                      <a:pt x="2077" y="1146"/>
                    </a:cubicBezTo>
                    <a:cubicBezTo>
                      <a:pt x="2108" y="1146"/>
                      <a:pt x="2108" y="1146"/>
                      <a:pt x="2108" y="1146"/>
                    </a:cubicBezTo>
                    <a:lnTo>
                      <a:pt x="2108" y="1146"/>
                    </a:lnTo>
                    <a:lnTo>
                      <a:pt x="2108" y="1146"/>
                    </a:lnTo>
                    <a:cubicBezTo>
                      <a:pt x="2108" y="1146"/>
                      <a:pt x="2108" y="1146"/>
                      <a:pt x="2139" y="1146"/>
                    </a:cubicBezTo>
                    <a:cubicBezTo>
                      <a:pt x="2139" y="1146"/>
                      <a:pt x="2170" y="1146"/>
                      <a:pt x="2170" y="1178"/>
                    </a:cubicBezTo>
                    <a:lnTo>
                      <a:pt x="2170" y="1178"/>
                    </a:lnTo>
                    <a:lnTo>
                      <a:pt x="2170" y="1178"/>
                    </a:lnTo>
                    <a:cubicBezTo>
                      <a:pt x="2170" y="1178"/>
                      <a:pt x="2201" y="1178"/>
                      <a:pt x="2201" y="1146"/>
                    </a:cubicBezTo>
                    <a:cubicBezTo>
                      <a:pt x="2232" y="1146"/>
                      <a:pt x="2232" y="1146"/>
                      <a:pt x="2232" y="1146"/>
                    </a:cubicBezTo>
                    <a:lnTo>
                      <a:pt x="2232" y="1146"/>
                    </a:lnTo>
                    <a:cubicBezTo>
                      <a:pt x="2232" y="1178"/>
                      <a:pt x="2294" y="1209"/>
                      <a:pt x="2294" y="1209"/>
                    </a:cubicBezTo>
                    <a:lnTo>
                      <a:pt x="2294" y="1209"/>
                    </a:lnTo>
                    <a:cubicBezTo>
                      <a:pt x="2325" y="1239"/>
                      <a:pt x="2325" y="1270"/>
                      <a:pt x="2325" y="1302"/>
                    </a:cubicBezTo>
                    <a:lnTo>
                      <a:pt x="2325" y="1302"/>
                    </a:lnTo>
                    <a:lnTo>
                      <a:pt x="2325" y="1302"/>
                    </a:lnTo>
                    <a:cubicBezTo>
                      <a:pt x="2325" y="1333"/>
                      <a:pt x="2325" y="1333"/>
                      <a:pt x="2325" y="1333"/>
                    </a:cubicBezTo>
                    <a:lnTo>
                      <a:pt x="2325" y="1333"/>
                    </a:lnTo>
                    <a:lnTo>
                      <a:pt x="2325" y="1333"/>
                    </a:lnTo>
                    <a:cubicBezTo>
                      <a:pt x="2325" y="1333"/>
                      <a:pt x="2356" y="1333"/>
                      <a:pt x="2356" y="1363"/>
                    </a:cubicBezTo>
                    <a:cubicBezTo>
                      <a:pt x="2356" y="1394"/>
                      <a:pt x="2356" y="1394"/>
                      <a:pt x="2356" y="1394"/>
                    </a:cubicBezTo>
                    <a:cubicBezTo>
                      <a:pt x="2356" y="1426"/>
                      <a:pt x="2356" y="1426"/>
                      <a:pt x="2387" y="1457"/>
                    </a:cubicBezTo>
                    <a:cubicBezTo>
                      <a:pt x="2418" y="1457"/>
                      <a:pt x="2418" y="1457"/>
                      <a:pt x="2418" y="1457"/>
                    </a:cubicBezTo>
                    <a:cubicBezTo>
                      <a:pt x="2418" y="1426"/>
                      <a:pt x="2418" y="1394"/>
                      <a:pt x="2418" y="1394"/>
                    </a:cubicBezTo>
                    <a:lnTo>
                      <a:pt x="2418" y="1363"/>
                    </a:lnTo>
                    <a:cubicBezTo>
                      <a:pt x="2387" y="1333"/>
                      <a:pt x="2387" y="1302"/>
                      <a:pt x="2387" y="1302"/>
                    </a:cubicBezTo>
                    <a:cubicBezTo>
                      <a:pt x="2387" y="1302"/>
                      <a:pt x="2387" y="1270"/>
                      <a:pt x="2387" y="1239"/>
                    </a:cubicBezTo>
                    <a:cubicBezTo>
                      <a:pt x="2356" y="1209"/>
                      <a:pt x="2356" y="1209"/>
                      <a:pt x="2356" y="1178"/>
                    </a:cubicBezTo>
                    <a:cubicBezTo>
                      <a:pt x="2325" y="1146"/>
                      <a:pt x="2356" y="1085"/>
                      <a:pt x="2356" y="1054"/>
                    </a:cubicBezTo>
                    <a:lnTo>
                      <a:pt x="2356" y="1054"/>
                    </a:lnTo>
                    <a:cubicBezTo>
                      <a:pt x="2356" y="1022"/>
                      <a:pt x="2418" y="991"/>
                      <a:pt x="2449" y="961"/>
                    </a:cubicBezTo>
                    <a:lnTo>
                      <a:pt x="2449" y="961"/>
                    </a:lnTo>
                    <a:cubicBezTo>
                      <a:pt x="2480" y="961"/>
                      <a:pt x="2480" y="930"/>
                      <a:pt x="2510" y="930"/>
                    </a:cubicBezTo>
                    <a:cubicBezTo>
                      <a:pt x="2510" y="898"/>
                      <a:pt x="2510" y="898"/>
                      <a:pt x="2542" y="898"/>
                    </a:cubicBezTo>
                    <a:cubicBezTo>
                      <a:pt x="2542" y="867"/>
                      <a:pt x="2573" y="867"/>
                      <a:pt x="2604" y="867"/>
                    </a:cubicBezTo>
                    <a:cubicBezTo>
                      <a:pt x="2604" y="867"/>
                      <a:pt x="2604" y="867"/>
                      <a:pt x="2604" y="837"/>
                    </a:cubicBezTo>
                    <a:lnTo>
                      <a:pt x="2604" y="837"/>
                    </a:lnTo>
                    <a:lnTo>
                      <a:pt x="2604" y="837"/>
                    </a:lnTo>
                    <a:cubicBezTo>
                      <a:pt x="2604" y="806"/>
                      <a:pt x="2604" y="806"/>
                      <a:pt x="2604" y="806"/>
                    </a:cubicBezTo>
                    <a:lnTo>
                      <a:pt x="2604" y="806"/>
                    </a:lnTo>
                    <a:cubicBezTo>
                      <a:pt x="2604" y="774"/>
                      <a:pt x="2604" y="774"/>
                      <a:pt x="2635" y="743"/>
                    </a:cubicBezTo>
                    <a:cubicBezTo>
                      <a:pt x="2635" y="743"/>
                      <a:pt x="2635" y="743"/>
                      <a:pt x="2604" y="743"/>
                    </a:cubicBezTo>
                    <a:lnTo>
                      <a:pt x="2604" y="743"/>
                    </a:lnTo>
                    <a:lnTo>
                      <a:pt x="2573" y="713"/>
                    </a:lnTo>
                    <a:cubicBezTo>
                      <a:pt x="2573" y="682"/>
                      <a:pt x="2604" y="682"/>
                      <a:pt x="2604" y="682"/>
                    </a:cubicBezTo>
                    <a:lnTo>
                      <a:pt x="2604" y="682"/>
                    </a:lnTo>
                    <a:cubicBezTo>
                      <a:pt x="2573" y="650"/>
                      <a:pt x="2573" y="619"/>
                      <a:pt x="2573" y="619"/>
                    </a:cubicBezTo>
                    <a:lnTo>
                      <a:pt x="2573" y="619"/>
                    </a:lnTo>
                    <a:cubicBezTo>
                      <a:pt x="2573" y="589"/>
                      <a:pt x="2604" y="589"/>
                      <a:pt x="2604" y="589"/>
                    </a:cubicBezTo>
                    <a:lnTo>
                      <a:pt x="2604" y="589"/>
                    </a:lnTo>
                    <a:cubicBezTo>
                      <a:pt x="2604" y="589"/>
                      <a:pt x="2604" y="558"/>
                      <a:pt x="2635" y="558"/>
                    </a:cubicBezTo>
                    <a:lnTo>
                      <a:pt x="2666" y="526"/>
                    </a:lnTo>
                    <a:lnTo>
                      <a:pt x="2666" y="526"/>
                    </a:lnTo>
                    <a:lnTo>
                      <a:pt x="2666" y="526"/>
                    </a:lnTo>
                    <a:cubicBezTo>
                      <a:pt x="2697" y="495"/>
                      <a:pt x="2697" y="495"/>
                      <a:pt x="2727" y="495"/>
                    </a:cubicBezTo>
                    <a:cubicBezTo>
                      <a:pt x="2727" y="495"/>
                      <a:pt x="2727" y="495"/>
                      <a:pt x="2727" y="526"/>
                    </a:cubicBezTo>
                    <a:cubicBezTo>
                      <a:pt x="2759" y="526"/>
                      <a:pt x="2759" y="526"/>
                      <a:pt x="2759" y="526"/>
                    </a:cubicBez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lnTo>
                      <a:pt x="2759" y="526"/>
                    </a:lnTo>
                    <a:cubicBezTo>
                      <a:pt x="2759" y="526"/>
                      <a:pt x="2727" y="495"/>
                      <a:pt x="2759" y="495"/>
                    </a:cubicBezTo>
                    <a:cubicBezTo>
                      <a:pt x="2759" y="465"/>
                      <a:pt x="2759" y="465"/>
                      <a:pt x="2759" y="465"/>
                    </a:cubicBezTo>
                    <a:lnTo>
                      <a:pt x="2790" y="465"/>
                    </a:lnTo>
                    <a:lnTo>
                      <a:pt x="2790" y="465"/>
                    </a:lnTo>
                    <a:lnTo>
                      <a:pt x="2790" y="434"/>
                    </a:lnTo>
                    <a:cubicBezTo>
                      <a:pt x="2821" y="434"/>
                      <a:pt x="2821" y="434"/>
                      <a:pt x="2883" y="434"/>
                    </a:cubicBezTo>
                    <a:cubicBezTo>
                      <a:pt x="2914" y="434"/>
                      <a:pt x="2914" y="434"/>
                      <a:pt x="2914" y="434"/>
                    </a:cubicBezTo>
                    <a:cubicBezTo>
                      <a:pt x="2914" y="434"/>
                      <a:pt x="2914" y="434"/>
                      <a:pt x="2914" y="402"/>
                    </a:cubicBezTo>
                    <a:lnTo>
                      <a:pt x="2914" y="402"/>
                    </a:lnTo>
                    <a:lnTo>
                      <a:pt x="2914" y="371"/>
                    </a:lnTo>
                    <a:cubicBezTo>
                      <a:pt x="2914" y="341"/>
                      <a:pt x="2914" y="341"/>
                      <a:pt x="2914" y="341"/>
                    </a:cubicBezTo>
                    <a:cubicBezTo>
                      <a:pt x="2945" y="310"/>
                      <a:pt x="2945" y="310"/>
                      <a:pt x="2975" y="278"/>
                    </a:cubicBezTo>
                    <a:lnTo>
                      <a:pt x="2975" y="278"/>
                    </a:lnTo>
                    <a:cubicBezTo>
                      <a:pt x="3007" y="278"/>
                      <a:pt x="3007" y="278"/>
                      <a:pt x="3007" y="278"/>
                    </a:cubicBezTo>
                    <a:cubicBezTo>
                      <a:pt x="3007" y="278"/>
                      <a:pt x="3038" y="278"/>
                      <a:pt x="3038" y="248"/>
                    </a:cubicBezTo>
                    <a:lnTo>
                      <a:pt x="3038" y="248"/>
                    </a:lnTo>
                    <a:cubicBezTo>
                      <a:pt x="3038" y="248"/>
                      <a:pt x="3038" y="217"/>
                      <a:pt x="3069" y="217"/>
                    </a:cubicBezTo>
                    <a:cubicBezTo>
                      <a:pt x="3069" y="217"/>
                      <a:pt x="3069" y="217"/>
                      <a:pt x="3099" y="217"/>
                    </a:cubicBezTo>
                    <a:lnTo>
                      <a:pt x="3099" y="248"/>
                    </a:lnTo>
                    <a:lnTo>
                      <a:pt x="3099" y="248"/>
                    </a:lnTo>
                    <a:cubicBezTo>
                      <a:pt x="3099" y="217"/>
                      <a:pt x="3099" y="217"/>
                      <a:pt x="3131" y="217"/>
                    </a:cubicBezTo>
                    <a:lnTo>
                      <a:pt x="3131" y="217"/>
                    </a:lnTo>
                    <a:lnTo>
                      <a:pt x="3131" y="217"/>
                    </a:lnTo>
                    <a:cubicBezTo>
                      <a:pt x="3131" y="217"/>
                      <a:pt x="3131" y="217"/>
                      <a:pt x="3099" y="217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/>
              </a:bodyPr>
              <a:lstStyle/>
              <a:p>
                <a:endParaRPr lang="en-US" dirty="0"/>
              </a:p>
            </p:txBody>
          </p:sp>
          <p:sp>
            <p:nvSpPr>
              <p:cNvPr id="222" name="Freeform 214">
                <a:extLst>
                  <a:ext uri="{FF2B5EF4-FFF2-40B4-BE49-F238E27FC236}">
                    <a16:creationId xmlns:a16="http://schemas.microsoft.com/office/drawing/2014/main" xmlns="" id="{92BC8138-939B-4514-9FA0-D1E99921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925" y="2327275"/>
                <a:ext cx="55563" cy="66675"/>
              </a:xfrm>
              <a:custGeom>
                <a:avLst/>
                <a:gdLst>
                  <a:gd name="T0" fmla="*/ 124 w 156"/>
                  <a:gd name="T1" fmla="*/ 0 h 187"/>
                  <a:gd name="T2" fmla="*/ 124 w 156"/>
                  <a:gd name="T3" fmla="*/ 0 h 187"/>
                  <a:gd name="T4" fmla="*/ 93 w 156"/>
                  <a:gd name="T5" fmla="*/ 0 h 187"/>
                  <a:gd name="T6" fmla="*/ 93 w 156"/>
                  <a:gd name="T7" fmla="*/ 0 h 187"/>
                  <a:gd name="T8" fmla="*/ 93 w 156"/>
                  <a:gd name="T9" fmla="*/ 0 h 187"/>
                  <a:gd name="T10" fmla="*/ 31 w 156"/>
                  <a:gd name="T11" fmla="*/ 31 h 187"/>
                  <a:gd name="T12" fmla="*/ 31 w 156"/>
                  <a:gd name="T13" fmla="*/ 31 h 187"/>
                  <a:gd name="T14" fmla="*/ 31 w 156"/>
                  <a:gd name="T15" fmla="*/ 31 h 187"/>
                  <a:gd name="T16" fmla="*/ 0 w 156"/>
                  <a:gd name="T17" fmla="*/ 94 h 187"/>
                  <a:gd name="T18" fmla="*/ 0 w 156"/>
                  <a:gd name="T19" fmla="*/ 94 h 187"/>
                  <a:gd name="T20" fmla="*/ 0 w 156"/>
                  <a:gd name="T21" fmla="*/ 124 h 187"/>
                  <a:gd name="T22" fmla="*/ 31 w 156"/>
                  <a:gd name="T23" fmla="*/ 155 h 187"/>
                  <a:gd name="T24" fmla="*/ 62 w 156"/>
                  <a:gd name="T25" fmla="*/ 155 h 187"/>
                  <a:gd name="T26" fmla="*/ 93 w 156"/>
                  <a:gd name="T27" fmla="*/ 155 h 187"/>
                  <a:gd name="T28" fmla="*/ 124 w 156"/>
                  <a:gd name="T29" fmla="*/ 155 h 187"/>
                  <a:gd name="T30" fmla="*/ 124 w 156"/>
                  <a:gd name="T31" fmla="*/ 155 h 187"/>
                  <a:gd name="T32" fmla="*/ 124 w 156"/>
                  <a:gd name="T33" fmla="*/ 155 h 187"/>
                  <a:gd name="T34" fmla="*/ 155 w 156"/>
                  <a:gd name="T35" fmla="*/ 186 h 187"/>
                  <a:gd name="T36" fmla="*/ 155 w 156"/>
                  <a:gd name="T37" fmla="*/ 155 h 187"/>
                  <a:gd name="T38" fmla="*/ 155 w 156"/>
                  <a:gd name="T39" fmla="*/ 62 h 187"/>
                  <a:gd name="T40" fmla="*/ 155 w 156"/>
                  <a:gd name="T41" fmla="*/ 62 h 187"/>
                  <a:gd name="T42" fmla="*/ 155 w 156"/>
                  <a:gd name="T43" fmla="*/ 0 h 187"/>
                  <a:gd name="T44" fmla="*/ 155 w 156"/>
                  <a:gd name="T45" fmla="*/ 0 h 187"/>
                  <a:gd name="T46" fmla="*/ 124 w 156"/>
                  <a:gd name="T47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" h="187">
                    <a:moveTo>
                      <a:pt x="124" y="0"/>
                    </a:moveTo>
                    <a:lnTo>
                      <a:pt x="124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93" y="0"/>
                    </a:lnTo>
                    <a:cubicBezTo>
                      <a:pt x="62" y="31"/>
                      <a:pt x="62" y="31"/>
                      <a:pt x="31" y="31"/>
                    </a:cubicBezTo>
                    <a:lnTo>
                      <a:pt x="31" y="31"/>
                    </a:lnTo>
                    <a:lnTo>
                      <a:pt x="31" y="31"/>
                    </a:lnTo>
                    <a:cubicBezTo>
                      <a:pt x="31" y="62"/>
                      <a:pt x="31" y="62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0" y="94"/>
                      <a:pt x="0" y="124"/>
                    </a:cubicBezTo>
                    <a:cubicBezTo>
                      <a:pt x="31" y="124"/>
                      <a:pt x="31" y="155"/>
                      <a:pt x="31" y="155"/>
                    </a:cubicBezTo>
                    <a:cubicBezTo>
                      <a:pt x="62" y="155"/>
                      <a:pt x="62" y="155"/>
                      <a:pt x="62" y="155"/>
                    </a:cubicBezTo>
                    <a:lnTo>
                      <a:pt x="93" y="155"/>
                    </a:lnTo>
                    <a:cubicBezTo>
                      <a:pt x="93" y="155"/>
                      <a:pt x="93" y="155"/>
                      <a:pt x="124" y="155"/>
                    </a:cubicBezTo>
                    <a:lnTo>
                      <a:pt x="124" y="155"/>
                    </a:lnTo>
                    <a:lnTo>
                      <a:pt x="124" y="155"/>
                    </a:lnTo>
                    <a:cubicBezTo>
                      <a:pt x="124" y="155"/>
                      <a:pt x="155" y="155"/>
                      <a:pt x="155" y="186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5" y="124"/>
                      <a:pt x="155" y="94"/>
                      <a:pt x="155" y="62"/>
                    </a:cubicBezTo>
                    <a:lnTo>
                      <a:pt x="155" y="62"/>
                    </a:lnTo>
                    <a:cubicBezTo>
                      <a:pt x="155" y="31"/>
                      <a:pt x="155" y="31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55" y="0"/>
                      <a:pt x="12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3" name="Freeform 215">
                <a:extLst>
                  <a:ext uri="{FF2B5EF4-FFF2-40B4-BE49-F238E27FC236}">
                    <a16:creationId xmlns:a16="http://schemas.microsoft.com/office/drawing/2014/main" xmlns="" id="{3E59580E-79E3-40EB-A481-32B989B3E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463" y="1925638"/>
                <a:ext cx="514350" cy="368300"/>
              </a:xfrm>
              <a:custGeom>
                <a:avLst/>
                <a:gdLst>
                  <a:gd name="T0" fmla="*/ 775 w 1427"/>
                  <a:gd name="T1" fmla="*/ 341 h 1023"/>
                  <a:gd name="T2" fmla="*/ 713 w 1427"/>
                  <a:gd name="T3" fmla="*/ 309 h 1023"/>
                  <a:gd name="T4" fmla="*/ 713 w 1427"/>
                  <a:gd name="T5" fmla="*/ 278 h 1023"/>
                  <a:gd name="T6" fmla="*/ 682 w 1427"/>
                  <a:gd name="T7" fmla="*/ 217 h 1023"/>
                  <a:gd name="T8" fmla="*/ 589 w 1427"/>
                  <a:gd name="T9" fmla="*/ 124 h 1023"/>
                  <a:gd name="T10" fmla="*/ 589 w 1427"/>
                  <a:gd name="T11" fmla="*/ 124 h 1023"/>
                  <a:gd name="T12" fmla="*/ 527 w 1427"/>
                  <a:gd name="T13" fmla="*/ 185 h 1023"/>
                  <a:gd name="T14" fmla="*/ 527 w 1427"/>
                  <a:gd name="T15" fmla="*/ 185 h 1023"/>
                  <a:gd name="T16" fmla="*/ 434 w 1427"/>
                  <a:gd name="T17" fmla="*/ 93 h 1023"/>
                  <a:gd name="T18" fmla="*/ 341 w 1427"/>
                  <a:gd name="T19" fmla="*/ 0 h 1023"/>
                  <a:gd name="T20" fmla="*/ 280 w 1427"/>
                  <a:gd name="T21" fmla="*/ 0 h 1023"/>
                  <a:gd name="T22" fmla="*/ 156 w 1427"/>
                  <a:gd name="T23" fmla="*/ 30 h 1023"/>
                  <a:gd name="T24" fmla="*/ 32 w 1427"/>
                  <a:gd name="T25" fmla="*/ 61 h 1023"/>
                  <a:gd name="T26" fmla="*/ 32 w 1427"/>
                  <a:gd name="T27" fmla="*/ 124 h 1023"/>
                  <a:gd name="T28" fmla="*/ 124 w 1427"/>
                  <a:gd name="T29" fmla="*/ 217 h 1023"/>
                  <a:gd name="T30" fmla="*/ 156 w 1427"/>
                  <a:gd name="T31" fmla="*/ 217 h 1023"/>
                  <a:gd name="T32" fmla="*/ 186 w 1427"/>
                  <a:gd name="T33" fmla="*/ 278 h 1023"/>
                  <a:gd name="T34" fmla="*/ 217 w 1427"/>
                  <a:gd name="T35" fmla="*/ 372 h 1023"/>
                  <a:gd name="T36" fmla="*/ 248 w 1427"/>
                  <a:gd name="T37" fmla="*/ 372 h 1023"/>
                  <a:gd name="T38" fmla="*/ 341 w 1427"/>
                  <a:gd name="T39" fmla="*/ 465 h 1023"/>
                  <a:gd name="T40" fmla="*/ 434 w 1427"/>
                  <a:gd name="T41" fmla="*/ 681 h 1023"/>
                  <a:gd name="T42" fmla="*/ 434 w 1427"/>
                  <a:gd name="T43" fmla="*/ 681 h 1023"/>
                  <a:gd name="T44" fmla="*/ 465 w 1427"/>
                  <a:gd name="T45" fmla="*/ 743 h 1023"/>
                  <a:gd name="T46" fmla="*/ 558 w 1427"/>
                  <a:gd name="T47" fmla="*/ 837 h 1023"/>
                  <a:gd name="T48" fmla="*/ 620 w 1427"/>
                  <a:gd name="T49" fmla="*/ 837 h 1023"/>
                  <a:gd name="T50" fmla="*/ 682 w 1427"/>
                  <a:gd name="T51" fmla="*/ 898 h 1023"/>
                  <a:gd name="T52" fmla="*/ 806 w 1427"/>
                  <a:gd name="T53" fmla="*/ 929 h 1023"/>
                  <a:gd name="T54" fmla="*/ 899 w 1427"/>
                  <a:gd name="T55" fmla="*/ 991 h 1023"/>
                  <a:gd name="T56" fmla="*/ 930 w 1427"/>
                  <a:gd name="T57" fmla="*/ 991 h 1023"/>
                  <a:gd name="T58" fmla="*/ 992 w 1427"/>
                  <a:gd name="T59" fmla="*/ 929 h 1023"/>
                  <a:gd name="T60" fmla="*/ 1116 w 1427"/>
                  <a:gd name="T61" fmla="*/ 1022 h 1023"/>
                  <a:gd name="T62" fmla="*/ 1178 w 1427"/>
                  <a:gd name="T63" fmla="*/ 961 h 1023"/>
                  <a:gd name="T64" fmla="*/ 1209 w 1427"/>
                  <a:gd name="T65" fmla="*/ 961 h 1023"/>
                  <a:gd name="T66" fmla="*/ 1178 w 1427"/>
                  <a:gd name="T67" fmla="*/ 929 h 1023"/>
                  <a:gd name="T68" fmla="*/ 1178 w 1427"/>
                  <a:gd name="T69" fmla="*/ 867 h 1023"/>
                  <a:gd name="T70" fmla="*/ 1302 w 1427"/>
                  <a:gd name="T71" fmla="*/ 774 h 1023"/>
                  <a:gd name="T72" fmla="*/ 1364 w 1427"/>
                  <a:gd name="T73" fmla="*/ 805 h 1023"/>
                  <a:gd name="T74" fmla="*/ 1364 w 1427"/>
                  <a:gd name="T75" fmla="*/ 774 h 1023"/>
                  <a:gd name="T76" fmla="*/ 1364 w 1427"/>
                  <a:gd name="T77" fmla="*/ 743 h 1023"/>
                  <a:gd name="T78" fmla="*/ 1426 w 1427"/>
                  <a:gd name="T79" fmla="*/ 681 h 1023"/>
                  <a:gd name="T80" fmla="*/ 1395 w 1427"/>
                  <a:gd name="T81" fmla="*/ 650 h 1023"/>
                  <a:gd name="T82" fmla="*/ 1364 w 1427"/>
                  <a:gd name="T83" fmla="*/ 650 h 1023"/>
                  <a:gd name="T84" fmla="*/ 1271 w 1427"/>
                  <a:gd name="T85" fmla="*/ 713 h 1023"/>
                  <a:gd name="T86" fmla="*/ 1209 w 1427"/>
                  <a:gd name="T87" fmla="*/ 837 h 1023"/>
                  <a:gd name="T88" fmla="*/ 1147 w 1427"/>
                  <a:gd name="T89" fmla="*/ 837 h 1023"/>
                  <a:gd name="T90" fmla="*/ 1023 w 1427"/>
                  <a:gd name="T91" fmla="*/ 867 h 1023"/>
                  <a:gd name="T92" fmla="*/ 961 w 1427"/>
                  <a:gd name="T93" fmla="*/ 837 h 1023"/>
                  <a:gd name="T94" fmla="*/ 899 w 1427"/>
                  <a:gd name="T95" fmla="*/ 805 h 1023"/>
                  <a:gd name="T96" fmla="*/ 868 w 1427"/>
                  <a:gd name="T97" fmla="*/ 743 h 1023"/>
                  <a:gd name="T98" fmla="*/ 806 w 1427"/>
                  <a:gd name="T99" fmla="*/ 526 h 1023"/>
                  <a:gd name="T100" fmla="*/ 806 w 1427"/>
                  <a:gd name="T101" fmla="*/ 37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27" h="1023">
                    <a:moveTo>
                      <a:pt x="806" y="372"/>
                    </a:moveTo>
                    <a:lnTo>
                      <a:pt x="806" y="372"/>
                    </a:lnTo>
                    <a:cubicBezTo>
                      <a:pt x="806" y="372"/>
                      <a:pt x="775" y="372"/>
                      <a:pt x="775" y="341"/>
                    </a:cubicBezTo>
                    <a:lnTo>
                      <a:pt x="775" y="341"/>
                    </a:lnTo>
                    <a:lnTo>
                      <a:pt x="744" y="341"/>
                    </a:lnTo>
                    <a:cubicBezTo>
                      <a:pt x="744" y="341"/>
                      <a:pt x="744" y="309"/>
                      <a:pt x="713" y="309"/>
                    </a:cubicBezTo>
                    <a:lnTo>
                      <a:pt x="713" y="309"/>
                    </a:lnTo>
                    <a:cubicBezTo>
                      <a:pt x="713" y="309"/>
                      <a:pt x="713" y="309"/>
                      <a:pt x="713" y="278"/>
                    </a:cubicBezTo>
                    <a:lnTo>
                      <a:pt x="713" y="278"/>
                    </a:lnTo>
                    <a:lnTo>
                      <a:pt x="713" y="278"/>
                    </a:lnTo>
                    <a:lnTo>
                      <a:pt x="713" y="278"/>
                    </a:lnTo>
                    <a:cubicBezTo>
                      <a:pt x="713" y="248"/>
                      <a:pt x="682" y="248"/>
                      <a:pt x="682" y="217"/>
                    </a:cubicBezTo>
                    <a:cubicBezTo>
                      <a:pt x="651" y="185"/>
                      <a:pt x="620" y="154"/>
                      <a:pt x="620" y="124"/>
                    </a:cubicBezTo>
                    <a:lnTo>
                      <a:pt x="620" y="124"/>
                    </a:lnTo>
                    <a:cubicBezTo>
                      <a:pt x="620" y="124"/>
                      <a:pt x="620" y="124"/>
                      <a:pt x="589" y="124"/>
                    </a:cubicBezTo>
                    <a:lnTo>
                      <a:pt x="589" y="124"/>
                    </a:lnTo>
                    <a:lnTo>
                      <a:pt x="589" y="124"/>
                    </a:lnTo>
                    <a:lnTo>
                      <a:pt x="589" y="124"/>
                    </a:lnTo>
                    <a:cubicBezTo>
                      <a:pt x="589" y="154"/>
                      <a:pt x="589" y="154"/>
                      <a:pt x="589" y="154"/>
                    </a:cubicBezTo>
                    <a:cubicBezTo>
                      <a:pt x="558" y="154"/>
                      <a:pt x="558" y="185"/>
                      <a:pt x="527" y="185"/>
                    </a:cubicBez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lnTo>
                      <a:pt x="527" y="185"/>
                    </a:lnTo>
                    <a:cubicBezTo>
                      <a:pt x="496" y="185"/>
                      <a:pt x="496" y="185"/>
                      <a:pt x="496" y="185"/>
                    </a:cubicBezTo>
                    <a:cubicBezTo>
                      <a:pt x="465" y="154"/>
                      <a:pt x="434" y="124"/>
                      <a:pt x="434" y="93"/>
                    </a:cubicBezTo>
                    <a:lnTo>
                      <a:pt x="434" y="93"/>
                    </a:lnTo>
                    <a:lnTo>
                      <a:pt x="403" y="61"/>
                    </a:lnTo>
                    <a:cubicBezTo>
                      <a:pt x="403" y="30"/>
                      <a:pt x="341" y="0"/>
                      <a:pt x="341" y="0"/>
                    </a:cubicBezTo>
                    <a:lnTo>
                      <a:pt x="341" y="0"/>
                    </a:lnTo>
                    <a:cubicBezTo>
                      <a:pt x="310" y="0"/>
                      <a:pt x="310" y="0"/>
                      <a:pt x="310" y="0"/>
                    </a:cubicBezTo>
                    <a:lnTo>
                      <a:pt x="310" y="0"/>
                    </a:lnTo>
                    <a:lnTo>
                      <a:pt x="280" y="0"/>
                    </a:lnTo>
                    <a:cubicBezTo>
                      <a:pt x="280" y="30"/>
                      <a:pt x="280" y="30"/>
                      <a:pt x="280" y="30"/>
                    </a:cubicBezTo>
                    <a:cubicBezTo>
                      <a:pt x="248" y="30"/>
                      <a:pt x="248" y="30"/>
                      <a:pt x="248" y="30"/>
                    </a:cubicBezTo>
                    <a:cubicBezTo>
                      <a:pt x="248" y="30"/>
                      <a:pt x="217" y="30"/>
                      <a:pt x="156" y="30"/>
                    </a:cubicBezTo>
                    <a:cubicBezTo>
                      <a:pt x="124" y="30"/>
                      <a:pt x="93" y="30"/>
                      <a:pt x="93" y="30"/>
                    </a:cubicBezTo>
                    <a:cubicBezTo>
                      <a:pt x="93" y="30"/>
                      <a:pt x="32" y="0"/>
                      <a:pt x="0" y="0"/>
                    </a:cubicBezTo>
                    <a:cubicBezTo>
                      <a:pt x="32" y="30"/>
                      <a:pt x="32" y="30"/>
                      <a:pt x="32" y="61"/>
                    </a:cubicBezTo>
                    <a:lnTo>
                      <a:pt x="32" y="61"/>
                    </a:lnTo>
                    <a:cubicBezTo>
                      <a:pt x="32" y="93"/>
                      <a:pt x="32" y="93"/>
                      <a:pt x="32" y="93"/>
                    </a:cubicBezTo>
                    <a:cubicBezTo>
                      <a:pt x="32" y="93"/>
                      <a:pt x="32" y="93"/>
                      <a:pt x="32" y="124"/>
                    </a:cubicBezTo>
                    <a:cubicBezTo>
                      <a:pt x="62" y="124"/>
                      <a:pt x="62" y="154"/>
                      <a:pt x="93" y="185"/>
                    </a:cubicBezTo>
                    <a:cubicBezTo>
                      <a:pt x="93" y="185"/>
                      <a:pt x="93" y="185"/>
                      <a:pt x="124" y="185"/>
                    </a:cubicBezTo>
                    <a:cubicBezTo>
                      <a:pt x="124" y="217"/>
                      <a:pt x="124" y="217"/>
                      <a:pt x="124" y="217"/>
                    </a:cubicBezTo>
                    <a:cubicBezTo>
                      <a:pt x="124" y="217"/>
                      <a:pt x="124" y="217"/>
                      <a:pt x="124" y="185"/>
                    </a:cubicBezTo>
                    <a:lnTo>
                      <a:pt x="124" y="185"/>
                    </a:lnTo>
                    <a:cubicBezTo>
                      <a:pt x="124" y="185"/>
                      <a:pt x="156" y="185"/>
                      <a:pt x="156" y="217"/>
                    </a:cubicBezTo>
                    <a:lnTo>
                      <a:pt x="156" y="248"/>
                    </a:lnTo>
                    <a:cubicBezTo>
                      <a:pt x="156" y="248"/>
                      <a:pt x="156" y="248"/>
                      <a:pt x="156" y="278"/>
                    </a:cubicBezTo>
                    <a:lnTo>
                      <a:pt x="186" y="278"/>
                    </a:lnTo>
                    <a:lnTo>
                      <a:pt x="217" y="278"/>
                    </a:lnTo>
                    <a:lnTo>
                      <a:pt x="248" y="309"/>
                    </a:lnTo>
                    <a:cubicBezTo>
                      <a:pt x="248" y="341"/>
                      <a:pt x="248" y="341"/>
                      <a:pt x="217" y="372"/>
                    </a:cubicBezTo>
                    <a:lnTo>
                      <a:pt x="217" y="372"/>
                    </a:lnTo>
                    <a:lnTo>
                      <a:pt x="217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80" y="372"/>
                      <a:pt x="310" y="402"/>
                      <a:pt x="310" y="433"/>
                    </a:cubicBezTo>
                    <a:cubicBezTo>
                      <a:pt x="310" y="433"/>
                      <a:pt x="310" y="433"/>
                      <a:pt x="341" y="465"/>
                    </a:cubicBezTo>
                    <a:lnTo>
                      <a:pt x="341" y="465"/>
                    </a:lnTo>
                    <a:cubicBezTo>
                      <a:pt x="372" y="495"/>
                      <a:pt x="434" y="589"/>
                      <a:pt x="434" y="589"/>
                    </a:cubicBezTo>
                    <a:cubicBezTo>
                      <a:pt x="465" y="619"/>
                      <a:pt x="465" y="650"/>
                      <a:pt x="434" y="681"/>
                    </a:cubicBez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681"/>
                    </a:lnTo>
                    <a:lnTo>
                      <a:pt x="434" y="713"/>
                    </a:lnTo>
                    <a:lnTo>
                      <a:pt x="434" y="713"/>
                    </a:lnTo>
                    <a:cubicBezTo>
                      <a:pt x="434" y="743"/>
                      <a:pt x="434" y="743"/>
                      <a:pt x="465" y="743"/>
                    </a:cubicBezTo>
                    <a:cubicBezTo>
                      <a:pt x="465" y="743"/>
                      <a:pt x="465" y="743"/>
                      <a:pt x="465" y="774"/>
                    </a:cubicBezTo>
                    <a:cubicBezTo>
                      <a:pt x="465" y="774"/>
                      <a:pt x="465" y="774"/>
                      <a:pt x="496" y="774"/>
                    </a:cubicBezTo>
                    <a:cubicBezTo>
                      <a:pt x="496" y="774"/>
                      <a:pt x="527" y="805"/>
                      <a:pt x="558" y="837"/>
                    </a:cubicBezTo>
                    <a:lnTo>
                      <a:pt x="558" y="837"/>
                    </a:lnTo>
                    <a:lnTo>
                      <a:pt x="589" y="837"/>
                    </a:lnTo>
                    <a:cubicBezTo>
                      <a:pt x="589" y="837"/>
                      <a:pt x="589" y="837"/>
                      <a:pt x="620" y="837"/>
                    </a:cubicBezTo>
                    <a:cubicBezTo>
                      <a:pt x="651" y="867"/>
                      <a:pt x="651" y="867"/>
                      <a:pt x="651" y="867"/>
                    </a:cubicBezTo>
                    <a:lnTo>
                      <a:pt x="651" y="867"/>
                    </a:lnTo>
                    <a:cubicBezTo>
                      <a:pt x="651" y="898"/>
                      <a:pt x="682" y="898"/>
                      <a:pt x="682" y="898"/>
                    </a:cubicBezTo>
                    <a:lnTo>
                      <a:pt x="682" y="898"/>
                    </a:lnTo>
                    <a:cubicBezTo>
                      <a:pt x="713" y="898"/>
                      <a:pt x="713" y="929"/>
                      <a:pt x="744" y="929"/>
                    </a:cubicBezTo>
                    <a:cubicBezTo>
                      <a:pt x="775" y="929"/>
                      <a:pt x="775" y="929"/>
                      <a:pt x="806" y="929"/>
                    </a:cubicBezTo>
                    <a:cubicBezTo>
                      <a:pt x="806" y="961"/>
                      <a:pt x="837" y="961"/>
                      <a:pt x="837" y="961"/>
                    </a:cubicBezTo>
                    <a:cubicBezTo>
                      <a:pt x="837" y="961"/>
                      <a:pt x="837" y="961"/>
                      <a:pt x="868" y="961"/>
                    </a:cubicBezTo>
                    <a:cubicBezTo>
                      <a:pt x="868" y="991"/>
                      <a:pt x="868" y="991"/>
                      <a:pt x="899" y="991"/>
                    </a:cubicBezTo>
                    <a:cubicBezTo>
                      <a:pt x="899" y="991"/>
                      <a:pt x="899" y="991"/>
                      <a:pt x="930" y="991"/>
                    </a:cubicBezTo>
                    <a:lnTo>
                      <a:pt x="930" y="991"/>
                    </a:lnTo>
                    <a:lnTo>
                      <a:pt x="930" y="991"/>
                    </a:lnTo>
                    <a:cubicBezTo>
                      <a:pt x="930" y="991"/>
                      <a:pt x="930" y="961"/>
                      <a:pt x="961" y="961"/>
                    </a:cubicBezTo>
                    <a:lnTo>
                      <a:pt x="961" y="961"/>
                    </a:lnTo>
                    <a:cubicBezTo>
                      <a:pt x="992" y="961"/>
                      <a:pt x="992" y="929"/>
                      <a:pt x="992" y="929"/>
                    </a:cubicBezTo>
                    <a:cubicBezTo>
                      <a:pt x="1023" y="929"/>
                      <a:pt x="1023" y="929"/>
                      <a:pt x="1023" y="961"/>
                    </a:cubicBezTo>
                    <a:cubicBezTo>
                      <a:pt x="1054" y="961"/>
                      <a:pt x="1054" y="961"/>
                      <a:pt x="1085" y="991"/>
                    </a:cubicBezTo>
                    <a:cubicBezTo>
                      <a:pt x="1116" y="1022"/>
                      <a:pt x="1116" y="1022"/>
                      <a:pt x="1116" y="1022"/>
                    </a:cubicBezTo>
                    <a:lnTo>
                      <a:pt x="1147" y="991"/>
                    </a:lnTo>
                    <a:lnTo>
                      <a:pt x="1147" y="991"/>
                    </a:lnTo>
                    <a:cubicBezTo>
                      <a:pt x="1147" y="961"/>
                      <a:pt x="1147" y="961"/>
                      <a:pt x="1178" y="961"/>
                    </a:cubicBezTo>
                    <a:lnTo>
                      <a:pt x="1178" y="961"/>
                    </a:lnTo>
                    <a:lnTo>
                      <a:pt x="1178" y="961"/>
                    </a:lnTo>
                    <a:cubicBezTo>
                      <a:pt x="1209" y="961"/>
                      <a:pt x="1209" y="961"/>
                      <a:pt x="1209" y="961"/>
                    </a:cubicBezTo>
                    <a:lnTo>
                      <a:pt x="1209" y="961"/>
                    </a:lnTo>
                    <a:lnTo>
                      <a:pt x="1209" y="961"/>
                    </a:lnTo>
                    <a:lnTo>
                      <a:pt x="1178" y="929"/>
                    </a:lnTo>
                    <a:lnTo>
                      <a:pt x="1178" y="929"/>
                    </a:lnTo>
                    <a:cubicBezTo>
                      <a:pt x="1147" y="898"/>
                      <a:pt x="1147" y="898"/>
                      <a:pt x="1147" y="898"/>
                    </a:cubicBezTo>
                    <a:cubicBezTo>
                      <a:pt x="1178" y="867"/>
                      <a:pt x="1178" y="867"/>
                      <a:pt x="1178" y="867"/>
                    </a:cubicBezTo>
                    <a:cubicBezTo>
                      <a:pt x="1178" y="837"/>
                      <a:pt x="1178" y="837"/>
                      <a:pt x="1178" y="837"/>
                    </a:cubicBezTo>
                    <a:cubicBezTo>
                      <a:pt x="1302" y="837"/>
                      <a:pt x="1302" y="837"/>
                      <a:pt x="1302" y="837"/>
                    </a:cubicBezTo>
                    <a:cubicBezTo>
                      <a:pt x="1302" y="774"/>
                      <a:pt x="1302" y="774"/>
                      <a:pt x="1302" y="774"/>
                    </a:cubicBezTo>
                    <a:cubicBezTo>
                      <a:pt x="1333" y="837"/>
                      <a:pt x="1333" y="837"/>
                      <a:pt x="1333" y="837"/>
                    </a:cubicBezTo>
                    <a:lnTo>
                      <a:pt x="1333" y="837"/>
                    </a:lnTo>
                    <a:cubicBezTo>
                      <a:pt x="1333" y="805"/>
                      <a:pt x="1333" y="805"/>
                      <a:pt x="1364" y="805"/>
                    </a:cubicBez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lnTo>
                      <a:pt x="1364" y="774"/>
                    </a:lnTo>
                    <a:cubicBezTo>
                      <a:pt x="1395" y="774"/>
                      <a:pt x="1395" y="774"/>
                      <a:pt x="1395" y="774"/>
                    </a:cubicBezTo>
                    <a:cubicBezTo>
                      <a:pt x="1395" y="774"/>
                      <a:pt x="1364" y="774"/>
                      <a:pt x="1364" y="743"/>
                    </a:cubicBezTo>
                    <a:cubicBezTo>
                      <a:pt x="1364" y="743"/>
                      <a:pt x="1395" y="713"/>
                      <a:pt x="1395" y="681"/>
                    </a:cubicBezTo>
                    <a:lnTo>
                      <a:pt x="1395" y="681"/>
                    </a:lnTo>
                    <a:lnTo>
                      <a:pt x="1426" y="681"/>
                    </a:lnTo>
                    <a:lnTo>
                      <a:pt x="1426" y="650"/>
                    </a:lnTo>
                    <a:lnTo>
                      <a:pt x="1426" y="650"/>
                    </a:lnTo>
                    <a:cubicBezTo>
                      <a:pt x="1426" y="650"/>
                      <a:pt x="1426" y="650"/>
                      <a:pt x="1395" y="650"/>
                    </a:cubicBezTo>
                    <a:lnTo>
                      <a:pt x="1395" y="650"/>
                    </a:lnTo>
                    <a:lnTo>
                      <a:pt x="1364" y="650"/>
                    </a:lnTo>
                    <a:lnTo>
                      <a:pt x="1364" y="650"/>
                    </a:lnTo>
                    <a:cubicBezTo>
                      <a:pt x="1364" y="650"/>
                      <a:pt x="1364" y="650"/>
                      <a:pt x="1333" y="650"/>
                    </a:cubicBezTo>
                    <a:cubicBezTo>
                      <a:pt x="1333" y="681"/>
                      <a:pt x="1302" y="681"/>
                      <a:pt x="1271" y="681"/>
                    </a:cubicBezTo>
                    <a:cubicBezTo>
                      <a:pt x="1271" y="681"/>
                      <a:pt x="1271" y="681"/>
                      <a:pt x="1271" y="713"/>
                    </a:cubicBezTo>
                    <a:cubicBezTo>
                      <a:pt x="1271" y="713"/>
                      <a:pt x="1240" y="743"/>
                      <a:pt x="1240" y="774"/>
                    </a:cubicBezTo>
                    <a:cubicBezTo>
                      <a:pt x="1240" y="805"/>
                      <a:pt x="1240" y="805"/>
                      <a:pt x="1209" y="837"/>
                    </a:cubicBezTo>
                    <a:lnTo>
                      <a:pt x="1209" y="837"/>
                    </a:lnTo>
                    <a:cubicBezTo>
                      <a:pt x="1178" y="837"/>
                      <a:pt x="1178" y="837"/>
                      <a:pt x="1147" y="837"/>
                    </a:cubicBezTo>
                    <a:lnTo>
                      <a:pt x="1147" y="837"/>
                    </a:lnTo>
                    <a:lnTo>
                      <a:pt x="1147" y="837"/>
                    </a:lnTo>
                    <a:cubicBezTo>
                      <a:pt x="1116" y="867"/>
                      <a:pt x="1116" y="867"/>
                      <a:pt x="1116" y="867"/>
                    </a:cubicBezTo>
                    <a:cubicBezTo>
                      <a:pt x="1085" y="867"/>
                      <a:pt x="1023" y="867"/>
                      <a:pt x="1023" y="867"/>
                    </a:cubicBezTo>
                    <a:lnTo>
                      <a:pt x="1023" y="867"/>
                    </a:lnTo>
                    <a:lnTo>
                      <a:pt x="992" y="867"/>
                    </a:lnTo>
                    <a:cubicBezTo>
                      <a:pt x="992" y="837"/>
                      <a:pt x="992" y="837"/>
                      <a:pt x="961" y="837"/>
                    </a:cubicBezTo>
                    <a:lnTo>
                      <a:pt x="961" y="837"/>
                    </a:lnTo>
                    <a:lnTo>
                      <a:pt x="961" y="837"/>
                    </a:lnTo>
                    <a:cubicBezTo>
                      <a:pt x="930" y="837"/>
                      <a:pt x="930" y="837"/>
                      <a:pt x="930" y="805"/>
                    </a:cubicBezTo>
                    <a:cubicBezTo>
                      <a:pt x="930" y="805"/>
                      <a:pt x="930" y="805"/>
                      <a:pt x="899" y="805"/>
                    </a:cubicBezTo>
                    <a:cubicBezTo>
                      <a:pt x="899" y="805"/>
                      <a:pt x="899" y="805"/>
                      <a:pt x="899" y="774"/>
                    </a:cubicBezTo>
                    <a:lnTo>
                      <a:pt x="899" y="774"/>
                    </a:lnTo>
                    <a:cubicBezTo>
                      <a:pt x="899" y="743"/>
                      <a:pt x="868" y="743"/>
                      <a:pt x="868" y="743"/>
                    </a:cubicBezTo>
                    <a:lnTo>
                      <a:pt x="868" y="713"/>
                    </a:lnTo>
                    <a:cubicBezTo>
                      <a:pt x="837" y="681"/>
                      <a:pt x="806" y="619"/>
                      <a:pt x="806" y="589"/>
                    </a:cubicBezTo>
                    <a:cubicBezTo>
                      <a:pt x="806" y="557"/>
                      <a:pt x="806" y="557"/>
                      <a:pt x="806" y="526"/>
                    </a:cubicBezTo>
                    <a:cubicBezTo>
                      <a:pt x="806" y="495"/>
                      <a:pt x="806" y="495"/>
                      <a:pt x="806" y="495"/>
                    </a:cubicBezTo>
                    <a:cubicBezTo>
                      <a:pt x="806" y="465"/>
                      <a:pt x="837" y="402"/>
                      <a:pt x="837" y="372"/>
                    </a:cubicBezTo>
                    <a:cubicBezTo>
                      <a:pt x="837" y="372"/>
                      <a:pt x="837" y="372"/>
                      <a:pt x="806" y="37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925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4" name="Freeform 216">
                <a:extLst>
                  <a:ext uri="{FF2B5EF4-FFF2-40B4-BE49-F238E27FC236}">
                    <a16:creationId xmlns:a16="http://schemas.microsoft.com/office/drawing/2014/main" xmlns="" id="{5088B7BA-6896-4AA4-B582-89E4FD533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788" y="1903413"/>
                <a:ext cx="88900" cy="134937"/>
              </a:xfrm>
              <a:custGeom>
                <a:avLst/>
                <a:gdLst>
                  <a:gd name="T0" fmla="*/ 62 w 249"/>
                  <a:gd name="T1" fmla="*/ 124 h 373"/>
                  <a:gd name="T2" fmla="*/ 62 w 249"/>
                  <a:gd name="T3" fmla="*/ 124 h 373"/>
                  <a:gd name="T4" fmla="*/ 62 w 249"/>
                  <a:gd name="T5" fmla="*/ 63 h 373"/>
                  <a:gd name="T6" fmla="*/ 62 w 249"/>
                  <a:gd name="T7" fmla="*/ 63 h 373"/>
                  <a:gd name="T8" fmla="*/ 62 w 249"/>
                  <a:gd name="T9" fmla="*/ 32 h 373"/>
                  <a:gd name="T10" fmla="*/ 62 w 249"/>
                  <a:gd name="T11" fmla="*/ 0 h 373"/>
                  <a:gd name="T12" fmla="*/ 62 w 249"/>
                  <a:gd name="T13" fmla="*/ 0 h 373"/>
                  <a:gd name="T14" fmla="*/ 62 w 249"/>
                  <a:gd name="T15" fmla="*/ 0 h 373"/>
                  <a:gd name="T16" fmla="*/ 31 w 249"/>
                  <a:gd name="T17" fmla="*/ 32 h 373"/>
                  <a:gd name="T18" fmla="*/ 0 w 249"/>
                  <a:gd name="T19" fmla="*/ 0 h 373"/>
                  <a:gd name="T20" fmla="*/ 0 w 249"/>
                  <a:gd name="T21" fmla="*/ 0 h 373"/>
                  <a:gd name="T22" fmla="*/ 0 w 249"/>
                  <a:gd name="T23" fmla="*/ 32 h 373"/>
                  <a:gd name="T24" fmla="*/ 0 w 249"/>
                  <a:gd name="T25" fmla="*/ 63 h 373"/>
                  <a:gd name="T26" fmla="*/ 0 w 249"/>
                  <a:gd name="T27" fmla="*/ 63 h 373"/>
                  <a:gd name="T28" fmla="*/ 31 w 249"/>
                  <a:gd name="T29" fmla="*/ 93 h 373"/>
                  <a:gd name="T30" fmla="*/ 31 w 249"/>
                  <a:gd name="T31" fmla="*/ 124 h 373"/>
                  <a:gd name="T32" fmla="*/ 62 w 249"/>
                  <a:gd name="T33" fmla="*/ 124 h 373"/>
                  <a:gd name="T34" fmla="*/ 62 w 249"/>
                  <a:gd name="T35" fmla="*/ 156 h 373"/>
                  <a:gd name="T36" fmla="*/ 124 w 249"/>
                  <a:gd name="T37" fmla="*/ 217 h 373"/>
                  <a:gd name="T38" fmla="*/ 155 w 249"/>
                  <a:gd name="T39" fmla="*/ 248 h 373"/>
                  <a:gd name="T40" fmla="*/ 124 w 249"/>
                  <a:gd name="T41" fmla="*/ 280 h 373"/>
                  <a:gd name="T42" fmla="*/ 94 w 249"/>
                  <a:gd name="T43" fmla="*/ 311 h 373"/>
                  <a:gd name="T44" fmla="*/ 124 w 249"/>
                  <a:gd name="T45" fmla="*/ 311 h 373"/>
                  <a:gd name="T46" fmla="*/ 155 w 249"/>
                  <a:gd name="T47" fmla="*/ 311 h 373"/>
                  <a:gd name="T48" fmla="*/ 155 w 249"/>
                  <a:gd name="T49" fmla="*/ 341 h 373"/>
                  <a:gd name="T50" fmla="*/ 186 w 249"/>
                  <a:gd name="T51" fmla="*/ 341 h 373"/>
                  <a:gd name="T52" fmla="*/ 218 w 249"/>
                  <a:gd name="T53" fmla="*/ 372 h 373"/>
                  <a:gd name="T54" fmla="*/ 248 w 249"/>
                  <a:gd name="T55" fmla="*/ 372 h 373"/>
                  <a:gd name="T56" fmla="*/ 248 w 249"/>
                  <a:gd name="T57" fmla="*/ 372 h 373"/>
                  <a:gd name="T58" fmla="*/ 218 w 249"/>
                  <a:gd name="T59" fmla="*/ 372 h 373"/>
                  <a:gd name="T60" fmla="*/ 218 w 249"/>
                  <a:gd name="T61" fmla="*/ 341 h 373"/>
                  <a:gd name="T62" fmla="*/ 155 w 249"/>
                  <a:gd name="T63" fmla="*/ 280 h 373"/>
                  <a:gd name="T64" fmla="*/ 155 w 249"/>
                  <a:gd name="T65" fmla="*/ 280 h 373"/>
                  <a:gd name="T66" fmla="*/ 155 w 249"/>
                  <a:gd name="T67" fmla="*/ 217 h 373"/>
                  <a:gd name="T68" fmla="*/ 155 w 249"/>
                  <a:gd name="T69" fmla="*/ 217 h 373"/>
                  <a:gd name="T70" fmla="*/ 155 w 249"/>
                  <a:gd name="T71" fmla="*/ 217 h 373"/>
                  <a:gd name="T72" fmla="*/ 155 w 249"/>
                  <a:gd name="T73" fmla="*/ 187 h 373"/>
                  <a:gd name="T74" fmla="*/ 155 w 249"/>
                  <a:gd name="T75" fmla="*/ 187 h 373"/>
                  <a:gd name="T76" fmla="*/ 94 w 249"/>
                  <a:gd name="T77" fmla="*/ 187 h 373"/>
                  <a:gd name="T78" fmla="*/ 62 w 249"/>
                  <a:gd name="T79" fmla="*/ 1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9" h="373">
                    <a:moveTo>
                      <a:pt x="62" y="124"/>
                    </a:moveTo>
                    <a:lnTo>
                      <a:pt x="62" y="124"/>
                    </a:lnTo>
                    <a:cubicBezTo>
                      <a:pt x="62" y="93"/>
                      <a:pt x="62" y="93"/>
                      <a:pt x="62" y="63"/>
                    </a:cubicBezTo>
                    <a:lnTo>
                      <a:pt x="62" y="63"/>
                    </a:ln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0"/>
                    </a:cubicBezTo>
                    <a:lnTo>
                      <a:pt x="62" y="0"/>
                    </a:lnTo>
                    <a:lnTo>
                      <a:pt x="62" y="0"/>
                    </a:lnTo>
                    <a:lnTo>
                      <a:pt x="31" y="32"/>
                    </a:lnTo>
                    <a:cubicBezTo>
                      <a:pt x="31" y="32"/>
                      <a:pt x="31" y="32"/>
                      <a:pt x="0" y="0"/>
                    </a:cubicBezTo>
                    <a:lnTo>
                      <a:pt x="0" y="0"/>
                    </a:lnTo>
                    <a:cubicBezTo>
                      <a:pt x="0" y="32"/>
                      <a:pt x="0" y="32"/>
                      <a:pt x="0" y="32"/>
                    </a:cubicBezTo>
                    <a:cubicBezTo>
                      <a:pt x="0" y="63"/>
                      <a:pt x="0" y="63"/>
                      <a:pt x="0" y="63"/>
                    </a:cubicBezTo>
                    <a:lnTo>
                      <a:pt x="0" y="63"/>
                    </a:lnTo>
                    <a:cubicBezTo>
                      <a:pt x="31" y="63"/>
                      <a:pt x="31" y="63"/>
                      <a:pt x="31" y="9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4"/>
                      <a:pt x="31" y="124"/>
                      <a:pt x="62" y="124"/>
                    </a:cubicBezTo>
                    <a:lnTo>
                      <a:pt x="62" y="156"/>
                    </a:lnTo>
                    <a:lnTo>
                      <a:pt x="124" y="217"/>
                    </a:lnTo>
                    <a:cubicBezTo>
                      <a:pt x="155" y="248"/>
                      <a:pt x="155" y="248"/>
                      <a:pt x="155" y="248"/>
                    </a:cubicBezTo>
                    <a:cubicBezTo>
                      <a:pt x="155" y="280"/>
                      <a:pt x="124" y="280"/>
                      <a:pt x="124" y="280"/>
                    </a:cubicBezTo>
                    <a:cubicBezTo>
                      <a:pt x="124" y="280"/>
                      <a:pt x="124" y="280"/>
                      <a:pt x="94" y="311"/>
                    </a:cubicBezTo>
                    <a:cubicBezTo>
                      <a:pt x="124" y="311"/>
                      <a:pt x="124" y="311"/>
                      <a:pt x="124" y="311"/>
                    </a:cubicBezTo>
                    <a:cubicBezTo>
                      <a:pt x="124" y="311"/>
                      <a:pt x="124" y="311"/>
                      <a:pt x="155" y="311"/>
                    </a:cubicBezTo>
                    <a:cubicBezTo>
                      <a:pt x="155" y="341"/>
                      <a:pt x="155" y="341"/>
                      <a:pt x="155" y="341"/>
                    </a:cubicBezTo>
                    <a:lnTo>
                      <a:pt x="186" y="341"/>
                    </a:lnTo>
                    <a:lnTo>
                      <a:pt x="218" y="372"/>
                    </a:lnTo>
                    <a:lnTo>
                      <a:pt x="248" y="372"/>
                    </a:lnTo>
                    <a:lnTo>
                      <a:pt x="248" y="372"/>
                    </a:lnTo>
                    <a:cubicBezTo>
                      <a:pt x="248" y="372"/>
                      <a:pt x="248" y="372"/>
                      <a:pt x="218" y="372"/>
                    </a:cubicBezTo>
                    <a:cubicBezTo>
                      <a:pt x="218" y="372"/>
                      <a:pt x="218" y="372"/>
                      <a:pt x="218" y="341"/>
                    </a:cubicBezTo>
                    <a:cubicBezTo>
                      <a:pt x="186" y="341"/>
                      <a:pt x="186" y="311"/>
                      <a:pt x="155" y="280"/>
                    </a:cubicBezTo>
                    <a:lnTo>
                      <a:pt x="155" y="280"/>
                    </a:lnTo>
                    <a:cubicBezTo>
                      <a:pt x="155" y="248"/>
                      <a:pt x="155" y="217"/>
                      <a:pt x="155" y="217"/>
                    </a:cubicBezTo>
                    <a:lnTo>
                      <a:pt x="155" y="217"/>
                    </a:lnTo>
                    <a:lnTo>
                      <a:pt x="155" y="217"/>
                    </a:lnTo>
                    <a:cubicBezTo>
                      <a:pt x="155" y="217"/>
                      <a:pt x="155" y="217"/>
                      <a:pt x="155" y="187"/>
                    </a:cubicBezTo>
                    <a:lnTo>
                      <a:pt x="155" y="187"/>
                    </a:lnTo>
                    <a:cubicBezTo>
                      <a:pt x="124" y="187"/>
                      <a:pt x="124" y="187"/>
                      <a:pt x="94" y="187"/>
                    </a:cubicBezTo>
                    <a:cubicBezTo>
                      <a:pt x="94" y="187"/>
                      <a:pt x="62" y="156"/>
                      <a:pt x="62" y="124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  <p:sp>
            <p:nvSpPr>
              <p:cNvPr id="225" name="Freeform 217">
                <a:extLst>
                  <a:ext uri="{FF2B5EF4-FFF2-40B4-BE49-F238E27FC236}">
                    <a16:creationId xmlns:a16="http://schemas.microsoft.com/office/drawing/2014/main" xmlns="" id="{774ACEF9-B6BB-45DE-83E6-C7A4B8D7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088" y="1601788"/>
                <a:ext cx="68262" cy="33337"/>
              </a:xfrm>
              <a:custGeom>
                <a:avLst/>
                <a:gdLst>
                  <a:gd name="T0" fmla="*/ 63 w 188"/>
                  <a:gd name="T1" fmla="*/ 31 h 93"/>
                  <a:gd name="T2" fmla="*/ 63 w 188"/>
                  <a:gd name="T3" fmla="*/ 31 h 93"/>
                  <a:gd name="T4" fmla="*/ 32 w 188"/>
                  <a:gd name="T5" fmla="*/ 62 h 93"/>
                  <a:gd name="T6" fmla="*/ 0 w 188"/>
                  <a:gd name="T7" fmla="*/ 62 h 93"/>
                  <a:gd name="T8" fmla="*/ 32 w 188"/>
                  <a:gd name="T9" fmla="*/ 92 h 93"/>
                  <a:gd name="T10" fmla="*/ 32 w 188"/>
                  <a:gd name="T11" fmla="*/ 92 h 93"/>
                  <a:gd name="T12" fmla="*/ 32 w 188"/>
                  <a:gd name="T13" fmla="*/ 92 h 93"/>
                  <a:gd name="T14" fmla="*/ 63 w 188"/>
                  <a:gd name="T15" fmla="*/ 92 h 93"/>
                  <a:gd name="T16" fmla="*/ 94 w 188"/>
                  <a:gd name="T17" fmla="*/ 31 h 93"/>
                  <a:gd name="T18" fmla="*/ 124 w 188"/>
                  <a:gd name="T19" fmla="*/ 31 h 93"/>
                  <a:gd name="T20" fmla="*/ 124 w 188"/>
                  <a:gd name="T21" fmla="*/ 31 h 93"/>
                  <a:gd name="T22" fmla="*/ 156 w 188"/>
                  <a:gd name="T23" fmla="*/ 31 h 93"/>
                  <a:gd name="T24" fmla="*/ 156 w 188"/>
                  <a:gd name="T25" fmla="*/ 31 h 93"/>
                  <a:gd name="T26" fmla="*/ 156 w 188"/>
                  <a:gd name="T27" fmla="*/ 31 h 93"/>
                  <a:gd name="T28" fmla="*/ 156 w 188"/>
                  <a:gd name="T29" fmla="*/ 31 h 93"/>
                  <a:gd name="T30" fmla="*/ 187 w 188"/>
                  <a:gd name="T31" fmla="*/ 0 h 93"/>
                  <a:gd name="T32" fmla="*/ 156 w 188"/>
                  <a:gd name="T33" fmla="*/ 0 h 93"/>
                  <a:gd name="T34" fmla="*/ 124 w 188"/>
                  <a:gd name="T35" fmla="*/ 0 h 93"/>
                  <a:gd name="T36" fmla="*/ 124 w 188"/>
                  <a:gd name="T37" fmla="*/ 31 h 93"/>
                  <a:gd name="T38" fmla="*/ 63 w 188"/>
                  <a:gd name="T39" fmla="*/ 3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93">
                    <a:moveTo>
                      <a:pt x="63" y="31"/>
                    </a:moveTo>
                    <a:lnTo>
                      <a:pt x="63" y="31"/>
                    </a:lnTo>
                    <a:lnTo>
                      <a:pt x="32" y="62"/>
                    </a:lnTo>
                    <a:lnTo>
                      <a:pt x="0" y="62"/>
                    </a:lnTo>
                    <a:lnTo>
                      <a:pt x="32" y="92"/>
                    </a:lnTo>
                    <a:lnTo>
                      <a:pt x="32" y="92"/>
                    </a:lnTo>
                    <a:lnTo>
                      <a:pt x="32" y="92"/>
                    </a:lnTo>
                    <a:cubicBezTo>
                      <a:pt x="32" y="92"/>
                      <a:pt x="32" y="92"/>
                      <a:pt x="63" y="92"/>
                    </a:cubicBezTo>
                    <a:cubicBezTo>
                      <a:pt x="63" y="62"/>
                      <a:pt x="94" y="31"/>
                      <a:pt x="94" y="31"/>
                    </a:cubicBezTo>
                    <a:cubicBezTo>
                      <a:pt x="124" y="31"/>
                      <a:pt x="124" y="31"/>
                      <a:pt x="124" y="31"/>
                    </a:cubicBezTo>
                    <a:lnTo>
                      <a:pt x="124" y="31"/>
                    </a:lnTo>
                    <a:cubicBezTo>
                      <a:pt x="156" y="31"/>
                      <a:pt x="156" y="31"/>
                      <a:pt x="156" y="31"/>
                    </a:cubicBezTo>
                    <a:lnTo>
                      <a:pt x="156" y="31"/>
                    </a:lnTo>
                    <a:lnTo>
                      <a:pt x="156" y="31"/>
                    </a:lnTo>
                    <a:lnTo>
                      <a:pt x="156" y="31"/>
                    </a:lnTo>
                    <a:cubicBezTo>
                      <a:pt x="187" y="31"/>
                      <a:pt x="187" y="0"/>
                      <a:pt x="187" y="0"/>
                    </a:cubicBezTo>
                    <a:cubicBezTo>
                      <a:pt x="156" y="0"/>
                      <a:pt x="156" y="0"/>
                      <a:pt x="156" y="0"/>
                    </a:cubicBezTo>
                    <a:lnTo>
                      <a:pt x="124" y="0"/>
                    </a:lnTo>
                    <a:cubicBezTo>
                      <a:pt x="124" y="31"/>
                      <a:pt x="124" y="31"/>
                      <a:pt x="124" y="31"/>
                    </a:cubicBezTo>
                    <a:cubicBezTo>
                      <a:pt x="94" y="31"/>
                      <a:pt x="63" y="31"/>
                      <a:pt x="63" y="31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>
                <a:normAutofit fontScale="25000" lnSpcReduction="20000"/>
              </a:bodyPr>
              <a:lstStyle/>
              <a:p>
                <a:endParaRPr lang="en-US" dirty="0"/>
              </a:p>
            </p:txBody>
          </p:sp>
        </p:grpSp>
        <p:sp>
          <p:nvSpPr>
            <p:cNvPr id="5" name="Freeform 53">
              <a:extLst>
                <a:ext uri="{FF2B5EF4-FFF2-40B4-BE49-F238E27FC236}">
                  <a16:creationId xmlns:a16="http://schemas.microsoft.com/office/drawing/2014/main" xmlns="" id="{273C54CA-B1D3-4DAA-93CA-6352F2C12EA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6665081" y="9223935"/>
              <a:ext cx="116470" cy="137526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20" y="11"/>
                </a:cxn>
                <a:cxn ang="0">
                  <a:pos x="30" y="7"/>
                </a:cxn>
                <a:cxn ang="0">
                  <a:pos x="68" y="32"/>
                </a:cxn>
                <a:cxn ang="0">
                  <a:pos x="105" y="36"/>
                </a:cxn>
                <a:cxn ang="0">
                  <a:pos x="127" y="23"/>
                </a:cxn>
                <a:cxn ang="0">
                  <a:pos x="148" y="22"/>
                </a:cxn>
                <a:cxn ang="0">
                  <a:pos x="165" y="13"/>
                </a:cxn>
                <a:cxn ang="0">
                  <a:pos x="176" y="7"/>
                </a:cxn>
                <a:cxn ang="0">
                  <a:pos x="193" y="22"/>
                </a:cxn>
                <a:cxn ang="0">
                  <a:pos x="198" y="54"/>
                </a:cxn>
                <a:cxn ang="0">
                  <a:pos x="196" y="85"/>
                </a:cxn>
                <a:cxn ang="0">
                  <a:pos x="201" y="109"/>
                </a:cxn>
                <a:cxn ang="0">
                  <a:pos x="198" y="112"/>
                </a:cxn>
                <a:cxn ang="0">
                  <a:pos x="194" y="94"/>
                </a:cxn>
                <a:cxn ang="0">
                  <a:pos x="182" y="119"/>
                </a:cxn>
                <a:cxn ang="0">
                  <a:pos x="177" y="135"/>
                </a:cxn>
                <a:cxn ang="0">
                  <a:pos x="172" y="157"/>
                </a:cxn>
                <a:cxn ang="0">
                  <a:pos x="156" y="155"/>
                </a:cxn>
                <a:cxn ang="0">
                  <a:pos x="154" y="167"/>
                </a:cxn>
                <a:cxn ang="0">
                  <a:pos x="143" y="179"/>
                </a:cxn>
                <a:cxn ang="0">
                  <a:pos x="137" y="184"/>
                </a:cxn>
                <a:cxn ang="0">
                  <a:pos x="127" y="187"/>
                </a:cxn>
                <a:cxn ang="0">
                  <a:pos x="124" y="206"/>
                </a:cxn>
                <a:cxn ang="0">
                  <a:pos x="111" y="216"/>
                </a:cxn>
                <a:cxn ang="0">
                  <a:pos x="99" y="209"/>
                </a:cxn>
                <a:cxn ang="0">
                  <a:pos x="83" y="208"/>
                </a:cxn>
                <a:cxn ang="0">
                  <a:pos x="69" y="201"/>
                </a:cxn>
                <a:cxn ang="0">
                  <a:pos x="80" y="193"/>
                </a:cxn>
                <a:cxn ang="0">
                  <a:pos x="62" y="188"/>
                </a:cxn>
                <a:cxn ang="0">
                  <a:pos x="41" y="157"/>
                </a:cxn>
                <a:cxn ang="0">
                  <a:pos x="25" y="107"/>
                </a:cxn>
                <a:cxn ang="0">
                  <a:pos x="45" y="118"/>
                </a:cxn>
                <a:cxn ang="0">
                  <a:pos x="25" y="92"/>
                </a:cxn>
                <a:cxn ang="0">
                  <a:pos x="2" y="24"/>
                </a:cxn>
              </a:cxnLst>
              <a:rect l="0" t="0" r="r" b="b"/>
              <a:pathLst>
                <a:path w="201" h="216">
                  <a:moveTo>
                    <a:pt x="2" y="0"/>
                  </a:moveTo>
                  <a:lnTo>
                    <a:pt x="4" y="4"/>
                  </a:lnTo>
                  <a:lnTo>
                    <a:pt x="13" y="6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0" y="7"/>
                  </a:lnTo>
                  <a:lnTo>
                    <a:pt x="43" y="13"/>
                  </a:lnTo>
                  <a:lnTo>
                    <a:pt x="68" y="32"/>
                  </a:lnTo>
                  <a:lnTo>
                    <a:pt x="100" y="36"/>
                  </a:lnTo>
                  <a:lnTo>
                    <a:pt x="105" y="36"/>
                  </a:lnTo>
                  <a:lnTo>
                    <a:pt x="116" y="28"/>
                  </a:lnTo>
                  <a:lnTo>
                    <a:pt x="127" y="23"/>
                  </a:lnTo>
                  <a:lnTo>
                    <a:pt x="137" y="24"/>
                  </a:lnTo>
                  <a:lnTo>
                    <a:pt x="148" y="22"/>
                  </a:lnTo>
                  <a:lnTo>
                    <a:pt x="159" y="11"/>
                  </a:lnTo>
                  <a:lnTo>
                    <a:pt x="165" y="13"/>
                  </a:lnTo>
                  <a:lnTo>
                    <a:pt x="172" y="16"/>
                  </a:lnTo>
                  <a:lnTo>
                    <a:pt x="176" y="7"/>
                  </a:lnTo>
                  <a:lnTo>
                    <a:pt x="185" y="11"/>
                  </a:lnTo>
                  <a:lnTo>
                    <a:pt x="193" y="22"/>
                  </a:lnTo>
                  <a:lnTo>
                    <a:pt x="197" y="44"/>
                  </a:lnTo>
                  <a:lnTo>
                    <a:pt x="198" y="54"/>
                  </a:lnTo>
                  <a:lnTo>
                    <a:pt x="196" y="65"/>
                  </a:lnTo>
                  <a:lnTo>
                    <a:pt x="196" y="85"/>
                  </a:lnTo>
                  <a:lnTo>
                    <a:pt x="198" y="103"/>
                  </a:lnTo>
                  <a:lnTo>
                    <a:pt x="201" y="109"/>
                  </a:lnTo>
                  <a:lnTo>
                    <a:pt x="198" y="122"/>
                  </a:lnTo>
                  <a:lnTo>
                    <a:pt x="198" y="112"/>
                  </a:lnTo>
                  <a:lnTo>
                    <a:pt x="197" y="102"/>
                  </a:lnTo>
                  <a:lnTo>
                    <a:pt x="194" y="94"/>
                  </a:lnTo>
                  <a:lnTo>
                    <a:pt x="192" y="101"/>
                  </a:lnTo>
                  <a:lnTo>
                    <a:pt x="182" y="119"/>
                  </a:lnTo>
                  <a:lnTo>
                    <a:pt x="182" y="134"/>
                  </a:lnTo>
                  <a:lnTo>
                    <a:pt x="177" y="135"/>
                  </a:lnTo>
                  <a:lnTo>
                    <a:pt x="177" y="153"/>
                  </a:lnTo>
                  <a:lnTo>
                    <a:pt x="172" y="157"/>
                  </a:lnTo>
                  <a:lnTo>
                    <a:pt x="166" y="157"/>
                  </a:lnTo>
                  <a:lnTo>
                    <a:pt x="156" y="155"/>
                  </a:lnTo>
                  <a:lnTo>
                    <a:pt x="154" y="158"/>
                  </a:lnTo>
                  <a:lnTo>
                    <a:pt x="154" y="167"/>
                  </a:lnTo>
                  <a:lnTo>
                    <a:pt x="150" y="176"/>
                  </a:lnTo>
                  <a:lnTo>
                    <a:pt x="143" y="179"/>
                  </a:lnTo>
                  <a:lnTo>
                    <a:pt x="140" y="190"/>
                  </a:lnTo>
                  <a:lnTo>
                    <a:pt x="137" y="184"/>
                  </a:lnTo>
                  <a:lnTo>
                    <a:pt x="131" y="182"/>
                  </a:lnTo>
                  <a:lnTo>
                    <a:pt x="127" y="187"/>
                  </a:lnTo>
                  <a:lnTo>
                    <a:pt x="124" y="198"/>
                  </a:lnTo>
                  <a:lnTo>
                    <a:pt x="124" y="206"/>
                  </a:lnTo>
                  <a:lnTo>
                    <a:pt x="117" y="215"/>
                  </a:lnTo>
                  <a:lnTo>
                    <a:pt x="111" y="216"/>
                  </a:lnTo>
                  <a:lnTo>
                    <a:pt x="105" y="211"/>
                  </a:lnTo>
                  <a:lnTo>
                    <a:pt x="99" y="209"/>
                  </a:lnTo>
                  <a:lnTo>
                    <a:pt x="94" y="212"/>
                  </a:lnTo>
                  <a:lnTo>
                    <a:pt x="83" y="208"/>
                  </a:lnTo>
                  <a:lnTo>
                    <a:pt x="73" y="208"/>
                  </a:lnTo>
                  <a:lnTo>
                    <a:pt x="69" y="201"/>
                  </a:lnTo>
                  <a:lnTo>
                    <a:pt x="77" y="200"/>
                  </a:lnTo>
                  <a:lnTo>
                    <a:pt x="80" y="193"/>
                  </a:lnTo>
                  <a:lnTo>
                    <a:pt x="70" y="193"/>
                  </a:lnTo>
                  <a:lnTo>
                    <a:pt x="62" y="188"/>
                  </a:lnTo>
                  <a:lnTo>
                    <a:pt x="49" y="165"/>
                  </a:lnTo>
                  <a:lnTo>
                    <a:pt x="41" y="157"/>
                  </a:lnTo>
                  <a:lnTo>
                    <a:pt x="37" y="151"/>
                  </a:lnTo>
                  <a:lnTo>
                    <a:pt x="25" y="107"/>
                  </a:lnTo>
                  <a:lnTo>
                    <a:pt x="37" y="129"/>
                  </a:lnTo>
                  <a:lnTo>
                    <a:pt x="45" y="118"/>
                  </a:lnTo>
                  <a:lnTo>
                    <a:pt x="37" y="113"/>
                  </a:lnTo>
                  <a:lnTo>
                    <a:pt x="25" y="92"/>
                  </a:lnTo>
                  <a:lnTo>
                    <a:pt x="0" y="39"/>
                  </a:lnTo>
                  <a:lnTo>
                    <a:pt x="2" y="24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" name="Freeform 55">
              <a:extLst>
                <a:ext uri="{FF2B5EF4-FFF2-40B4-BE49-F238E27FC236}">
                  <a16:creationId xmlns:a16="http://schemas.microsoft.com/office/drawing/2014/main" xmlns="" id="{763EB98C-F214-453A-ACD6-E8796B426A69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358077" y="9220735"/>
              <a:ext cx="247501" cy="294238"/>
            </a:xfrm>
            <a:custGeom>
              <a:avLst/>
              <a:gdLst/>
              <a:ahLst/>
              <a:cxnLst>
                <a:cxn ang="0">
                  <a:pos x="319" y="16"/>
                </a:cxn>
                <a:cxn ang="0">
                  <a:pos x="337" y="0"/>
                </a:cxn>
                <a:cxn ang="0">
                  <a:pos x="349" y="22"/>
                </a:cxn>
                <a:cxn ang="0">
                  <a:pos x="362" y="51"/>
                </a:cxn>
                <a:cxn ang="0">
                  <a:pos x="391" y="35"/>
                </a:cxn>
                <a:cxn ang="0">
                  <a:pos x="402" y="35"/>
                </a:cxn>
                <a:cxn ang="0">
                  <a:pos x="411" y="47"/>
                </a:cxn>
                <a:cxn ang="0">
                  <a:pos x="423" y="40"/>
                </a:cxn>
                <a:cxn ang="0">
                  <a:pos x="417" y="68"/>
                </a:cxn>
                <a:cxn ang="0">
                  <a:pos x="411" y="114"/>
                </a:cxn>
                <a:cxn ang="0">
                  <a:pos x="387" y="141"/>
                </a:cxn>
                <a:cxn ang="0">
                  <a:pos x="362" y="180"/>
                </a:cxn>
                <a:cxn ang="0">
                  <a:pos x="342" y="228"/>
                </a:cxn>
                <a:cxn ang="0">
                  <a:pos x="360" y="246"/>
                </a:cxn>
                <a:cxn ang="0">
                  <a:pos x="326" y="235"/>
                </a:cxn>
                <a:cxn ang="0">
                  <a:pos x="316" y="244"/>
                </a:cxn>
                <a:cxn ang="0">
                  <a:pos x="287" y="262"/>
                </a:cxn>
                <a:cxn ang="0">
                  <a:pos x="274" y="265"/>
                </a:cxn>
                <a:cxn ang="0">
                  <a:pos x="262" y="320"/>
                </a:cxn>
                <a:cxn ang="0">
                  <a:pos x="245" y="361"/>
                </a:cxn>
                <a:cxn ang="0">
                  <a:pos x="231" y="390"/>
                </a:cxn>
                <a:cxn ang="0">
                  <a:pos x="230" y="410"/>
                </a:cxn>
                <a:cxn ang="0">
                  <a:pos x="190" y="434"/>
                </a:cxn>
                <a:cxn ang="0">
                  <a:pos x="177" y="449"/>
                </a:cxn>
                <a:cxn ang="0">
                  <a:pos x="138" y="463"/>
                </a:cxn>
                <a:cxn ang="0">
                  <a:pos x="120" y="454"/>
                </a:cxn>
                <a:cxn ang="0">
                  <a:pos x="104" y="454"/>
                </a:cxn>
                <a:cxn ang="0">
                  <a:pos x="91" y="441"/>
                </a:cxn>
                <a:cxn ang="0">
                  <a:pos x="55" y="421"/>
                </a:cxn>
                <a:cxn ang="0">
                  <a:pos x="12" y="422"/>
                </a:cxn>
                <a:cxn ang="0">
                  <a:pos x="13" y="413"/>
                </a:cxn>
                <a:cxn ang="0">
                  <a:pos x="9" y="405"/>
                </a:cxn>
                <a:cxn ang="0">
                  <a:pos x="16" y="391"/>
                </a:cxn>
                <a:cxn ang="0">
                  <a:pos x="24" y="379"/>
                </a:cxn>
                <a:cxn ang="0">
                  <a:pos x="15" y="366"/>
                </a:cxn>
                <a:cxn ang="0">
                  <a:pos x="21" y="353"/>
                </a:cxn>
                <a:cxn ang="0">
                  <a:pos x="37" y="356"/>
                </a:cxn>
                <a:cxn ang="0">
                  <a:pos x="31" y="347"/>
                </a:cxn>
                <a:cxn ang="0">
                  <a:pos x="47" y="325"/>
                </a:cxn>
                <a:cxn ang="0">
                  <a:pos x="56" y="329"/>
                </a:cxn>
                <a:cxn ang="0">
                  <a:pos x="61" y="304"/>
                </a:cxn>
                <a:cxn ang="0">
                  <a:pos x="82" y="278"/>
                </a:cxn>
                <a:cxn ang="0">
                  <a:pos x="102" y="255"/>
                </a:cxn>
                <a:cxn ang="0">
                  <a:pos x="133" y="249"/>
                </a:cxn>
                <a:cxn ang="0">
                  <a:pos x="187" y="208"/>
                </a:cxn>
                <a:cxn ang="0">
                  <a:pos x="219" y="178"/>
                </a:cxn>
                <a:cxn ang="0">
                  <a:pos x="256" y="144"/>
                </a:cxn>
                <a:cxn ang="0">
                  <a:pos x="288" y="81"/>
                </a:cxn>
                <a:cxn ang="0">
                  <a:pos x="308" y="34"/>
                </a:cxn>
              </a:cxnLst>
              <a:rect l="0" t="0" r="r" b="b"/>
              <a:pathLst>
                <a:path w="424" h="463">
                  <a:moveTo>
                    <a:pt x="308" y="34"/>
                  </a:moveTo>
                  <a:lnTo>
                    <a:pt x="310" y="35"/>
                  </a:lnTo>
                  <a:lnTo>
                    <a:pt x="311" y="20"/>
                  </a:lnTo>
                  <a:lnTo>
                    <a:pt x="319" y="16"/>
                  </a:lnTo>
                  <a:lnTo>
                    <a:pt x="327" y="6"/>
                  </a:lnTo>
                  <a:lnTo>
                    <a:pt x="331" y="6"/>
                  </a:lnTo>
                  <a:lnTo>
                    <a:pt x="333" y="2"/>
                  </a:lnTo>
                  <a:lnTo>
                    <a:pt x="337" y="0"/>
                  </a:lnTo>
                  <a:lnTo>
                    <a:pt x="340" y="3"/>
                  </a:lnTo>
                  <a:lnTo>
                    <a:pt x="340" y="14"/>
                  </a:lnTo>
                  <a:lnTo>
                    <a:pt x="343" y="20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58" y="28"/>
                  </a:lnTo>
                  <a:lnTo>
                    <a:pt x="358" y="45"/>
                  </a:lnTo>
                  <a:lnTo>
                    <a:pt x="362" y="51"/>
                  </a:lnTo>
                  <a:lnTo>
                    <a:pt x="368" y="55"/>
                  </a:lnTo>
                  <a:lnTo>
                    <a:pt x="381" y="44"/>
                  </a:lnTo>
                  <a:lnTo>
                    <a:pt x="387" y="41"/>
                  </a:lnTo>
                  <a:lnTo>
                    <a:pt x="391" y="35"/>
                  </a:lnTo>
                  <a:lnTo>
                    <a:pt x="401" y="29"/>
                  </a:lnTo>
                  <a:lnTo>
                    <a:pt x="406" y="28"/>
                  </a:lnTo>
                  <a:lnTo>
                    <a:pt x="407" y="29"/>
                  </a:lnTo>
                  <a:lnTo>
                    <a:pt x="402" y="35"/>
                  </a:lnTo>
                  <a:lnTo>
                    <a:pt x="403" y="36"/>
                  </a:lnTo>
                  <a:lnTo>
                    <a:pt x="405" y="44"/>
                  </a:lnTo>
                  <a:lnTo>
                    <a:pt x="401" y="54"/>
                  </a:lnTo>
                  <a:lnTo>
                    <a:pt x="411" y="47"/>
                  </a:lnTo>
                  <a:lnTo>
                    <a:pt x="408" y="43"/>
                  </a:lnTo>
                  <a:lnTo>
                    <a:pt x="413" y="34"/>
                  </a:lnTo>
                  <a:lnTo>
                    <a:pt x="418" y="33"/>
                  </a:lnTo>
                  <a:lnTo>
                    <a:pt x="423" y="40"/>
                  </a:lnTo>
                  <a:lnTo>
                    <a:pt x="414" y="51"/>
                  </a:lnTo>
                  <a:lnTo>
                    <a:pt x="418" y="51"/>
                  </a:lnTo>
                  <a:lnTo>
                    <a:pt x="422" y="57"/>
                  </a:lnTo>
                  <a:lnTo>
                    <a:pt x="417" y="68"/>
                  </a:lnTo>
                  <a:lnTo>
                    <a:pt x="424" y="87"/>
                  </a:lnTo>
                  <a:lnTo>
                    <a:pt x="422" y="93"/>
                  </a:lnTo>
                  <a:lnTo>
                    <a:pt x="413" y="106"/>
                  </a:lnTo>
                  <a:lnTo>
                    <a:pt x="411" y="114"/>
                  </a:lnTo>
                  <a:lnTo>
                    <a:pt x="405" y="124"/>
                  </a:lnTo>
                  <a:lnTo>
                    <a:pt x="398" y="125"/>
                  </a:lnTo>
                  <a:lnTo>
                    <a:pt x="397" y="129"/>
                  </a:lnTo>
                  <a:lnTo>
                    <a:pt x="387" y="141"/>
                  </a:lnTo>
                  <a:lnTo>
                    <a:pt x="375" y="168"/>
                  </a:lnTo>
                  <a:lnTo>
                    <a:pt x="369" y="174"/>
                  </a:lnTo>
                  <a:lnTo>
                    <a:pt x="365" y="175"/>
                  </a:lnTo>
                  <a:lnTo>
                    <a:pt x="362" y="180"/>
                  </a:lnTo>
                  <a:lnTo>
                    <a:pt x="349" y="189"/>
                  </a:lnTo>
                  <a:lnTo>
                    <a:pt x="347" y="192"/>
                  </a:lnTo>
                  <a:lnTo>
                    <a:pt x="344" y="217"/>
                  </a:lnTo>
                  <a:lnTo>
                    <a:pt x="342" y="228"/>
                  </a:lnTo>
                  <a:lnTo>
                    <a:pt x="352" y="230"/>
                  </a:lnTo>
                  <a:lnTo>
                    <a:pt x="359" y="234"/>
                  </a:lnTo>
                  <a:lnTo>
                    <a:pt x="362" y="243"/>
                  </a:lnTo>
                  <a:lnTo>
                    <a:pt x="360" y="246"/>
                  </a:lnTo>
                  <a:lnTo>
                    <a:pt x="356" y="240"/>
                  </a:lnTo>
                  <a:lnTo>
                    <a:pt x="354" y="246"/>
                  </a:lnTo>
                  <a:lnTo>
                    <a:pt x="333" y="239"/>
                  </a:lnTo>
                  <a:lnTo>
                    <a:pt x="326" y="235"/>
                  </a:lnTo>
                  <a:lnTo>
                    <a:pt x="324" y="237"/>
                  </a:lnTo>
                  <a:lnTo>
                    <a:pt x="324" y="244"/>
                  </a:lnTo>
                  <a:lnTo>
                    <a:pt x="320" y="248"/>
                  </a:lnTo>
                  <a:lnTo>
                    <a:pt x="316" y="244"/>
                  </a:lnTo>
                  <a:lnTo>
                    <a:pt x="313" y="243"/>
                  </a:lnTo>
                  <a:lnTo>
                    <a:pt x="310" y="249"/>
                  </a:lnTo>
                  <a:lnTo>
                    <a:pt x="295" y="256"/>
                  </a:lnTo>
                  <a:lnTo>
                    <a:pt x="287" y="262"/>
                  </a:lnTo>
                  <a:lnTo>
                    <a:pt x="282" y="262"/>
                  </a:lnTo>
                  <a:lnTo>
                    <a:pt x="279" y="256"/>
                  </a:lnTo>
                  <a:lnTo>
                    <a:pt x="274" y="256"/>
                  </a:lnTo>
                  <a:lnTo>
                    <a:pt x="274" y="265"/>
                  </a:lnTo>
                  <a:lnTo>
                    <a:pt x="272" y="277"/>
                  </a:lnTo>
                  <a:lnTo>
                    <a:pt x="265" y="289"/>
                  </a:lnTo>
                  <a:lnTo>
                    <a:pt x="263" y="302"/>
                  </a:lnTo>
                  <a:lnTo>
                    <a:pt x="262" y="320"/>
                  </a:lnTo>
                  <a:lnTo>
                    <a:pt x="256" y="324"/>
                  </a:lnTo>
                  <a:lnTo>
                    <a:pt x="257" y="336"/>
                  </a:lnTo>
                  <a:lnTo>
                    <a:pt x="247" y="347"/>
                  </a:lnTo>
                  <a:lnTo>
                    <a:pt x="245" y="361"/>
                  </a:lnTo>
                  <a:lnTo>
                    <a:pt x="245" y="369"/>
                  </a:lnTo>
                  <a:lnTo>
                    <a:pt x="239" y="379"/>
                  </a:lnTo>
                  <a:lnTo>
                    <a:pt x="233" y="385"/>
                  </a:lnTo>
                  <a:lnTo>
                    <a:pt x="231" y="390"/>
                  </a:lnTo>
                  <a:lnTo>
                    <a:pt x="231" y="398"/>
                  </a:lnTo>
                  <a:lnTo>
                    <a:pt x="228" y="401"/>
                  </a:lnTo>
                  <a:lnTo>
                    <a:pt x="233" y="402"/>
                  </a:lnTo>
                  <a:lnTo>
                    <a:pt x="230" y="410"/>
                  </a:lnTo>
                  <a:lnTo>
                    <a:pt x="223" y="409"/>
                  </a:lnTo>
                  <a:lnTo>
                    <a:pt x="214" y="415"/>
                  </a:lnTo>
                  <a:lnTo>
                    <a:pt x="204" y="428"/>
                  </a:lnTo>
                  <a:lnTo>
                    <a:pt x="190" y="434"/>
                  </a:lnTo>
                  <a:lnTo>
                    <a:pt x="185" y="437"/>
                  </a:lnTo>
                  <a:lnTo>
                    <a:pt x="185" y="441"/>
                  </a:lnTo>
                  <a:lnTo>
                    <a:pt x="180" y="443"/>
                  </a:lnTo>
                  <a:lnTo>
                    <a:pt x="177" y="449"/>
                  </a:lnTo>
                  <a:lnTo>
                    <a:pt x="172" y="453"/>
                  </a:lnTo>
                  <a:lnTo>
                    <a:pt x="153" y="459"/>
                  </a:lnTo>
                  <a:lnTo>
                    <a:pt x="149" y="459"/>
                  </a:lnTo>
                  <a:lnTo>
                    <a:pt x="138" y="463"/>
                  </a:lnTo>
                  <a:lnTo>
                    <a:pt x="132" y="459"/>
                  </a:lnTo>
                  <a:lnTo>
                    <a:pt x="129" y="452"/>
                  </a:lnTo>
                  <a:lnTo>
                    <a:pt x="126" y="450"/>
                  </a:lnTo>
                  <a:lnTo>
                    <a:pt x="120" y="454"/>
                  </a:lnTo>
                  <a:lnTo>
                    <a:pt x="114" y="455"/>
                  </a:lnTo>
                  <a:lnTo>
                    <a:pt x="110" y="454"/>
                  </a:lnTo>
                  <a:lnTo>
                    <a:pt x="110" y="453"/>
                  </a:lnTo>
                  <a:lnTo>
                    <a:pt x="104" y="454"/>
                  </a:lnTo>
                  <a:lnTo>
                    <a:pt x="102" y="449"/>
                  </a:lnTo>
                  <a:lnTo>
                    <a:pt x="102" y="443"/>
                  </a:lnTo>
                  <a:lnTo>
                    <a:pt x="98" y="444"/>
                  </a:lnTo>
                  <a:lnTo>
                    <a:pt x="91" y="441"/>
                  </a:lnTo>
                  <a:lnTo>
                    <a:pt x="73" y="439"/>
                  </a:lnTo>
                  <a:lnTo>
                    <a:pt x="69" y="427"/>
                  </a:lnTo>
                  <a:lnTo>
                    <a:pt x="64" y="422"/>
                  </a:lnTo>
                  <a:lnTo>
                    <a:pt x="55" y="421"/>
                  </a:lnTo>
                  <a:lnTo>
                    <a:pt x="47" y="428"/>
                  </a:lnTo>
                  <a:lnTo>
                    <a:pt x="39" y="429"/>
                  </a:lnTo>
                  <a:lnTo>
                    <a:pt x="18" y="427"/>
                  </a:lnTo>
                  <a:lnTo>
                    <a:pt x="12" y="422"/>
                  </a:lnTo>
                  <a:lnTo>
                    <a:pt x="15" y="415"/>
                  </a:lnTo>
                  <a:lnTo>
                    <a:pt x="20" y="409"/>
                  </a:lnTo>
                  <a:lnTo>
                    <a:pt x="24" y="402"/>
                  </a:lnTo>
                  <a:lnTo>
                    <a:pt x="13" y="413"/>
                  </a:lnTo>
                  <a:lnTo>
                    <a:pt x="9" y="413"/>
                  </a:lnTo>
                  <a:lnTo>
                    <a:pt x="14" y="402"/>
                  </a:lnTo>
                  <a:lnTo>
                    <a:pt x="14" y="401"/>
                  </a:lnTo>
                  <a:lnTo>
                    <a:pt x="9" y="405"/>
                  </a:lnTo>
                  <a:lnTo>
                    <a:pt x="3" y="406"/>
                  </a:lnTo>
                  <a:lnTo>
                    <a:pt x="0" y="400"/>
                  </a:lnTo>
                  <a:lnTo>
                    <a:pt x="4" y="395"/>
                  </a:lnTo>
                  <a:lnTo>
                    <a:pt x="16" y="391"/>
                  </a:lnTo>
                  <a:lnTo>
                    <a:pt x="24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24" y="379"/>
                  </a:lnTo>
                  <a:lnTo>
                    <a:pt x="26" y="373"/>
                  </a:lnTo>
                  <a:lnTo>
                    <a:pt x="21" y="373"/>
                  </a:lnTo>
                  <a:lnTo>
                    <a:pt x="16" y="372"/>
                  </a:lnTo>
                  <a:lnTo>
                    <a:pt x="15" y="366"/>
                  </a:lnTo>
                  <a:lnTo>
                    <a:pt x="21" y="366"/>
                  </a:lnTo>
                  <a:lnTo>
                    <a:pt x="25" y="361"/>
                  </a:lnTo>
                  <a:lnTo>
                    <a:pt x="21" y="358"/>
                  </a:lnTo>
                  <a:lnTo>
                    <a:pt x="21" y="353"/>
                  </a:lnTo>
                  <a:lnTo>
                    <a:pt x="26" y="353"/>
                  </a:lnTo>
                  <a:lnTo>
                    <a:pt x="29" y="357"/>
                  </a:lnTo>
                  <a:lnTo>
                    <a:pt x="34" y="355"/>
                  </a:lnTo>
                  <a:lnTo>
                    <a:pt x="37" y="356"/>
                  </a:lnTo>
                  <a:lnTo>
                    <a:pt x="40" y="353"/>
                  </a:lnTo>
                  <a:lnTo>
                    <a:pt x="40" y="351"/>
                  </a:lnTo>
                  <a:lnTo>
                    <a:pt x="35" y="351"/>
                  </a:lnTo>
                  <a:lnTo>
                    <a:pt x="31" y="347"/>
                  </a:lnTo>
                  <a:lnTo>
                    <a:pt x="35" y="329"/>
                  </a:lnTo>
                  <a:lnTo>
                    <a:pt x="42" y="323"/>
                  </a:lnTo>
                  <a:lnTo>
                    <a:pt x="45" y="321"/>
                  </a:lnTo>
                  <a:lnTo>
                    <a:pt x="47" y="325"/>
                  </a:lnTo>
                  <a:lnTo>
                    <a:pt x="48" y="331"/>
                  </a:lnTo>
                  <a:lnTo>
                    <a:pt x="51" y="332"/>
                  </a:lnTo>
                  <a:lnTo>
                    <a:pt x="53" y="332"/>
                  </a:lnTo>
                  <a:lnTo>
                    <a:pt x="56" y="329"/>
                  </a:lnTo>
                  <a:lnTo>
                    <a:pt x="53" y="319"/>
                  </a:lnTo>
                  <a:lnTo>
                    <a:pt x="55" y="315"/>
                  </a:lnTo>
                  <a:lnTo>
                    <a:pt x="58" y="314"/>
                  </a:lnTo>
                  <a:lnTo>
                    <a:pt x="61" y="304"/>
                  </a:lnTo>
                  <a:lnTo>
                    <a:pt x="69" y="302"/>
                  </a:lnTo>
                  <a:lnTo>
                    <a:pt x="75" y="296"/>
                  </a:lnTo>
                  <a:lnTo>
                    <a:pt x="77" y="286"/>
                  </a:lnTo>
                  <a:lnTo>
                    <a:pt x="82" y="278"/>
                  </a:lnTo>
                  <a:lnTo>
                    <a:pt x="89" y="275"/>
                  </a:lnTo>
                  <a:lnTo>
                    <a:pt x="93" y="260"/>
                  </a:lnTo>
                  <a:lnTo>
                    <a:pt x="96" y="260"/>
                  </a:lnTo>
                  <a:lnTo>
                    <a:pt x="102" y="255"/>
                  </a:lnTo>
                  <a:lnTo>
                    <a:pt x="109" y="255"/>
                  </a:lnTo>
                  <a:lnTo>
                    <a:pt x="116" y="251"/>
                  </a:lnTo>
                  <a:lnTo>
                    <a:pt x="123" y="251"/>
                  </a:lnTo>
                  <a:lnTo>
                    <a:pt x="133" y="249"/>
                  </a:lnTo>
                  <a:lnTo>
                    <a:pt x="141" y="244"/>
                  </a:lnTo>
                  <a:lnTo>
                    <a:pt x="154" y="232"/>
                  </a:lnTo>
                  <a:lnTo>
                    <a:pt x="169" y="223"/>
                  </a:lnTo>
                  <a:lnTo>
                    <a:pt x="187" y="208"/>
                  </a:lnTo>
                  <a:lnTo>
                    <a:pt x="201" y="200"/>
                  </a:lnTo>
                  <a:lnTo>
                    <a:pt x="202" y="191"/>
                  </a:lnTo>
                  <a:lnTo>
                    <a:pt x="213" y="181"/>
                  </a:lnTo>
                  <a:lnTo>
                    <a:pt x="219" y="178"/>
                  </a:lnTo>
                  <a:lnTo>
                    <a:pt x="225" y="178"/>
                  </a:lnTo>
                  <a:lnTo>
                    <a:pt x="235" y="170"/>
                  </a:lnTo>
                  <a:lnTo>
                    <a:pt x="241" y="164"/>
                  </a:lnTo>
                  <a:lnTo>
                    <a:pt x="256" y="144"/>
                  </a:lnTo>
                  <a:lnTo>
                    <a:pt x="261" y="126"/>
                  </a:lnTo>
                  <a:lnTo>
                    <a:pt x="265" y="105"/>
                  </a:lnTo>
                  <a:lnTo>
                    <a:pt x="270" y="93"/>
                  </a:lnTo>
                  <a:lnTo>
                    <a:pt x="288" y="81"/>
                  </a:lnTo>
                  <a:lnTo>
                    <a:pt x="294" y="78"/>
                  </a:lnTo>
                  <a:lnTo>
                    <a:pt x="298" y="72"/>
                  </a:lnTo>
                  <a:lnTo>
                    <a:pt x="304" y="60"/>
                  </a:lnTo>
                  <a:lnTo>
                    <a:pt x="308" y="34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7" name="Freeform 56">
              <a:extLst>
                <a:ext uri="{FF2B5EF4-FFF2-40B4-BE49-F238E27FC236}">
                  <a16:creationId xmlns:a16="http://schemas.microsoft.com/office/drawing/2014/main" xmlns="" id="{75508F82-40A0-455D-A45F-85261E5FA952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556077" y="8948886"/>
              <a:ext cx="183442" cy="316625"/>
            </a:xfrm>
            <a:custGeom>
              <a:avLst/>
              <a:gdLst/>
              <a:ahLst/>
              <a:cxnLst>
                <a:cxn ang="0">
                  <a:pos x="128" y="441"/>
                </a:cxn>
                <a:cxn ang="0">
                  <a:pos x="139" y="398"/>
                </a:cxn>
                <a:cxn ang="0">
                  <a:pos x="97" y="366"/>
                </a:cxn>
                <a:cxn ang="0">
                  <a:pos x="59" y="325"/>
                </a:cxn>
                <a:cxn ang="0">
                  <a:pos x="100" y="296"/>
                </a:cxn>
                <a:cxn ang="0">
                  <a:pos x="115" y="250"/>
                </a:cxn>
                <a:cxn ang="0">
                  <a:pos x="120" y="224"/>
                </a:cxn>
                <a:cxn ang="0">
                  <a:pos x="113" y="198"/>
                </a:cxn>
                <a:cxn ang="0">
                  <a:pos x="112" y="178"/>
                </a:cxn>
                <a:cxn ang="0">
                  <a:pos x="97" y="172"/>
                </a:cxn>
                <a:cxn ang="0">
                  <a:pos x="91" y="145"/>
                </a:cxn>
                <a:cxn ang="0">
                  <a:pos x="86" y="127"/>
                </a:cxn>
                <a:cxn ang="0">
                  <a:pos x="73" y="117"/>
                </a:cxn>
                <a:cxn ang="0">
                  <a:pos x="43" y="85"/>
                </a:cxn>
                <a:cxn ang="0">
                  <a:pos x="45" y="59"/>
                </a:cxn>
                <a:cxn ang="0">
                  <a:pos x="26" y="59"/>
                </a:cxn>
                <a:cxn ang="0">
                  <a:pos x="7" y="14"/>
                </a:cxn>
                <a:cxn ang="0">
                  <a:pos x="10" y="0"/>
                </a:cxn>
                <a:cxn ang="0">
                  <a:pos x="19" y="28"/>
                </a:cxn>
                <a:cxn ang="0">
                  <a:pos x="35" y="30"/>
                </a:cxn>
                <a:cxn ang="0">
                  <a:pos x="59" y="41"/>
                </a:cxn>
                <a:cxn ang="0">
                  <a:pos x="78" y="59"/>
                </a:cxn>
                <a:cxn ang="0">
                  <a:pos x="87" y="70"/>
                </a:cxn>
                <a:cxn ang="0">
                  <a:pos x="100" y="96"/>
                </a:cxn>
                <a:cxn ang="0">
                  <a:pos x="86" y="96"/>
                </a:cxn>
                <a:cxn ang="0">
                  <a:pos x="96" y="107"/>
                </a:cxn>
                <a:cxn ang="0">
                  <a:pos x="110" y="140"/>
                </a:cxn>
                <a:cxn ang="0">
                  <a:pos x="109" y="159"/>
                </a:cxn>
                <a:cxn ang="0">
                  <a:pos x="116" y="170"/>
                </a:cxn>
                <a:cxn ang="0">
                  <a:pos x="136" y="169"/>
                </a:cxn>
                <a:cxn ang="0">
                  <a:pos x="151" y="182"/>
                </a:cxn>
                <a:cxn ang="0">
                  <a:pos x="147" y="141"/>
                </a:cxn>
                <a:cxn ang="0">
                  <a:pos x="167" y="162"/>
                </a:cxn>
                <a:cxn ang="0">
                  <a:pos x="169" y="192"/>
                </a:cxn>
                <a:cxn ang="0">
                  <a:pos x="185" y="219"/>
                </a:cxn>
                <a:cxn ang="0">
                  <a:pos x="239" y="240"/>
                </a:cxn>
                <a:cxn ang="0">
                  <a:pos x="266" y="224"/>
                </a:cxn>
                <a:cxn ang="0">
                  <a:pos x="286" y="210"/>
                </a:cxn>
                <a:cxn ang="0">
                  <a:pos x="313" y="231"/>
                </a:cxn>
                <a:cxn ang="0">
                  <a:pos x="307" y="272"/>
                </a:cxn>
                <a:cxn ang="0">
                  <a:pos x="286" y="304"/>
                </a:cxn>
                <a:cxn ang="0">
                  <a:pos x="287" y="321"/>
                </a:cxn>
                <a:cxn ang="0">
                  <a:pos x="269" y="315"/>
                </a:cxn>
                <a:cxn ang="0">
                  <a:pos x="242" y="323"/>
                </a:cxn>
                <a:cxn ang="0">
                  <a:pos x="232" y="356"/>
                </a:cxn>
                <a:cxn ang="0">
                  <a:pos x="217" y="404"/>
                </a:cxn>
                <a:cxn ang="0">
                  <a:pos x="171" y="479"/>
                </a:cxn>
                <a:cxn ang="0">
                  <a:pos x="132" y="481"/>
                </a:cxn>
              </a:cxnLst>
              <a:rect l="0" t="0" r="r" b="b"/>
              <a:pathLst>
                <a:path w="313" h="495">
                  <a:moveTo>
                    <a:pt x="109" y="469"/>
                  </a:moveTo>
                  <a:lnTo>
                    <a:pt x="118" y="458"/>
                  </a:lnTo>
                  <a:lnTo>
                    <a:pt x="121" y="449"/>
                  </a:lnTo>
                  <a:lnTo>
                    <a:pt x="128" y="441"/>
                  </a:lnTo>
                  <a:lnTo>
                    <a:pt x="134" y="429"/>
                  </a:lnTo>
                  <a:lnTo>
                    <a:pt x="135" y="417"/>
                  </a:lnTo>
                  <a:lnTo>
                    <a:pt x="139" y="407"/>
                  </a:lnTo>
                  <a:lnTo>
                    <a:pt x="139" y="398"/>
                  </a:lnTo>
                  <a:lnTo>
                    <a:pt x="134" y="391"/>
                  </a:lnTo>
                  <a:lnTo>
                    <a:pt x="120" y="375"/>
                  </a:lnTo>
                  <a:lnTo>
                    <a:pt x="108" y="372"/>
                  </a:lnTo>
                  <a:lnTo>
                    <a:pt x="97" y="366"/>
                  </a:lnTo>
                  <a:lnTo>
                    <a:pt x="80" y="350"/>
                  </a:lnTo>
                  <a:lnTo>
                    <a:pt x="67" y="349"/>
                  </a:lnTo>
                  <a:lnTo>
                    <a:pt x="57" y="337"/>
                  </a:lnTo>
                  <a:lnTo>
                    <a:pt x="59" y="325"/>
                  </a:lnTo>
                  <a:lnTo>
                    <a:pt x="69" y="316"/>
                  </a:lnTo>
                  <a:lnTo>
                    <a:pt x="78" y="310"/>
                  </a:lnTo>
                  <a:lnTo>
                    <a:pt x="92" y="306"/>
                  </a:lnTo>
                  <a:lnTo>
                    <a:pt x="100" y="296"/>
                  </a:lnTo>
                  <a:lnTo>
                    <a:pt x="104" y="283"/>
                  </a:lnTo>
                  <a:lnTo>
                    <a:pt x="105" y="261"/>
                  </a:lnTo>
                  <a:lnTo>
                    <a:pt x="109" y="250"/>
                  </a:lnTo>
                  <a:lnTo>
                    <a:pt x="115" y="250"/>
                  </a:lnTo>
                  <a:lnTo>
                    <a:pt x="118" y="247"/>
                  </a:lnTo>
                  <a:lnTo>
                    <a:pt x="118" y="237"/>
                  </a:lnTo>
                  <a:lnTo>
                    <a:pt x="115" y="229"/>
                  </a:lnTo>
                  <a:lnTo>
                    <a:pt x="120" y="224"/>
                  </a:lnTo>
                  <a:lnTo>
                    <a:pt x="118" y="220"/>
                  </a:lnTo>
                  <a:lnTo>
                    <a:pt x="115" y="208"/>
                  </a:lnTo>
                  <a:lnTo>
                    <a:pt x="116" y="196"/>
                  </a:lnTo>
                  <a:lnTo>
                    <a:pt x="113" y="198"/>
                  </a:lnTo>
                  <a:lnTo>
                    <a:pt x="104" y="188"/>
                  </a:lnTo>
                  <a:lnTo>
                    <a:pt x="102" y="182"/>
                  </a:lnTo>
                  <a:lnTo>
                    <a:pt x="108" y="182"/>
                  </a:lnTo>
                  <a:lnTo>
                    <a:pt x="112" y="178"/>
                  </a:lnTo>
                  <a:lnTo>
                    <a:pt x="113" y="175"/>
                  </a:lnTo>
                  <a:lnTo>
                    <a:pt x="112" y="171"/>
                  </a:lnTo>
                  <a:lnTo>
                    <a:pt x="107" y="170"/>
                  </a:lnTo>
                  <a:lnTo>
                    <a:pt x="97" y="172"/>
                  </a:lnTo>
                  <a:lnTo>
                    <a:pt x="86" y="151"/>
                  </a:lnTo>
                  <a:lnTo>
                    <a:pt x="81" y="138"/>
                  </a:lnTo>
                  <a:lnTo>
                    <a:pt x="87" y="148"/>
                  </a:lnTo>
                  <a:lnTo>
                    <a:pt x="91" y="145"/>
                  </a:lnTo>
                  <a:lnTo>
                    <a:pt x="92" y="133"/>
                  </a:lnTo>
                  <a:lnTo>
                    <a:pt x="87" y="133"/>
                  </a:lnTo>
                  <a:lnTo>
                    <a:pt x="83" y="130"/>
                  </a:lnTo>
                  <a:lnTo>
                    <a:pt x="86" y="127"/>
                  </a:lnTo>
                  <a:lnTo>
                    <a:pt x="86" y="117"/>
                  </a:lnTo>
                  <a:lnTo>
                    <a:pt x="82" y="113"/>
                  </a:lnTo>
                  <a:lnTo>
                    <a:pt x="80" y="117"/>
                  </a:lnTo>
                  <a:lnTo>
                    <a:pt x="73" y="117"/>
                  </a:lnTo>
                  <a:lnTo>
                    <a:pt x="72" y="122"/>
                  </a:lnTo>
                  <a:lnTo>
                    <a:pt x="73" y="129"/>
                  </a:lnTo>
                  <a:lnTo>
                    <a:pt x="60" y="107"/>
                  </a:lnTo>
                  <a:lnTo>
                    <a:pt x="43" y="85"/>
                  </a:lnTo>
                  <a:lnTo>
                    <a:pt x="38" y="75"/>
                  </a:lnTo>
                  <a:lnTo>
                    <a:pt x="37" y="71"/>
                  </a:lnTo>
                  <a:lnTo>
                    <a:pt x="42" y="67"/>
                  </a:lnTo>
                  <a:lnTo>
                    <a:pt x="45" y="59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33" y="68"/>
                  </a:lnTo>
                  <a:lnTo>
                    <a:pt x="26" y="59"/>
                  </a:lnTo>
                  <a:lnTo>
                    <a:pt x="22" y="49"/>
                  </a:lnTo>
                  <a:lnTo>
                    <a:pt x="23" y="44"/>
                  </a:lnTo>
                  <a:lnTo>
                    <a:pt x="21" y="35"/>
                  </a:lnTo>
                  <a:lnTo>
                    <a:pt x="7" y="14"/>
                  </a:lnTo>
                  <a:lnTo>
                    <a:pt x="1" y="6"/>
                  </a:lnTo>
                  <a:lnTo>
                    <a:pt x="0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9" y="22"/>
                  </a:lnTo>
                  <a:lnTo>
                    <a:pt x="19" y="28"/>
                  </a:lnTo>
                  <a:lnTo>
                    <a:pt x="24" y="36"/>
                  </a:lnTo>
                  <a:lnTo>
                    <a:pt x="29" y="32"/>
                  </a:lnTo>
                  <a:lnTo>
                    <a:pt x="34" y="27"/>
                  </a:lnTo>
                  <a:lnTo>
                    <a:pt x="35" y="30"/>
                  </a:lnTo>
                  <a:lnTo>
                    <a:pt x="35" y="35"/>
                  </a:lnTo>
                  <a:lnTo>
                    <a:pt x="46" y="35"/>
                  </a:lnTo>
                  <a:lnTo>
                    <a:pt x="51" y="38"/>
                  </a:lnTo>
                  <a:lnTo>
                    <a:pt x="59" y="41"/>
                  </a:lnTo>
                  <a:lnTo>
                    <a:pt x="64" y="40"/>
                  </a:lnTo>
                  <a:lnTo>
                    <a:pt x="73" y="48"/>
                  </a:lnTo>
                  <a:lnTo>
                    <a:pt x="66" y="52"/>
                  </a:lnTo>
                  <a:lnTo>
                    <a:pt x="78" y="59"/>
                  </a:lnTo>
                  <a:lnTo>
                    <a:pt x="80" y="56"/>
                  </a:lnTo>
                  <a:lnTo>
                    <a:pt x="83" y="59"/>
                  </a:lnTo>
                  <a:lnTo>
                    <a:pt x="85" y="64"/>
                  </a:lnTo>
                  <a:lnTo>
                    <a:pt x="87" y="70"/>
                  </a:lnTo>
                  <a:lnTo>
                    <a:pt x="96" y="79"/>
                  </a:lnTo>
                  <a:lnTo>
                    <a:pt x="98" y="83"/>
                  </a:lnTo>
                  <a:lnTo>
                    <a:pt x="98" y="87"/>
                  </a:lnTo>
                  <a:lnTo>
                    <a:pt x="100" y="96"/>
                  </a:lnTo>
                  <a:lnTo>
                    <a:pt x="98" y="94"/>
                  </a:lnTo>
                  <a:lnTo>
                    <a:pt x="89" y="89"/>
                  </a:lnTo>
                  <a:lnTo>
                    <a:pt x="85" y="89"/>
                  </a:lnTo>
                  <a:lnTo>
                    <a:pt x="86" y="96"/>
                  </a:lnTo>
                  <a:lnTo>
                    <a:pt x="87" y="97"/>
                  </a:lnTo>
                  <a:lnTo>
                    <a:pt x="89" y="97"/>
                  </a:lnTo>
                  <a:lnTo>
                    <a:pt x="93" y="100"/>
                  </a:lnTo>
                  <a:lnTo>
                    <a:pt x="96" y="107"/>
                  </a:lnTo>
                  <a:lnTo>
                    <a:pt x="103" y="114"/>
                  </a:lnTo>
                  <a:lnTo>
                    <a:pt x="109" y="126"/>
                  </a:lnTo>
                  <a:lnTo>
                    <a:pt x="116" y="134"/>
                  </a:lnTo>
                  <a:lnTo>
                    <a:pt x="110" y="140"/>
                  </a:lnTo>
                  <a:lnTo>
                    <a:pt x="109" y="148"/>
                  </a:lnTo>
                  <a:lnTo>
                    <a:pt x="113" y="151"/>
                  </a:lnTo>
                  <a:lnTo>
                    <a:pt x="113" y="159"/>
                  </a:lnTo>
                  <a:lnTo>
                    <a:pt x="109" y="159"/>
                  </a:lnTo>
                  <a:lnTo>
                    <a:pt x="105" y="162"/>
                  </a:lnTo>
                  <a:lnTo>
                    <a:pt x="108" y="165"/>
                  </a:lnTo>
                  <a:lnTo>
                    <a:pt x="112" y="165"/>
                  </a:lnTo>
                  <a:lnTo>
                    <a:pt x="116" y="170"/>
                  </a:lnTo>
                  <a:lnTo>
                    <a:pt x="123" y="170"/>
                  </a:lnTo>
                  <a:lnTo>
                    <a:pt x="125" y="167"/>
                  </a:lnTo>
                  <a:lnTo>
                    <a:pt x="132" y="167"/>
                  </a:lnTo>
                  <a:lnTo>
                    <a:pt x="136" y="169"/>
                  </a:lnTo>
                  <a:lnTo>
                    <a:pt x="137" y="177"/>
                  </a:lnTo>
                  <a:lnTo>
                    <a:pt x="140" y="184"/>
                  </a:lnTo>
                  <a:lnTo>
                    <a:pt x="146" y="187"/>
                  </a:lnTo>
                  <a:lnTo>
                    <a:pt x="151" y="182"/>
                  </a:lnTo>
                  <a:lnTo>
                    <a:pt x="150" y="156"/>
                  </a:lnTo>
                  <a:lnTo>
                    <a:pt x="150" y="151"/>
                  </a:lnTo>
                  <a:lnTo>
                    <a:pt x="143" y="141"/>
                  </a:lnTo>
                  <a:lnTo>
                    <a:pt x="147" y="141"/>
                  </a:lnTo>
                  <a:lnTo>
                    <a:pt x="151" y="148"/>
                  </a:lnTo>
                  <a:lnTo>
                    <a:pt x="164" y="151"/>
                  </a:lnTo>
                  <a:lnTo>
                    <a:pt x="164" y="161"/>
                  </a:lnTo>
                  <a:lnTo>
                    <a:pt x="167" y="162"/>
                  </a:lnTo>
                  <a:lnTo>
                    <a:pt x="167" y="171"/>
                  </a:lnTo>
                  <a:lnTo>
                    <a:pt x="169" y="176"/>
                  </a:lnTo>
                  <a:lnTo>
                    <a:pt x="168" y="186"/>
                  </a:lnTo>
                  <a:lnTo>
                    <a:pt x="169" y="192"/>
                  </a:lnTo>
                  <a:lnTo>
                    <a:pt x="173" y="197"/>
                  </a:lnTo>
                  <a:lnTo>
                    <a:pt x="175" y="203"/>
                  </a:lnTo>
                  <a:lnTo>
                    <a:pt x="178" y="213"/>
                  </a:lnTo>
                  <a:lnTo>
                    <a:pt x="185" y="219"/>
                  </a:lnTo>
                  <a:lnTo>
                    <a:pt x="194" y="219"/>
                  </a:lnTo>
                  <a:lnTo>
                    <a:pt x="205" y="227"/>
                  </a:lnTo>
                  <a:lnTo>
                    <a:pt x="232" y="235"/>
                  </a:lnTo>
                  <a:lnTo>
                    <a:pt x="239" y="240"/>
                  </a:lnTo>
                  <a:lnTo>
                    <a:pt x="249" y="241"/>
                  </a:lnTo>
                  <a:lnTo>
                    <a:pt x="254" y="235"/>
                  </a:lnTo>
                  <a:lnTo>
                    <a:pt x="259" y="235"/>
                  </a:lnTo>
                  <a:lnTo>
                    <a:pt x="266" y="224"/>
                  </a:lnTo>
                  <a:lnTo>
                    <a:pt x="271" y="221"/>
                  </a:lnTo>
                  <a:lnTo>
                    <a:pt x="276" y="218"/>
                  </a:lnTo>
                  <a:lnTo>
                    <a:pt x="284" y="213"/>
                  </a:lnTo>
                  <a:lnTo>
                    <a:pt x="286" y="210"/>
                  </a:lnTo>
                  <a:lnTo>
                    <a:pt x="292" y="208"/>
                  </a:lnTo>
                  <a:lnTo>
                    <a:pt x="301" y="210"/>
                  </a:lnTo>
                  <a:lnTo>
                    <a:pt x="313" y="218"/>
                  </a:lnTo>
                  <a:lnTo>
                    <a:pt x="313" y="231"/>
                  </a:lnTo>
                  <a:lnTo>
                    <a:pt x="308" y="246"/>
                  </a:lnTo>
                  <a:lnTo>
                    <a:pt x="308" y="262"/>
                  </a:lnTo>
                  <a:lnTo>
                    <a:pt x="307" y="264"/>
                  </a:lnTo>
                  <a:lnTo>
                    <a:pt x="307" y="272"/>
                  </a:lnTo>
                  <a:lnTo>
                    <a:pt x="304" y="280"/>
                  </a:lnTo>
                  <a:lnTo>
                    <a:pt x="296" y="286"/>
                  </a:lnTo>
                  <a:lnTo>
                    <a:pt x="287" y="290"/>
                  </a:lnTo>
                  <a:lnTo>
                    <a:pt x="286" y="304"/>
                  </a:lnTo>
                  <a:lnTo>
                    <a:pt x="284" y="307"/>
                  </a:lnTo>
                  <a:lnTo>
                    <a:pt x="285" y="316"/>
                  </a:lnTo>
                  <a:lnTo>
                    <a:pt x="287" y="317"/>
                  </a:lnTo>
                  <a:lnTo>
                    <a:pt x="287" y="321"/>
                  </a:lnTo>
                  <a:lnTo>
                    <a:pt x="282" y="328"/>
                  </a:lnTo>
                  <a:lnTo>
                    <a:pt x="280" y="316"/>
                  </a:lnTo>
                  <a:lnTo>
                    <a:pt x="275" y="315"/>
                  </a:lnTo>
                  <a:lnTo>
                    <a:pt x="269" y="315"/>
                  </a:lnTo>
                  <a:lnTo>
                    <a:pt x="261" y="316"/>
                  </a:lnTo>
                  <a:lnTo>
                    <a:pt x="253" y="316"/>
                  </a:lnTo>
                  <a:lnTo>
                    <a:pt x="247" y="318"/>
                  </a:lnTo>
                  <a:lnTo>
                    <a:pt x="242" y="323"/>
                  </a:lnTo>
                  <a:lnTo>
                    <a:pt x="226" y="345"/>
                  </a:lnTo>
                  <a:lnTo>
                    <a:pt x="226" y="349"/>
                  </a:lnTo>
                  <a:lnTo>
                    <a:pt x="228" y="348"/>
                  </a:lnTo>
                  <a:lnTo>
                    <a:pt x="232" y="356"/>
                  </a:lnTo>
                  <a:lnTo>
                    <a:pt x="237" y="360"/>
                  </a:lnTo>
                  <a:lnTo>
                    <a:pt x="236" y="369"/>
                  </a:lnTo>
                  <a:lnTo>
                    <a:pt x="231" y="380"/>
                  </a:lnTo>
                  <a:lnTo>
                    <a:pt x="217" y="404"/>
                  </a:lnTo>
                  <a:lnTo>
                    <a:pt x="215" y="412"/>
                  </a:lnTo>
                  <a:lnTo>
                    <a:pt x="202" y="428"/>
                  </a:lnTo>
                  <a:lnTo>
                    <a:pt x="182" y="463"/>
                  </a:lnTo>
                  <a:lnTo>
                    <a:pt x="171" y="479"/>
                  </a:lnTo>
                  <a:lnTo>
                    <a:pt x="153" y="492"/>
                  </a:lnTo>
                  <a:lnTo>
                    <a:pt x="145" y="495"/>
                  </a:lnTo>
                  <a:lnTo>
                    <a:pt x="137" y="488"/>
                  </a:lnTo>
                  <a:lnTo>
                    <a:pt x="132" y="481"/>
                  </a:lnTo>
                  <a:lnTo>
                    <a:pt x="113" y="482"/>
                  </a:lnTo>
                  <a:lnTo>
                    <a:pt x="109" y="473"/>
                  </a:lnTo>
                  <a:lnTo>
                    <a:pt x="109" y="469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" name="Freeform 57">
              <a:extLst>
                <a:ext uri="{FF2B5EF4-FFF2-40B4-BE49-F238E27FC236}">
                  <a16:creationId xmlns:a16="http://schemas.microsoft.com/office/drawing/2014/main" xmlns="" id="{AD2CAB68-A573-45A1-969B-8DB11BD46DE6}"/>
                </a:ext>
              </a:extLst>
            </p:cNvPr>
            <p:cNvSpPr>
              <a:spLocks noChangeAspect="1"/>
            </p:cNvSpPr>
            <p:nvPr/>
          </p:nvSpPr>
          <p:spPr bwMode="gray">
            <a:xfrm>
              <a:off x="17276548" y="8389194"/>
              <a:ext cx="93176" cy="83153"/>
            </a:xfrm>
            <a:custGeom>
              <a:avLst/>
              <a:gdLst/>
              <a:ahLst/>
              <a:cxnLst>
                <a:cxn ang="0">
                  <a:pos x="60" y="71"/>
                </a:cxn>
                <a:cxn ang="0">
                  <a:pos x="39" y="60"/>
                </a:cxn>
                <a:cxn ang="0">
                  <a:pos x="27" y="43"/>
                </a:cxn>
                <a:cxn ang="0">
                  <a:pos x="21" y="38"/>
                </a:cxn>
                <a:cxn ang="0">
                  <a:pos x="16" y="26"/>
                </a:cxn>
                <a:cxn ang="0">
                  <a:pos x="6" y="17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14" y="5"/>
                </a:cxn>
                <a:cxn ang="0">
                  <a:pos x="19" y="4"/>
                </a:cxn>
                <a:cxn ang="0">
                  <a:pos x="33" y="14"/>
                </a:cxn>
                <a:cxn ang="0">
                  <a:pos x="40" y="16"/>
                </a:cxn>
                <a:cxn ang="0">
                  <a:pos x="41" y="21"/>
                </a:cxn>
                <a:cxn ang="0">
                  <a:pos x="45" y="26"/>
                </a:cxn>
                <a:cxn ang="0">
                  <a:pos x="51" y="26"/>
                </a:cxn>
                <a:cxn ang="0">
                  <a:pos x="59" y="29"/>
                </a:cxn>
                <a:cxn ang="0">
                  <a:pos x="67" y="43"/>
                </a:cxn>
                <a:cxn ang="0">
                  <a:pos x="72" y="47"/>
                </a:cxn>
                <a:cxn ang="0">
                  <a:pos x="75" y="57"/>
                </a:cxn>
                <a:cxn ang="0">
                  <a:pos x="78" y="58"/>
                </a:cxn>
                <a:cxn ang="0">
                  <a:pos x="82" y="63"/>
                </a:cxn>
                <a:cxn ang="0">
                  <a:pos x="89" y="68"/>
                </a:cxn>
                <a:cxn ang="0">
                  <a:pos x="94" y="74"/>
                </a:cxn>
                <a:cxn ang="0">
                  <a:pos x="98" y="75"/>
                </a:cxn>
                <a:cxn ang="0">
                  <a:pos x="100" y="81"/>
                </a:cxn>
                <a:cxn ang="0">
                  <a:pos x="109" y="82"/>
                </a:cxn>
                <a:cxn ang="0">
                  <a:pos x="123" y="86"/>
                </a:cxn>
                <a:cxn ang="0">
                  <a:pos x="141" y="103"/>
                </a:cxn>
                <a:cxn ang="0">
                  <a:pos x="143" y="109"/>
                </a:cxn>
                <a:cxn ang="0">
                  <a:pos x="150" y="108"/>
                </a:cxn>
                <a:cxn ang="0">
                  <a:pos x="157" y="114"/>
                </a:cxn>
                <a:cxn ang="0">
                  <a:pos x="159" y="123"/>
                </a:cxn>
                <a:cxn ang="0">
                  <a:pos x="158" y="125"/>
                </a:cxn>
                <a:cxn ang="0">
                  <a:pos x="153" y="125"/>
                </a:cxn>
                <a:cxn ang="0">
                  <a:pos x="152" y="133"/>
                </a:cxn>
                <a:cxn ang="0">
                  <a:pos x="150" y="131"/>
                </a:cxn>
                <a:cxn ang="0">
                  <a:pos x="147" y="127"/>
                </a:cxn>
                <a:cxn ang="0">
                  <a:pos x="141" y="122"/>
                </a:cxn>
                <a:cxn ang="0">
                  <a:pos x="138" y="119"/>
                </a:cxn>
                <a:cxn ang="0">
                  <a:pos x="130" y="119"/>
                </a:cxn>
                <a:cxn ang="0">
                  <a:pos x="124" y="115"/>
                </a:cxn>
                <a:cxn ang="0">
                  <a:pos x="116" y="115"/>
                </a:cxn>
                <a:cxn ang="0">
                  <a:pos x="114" y="112"/>
                </a:cxn>
                <a:cxn ang="0">
                  <a:pos x="113" y="104"/>
                </a:cxn>
                <a:cxn ang="0">
                  <a:pos x="108" y="104"/>
                </a:cxn>
                <a:cxn ang="0">
                  <a:pos x="104" y="102"/>
                </a:cxn>
                <a:cxn ang="0">
                  <a:pos x="99" y="102"/>
                </a:cxn>
                <a:cxn ang="0">
                  <a:pos x="98" y="97"/>
                </a:cxn>
                <a:cxn ang="0">
                  <a:pos x="93" y="97"/>
                </a:cxn>
                <a:cxn ang="0">
                  <a:pos x="91" y="95"/>
                </a:cxn>
                <a:cxn ang="0">
                  <a:pos x="84" y="93"/>
                </a:cxn>
                <a:cxn ang="0">
                  <a:pos x="77" y="86"/>
                </a:cxn>
                <a:cxn ang="0">
                  <a:pos x="71" y="86"/>
                </a:cxn>
                <a:cxn ang="0">
                  <a:pos x="66" y="84"/>
                </a:cxn>
                <a:cxn ang="0">
                  <a:pos x="65" y="76"/>
                </a:cxn>
                <a:cxn ang="0">
                  <a:pos x="60" y="71"/>
                </a:cxn>
              </a:cxnLst>
              <a:rect l="0" t="0" r="r" b="b"/>
              <a:pathLst>
                <a:path w="159" h="133">
                  <a:moveTo>
                    <a:pt x="60" y="71"/>
                  </a:moveTo>
                  <a:lnTo>
                    <a:pt x="39" y="60"/>
                  </a:lnTo>
                  <a:lnTo>
                    <a:pt x="27" y="43"/>
                  </a:lnTo>
                  <a:lnTo>
                    <a:pt x="21" y="38"/>
                  </a:lnTo>
                  <a:lnTo>
                    <a:pt x="16" y="26"/>
                  </a:lnTo>
                  <a:lnTo>
                    <a:pt x="6" y="17"/>
                  </a:lnTo>
                  <a:lnTo>
                    <a:pt x="6" y="9"/>
                  </a:lnTo>
                  <a:lnTo>
                    <a:pt x="0" y="2"/>
                  </a:lnTo>
                  <a:lnTo>
                    <a:pt x="6" y="0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33" y="14"/>
                  </a:lnTo>
                  <a:lnTo>
                    <a:pt x="40" y="16"/>
                  </a:lnTo>
                  <a:lnTo>
                    <a:pt x="41" y="21"/>
                  </a:lnTo>
                  <a:lnTo>
                    <a:pt x="45" y="26"/>
                  </a:lnTo>
                  <a:lnTo>
                    <a:pt x="51" y="26"/>
                  </a:lnTo>
                  <a:lnTo>
                    <a:pt x="59" y="29"/>
                  </a:lnTo>
                  <a:lnTo>
                    <a:pt x="67" y="43"/>
                  </a:lnTo>
                  <a:lnTo>
                    <a:pt x="72" y="47"/>
                  </a:lnTo>
                  <a:lnTo>
                    <a:pt x="75" y="57"/>
                  </a:lnTo>
                  <a:lnTo>
                    <a:pt x="78" y="58"/>
                  </a:lnTo>
                  <a:lnTo>
                    <a:pt x="82" y="63"/>
                  </a:lnTo>
                  <a:lnTo>
                    <a:pt x="89" y="68"/>
                  </a:lnTo>
                  <a:lnTo>
                    <a:pt x="94" y="74"/>
                  </a:lnTo>
                  <a:lnTo>
                    <a:pt x="98" y="75"/>
                  </a:lnTo>
                  <a:lnTo>
                    <a:pt x="100" y="81"/>
                  </a:lnTo>
                  <a:lnTo>
                    <a:pt x="109" y="82"/>
                  </a:lnTo>
                  <a:lnTo>
                    <a:pt x="123" y="86"/>
                  </a:lnTo>
                  <a:lnTo>
                    <a:pt x="141" y="103"/>
                  </a:lnTo>
                  <a:lnTo>
                    <a:pt x="143" y="109"/>
                  </a:lnTo>
                  <a:lnTo>
                    <a:pt x="150" y="108"/>
                  </a:lnTo>
                  <a:lnTo>
                    <a:pt x="157" y="114"/>
                  </a:lnTo>
                  <a:lnTo>
                    <a:pt x="159" y="123"/>
                  </a:lnTo>
                  <a:lnTo>
                    <a:pt x="158" y="125"/>
                  </a:lnTo>
                  <a:lnTo>
                    <a:pt x="153" y="125"/>
                  </a:lnTo>
                  <a:lnTo>
                    <a:pt x="152" y="133"/>
                  </a:lnTo>
                  <a:lnTo>
                    <a:pt x="150" y="131"/>
                  </a:lnTo>
                  <a:lnTo>
                    <a:pt x="147" y="127"/>
                  </a:lnTo>
                  <a:lnTo>
                    <a:pt x="141" y="122"/>
                  </a:lnTo>
                  <a:lnTo>
                    <a:pt x="138" y="119"/>
                  </a:lnTo>
                  <a:lnTo>
                    <a:pt x="130" y="119"/>
                  </a:lnTo>
                  <a:lnTo>
                    <a:pt x="124" y="115"/>
                  </a:lnTo>
                  <a:lnTo>
                    <a:pt x="116" y="115"/>
                  </a:lnTo>
                  <a:lnTo>
                    <a:pt x="114" y="112"/>
                  </a:lnTo>
                  <a:lnTo>
                    <a:pt x="113" y="104"/>
                  </a:lnTo>
                  <a:lnTo>
                    <a:pt x="108" y="104"/>
                  </a:lnTo>
                  <a:lnTo>
                    <a:pt x="104" y="102"/>
                  </a:lnTo>
                  <a:lnTo>
                    <a:pt x="99" y="102"/>
                  </a:lnTo>
                  <a:lnTo>
                    <a:pt x="98" y="97"/>
                  </a:lnTo>
                  <a:lnTo>
                    <a:pt x="93" y="97"/>
                  </a:lnTo>
                  <a:lnTo>
                    <a:pt x="91" y="95"/>
                  </a:lnTo>
                  <a:lnTo>
                    <a:pt x="84" y="93"/>
                  </a:lnTo>
                  <a:lnTo>
                    <a:pt x="77" y="86"/>
                  </a:lnTo>
                  <a:lnTo>
                    <a:pt x="71" y="86"/>
                  </a:lnTo>
                  <a:lnTo>
                    <a:pt x="66" y="84"/>
                  </a:lnTo>
                  <a:lnTo>
                    <a:pt x="65" y="76"/>
                  </a:lnTo>
                  <a:lnTo>
                    <a:pt x="60" y="71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>
              <a:normAutofit fontScale="25000" lnSpcReduction="20000"/>
            </a:bodyPr>
            <a:lstStyle/>
            <a:p>
              <a:pPr>
                <a:defRPr/>
              </a:pPr>
              <a:endParaRPr lang="en-US" dirty="0">
                <a:latin typeface="Lato Light"/>
                <a:ea typeface="+mn-ea"/>
                <a:cs typeface="+mn-cs"/>
              </a:endParaRPr>
            </a:p>
          </p:txBody>
        </p:sp>
      </p:grpSp>
      <p:pic>
        <p:nvPicPr>
          <p:cNvPr id="232" name="unit6-2">
            <a:hlinkClick r:id="" action="ppaction://media"/>
            <a:extLst>
              <a:ext uri="{FF2B5EF4-FFF2-40B4-BE49-F238E27FC236}">
                <a16:creationId xmlns:a16="http://schemas.microsoft.com/office/drawing/2014/main" xmlns="" id="{A13E910B-0A1B-48E2-ADE6-893AFF4D619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6622.625"/>
                </p14:media>
              </p:ext>
            </p:extLst>
          </p:nvPr>
        </p:nvPicPr>
        <p:blipFill>
          <a:blip r:embed="rId5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783212" y="135838"/>
            <a:ext cx="571500" cy="567203"/>
          </a:xfrm>
          <a:prstGeom prst="rect">
            <a:avLst/>
          </a:prstGeom>
        </p:spPr>
      </p:pic>
      <p:sp>
        <p:nvSpPr>
          <p:cNvPr id="233" name="TextBox 232">
            <a:extLst>
              <a:ext uri="{FF2B5EF4-FFF2-40B4-BE49-F238E27FC236}">
                <a16:creationId xmlns:a16="http://schemas.microsoft.com/office/drawing/2014/main" xmlns="" id="{9A9E8EAD-B476-4B51-8BF0-C7EEE7655C24}"/>
              </a:ext>
            </a:extLst>
          </p:cNvPr>
          <p:cNvSpPr txBox="1"/>
          <p:nvPr/>
        </p:nvSpPr>
        <p:spPr>
          <a:xfrm>
            <a:off x="341403" y="1130920"/>
            <a:ext cx="4693226" cy="66172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Where is the exchange of business cards or personal cards important? </a:t>
            </a:r>
          </a:p>
          <a:p>
            <a:endParaRPr lang="en-US" sz="900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xmlns="" id="{3605BBB2-C257-45C8-990A-E3370500126F}"/>
              </a:ext>
            </a:extLst>
          </p:cNvPr>
          <p:cNvSpPr txBox="1"/>
          <p:nvPr/>
        </p:nvSpPr>
        <p:spPr>
          <a:xfrm>
            <a:off x="765324" y="2996394"/>
            <a:ext cx="3488735" cy="661720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endParaRPr lang="en-US" sz="900" b="1" dirty="0">
              <a:solidFill>
                <a:srgbClr val="00009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you think it’s polite or impolite in Japan to talk about the cards? </a:t>
            </a:r>
          </a:p>
        </p:txBody>
      </p:sp>
      <p:sp>
        <p:nvSpPr>
          <p:cNvPr id="226" name="Rectangle 225">
            <a:extLst>
              <a:ext uri="{FF2B5EF4-FFF2-40B4-BE49-F238E27FC236}">
                <a16:creationId xmlns:a16="http://schemas.microsoft.com/office/drawing/2014/main" xmlns="" id="{242104F7-0C47-895A-CDCB-0AC59BD5C242}"/>
              </a:ext>
            </a:extLst>
          </p:cNvPr>
          <p:cNvSpPr/>
          <p:nvPr/>
        </p:nvSpPr>
        <p:spPr>
          <a:xfrm>
            <a:off x="-806531" y="4628316"/>
            <a:ext cx="3475757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Page 124</a:t>
            </a:r>
          </a:p>
        </p:txBody>
      </p:sp>
    </p:spTree>
    <p:extLst>
      <p:ext uri="{BB962C8B-B14F-4D97-AF65-F5344CB8AC3E}">
        <p14:creationId xmlns:p14="http://schemas.microsoft.com/office/powerpoint/2010/main" val="369727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2"/>
                </p:tgtEl>
              </p:cMediaNode>
            </p:audio>
          </p:childTnLst>
        </p:cTn>
      </p:par>
    </p:tnLst>
    <p:bldLst>
      <p:bldP spid="233" grpId="0" animBg="1"/>
      <p:bldP spid="229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Travel">
      <a:dk1>
        <a:sysClr val="windowText" lastClr="000000"/>
      </a:dk1>
      <a:lt1>
        <a:sysClr val="window" lastClr="FFFFFF"/>
      </a:lt1>
      <a:dk2>
        <a:srgbClr val="4B4F58"/>
      </a:dk2>
      <a:lt2>
        <a:srgbClr val="DECEBF"/>
      </a:lt2>
      <a:accent1>
        <a:srgbClr val="1C82A8"/>
      </a:accent1>
      <a:accent2>
        <a:srgbClr val="C02A33"/>
      </a:accent2>
      <a:accent3>
        <a:srgbClr val="59AAA8"/>
      </a:accent3>
      <a:accent4>
        <a:srgbClr val="FFC000"/>
      </a:accent4>
      <a:accent5>
        <a:srgbClr val="64AE82"/>
      </a:accent5>
      <a:accent6>
        <a:srgbClr val="DA838B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PresenterMedia.com Animated Theme">
  <a:themeElements>
    <a:clrScheme name="shield_fire">
      <a:dk1>
        <a:sysClr val="windowText" lastClr="000000"/>
      </a:dk1>
      <a:lt1>
        <a:sysClr val="window" lastClr="FFFFFF"/>
      </a:lt1>
      <a:dk2>
        <a:srgbClr val="11118D"/>
      </a:dk2>
      <a:lt2>
        <a:srgbClr val="EEECE1"/>
      </a:lt2>
      <a:accent1>
        <a:srgbClr val="3A96D0"/>
      </a:accent1>
      <a:accent2>
        <a:srgbClr val="F7291E"/>
      </a:accent2>
      <a:accent3>
        <a:srgbClr val="149FBE"/>
      </a:accent3>
      <a:accent4>
        <a:srgbClr val="81BF14"/>
      </a:accent4>
      <a:accent5>
        <a:srgbClr val="FF9933"/>
      </a:accent5>
      <a:accent6>
        <a:srgbClr val="62251F"/>
      </a:accent6>
      <a:hlink>
        <a:srgbClr val="FDFD88"/>
      </a:hlink>
      <a:folHlink>
        <a:srgbClr val="800080"/>
      </a:folHlink>
    </a:clrScheme>
    <a:fontScheme name="reflective ball">
      <a:majorFont>
        <a:latin typeface="Franklin Gothic Heavy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Travel">
    <a:dk1>
      <a:sysClr val="windowText" lastClr="000000"/>
    </a:dk1>
    <a:lt1>
      <a:sysClr val="window" lastClr="FFFFFF"/>
    </a:lt1>
    <a:dk2>
      <a:srgbClr val="4B4F58"/>
    </a:dk2>
    <a:lt2>
      <a:srgbClr val="DECEBF"/>
    </a:lt2>
    <a:accent1>
      <a:srgbClr val="1C82A8"/>
    </a:accent1>
    <a:accent2>
      <a:srgbClr val="C02A33"/>
    </a:accent2>
    <a:accent3>
      <a:srgbClr val="59AAA8"/>
    </a:accent3>
    <a:accent4>
      <a:srgbClr val="FFC000"/>
    </a:accent4>
    <a:accent5>
      <a:srgbClr val="64AE82"/>
    </a:accent5>
    <a:accent6>
      <a:srgbClr val="DA838B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Travel">
    <a:dk1>
      <a:sysClr val="windowText" lastClr="000000"/>
    </a:dk1>
    <a:lt1>
      <a:sysClr val="window" lastClr="FFFFFF"/>
    </a:lt1>
    <a:dk2>
      <a:srgbClr val="4B4F58"/>
    </a:dk2>
    <a:lt2>
      <a:srgbClr val="DECEBF"/>
    </a:lt2>
    <a:accent1>
      <a:srgbClr val="1C82A8"/>
    </a:accent1>
    <a:accent2>
      <a:srgbClr val="C02A33"/>
    </a:accent2>
    <a:accent3>
      <a:srgbClr val="59AAA8"/>
    </a:accent3>
    <a:accent4>
      <a:srgbClr val="FFC000"/>
    </a:accent4>
    <a:accent5>
      <a:srgbClr val="64AE82"/>
    </a:accent5>
    <a:accent6>
      <a:srgbClr val="DA838B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10508</TotalTime>
  <Words>225</Words>
  <Application>Microsoft Office PowerPoint</Application>
  <PresentationFormat>On-screen Show (16:9)</PresentationFormat>
  <Paragraphs>72</Paragraphs>
  <Slides>21</Slides>
  <Notes>0</Notes>
  <HiddenSlides>0</HiddenSlides>
  <MMClips>9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21</vt:i4>
      </vt:variant>
    </vt:vector>
  </HeadingPairs>
  <TitlesOfParts>
    <vt:vector size="23" baseType="lpstr">
      <vt:lpstr>Office Theme</vt:lpstr>
      <vt:lpstr>1_PresenterMedia.com Animated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diakov.net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Andrei Donia</dc:creator>
  <cp:lastModifiedBy>pc</cp:lastModifiedBy>
  <cp:revision>238</cp:revision>
  <dcterms:created xsi:type="dcterms:W3CDTF">2016-11-27T11:39:23Z</dcterms:created>
  <dcterms:modified xsi:type="dcterms:W3CDTF">2023-05-18T22:27:39Z</dcterms:modified>
</cp:coreProperties>
</file>