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3" r:id="rId2"/>
    <p:sldId id="322" r:id="rId3"/>
    <p:sldId id="431" r:id="rId4"/>
    <p:sldId id="294" r:id="rId5"/>
    <p:sldId id="432" r:id="rId6"/>
    <p:sldId id="282" r:id="rId7"/>
    <p:sldId id="438" r:id="rId8"/>
    <p:sldId id="433" r:id="rId9"/>
    <p:sldId id="435" r:id="rId10"/>
    <p:sldId id="436" r:id="rId11"/>
    <p:sldId id="326" r:id="rId12"/>
    <p:sldId id="296" r:id="rId13"/>
    <p:sldId id="437" r:id="rId14"/>
    <p:sldId id="297" r:id="rId15"/>
  </p:sldIdLst>
  <p:sldSz cx="12192000" cy="6858000"/>
  <p:notesSz cx="6858000" cy="9144000"/>
  <p:embeddedFontLst>
    <p:embeddedFont>
      <p:font typeface="굴림체" panose="020B0609000101010101" pitchFamily="49" charset="-127"/>
      <p:regular r:id="rId18"/>
    </p:embeddedFont>
    <p:embeddedFont>
      <p:font typeface="맑은 고딕" panose="020B0503020000020004" pitchFamily="34" charset="-127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IBM Plex Serif" panose="02060503050406000203" pitchFamily="18" charset="0"/>
      <p:regular r:id="rId31"/>
      <p:bold r:id="rId32"/>
    </p:embeddedFont>
    <p:embeddedFont>
      <p:font typeface="Noto Sans" panose="020B0502040504020204" pitchFamily="34" charset="0"/>
      <p:regular r:id="rId33"/>
      <p:bold r:id="rId34"/>
      <p:italic r:id="rId35"/>
      <p:boldItalic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43F"/>
    <a:srgbClr val="222F64"/>
    <a:srgbClr val="DBAFB8"/>
    <a:srgbClr val="B35669"/>
    <a:srgbClr val="FDE7FC"/>
    <a:srgbClr val="592A34"/>
    <a:srgbClr val="944657"/>
    <a:srgbClr val="C00000"/>
    <a:srgbClr val="2D2F2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64" autoAdjust="0"/>
  </p:normalViewPr>
  <p:slideViewPr>
    <p:cSldViewPr>
      <p:cViewPr varScale="1">
        <p:scale>
          <a:sx n="69" d="100"/>
          <a:sy n="69" d="100"/>
        </p:scale>
        <p:origin x="4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0" y="4653137"/>
            <a:ext cx="12192000" cy="9361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5"/>
            <a:ext cx="3860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33938" y="5013176"/>
            <a:ext cx="11500515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C0D43F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9" r:id="rId7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164188" y="2960948"/>
            <a:ext cx="3347864" cy="9361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Unit 16</a:t>
            </a:r>
            <a:endParaRPr lang="ko-KR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00201-0BC3-496B-9A81-5A72B65C8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0819520">
            <a:off x="1195194" y="1366021"/>
            <a:ext cx="2744824" cy="34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oogle Shape;214;p17">
            <a:extLst>
              <a:ext uri="{FF2B5EF4-FFF2-40B4-BE49-F238E27FC236}">
                <a16:creationId xmlns:a16="http://schemas.microsoft.com/office/drawing/2014/main" id="{2DC556D9-DC24-E8F2-5978-7B07E453FE9E}"/>
              </a:ext>
            </a:extLst>
          </p:cNvPr>
          <p:cNvSpPr txBox="1">
            <a:spLocks/>
          </p:cNvSpPr>
          <p:nvPr/>
        </p:nvSpPr>
        <p:spPr>
          <a:xfrm>
            <a:off x="3925349" y="3645024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What did you do last week?</a:t>
            </a:r>
          </a:p>
        </p:txBody>
      </p:sp>
      <p:sp>
        <p:nvSpPr>
          <p:cNvPr id="6" name="Google Shape;214;p17">
            <a:extLst>
              <a:ext uri="{FF2B5EF4-FFF2-40B4-BE49-F238E27FC236}">
                <a16:creationId xmlns:a16="http://schemas.microsoft.com/office/drawing/2014/main" id="{70BB91FB-6B15-3055-DBBC-36E93E188E3C}"/>
              </a:ext>
            </a:extLst>
          </p:cNvPr>
          <p:cNvSpPr txBox="1">
            <a:spLocks/>
          </p:cNvSpPr>
          <p:nvPr/>
        </p:nvSpPr>
        <p:spPr>
          <a:xfrm>
            <a:off x="3925349" y="4797152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02257-A9CF-643A-73C8-16552D192365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289D6-F922-6824-8416-C25A68F6B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844824"/>
            <a:ext cx="6455461" cy="12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1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2408B-7AF5-0A29-C717-A754E8BF4EE3}"/>
              </a:ext>
            </a:extLst>
          </p:cNvPr>
          <p:cNvSpPr txBox="1"/>
          <p:nvPr/>
        </p:nvSpPr>
        <p:spPr>
          <a:xfrm>
            <a:off x="4673842" y="692696"/>
            <a:ext cx="284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H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omework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8B849-0534-60A2-7562-532DC185F307}"/>
              </a:ext>
            </a:extLst>
          </p:cNvPr>
          <p:cNvSpPr txBox="1"/>
          <p:nvPr/>
        </p:nvSpPr>
        <p:spPr>
          <a:xfrm>
            <a:off x="3791744" y="2348880"/>
            <a:ext cx="428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Page 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256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25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350656" y="52751"/>
            <a:ext cx="7615224" cy="6641583"/>
            <a:chOff x="288107" y="72008"/>
            <a:chExt cx="10395133" cy="90660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07" y="216247"/>
              <a:ext cx="10225136" cy="892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1"/>
            <a:stretch/>
          </p:blipFill>
          <p:spPr bwMode="auto">
            <a:xfrm>
              <a:off x="8280919" y="72008"/>
              <a:ext cx="2402321" cy="439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مستطيل 2"/>
          <p:cNvSpPr/>
          <p:nvPr/>
        </p:nvSpPr>
        <p:spPr>
          <a:xfrm>
            <a:off x="3020262" y="4800534"/>
            <a:ext cx="519694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endParaRPr lang="ar-SA" sz="1758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30921" y="5169793"/>
            <a:ext cx="643125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b="1" dirty="0">
                <a:solidFill>
                  <a:srgbClr val="FF0000"/>
                </a:solidFill>
                <a:latin typeface="Comic Sans MS" pitchFamily="66" charset="0"/>
              </a:rPr>
              <a:t>yes </a:t>
            </a:r>
            <a:endParaRPr lang="ar-SA" sz="1758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48505" y="5539053"/>
            <a:ext cx="643125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b="1" dirty="0">
                <a:solidFill>
                  <a:srgbClr val="FF0000"/>
                </a:solidFill>
                <a:latin typeface="Comic Sans MS" pitchFamily="66" charset="0"/>
              </a:rPr>
              <a:t>yes </a:t>
            </a:r>
            <a:endParaRPr lang="ar-SA" sz="1758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71904" y="5908312"/>
            <a:ext cx="643125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b="1" dirty="0">
                <a:solidFill>
                  <a:srgbClr val="FF0000"/>
                </a:solidFill>
                <a:latin typeface="Comic Sans MS" pitchFamily="66" charset="0"/>
              </a:rPr>
              <a:t>yes </a:t>
            </a:r>
            <a:endParaRPr lang="ar-SA" sz="1758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83672" y="6277571"/>
            <a:ext cx="421910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b="1" dirty="0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ar-SA" sz="1758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1" b="18385"/>
          <a:stretch/>
        </p:blipFill>
        <p:spPr bwMode="auto">
          <a:xfrm>
            <a:off x="2162119" y="0"/>
            <a:ext cx="3089860" cy="28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7"/>
          <a:stretch/>
        </p:blipFill>
        <p:spPr bwMode="auto">
          <a:xfrm>
            <a:off x="4513460" y="738682"/>
            <a:ext cx="5428982" cy="432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62984" y="1674163"/>
            <a:ext cx="4479458" cy="191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19" b="1" dirty="0">
                <a:solidFill>
                  <a:srgbClr val="005EA4"/>
                </a:solidFill>
                <a:latin typeface="Comic Sans MS" pitchFamily="66" charset="0"/>
              </a:rPr>
              <a:t>When I was young, my favorite place was my grandfather’s garden. It was between tall buildings in the center of the city, but it was full of flowers and trees. Grandfather planted a tree for each child that was born in the family and watched them grow. When I went back many years later, the garden was no longer there. The plants were gone. There were just rocks and an old wooden chair in the middle of it; grandfather’s chair.</a:t>
            </a:r>
            <a:endParaRPr lang="ar-SA" sz="1319" b="1" dirty="0">
              <a:solidFill>
                <a:srgbClr val="005EA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0227A-7612-4482-B690-752D010E2EC5}"/>
              </a:ext>
            </a:extLst>
          </p:cNvPr>
          <p:cNvSpPr/>
          <p:nvPr/>
        </p:nvSpPr>
        <p:spPr>
          <a:xfrm>
            <a:off x="3464653" y="692696"/>
            <a:ext cx="5262694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3" name="Google Shape;193;p14">
            <a:extLst>
              <a:ext uri="{FF2B5EF4-FFF2-40B4-BE49-F238E27FC236}">
                <a16:creationId xmlns:a16="http://schemas.microsoft.com/office/drawing/2014/main" id="{145704A2-C181-1A5D-F1DD-C6472FFF3145}"/>
              </a:ext>
            </a:extLst>
          </p:cNvPr>
          <p:cNvSpPr txBox="1">
            <a:spLocks/>
          </p:cNvSpPr>
          <p:nvPr/>
        </p:nvSpPr>
        <p:spPr>
          <a:xfrm>
            <a:off x="2855640" y="1844824"/>
            <a:ext cx="1440368" cy="9289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5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b="1" dirty="0">
                <a:ln/>
                <a:solidFill>
                  <a:schemeClr val="accent3"/>
                </a:solidFill>
              </a:rPr>
              <a:t>Day:</a:t>
            </a:r>
          </a:p>
        </p:txBody>
      </p:sp>
      <p:sp>
        <p:nvSpPr>
          <p:cNvPr id="4" name="Google Shape;193;p14">
            <a:extLst>
              <a:ext uri="{FF2B5EF4-FFF2-40B4-BE49-F238E27FC236}">
                <a16:creationId xmlns:a16="http://schemas.microsoft.com/office/drawing/2014/main" id="{804AEC93-4CB5-FD56-5936-2DB669F45AD5}"/>
              </a:ext>
            </a:extLst>
          </p:cNvPr>
          <p:cNvSpPr txBox="1">
            <a:spLocks/>
          </p:cNvSpPr>
          <p:nvPr/>
        </p:nvSpPr>
        <p:spPr>
          <a:xfrm>
            <a:off x="2846056" y="2924944"/>
            <a:ext cx="1440368" cy="928996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sz="4400" dirty="0">
                <a:ln/>
                <a:solidFill>
                  <a:schemeClr val="accent3"/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51875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763852" y="61263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O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bjectives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931568" y="2507253"/>
            <a:ext cx="5604592" cy="507117"/>
            <a:chOff x="395536" y="2528277"/>
            <a:chExt cx="5604592" cy="50711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079178" y="2732875"/>
              <a:ext cx="4920950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Use sequence words </a:t>
              </a: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2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931568" y="3233158"/>
            <a:ext cx="3852292" cy="478968"/>
            <a:chOff x="395536" y="2528277"/>
            <a:chExt cx="3852292" cy="478968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079178" y="2761024"/>
              <a:ext cx="31686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3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931568" y="1781348"/>
            <a:ext cx="8556920" cy="507119"/>
            <a:chOff x="395536" y="2528277"/>
            <a:chExt cx="8556920" cy="507119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79178" y="2732877"/>
              <a:ext cx="7873278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Write the directions for preparing this dish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1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4A6EE2FB-EB41-CD21-DF0C-5262330E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170" y="3407693"/>
            <a:ext cx="7158238" cy="3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Prepare a presentation about a regional dish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7348" y="1988840"/>
            <a:ext cx="3960440" cy="367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ko-KR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What is your favorite food? Why?</a:t>
            </a:r>
          </a:p>
          <a:p>
            <a:pPr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Do you like Indian food, Chinese food? Italian food?...etc.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7448" y="836712"/>
            <a:ext cx="22802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Warm</a:t>
            </a:r>
            <a:r>
              <a:rPr kumimoji="1" lang="en-US" altLang="ko-KR" sz="40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 up</a:t>
            </a:r>
            <a:endParaRPr kumimoji="1" lang="ko-KR" altLang="ko-KR" sz="4000" b="1" dirty="0">
              <a:solidFill>
                <a:srgbClr val="C0D43F"/>
              </a:solidFill>
              <a:latin typeface="Calibri" panose="020F0502020204030204" pitchFamily="34" charset="0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7F915-7B48-B2CE-C5ED-9CD94CC27CE7}"/>
              </a:ext>
            </a:extLst>
          </p:cNvPr>
          <p:cNvSpPr/>
          <p:nvPr/>
        </p:nvSpPr>
        <p:spPr>
          <a:xfrm>
            <a:off x="4511824" y="0"/>
            <a:ext cx="7680176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BD6E0-0FA7-546C-C006-41ACD37D2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77" y="1221432"/>
            <a:ext cx="7196755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6EC1E86-790C-489F-9AA3-BF01EBC5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96752"/>
            <a:ext cx="9001000" cy="8591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FC814D-4E03-A936-E367-AF2B531654A7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1C51-CFCB-EA88-96FE-6A1A595DA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1"/>
            <a:ext cx="6552728" cy="3961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932C1F-F954-4465-B331-58B1E2F9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556792"/>
            <a:ext cx="10116824" cy="38884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202257-A9CF-643A-73C8-16552D192365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146</a:t>
            </a:r>
          </a:p>
        </p:txBody>
      </p:sp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F0E82-D624-788A-ACA1-05C6B69F543C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B1DB0-E1DB-13E8-6348-11A9966A3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7" y="1484784"/>
            <a:ext cx="7248805" cy="4448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2617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CFB6236-C57A-4A86-8045-20F6C22AD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73" y="914400"/>
            <a:ext cx="8548255" cy="548702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0C7385F-D18E-4F96-83E5-F4B5FCFA095C}"/>
              </a:ext>
            </a:extLst>
          </p:cNvPr>
          <p:cNvSpPr txBox="1"/>
          <p:nvPr/>
        </p:nvSpPr>
        <p:spPr>
          <a:xfrm>
            <a:off x="2923309" y="4142508"/>
            <a:ext cx="1052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First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E842052-A98E-4236-90AB-74AB1BD13935}"/>
              </a:ext>
            </a:extLst>
          </p:cNvPr>
          <p:cNvSpPr txBox="1"/>
          <p:nvPr/>
        </p:nvSpPr>
        <p:spPr>
          <a:xfrm>
            <a:off x="2937163" y="4419600"/>
            <a:ext cx="1052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Next 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56D921C-1FD0-4B9C-83AC-91A77A114CEA}"/>
              </a:ext>
            </a:extLst>
          </p:cNvPr>
          <p:cNvSpPr txBox="1"/>
          <p:nvPr/>
        </p:nvSpPr>
        <p:spPr>
          <a:xfrm>
            <a:off x="2937161" y="4668985"/>
            <a:ext cx="1052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Then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6169063-9B6F-438D-8584-2B6F05E8CB19}"/>
              </a:ext>
            </a:extLst>
          </p:cNvPr>
          <p:cNvSpPr txBox="1"/>
          <p:nvPr/>
        </p:nvSpPr>
        <p:spPr>
          <a:xfrm>
            <a:off x="6927266" y="4932225"/>
            <a:ext cx="1052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until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9C55059-171D-4D8B-ABBB-FF211A3DCFED}"/>
              </a:ext>
            </a:extLst>
          </p:cNvPr>
          <p:cNvSpPr txBox="1"/>
          <p:nvPr/>
        </p:nvSpPr>
        <p:spPr>
          <a:xfrm>
            <a:off x="4350326" y="5195460"/>
            <a:ext cx="14962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after that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4C3A961-BDA4-43F3-9F13-C11E36FBD8FB}"/>
              </a:ext>
            </a:extLst>
          </p:cNvPr>
          <p:cNvSpPr txBox="1"/>
          <p:nvPr/>
        </p:nvSpPr>
        <p:spPr>
          <a:xfrm>
            <a:off x="2909455" y="5444842"/>
            <a:ext cx="10806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When 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7DC2703-CF30-4FA0-AB9B-182E14A58283}"/>
              </a:ext>
            </a:extLst>
          </p:cNvPr>
          <p:cNvSpPr txBox="1"/>
          <p:nvPr/>
        </p:nvSpPr>
        <p:spPr>
          <a:xfrm>
            <a:off x="2923308" y="5749645"/>
            <a:ext cx="10806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Finally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F0E82-D624-788A-ACA1-05C6B69F543C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146</a:t>
            </a: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02257-A9CF-643A-73C8-16552D192365}"/>
              </a:ext>
            </a:extLst>
          </p:cNvPr>
          <p:cNvSpPr/>
          <p:nvPr/>
        </p:nvSpPr>
        <p:spPr>
          <a:xfrm>
            <a:off x="10372339" y="6211669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146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A32281C0-7D7D-D9F8-E1AF-A94AD695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58" y="188640"/>
            <a:ext cx="10415625" cy="15121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225541-C605-3F3C-06E3-A8937487618F}"/>
              </a:ext>
            </a:extLst>
          </p:cNvPr>
          <p:cNvSpPr/>
          <p:nvPr/>
        </p:nvSpPr>
        <p:spPr>
          <a:xfrm>
            <a:off x="2855640" y="1652328"/>
            <a:ext cx="2952328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Ingredients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	eggs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 tbsp ( 30 mL )	water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Pinch salt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Pinch pepper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Filling ingredients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8886ED-D761-537E-195A-C490542D4399}"/>
              </a:ext>
            </a:extLst>
          </p:cNvPr>
          <p:cNvSpPr/>
          <p:nvPr/>
        </p:nvSpPr>
        <p:spPr>
          <a:xfrm>
            <a:off x="551383" y="3944390"/>
            <a:ext cx="9937105" cy="26142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Instructions: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First, Whisk eggs, water, salt and pepper.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After that, heat the frying pan. 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Next, pour in egg mixture. Tilt and rotate the frying pan to allow uncooked egg to flow into empty spaces.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When eggs are almost set ,fold over onto filled half.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Finally, Cook for a minute, then enjoy.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5E6A2-F2BC-F2A9-C0C9-7AF5FE97D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 b="12201"/>
          <a:stretch/>
        </p:blipFill>
        <p:spPr>
          <a:xfrm>
            <a:off x="6144770" y="1270375"/>
            <a:ext cx="4151784" cy="254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AEFDF4-E7F7-929F-C799-48846F708DD1}"/>
              </a:ext>
            </a:extLst>
          </p:cNvPr>
          <p:cNvSpPr/>
          <p:nvPr/>
        </p:nvSpPr>
        <p:spPr>
          <a:xfrm>
            <a:off x="690922" y="2385180"/>
            <a:ext cx="177763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Omelet</a:t>
            </a:r>
          </a:p>
        </p:txBody>
      </p:sp>
    </p:spTree>
    <p:extLst>
      <p:ext uri="{BB962C8B-B14F-4D97-AF65-F5344CB8AC3E}">
        <p14:creationId xmlns:p14="http://schemas.microsoft.com/office/powerpoint/2010/main" val="1830438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10165</TotalTime>
  <Words>271</Words>
  <Application>Microsoft Office PowerPoint</Application>
  <PresentationFormat>Widescreen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맑은 고딕</vt:lpstr>
      <vt:lpstr>Noto Sans</vt:lpstr>
      <vt:lpstr>굴림체</vt:lpstr>
      <vt:lpstr>Comic Sans MS</vt:lpstr>
      <vt:lpstr>Calibri Light</vt:lpstr>
      <vt:lpstr>Arial</vt:lpstr>
      <vt:lpstr>Calibri</vt:lpstr>
      <vt:lpstr>IBM Plex Serif</vt:lpstr>
      <vt:lpstr>Office 테마</vt:lpstr>
      <vt:lpstr>Unit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nadia alghamdi</cp:lastModifiedBy>
  <cp:revision>13</cp:revision>
  <dcterms:created xsi:type="dcterms:W3CDTF">2010-02-01T08:03:16Z</dcterms:created>
  <dcterms:modified xsi:type="dcterms:W3CDTF">2023-04-13T22:10:19Z</dcterms:modified>
  <cp:category>www.slidemembers.com</cp:category>
</cp:coreProperties>
</file>