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23"/>
  </p:notesMasterIdLst>
  <p:sldIdLst>
    <p:sldId id="260" r:id="rId2"/>
    <p:sldId id="267" r:id="rId3"/>
    <p:sldId id="274" r:id="rId4"/>
    <p:sldId id="302" r:id="rId5"/>
    <p:sldId id="269" r:id="rId6"/>
    <p:sldId id="279" r:id="rId7"/>
    <p:sldId id="301" r:id="rId8"/>
    <p:sldId id="298" r:id="rId9"/>
    <p:sldId id="296" r:id="rId10"/>
    <p:sldId id="305" r:id="rId11"/>
    <p:sldId id="303" r:id="rId12"/>
    <p:sldId id="299" r:id="rId13"/>
    <p:sldId id="300" r:id="rId14"/>
    <p:sldId id="282" r:id="rId15"/>
    <p:sldId id="307" r:id="rId16"/>
    <p:sldId id="310" r:id="rId17"/>
    <p:sldId id="259" r:id="rId18"/>
    <p:sldId id="261" r:id="rId19"/>
    <p:sldId id="308" r:id="rId20"/>
    <p:sldId id="309" r:id="rId21"/>
    <p:sldId id="306" r:id="rId22"/>
  </p:sldIdLst>
  <p:sldSz cx="12192000" cy="6858000"/>
  <p:notesSz cx="6858000" cy="9144000"/>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B7B"/>
    <a:srgbClr val="98CA69"/>
    <a:srgbClr val="CD5631"/>
    <a:srgbClr val="ECD5C2"/>
    <a:srgbClr val="D4A276"/>
    <a:srgbClr val="EDC3A1"/>
    <a:srgbClr val="E19B61"/>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45" d="100"/>
          <a:sy n="45" d="100"/>
        </p:scale>
        <p:origin x="-60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6D79A1-9E86-43B3-93C6-6FD9055FEC06}" type="datetimeFigureOut">
              <a:rPr lang="en-US" smtClean="0"/>
              <a:t>5/18/2023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AC501D-4C31-411B-84D9-313DCD5F6180}" type="slidenum">
              <a:rPr lang="en-US" smtClean="0"/>
              <a:t>‹#›</a:t>
            </a:fld>
            <a:endParaRPr lang="en-US"/>
          </a:p>
        </p:txBody>
      </p:sp>
    </p:spTree>
    <p:extLst>
      <p:ext uri="{BB962C8B-B14F-4D97-AF65-F5344CB8AC3E}">
        <p14:creationId xmlns:p14="http://schemas.microsoft.com/office/powerpoint/2010/main" val="1592410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AC501D-4C31-411B-84D9-313DCD5F6180}" type="slidenum">
              <a:rPr lang="en-US" smtClean="0"/>
              <a:t>7</a:t>
            </a:fld>
            <a:endParaRPr lang="en-US"/>
          </a:p>
        </p:txBody>
      </p:sp>
    </p:spTree>
    <p:extLst>
      <p:ext uri="{BB962C8B-B14F-4D97-AF65-F5344CB8AC3E}">
        <p14:creationId xmlns:p14="http://schemas.microsoft.com/office/powerpoint/2010/main" val="34846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AC501D-4C31-411B-84D9-313DCD5F6180}" type="slidenum">
              <a:rPr lang="en-US" smtClean="0"/>
              <a:t>8</a:t>
            </a:fld>
            <a:endParaRPr lang="en-US"/>
          </a:p>
        </p:txBody>
      </p:sp>
    </p:spTree>
    <p:extLst>
      <p:ext uri="{BB962C8B-B14F-4D97-AF65-F5344CB8AC3E}">
        <p14:creationId xmlns:p14="http://schemas.microsoft.com/office/powerpoint/2010/main" val="789226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AC501D-4C31-411B-84D9-313DCD5F6180}" type="slidenum">
              <a:rPr lang="en-US" smtClean="0"/>
              <a:t>12</a:t>
            </a:fld>
            <a:endParaRPr lang="en-US"/>
          </a:p>
        </p:txBody>
      </p:sp>
    </p:spTree>
    <p:extLst>
      <p:ext uri="{BB962C8B-B14F-4D97-AF65-F5344CB8AC3E}">
        <p14:creationId xmlns:p14="http://schemas.microsoft.com/office/powerpoint/2010/main" val="2400534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AC501D-4C31-411B-84D9-313DCD5F6180}" type="slidenum">
              <a:rPr lang="en-US" smtClean="0"/>
              <a:t>13</a:t>
            </a:fld>
            <a:endParaRPr lang="en-US"/>
          </a:p>
        </p:txBody>
      </p:sp>
    </p:spTree>
    <p:extLst>
      <p:ext uri="{BB962C8B-B14F-4D97-AF65-F5344CB8AC3E}">
        <p14:creationId xmlns:p14="http://schemas.microsoft.com/office/powerpoint/2010/main" val="17138329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العنوان">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العنوان 1"/>
          <p:cNvSpPr>
            <a:spLocks noGrp="1"/>
          </p:cNvSpPr>
          <p:nvPr>
            <p:ph type="ctrTitle"/>
          </p:nvPr>
        </p:nvSpPr>
        <p:spPr>
          <a:xfrm>
            <a:off x="4167189" y="304800"/>
            <a:ext cx="7091361" cy="2793906"/>
          </a:xfrm>
        </p:spPr>
        <p:txBody>
          <a:bodyPr rtlCol="1" anchor="b">
            <a:normAutofit/>
          </a:bodyPr>
          <a:lstStyle>
            <a:lvl1pPr algn="r" rtl="1">
              <a:lnSpc>
                <a:spcPct val="80000"/>
              </a:lnSpc>
              <a:defRPr sz="6600"/>
            </a:lvl1pPr>
          </a:lstStyle>
          <a:p>
            <a:pPr rtl="1"/>
            <a:r>
              <a:rPr lang="ar-SA"/>
              <a:t>انقر لتحرير نمط عنوان الشكل الرئيسي</a:t>
            </a:r>
            <a:endParaRPr lang="ar-SA" noProof="0" dirty="0"/>
          </a:p>
        </p:txBody>
      </p:sp>
      <p:sp>
        <p:nvSpPr>
          <p:cNvPr id="3" name="العنوان الفرعي 2"/>
          <p:cNvSpPr>
            <a:spLocks noGrp="1"/>
          </p:cNvSpPr>
          <p:nvPr>
            <p:ph type="subTitle" idx="1"/>
          </p:nvPr>
        </p:nvSpPr>
        <p:spPr>
          <a:xfrm>
            <a:off x="4167189" y="3108804"/>
            <a:ext cx="7091361" cy="838200"/>
          </a:xfrm>
        </p:spPr>
        <p:txBody>
          <a:bodyPr rtlCol="1"/>
          <a:lstStyle>
            <a:lvl1pPr marL="0" indent="0" algn="r" rtl="1">
              <a:spcBef>
                <a:spcPts val="0"/>
              </a:spcBef>
              <a:buNone/>
              <a:defRPr sz="2400">
                <a:solidFill>
                  <a:schemeClr val="accent2"/>
                </a:solidFill>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SA" noProof="0"/>
              <a:t>انقر لتحرير نمط العنوان الفرعي للشكل الرئيسي</a:t>
            </a:r>
            <a:endParaRPr lang="ar-SA" noProof="0" dirty="0"/>
          </a:p>
        </p:txBody>
      </p:sp>
      <p:sp>
        <p:nvSpPr>
          <p:cNvPr id="8" name="عنصر نائب للتاريخ 7"/>
          <p:cNvSpPr>
            <a:spLocks noGrp="1"/>
          </p:cNvSpPr>
          <p:nvPr>
            <p:ph type="dt" sz="half" idx="10"/>
          </p:nvPr>
        </p:nvSpPr>
        <p:spPr/>
        <p:txBody>
          <a:bodyPr rtlCol="1"/>
          <a:lstStyle>
            <a:lvl1pPr>
              <a:defRPr/>
            </a:lvl1pPr>
          </a:lstStyle>
          <a:p>
            <a:fld id="{D5A280D7-70B4-42A5-BC6E-8E3BE166EC5E}" type="datetime1">
              <a:rPr lang="ar-SA" smtClean="0"/>
              <a:pPr/>
              <a:t>28/10/1444</a:t>
            </a:fld>
            <a:endParaRPr lang="ar-SA" dirty="0"/>
          </a:p>
        </p:txBody>
      </p:sp>
      <p:sp>
        <p:nvSpPr>
          <p:cNvPr id="9" name="عنصر نائب للتذييل 8"/>
          <p:cNvSpPr>
            <a:spLocks noGrp="1"/>
          </p:cNvSpPr>
          <p:nvPr>
            <p:ph type="ftr" sz="quarter" idx="11"/>
          </p:nvPr>
        </p:nvSpPr>
        <p:spPr/>
        <p:txBody>
          <a:bodyPr rtlCol="1"/>
          <a:lstStyle/>
          <a:p>
            <a:r>
              <a:rPr lang="ar-SA" noProof="0"/>
              <a:t>إضافة تذييل</a:t>
            </a:r>
            <a:endParaRPr lang="ar-SA" noProof="0" dirty="0"/>
          </a:p>
        </p:txBody>
      </p:sp>
      <p:sp>
        <p:nvSpPr>
          <p:cNvPr id="10" name="عنصر نائب لرقم الشريحة 9"/>
          <p:cNvSpPr>
            <a:spLocks noGrp="1"/>
          </p:cNvSpPr>
          <p:nvPr>
            <p:ph type="sldNum" sz="quarter" idx="12"/>
          </p:nvPr>
        </p:nvSpPr>
        <p:spPr/>
        <p:txBody>
          <a:bodyPr rtlCol="1"/>
          <a:lstStyle/>
          <a:p>
            <a:fld id="{693B167E-EA96-4147-81DE-549160052C22}" type="slidenum">
              <a:rPr lang="ar-SA" smtClean="0"/>
              <a:pPr/>
              <a:t>‹#›</a:t>
            </a:fld>
            <a:endParaRPr lang="ar-SA" dirty="0"/>
          </a:p>
        </p:txBody>
      </p:sp>
    </p:spTree>
    <p:extLst>
      <p:ext uri="{BB962C8B-B14F-4D97-AF65-F5344CB8AC3E}">
        <p14:creationId xmlns:p14="http://schemas.microsoft.com/office/powerpoint/2010/main" val="171665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1"/>
          <a:lstStyle>
            <a:lvl1pPr rtl="1">
              <a:defRPr/>
            </a:lvl1pPr>
          </a:lstStyle>
          <a:p>
            <a:pPr rtl="1"/>
            <a:r>
              <a:rPr lang="ar-SA"/>
              <a:t>انقر لتحرير نمط عنوان الشكل الرئيسي</a:t>
            </a:r>
            <a:endParaRPr lang="ar-SA" noProof="0" dirty="0"/>
          </a:p>
        </p:txBody>
      </p:sp>
      <p:sp>
        <p:nvSpPr>
          <p:cNvPr id="3" name="العنصر النائب لنص عمودي 2"/>
          <p:cNvSpPr>
            <a:spLocks noGrp="1"/>
          </p:cNvSpPr>
          <p:nvPr>
            <p:ph type="body" orient="vert" idx="1" hasCustomPrompt="1"/>
          </p:nvPr>
        </p:nvSpPr>
        <p:spPr/>
        <p:txBody>
          <a:bodyPr vert="eaVert" rtlCol="1"/>
          <a:lstStyle>
            <a:lvl1pPr rtl="1">
              <a:defRPr/>
            </a:lvl1pPr>
          </a:lstStyle>
          <a:p>
            <a:pPr lvl="0" rtl="1"/>
            <a:r>
              <a:rPr lang="ar-SA" dirty="0"/>
              <a:t>انقر لتحرير أنماط النص الرئيسي</a:t>
            </a:r>
            <a:endParaRPr lang="ar-SA" noProof="0" dirty="0"/>
          </a:p>
          <a:p>
            <a:pPr lvl="1" rtl="1"/>
            <a:r>
              <a:rPr lang="ar-SA" noProof="0" dirty="0"/>
              <a:t>المستوى الثاني</a:t>
            </a:r>
          </a:p>
          <a:p>
            <a:pPr lvl="2" rtl="1"/>
            <a:r>
              <a:rPr lang="ar-SA" noProof="0" dirty="0"/>
              <a:t>المستوى الثالث</a:t>
            </a:r>
          </a:p>
          <a:p>
            <a:pPr lvl="3" rtl="1"/>
            <a:r>
              <a:rPr lang="ar-SA" noProof="0" dirty="0"/>
              <a:t>المستوى الرابع</a:t>
            </a:r>
          </a:p>
          <a:p>
            <a:pPr lvl="4" rtl="1"/>
            <a:r>
              <a:rPr lang="ar-SA" noProof="0" dirty="0"/>
              <a:t>المستوى الخامس</a:t>
            </a:r>
          </a:p>
        </p:txBody>
      </p:sp>
      <p:sp>
        <p:nvSpPr>
          <p:cNvPr id="4" name="عنصر نائب للتاريخ 3"/>
          <p:cNvSpPr>
            <a:spLocks noGrp="1"/>
          </p:cNvSpPr>
          <p:nvPr>
            <p:ph type="dt" sz="half" idx="10"/>
          </p:nvPr>
        </p:nvSpPr>
        <p:spPr/>
        <p:txBody>
          <a:bodyPr rtlCol="1"/>
          <a:lstStyle>
            <a:lvl1pPr>
              <a:defRPr/>
            </a:lvl1pPr>
          </a:lstStyle>
          <a:p>
            <a:fld id="{6E501487-A616-40E5-9C9E-43A829114DE9}" type="datetime1">
              <a:rPr lang="ar-SA" smtClean="0"/>
              <a:pPr/>
              <a:t>28/10/1444</a:t>
            </a:fld>
            <a:endParaRPr lang="ar-SA" dirty="0"/>
          </a:p>
        </p:txBody>
      </p:sp>
      <p:sp>
        <p:nvSpPr>
          <p:cNvPr id="5" name="عنصر نائب للتذييل 4"/>
          <p:cNvSpPr>
            <a:spLocks noGrp="1"/>
          </p:cNvSpPr>
          <p:nvPr>
            <p:ph type="ftr" sz="quarter" idx="11"/>
          </p:nvPr>
        </p:nvSpPr>
        <p:spPr/>
        <p:txBody>
          <a:bodyPr rtlCol="1"/>
          <a:lstStyle/>
          <a:p>
            <a:r>
              <a:rPr lang="ar-SA" noProof="0"/>
              <a:t>إضافة تذييل</a:t>
            </a:r>
            <a:endParaRPr lang="ar-SA" noProof="0" dirty="0"/>
          </a:p>
        </p:txBody>
      </p:sp>
      <p:sp>
        <p:nvSpPr>
          <p:cNvPr id="6" name="عنصر نائب لرقم الشريحة 5"/>
          <p:cNvSpPr>
            <a:spLocks noGrp="1"/>
          </p:cNvSpPr>
          <p:nvPr>
            <p:ph type="sldNum" sz="quarter" idx="12"/>
          </p:nvPr>
        </p:nvSpPr>
        <p:spPr/>
        <p:txBody>
          <a:bodyPr rtlCol="1"/>
          <a:lstStyle/>
          <a:p>
            <a:fld id="{693B167E-EA96-4147-81DE-549160052C22}" type="slidenum">
              <a:rPr lang="ar-SA" smtClean="0"/>
              <a:pPr/>
              <a:t>‹#›</a:t>
            </a:fld>
            <a:endParaRPr lang="ar-SA" dirty="0"/>
          </a:p>
        </p:txBody>
      </p:sp>
    </p:spTree>
    <p:extLst>
      <p:ext uri="{BB962C8B-B14F-4D97-AF65-F5344CB8AC3E}">
        <p14:creationId xmlns:p14="http://schemas.microsoft.com/office/powerpoint/2010/main" val="10540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العنوان العمودي والنص">
    <p:spTree>
      <p:nvGrpSpPr>
        <p:cNvPr id="1" name=""/>
        <p:cNvGrpSpPr/>
        <p:nvPr/>
      </p:nvGrpSpPr>
      <p:grpSpPr>
        <a:xfrm>
          <a:off x="0" y="0"/>
          <a:ext cx="0" cy="0"/>
          <a:chOff x="0" y="0"/>
          <a:chExt cx="0" cy="0"/>
        </a:xfrm>
      </p:grpSpPr>
      <p:sp>
        <p:nvSpPr>
          <p:cNvPr id="2" name="العنوان العمودي 1"/>
          <p:cNvSpPr>
            <a:spLocks noGrp="1"/>
          </p:cNvSpPr>
          <p:nvPr>
            <p:ph type="title" orient="vert"/>
          </p:nvPr>
        </p:nvSpPr>
        <p:spPr>
          <a:xfrm>
            <a:off x="9865014" y="304801"/>
            <a:ext cx="1715800" cy="5410200"/>
          </a:xfrm>
        </p:spPr>
        <p:txBody>
          <a:bodyPr vert="eaVert" rtlCol="1"/>
          <a:lstStyle>
            <a:lvl1pPr rtl="1">
              <a:defRPr/>
            </a:lvl1pPr>
          </a:lstStyle>
          <a:p>
            <a:pPr rtl="1"/>
            <a:r>
              <a:rPr lang="ar-SA"/>
              <a:t>انقر لتحرير نمط عنوان الشكل الرئيسي</a:t>
            </a:r>
            <a:endParaRPr lang="ar-SA" noProof="0" dirty="0"/>
          </a:p>
        </p:txBody>
      </p:sp>
      <p:sp>
        <p:nvSpPr>
          <p:cNvPr id="3" name="العنصر النائب لنص عمودي 2"/>
          <p:cNvSpPr>
            <a:spLocks noGrp="1"/>
          </p:cNvSpPr>
          <p:nvPr>
            <p:ph type="body" orient="vert" idx="1" hasCustomPrompt="1"/>
          </p:nvPr>
        </p:nvSpPr>
        <p:spPr>
          <a:xfrm>
            <a:off x="2209800" y="304801"/>
            <a:ext cx="7502814" cy="5410200"/>
          </a:xfrm>
        </p:spPr>
        <p:txBody>
          <a:bodyPr vert="eaVert" rtlCol="1"/>
          <a:lstStyle>
            <a:lvl1pPr rtl="1">
              <a:defRPr/>
            </a:lvl1pPr>
          </a:lstStyle>
          <a:p>
            <a:pPr lvl="0" rtl="1"/>
            <a:r>
              <a:rPr lang="ar-SA" dirty="0"/>
              <a:t>انقر لتحرير أنماط النص الرئيسي</a:t>
            </a:r>
            <a:endParaRPr lang="ar-SA" noProof="0" dirty="0"/>
          </a:p>
          <a:p>
            <a:pPr lvl="1" rtl="1"/>
            <a:r>
              <a:rPr lang="ar-SA" noProof="0" dirty="0"/>
              <a:t>المستوى الثاني</a:t>
            </a:r>
          </a:p>
          <a:p>
            <a:pPr lvl="2" rtl="1"/>
            <a:r>
              <a:rPr lang="ar-SA" noProof="0" dirty="0"/>
              <a:t>المستوى الثالث</a:t>
            </a:r>
          </a:p>
          <a:p>
            <a:pPr lvl="3" rtl="1"/>
            <a:r>
              <a:rPr lang="ar-SA" noProof="0" dirty="0"/>
              <a:t>المستوى الرابع</a:t>
            </a:r>
          </a:p>
          <a:p>
            <a:pPr lvl="4" rtl="1"/>
            <a:r>
              <a:rPr lang="ar-SA" noProof="0" dirty="0"/>
              <a:t>المستوى الخامس</a:t>
            </a:r>
          </a:p>
        </p:txBody>
      </p:sp>
      <p:sp>
        <p:nvSpPr>
          <p:cNvPr id="4" name="عنصر نائب للتاريخ 3"/>
          <p:cNvSpPr>
            <a:spLocks noGrp="1"/>
          </p:cNvSpPr>
          <p:nvPr>
            <p:ph type="dt" sz="half" idx="10"/>
          </p:nvPr>
        </p:nvSpPr>
        <p:spPr/>
        <p:txBody>
          <a:bodyPr rtlCol="1"/>
          <a:lstStyle>
            <a:lvl1pPr>
              <a:defRPr/>
            </a:lvl1pPr>
          </a:lstStyle>
          <a:p>
            <a:fld id="{2571D7F1-E6F4-4174-8F06-3418B36EB4C3}" type="datetime1">
              <a:rPr lang="ar-SA" smtClean="0"/>
              <a:pPr/>
              <a:t>28/10/1444</a:t>
            </a:fld>
            <a:endParaRPr lang="ar-SA" dirty="0"/>
          </a:p>
        </p:txBody>
      </p:sp>
      <p:sp>
        <p:nvSpPr>
          <p:cNvPr id="5" name="عنصر نائب للتذييل 4"/>
          <p:cNvSpPr>
            <a:spLocks noGrp="1"/>
          </p:cNvSpPr>
          <p:nvPr>
            <p:ph type="ftr" sz="quarter" idx="11"/>
          </p:nvPr>
        </p:nvSpPr>
        <p:spPr/>
        <p:txBody>
          <a:bodyPr rtlCol="1"/>
          <a:lstStyle/>
          <a:p>
            <a:r>
              <a:rPr lang="ar-SA"/>
              <a:t>إضافة تذييل</a:t>
            </a:r>
            <a:endParaRPr lang="ar-SA" dirty="0"/>
          </a:p>
        </p:txBody>
      </p:sp>
      <p:sp>
        <p:nvSpPr>
          <p:cNvPr id="6" name="عنصر نائب لرقم الشريحة 5"/>
          <p:cNvSpPr>
            <a:spLocks noGrp="1"/>
          </p:cNvSpPr>
          <p:nvPr>
            <p:ph type="sldNum" sz="quarter" idx="12"/>
          </p:nvPr>
        </p:nvSpPr>
        <p:spPr/>
        <p:txBody>
          <a:bodyPr rtlCol="1"/>
          <a:lstStyle/>
          <a:p>
            <a:fld id="{693B167E-EA96-4147-81DE-549160052C22}" type="slidenum">
              <a:rPr lang="ar-SA" smtClean="0"/>
              <a:pPr/>
              <a:t>‹#›</a:t>
            </a:fld>
            <a:endParaRPr lang="ar-SA" dirty="0"/>
          </a:p>
        </p:txBody>
      </p:sp>
    </p:spTree>
    <p:extLst>
      <p:ext uri="{BB962C8B-B14F-4D97-AF65-F5344CB8AC3E}">
        <p14:creationId xmlns:p14="http://schemas.microsoft.com/office/powerpoint/2010/main" val="711953977"/>
      </p:ext>
    </p:extLst>
  </p:cSld>
  <p:clrMapOvr>
    <a:masterClrMapping/>
  </p:clrMapOvr>
  <p:hf sldNum="0" hdr="0" ftr="0" dt="0"/>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PPTMON slide">
    <p:bg>
      <p:bgPr>
        <a:solidFill>
          <a:schemeClr val="bg1"/>
        </a:solidFill>
        <a:effectLst/>
      </p:bgPr>
    </p:bg>
    <p:spTree>
      <p:nvGrpSpPr>
        <p:cNvPr id="1" name=""/>
        <p:cNvGrpSpPr/>
        <p:nvPr/>
      </p:nvGrpSpPr>
      <p:grpSpPr>
        <a:xfrm>
          <a:off x="0" y="0"/>
          <a:ext cx="0" cy="0"/>
          <a:chOff x="0" y="0"/>
          <a:chExt cx="0" cy="0"/>
        </a:xfrm>
      </p:grpSpPr>
      <p:pic>
        <p:nvPicPr>
          <p:cNvPr id="6" name="그래픽 5">
            <a:extLst>
              <a:ext uri="{FF2B5EF4-FFF2-40B4-BE49-F238E27FC236}">
                <a16:creationId xmlns:a16="http://schemas.microsoft.com/office/drawing/2014/main" xmlns="" id="{91096AA1-8C68-413E-8D67-7B3A1E531088}"/>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343" t="1631" r="341"/>
          <a:stretch/>
        </p:blipFill>
        <p:spPr>
          <a:xfrm rot="16200000" flipH="1">
            <a:off x="-2913744" y="2913742"/>
            <a:ext cx="6858000" cy="1030515"/>
          </a:xfrm>
          <a:prstGeom prst="rect">
            <a:avLst/>
          </a:prstGeom>
        </p:spPr>
      </p:pic>
      <p:pic>
        <p:nvPicPr>
          <p:cNvPr id="7" name="그래픽 6">
            <a:extLst>
              <a:ext uri="{FF2B5EF4-FFF2-40B4-BE49-F238E27FC236}">
                <a16:creationId xmlns:a16="http://schemas.microsoft.com/office/drawing/2014/main" xmlns="" id="{3B385235-3CF4-4C1B-B1A4-B71ABC4C3E59}"/>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rot="16200000" flipH="1">
            <a:off x="8247742" y="2913742"/>
            <a:ext cx="6858000" cy="1030515"/>
          </a:xfrm>
          <a:prstGeom prst="rect">
            <a:avLst/>
          </a:prstGeom>
        </p:spPr>
      </p:pic>
      <p:sp>
        <p:nvSpPr>
          <p:cNvPr id="4" name="副标题 2">
            <a:extLst>
              <a:ext uri="{FF2B5EF4-FFF2-40B4-BE49-F238E27FC236}">
                <a16:creationId xmlns:a16="http://schemas.microsoft.com/office/drawing/2014/main" xmlns="" id="{C72D6039-C815-4599-BDD8-DE3EC64DEF4C}"/>
              </a:ext>
            </a:extLst>
          </p:cNvPr>
          <p:cNvSpPr txBox="1">
            <a:spLocks/>
          </p:cNvSpPr>
          <p:nvPr userDrawn="1"/>
        </p:nvSpPr>
        <p:spPr>
          <a:xfrm>
            <a:off x="-123564" y="6858000"/>
            <a:ext cx="2551907" cy="3651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sz="1050" dirty="0">
                <a:solidFill>
                  <a:schemeClr val="tx1">
                    <a:lumMod val="65000"/>
                    <a:lumOff val="35000"/>
                  </a:schemeClr>
                </a:solidFill>
                <a:latin typeface="+mj-lt"/>
                <a:ea typeface="黑体" panose="02010609060101010101" pitchFamily="49" charset="-122"/>
              </a:rPr>
              <a:t>Lesson done By: Essa Al </a:t>
            </a:r>
            <a:r>
              <a:rPr lang="en-US" altLang="zh-CN" sz="1050" dirty="0" err="1">
                <a:solidFill>
                  <a:schemeClr val="tx1">
                    <a:lumMod val="65000"/>
                    <a:lumOff val="35000"/>
                  </a:schemeClr>
                </a:solidFill>
                <a:latin typeface="+mj-lt"/>
                <a:ea typeface="黑体" panose="02010609060101010101" pitchFamily="49" charset="-122"/>
              </a:rPr>
              <a:t>Hussaini</a:t>
            </a:r>
            <a:endParaRPr lang="en-US" altLang="zh-CN" sz="1050" dirty="0">
              <a:solidFill>
                <a:schemeClr val="tx1">
                  <a:lumMod val="65000"/>
                  <a:lumOff val="35000"/>
                </a:schemeClr>
              </a:solidFill>
              <a:latin typeface="+mj-lt"/>
              <a:ea typeface="黑体" panose="02010609060101010101" pitchFamily="49" charset="-122"/>
            </a:endParaRPr>
          </a:p>
        </p:txBody>
      </p:sp>
    </p:spTree>
    <p:extLst>
      <p:ext uri="{BB962C8B-B14F-4D97-AF65-F5344CB8AC3E}">
        <p14:creationId xmlns:p14="http://schemas.microsoft.com/office/powerpoint/2010/main" val="1661704830"/>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العنوان والمحتوى">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rtl="1">
              <a:defRPr/>
            </a:lvl1pPr>
          </a:lstStyle>
          <a:p>
            <a:pPr rtl="1"/>
            <a:r>
              <a:rPr lang="ar-SA"/>
              <a:t>انقر لتحرير نمط عنوان الشكل الرئيسي</a:t>
            </a:r>
            <a:endParaRPr lang="ar-SA" noProof="0" dirty="0"/>
          </a:p>
        </p:txBody>
      </p:sp>
      <p:sp>
        <p:nvSpPr>
          <p:cNvPr id="3" name="عنصر نائب للمحتوى 2"/>
          <p:cNvSpPr>
            <a:spLocks noGrp="1"/>
          </p:cNvSpPr>
          <p:nvPr>
            <p:ph idx="1" hasCustomPrompt="1"/>
          </p:nvPr>
        </p:nvSpPr>
        <p:spPr/>
        <p:txBody>
          <a:bodyPr rtlCol="1"/>
          <a:lstStyle>
            <a:lvl1pPr rtl="1">
              <a:defRPr/>
            </a:lvl1pPr>
          </a:lstStyle>
          <a:p>
            <a:pPr lvl="0" rtl="1"/>
            <a:r>
              <a:rPr lang="ar-SA" dirty="0"/>
              <a:t>انقر لتحرير أنماط النص الرئيسي</a:t>
            </a:r>
            <a:endParaRPr lang="ar-SA" noProof="0" dirty="0"/>
          </a:p>
          <a:p>
            <a:pPr lvl="1" rtl="1"/>
            <a:r>
              <a:rPr lang="ar-SA" noProof="0" dirty="0"/>
              <a:t>المستوى الثاني</a:t>
            </a:r>
          </a:p>
          <a:p>
            <a:pPr lvl="2" rtl="1"/>
            <a:r>
              <a:rPr lang="ar-SA" noProof="0" dirty="0"/>
              <a:t>المستوى الثالث</a:t>
            </a:r>
          </a:p>
          <a:p>
            <a:pPr lvl="3" rtl="1"/>
            <a:r>
              <a:rPr lang="ar-SA" noProof="0" dirty="0"/>
              <a:t>المستوى الرابع</a:t>
            </a:r>
          </a:p>
          <a:p>
            <a:pPr lvl="4" rtl="1"/>
            <a:r>
              <a:rPr lang="ar-SA" noProof="0" dirty="0"/>
              <a:t>المستوى الخامس</a:t>
            </a:r>
          </a:p>
        </p:txBody>
      </p:sp>
      <p:sp>
        <p:nvSpPr>
          <p:cNvPr id="4" name="عنصر نائب للتاريخ 3"/>
          <p:cNvSpPr>
            <a:spLocks noGrp="1"/>
          </p:cNvSpPr>
          <p:nvPr>
            <p:ph type="dt" sz="half" idx="10"/>
          </p:nvPr>
        </p:nvSpPr>
        <p:spPr/>
        <p:txBody>
          <a:bodyPr rtlCol="1"/>
          <a:lstStyle>
            <a:lvl1pPr>
              <a:defRPr/>
            </a:lvl1pPr>
          </a:lstStyle>
          <a:p>
            <a:fld id="{FE108EFA-69AF-4A73-AB3E-FAC950E35D6F}" type="datetime1">
              <a:rPr lang="ar-SA" smtClean="0"/>
              <a:pPr/>
              <a:t>28/10/1444</a:t>
            </a:fld>
            <a:endParaRPr lang="ar-SA" dirty="0"/>
          </a:p>
        </p:txBody>
      </p:sp>
      <p:sp>
        <p:nvSpPr>
          <p:cNvPr id="5" name="عنصر نائب للتذييل 4"/>
          <p:cNvSpPr>
            <a:spLocks noGrp="1"/>
          </p:cNvSpPr>
          <p:nvPr>
            <p:ph type="ftr" sz="quarter" idx="11"/>
          </p:nvPr>
        </p:nvSpPr>
        <p:spPr/>
        <p:txBody>
          <a:bodyPr rtlCol="1"/>
          <a:lstStyle/>
          <a:p>
            <a:r>
              <a:rPr lang="ar-SA"/>
              <a:t>إضافة تذييل</a:t>
            </a:r>
            <a:endParaRPr lang="ar-SA" dirty="0"/>
          </a:p>
        </p:txBody>
      </p:sp>
      <p:sp>
        <p:nvSpPr>
          <p:cNvPr id="6" name="عنصر نائب لرقم الشريحة 5"/>
          <p:cNvSpPr>
            <a:spLocks noGrp="1"/>
          </p:cNvSpPr>
          <p:nvPr>
            <p:ph type="sldNum" sz="quarter" idx="12"/>
          </p:nvPr>
        </p:nvSpPr>
        <p:spPr/>
        <p:txBody>
          <a:bodyPr rtlCol="1"/>
          <a:lstStyle/>
          <a:p>
            <a:fld id="{693B167E-EA96-4147-81DE-549160052C22}" type="slidenum">
              <a:rPr lang="ar-SA" smtClean="0"/>
              <a:pPr/>
              <a:t>‹#›</a:t>
            </a:fld>
            <a:endParaRPr lang="ar-SA" dirty="0"/>
          </a:p>
        </p:txBody>
      </p:sp>
    </p:spTree>
    <p:extLst>
      <p:ext uri="{BB962C8B-B14F-4D97-AF65-F5344CB8AC3E}">
        <p14:creationId xmlns:p14="http://schemas.microsoft.com/office/powerpoint/2010/main" val="316984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رأس المقطع">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العنوان 1"/>
          <p:cNvSpPr>
            <a:spLocks noGrp="1"/>
          </p:cNvSpPr>
          <p:nvPr>
            <p:ph type="title"/>
          </p:nvPr>
        </p:nvSpPr>
        <p:spPr>
          <a:xfrm>
            <a:off x="785401" y="1600200"/>
            <a:ext cx="6400801" cy="2486025"/>
          </a:xfrm>
        </p:spPr>
        <p:txBody>
          <a:bodyPr rtlCol="1" anchor="b">
            <a:normAutofit/>
          </a:bodyPr>
          <a:lstStyle>
            <a:lvl1pPr algn="r" rtl="1">
              <a:defRPr sz="5200"/>
            </a:lvl1pPr>
          </a:lstStyle>
          <a:p>
            <a:pPr rtl="1"/>
            <a:r>
              <a:rPr lang="ar-SA"/>
              <a:t>انقر لتحرير نمط عنوان الشكل الرئيسي</a:t>
            </a:r>
            <a:endParaRPr lang="ar-SA" noProof="0" dirty="0"/>
          </a:p>
        </p:txBody>
      </p:sp>
      <p:sp>
        <p:nvSpPr>
          <p:cNvPr id="3" name="عنصر نائب للنص 2"/>
          <p:cNvSpPr>
            <a:spLocks noGrp="1"/>
          </p:cNvSpPr>
          <p:nvPr>
            <p:ph type="body" idx="1" hasCustomPrompt="1"/>
          </p:nvPr>
        </p:nvSpPr>
        <p:spPr>
          <a:xfrm>
            <a:off x="785399" y="4105029"/>
            <a:ext cx="6400801" cy="914400"/>
          </a:xfrm>
        </p:spPr>
        <p:txBody>
          <a:bodyPr rtlCol="1">
            <a:normAutofit/>
          </a:bodyPr>
          <a:lstStyle>
            <a:lvl1pPr marL="0" indent="0" algn="r" rtl="1">
              <a:buNone/>
              <a:defRPr sz="2000">
                <a:solidFill>
                  <a:schemeClr val="accent2"/>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ar-SA" dirty="0"/>
              <a:t>انقر لتحرير أنماط النص الرئيسي</a:t>
            </a:r>
            <a:endParaRPr lang="ar-SA" noProof="0" dirty="0"/>
          </a:p>
        </p:txBody>
      </p:sp>
      <p:sp>
        <p:nvSpPr>
          <p:cNvPr id="4" name="عنصر نائب للتاريخ 3"/>
          <p:cNvSpPr>
            <a:spLocks noGrp="1"/>
          </p:cNvSpPr>
          <p:nvPr>
            <p:ph type="dt" sz="half" idx="10"/>
          </p:nvPr>
        </p:nvSpPr>
        <p:spPr/>
        <p:txBody>
          <a:bodyPr rtlCol="1"/>
          <a:lstStyle>
            <a:lvl1pPr>
              <a:defRPr/>
            </a:lvl1pPr>
          </a:lstStyle>
          <a:p>
            <a:fld id="{2571D7F1-E6F4-4174-8F06-3418B36EB4C3}" type="datetime1">
              <a:rPr lang="ar-SA" smtClean="0"/>
              <a:pPr/>
              <a:t>28/10/1444</a:t>
            </a:fld>
            <a:endParaRPr lang="ar-SA" dirty="0"/>
          </a:p>
        </p:txBody>
      </p:sp>
      <p:sp>
        <p:nvSpPr>
          <p:cNvPr id="6" name="عنصر نائب لرقم الشريحة 5"/>
          <p:cNvSpPr>
            <a:spLocks noGrp="1"/>
          </p:cNvSpPr>
          <p:nvPr>
            <p:ph type="sldNum" sz="quarter" idx="12"/>
          </p:nvPr>
        </p:nvSpPr>
        <p:spPr/>
        <p:txBody>
          <a:bodyPr rtlCol="1"/>
          <a:lstStyle/>
          <a:p>
            <a:fld id="{693B167E-EA96-4147-81DE-549160052C22}" type="slidenum">
              <a:rPr lang="ar-SA" smtClean="0"/>
              <a:pPr/>
              <a:t>‹#›</a:t>
            </a:fld>
            <a:endParaRPr lang="ar-SA" dirty="0"/>
          </a:p>
        </p:txBody>
      </p:sp>
      <p:sp>
        <p:nvSpPr>
          <p:cNvPr id="7" name="عنصر نائب للتذييل 4"/>
          <p:cNvSpPr>
            <a:spLocks noGrp="1"/>
          </p:cNvSpPr>
          <p:nvPr>
            <p:ph type="ftr" sz="quarter" idx="11"/>
          </p:nvPr>
        </p:nvSpPr>
        <p:spPr>
          <a:xfrm>
            <a:off x="4314713" y="6505078"/>
            <a:ext cx="6876415" cy="228600"/>
          </a:xfrm>
        </p:spPr>
        <p:txBody>
          <a:bodyPr rtlCol="1"/>
          <a:lstStyle/>
          <a:p>
            <a:r>
              <a:rPr lang="ar-SA"/>
              <a:t>إضافة تذييل</a:t>
            </a:r>
            <a:endParaRPr lang="ar-SA" dirty="0"/>
          </a:p>
        </p:txBody>
      </p:sp>
    </p:spTree>
    <p:extLst>
      <p:ext uri="{BB962C8B-B14F-4D97-AF65-F5344CB8AC3E}">
        <p14:creationId xmlns:p14="http://schemas.microsoft.com/office/powerpoint/2010/main" val="33014094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rtl="1">
              <a:defRPr/>
            </a:lvl1pPr>
          </a:lstStyle>
          <a:p>
            <a:pPr rtl="1"/>
            <a:r>
              <a:rPr lang="ar-SA"/>
              <a:t>انقر لتحرير نمط عنوان الشكل الرئيسي</a:t>
            </a:r>
            <a:endParaRPr lang="ar-SA" noProof="0" dirty="0"/>
          </a:p>
        </p:txBody>
      </p:sp>
      <p:sp>
        <p:nvSpPr>
          <p:cNvPr id="3" name="عنصر نائب للمحتوى 2"/>
          <p:cNvSpPr>
            <a:spLocks noGrp="1"/>
          </p:cNvSpPr>
          <p:nvPr>
            <p:ph sz="half" idx="1" hasCustomPrompt="1"/>
          </p:nvPr>
        </p:nvSpPr>
        <p:spPr>
          <a:xfrm>
            <a:off x="785399" y="1600200"/>
            <a:ext cx="4572000" cy="4114800"/>
          </a:xfrm>
        </p:spPr>
        <p:txBody>
          <a:bodyPr rtlCol="1"/>
          <a:lstStyle>
            <a:lvl1pPr rtl="1">
              <a:defRPr/>
            </a:lvl1pPr>
          </a:lstStyle>
          <a:p>
            <a:pPr lvl="0" rtl="1"/>
            <a:r>
              <a:rPr lang="ar-SA" dirty="0"/>
              <a:t>انقر لتحرير أنماط النص الرئيسي</a:t>
            </a:r>
            <a:endParaRPr lang="ar-SA" noProof="0" dirty="0"/>
          </a:p>
          <a:p>
            <a:pPr lvl="1" rtl="1"/>
            <a:r>
              <a:rPr lang="ar-SA" noProof="0" dirty="0"/>
              <a:t>المستوى الثاني</a:t>
            </a:r>
          </a:p>
          <a:p>
            <a:pPr lvl="2" rtl="1"/>
            <a:r>
              <a:rPr lang="ar-SA" noProof="0" dirty="0"/>
              <a:t>المستوى الثالث</a:t>
            </a:r>
          </a:p>
          <a:p>
            <a:pPr lvl="3" rtl="1"/>
            <a:r>
              <a:rPr lang="ar-SA" noProof="0" dirty="0"/>
              <a:t>المستوى الرابع</a:t>
            </a:r>
          </a:p>
          <a:p>
            <a:pPr lvl="4" rtl="1"/>
            <a:r>
              <a:rPr lang="ar-SA" noProof="0" dirty="0"/>
              <a:t>المستوى الخامس</a:t>
            </a:r>
          </a:p>
        </p:txBody>
      </p:sp>
      <p:sp>
        <p:nvSpPr>
          <p:cNvPr id="4" name="عنصر نائب للمحتوى 3"/>
          <p:cNvSpPr>
            <a:spLocks noGrp="1"/>
          </p:cNvSpPr>
          <p:nvPr>
            <p:ph sz="half" idx="2" hasCustomPrompt="1"/>
          </p:nvPr>
        </p:nvSpPr>
        <p:spPr>
          <a:xfrm>
            <a:off x="5585999" y="1600200"/>
            <a:ext cx="4572000" cy="4114800"/>
          </a:xfrm>
        </p:spPr>
        <p:txBody>
          <a:bodyPr rtlCol="1"/>
          <a:lstStyle>
            <a:lvl1pPr rtl="1">
              <a:defRPr/>
            </a:lvl1pPr>
          </a:lstStyle>
          <a:p>
            <a:pPr lvl="0" rtl="1"/>
            <a:r>
              <a:rPr lang="ar-SA" dirty="0"/>
              <a:t>انقر لتحرير أنماط النص الرئيسي</a:t>
            </a:r>
            <a:endParaRPr lang="ar-SA" noProof="0" dirty="0"/>
          </a:p>
          <a:p>
            <a:pPr lvl="1" rtl="1"/>
            <a:r>
              <a:rPr lang="ar-SA" noProof="0" dirty="0"/>
              <a:t>المستوى الثاني</a:t>
            </a:r>
          </a:p>
          <a:p>
            <a:pPr lvl="2" rtl="1"/>
            <a:r>
              <a:rPr lang="ar-SA" noProof="0" dirty="0"/>
              <a:t>المستوى الثالث</a:t>
            </a:r>
          </a:p>
          <a:p>
            <a:pPr lvl="3" rtl="1"/>
            <a:r>
              <a:rPr lang="ar-SA" noProof="0" dirty="0"/>
              <a:t>المستوى الرابع</a:t>
            </a:r>
          </a:p>
          <a:p>
            <a:pPr lvl="4" rtl="1"/>
            <a:r>
              <a:rPr lang="ar-SA" noProof="0" dirty="0"/>
              <a:t>المستوى الخامس</a:t>
            </a:r>
          </a:p>
        </p:txBody>
      </p:sp>
      <p:sp>
        <p:nvSpPr>
          <p:cNvPr id="5" name="عنصر نائب للتاريخ 4"/>
          <p:cNvSpPr>
            <a:spLocks noGrp="1"/>
          </p:cNvSpPr>
          <p:nvPr>
            <p:ph type="dt" sz="half" idx="10"/>
          </p:nvPr>
        </p:nvSpPr>
        <p:spPr/>
        <p:txBody>
          <a:bodyPr rtlCol="1"/>
          <a:lstStyle>
            <a:lvl1pPr>
              <a:defRPr/>
            </a:lvl1pPr>
          </a:lstStyle>
          <a:p>
            <a:fld id="{897C1244-6F30-4422-A1E9-3435516F8C6F}" type="datetime1">
              <a:rPr lang="ar-SA" smtClean="0"/>
              <a:pPr/>
              <a:t>28/10/1444</a:t>
            </a:fld>
            <a:endParaRPr lang="ar-SA" dirty="0"/>
          </a:p>
        </p:txBody>
      </p:sp>
      <p:sp>
        <p:nvSpPr>
          <p:cNvPr id="6" name="عنصر نائب للتذييل 5"/>
          <p:cNvSpPr>
            <a:spLocks noGrp="1"/>
          </p:cNvSpPr>
          <p:nvPr>
            <p:ph type="ftr" sz="quarter" idx="11"/>
          </p:nvPr>
        </p:nvSpPr>
        <p:spPr/>
        <p:txBody>
          <a:bodyPr rtlCol="1"/>
          <a:lstStyle/>
          <a:p>
            <a:r>
              <a:rPr lang="ar-SA"/>
              <a:t>إضافة تذييل</a:t>
            </a:r>
            <a:endParaRPr lang="ar-SA" dirty="0"/>
          </a:p>
        </p:txBody>
      </p:sp>
      <p:sp>
        <p:nvSpPr>
          <p:cNvPr id="7" name="عنصر نائب لرقم الشريحة 6"/>
          <p:cNvSpPr>
            <a:spLocks noGrp="1"/>
          </p:cNvSpPr>
          <p:nvPr>
            <p:ph type="sldNum" sz="quarter" idx="12"/>
          </p:nvPr>
        </p:nvSpPr>
        <p:spPr/>
        <p:txBody>
          <a:bodyPr rtlCol="1"/>
          <a:lstStyle/>
          <a:p>
            <a:fld id="{693B167E-EA96-4147-81DE-549160052C22}" type="slidenum">
              <a:rPr lang="ar-SA" smtClean="0"/>
              <a:pPr/>
              <a:t>‹#›</a:t>
            </a:fld>
            <a:endParaRPr lang="ar-SA" dirty="0"/>
          </a:p>
        </p:txBody>
      </p:sp>
    </p:spTree>
    <p:extLst>
      <p:ext uri="{BB962C8B-B14F-4D97-AF65-F5344CB8AC3E}">
        <p14:creationId xmlns:p14="http://schemas.microsoft.com/office/powerpoint/2010/main" val="161043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1"/>
          <a:lstStyle>
            <a:lvl1pPr rtl="1">
              <a:defRPr/>
            </a:lvl1pPr>
          </a:lstStyle>
          <a:p>
            <a:pPr rtl="1"/>
            <a:r>
              <a:rPr lang="ar-SA"/>
              <a:t>انقر لتحرير نمط عنوان الشكل الرئيسي</a:t>
            </a:r>
            <a:endParaRPr lang="ar-SA" noProof="0" dirty="0"/>
          </a:p>
        </p:txBody>
      </p:sp>
      <p:sp>
        <p:nvSpPr>
          <p:cNvPr id="3" name="عنصر نائب للنص 2"/>
          <p:cNvSpPr>
            <a:spLocks noGrp="1"/>
          </p:cNvSpPr>
          <p:nvPr>
            <p:ph type="body" idx="1" hasCustomPrompt="1"/>
          </p:nvPr>
        </p:nvSpPr>
        <p:spPr>
          <a:xfrm>
            <a:off x="785399" y="1600200"/>
            <a:ext cx="4572000" cy="823912"/>
          </a:xfrm>
        </p:spPr>
        <p:txBody>
          <a:bodyPr rtlCol="1" anchor="ctr">
            <a:noAutofit/>
          </a:bodyPr>
          <a:lstStyle>
            <a:lvl1pPr marL="0" indent="0" algn="r" rtl="1">
              <a:spcBef>
                <a:spcPts val="0"/>
              </a:spcBef>
              <a:buNone/>
              <a:defRPr sz="2100" b="0">
                <a:solidFill>
                  <a:schemeClr val="accent2"/>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dirty="0"/>
              <a:t>انقر لتحرير أنماط النص الرئيسي</a:t>
            </a:r>
            <a:endParaRPr lang="ar-SA" noProof="0" dirty="0"/>
          </a:p>
        </p:txBody>
      </p:sp>
      <p:sp>
        <p:nvSpPr>
          <p:cNvPr id="4" name="عنصر نائب للمحتوى 3"/>
          <p:cNvSpPr>
            <a:spLocks noGrp="1"/>
          </p:cNvSpPr>
          <p:nvPr>
            <p:ph sz="half" idx="2" hasCustomPrompt="1"/>
          </p:nvPr>
        </p:nvSpPr>
        <p:spPr>
          <a:xfrm>
            <a:off x="785399" y="2505075"/>
            <a:ext cx="4572000" cy="3337560"/>
          </a:xfrm>
        </p:spPr>
        <p:txBody>
          <a:bodyPr rtlCol="1"/>
          <a:lstStyle>
            <a:lvl1pPr rtl="1">
              <a:defRPr/>
            </a:lvl1pPr>
          </a:lstStyle>
          <a:p>
            <a:pPr lvl="0" rtl="1"/>
            <a:r>
              <a:rPr lang="ar-SA" dirty="0"/>
              <a:t>انقر لتحرير أنماط النص الرئيسي</a:t>
            </a:r>
            <a:endParaRPr lang="ar-SA" noProof="0" dirty="0"/>
          </a:p>
          <a:p>
            <a:pPr lvl="1" rtl="1"/>
            <a:r>
              <a:rPr lang="ar-SA" noProof="0" dirty="0"/>
              <a:t>المستوى الثاني</a:t>
            </a:r>
          </a:p>
          <a:p>
            <a:pPr lvl="2" rtl="1"/>
            <a:r>
              <a:rPr lang="ar-SA" noProof="0" dirty="0"/>
              <a:t>المستوى الثالث</a:t>
            </a:r>
          </a:p>
          <a:p>
            <a:pPr lvl="3" rtl="1"/>
            <a:r>
              <a:rPr lang="ar-SA" noProof="0" dirty="0"/>
              <a:t>المستوى الرابع</a:t>
            </a:r>
          </a:p>
          <a:p>
            <a:pPr lvl="4" rtl="1"/>
            <a:r>
              <a:rPr lang="ar-SA" noProof="0" dirty="0"/>
              <a:t>المستوى الخامس</a:t>
            </a:r>
          </a:p>
        </p:txBody>
      </p:sp>
      <p:sp>
        <p:nvSpPr>
          <p:cNvPr id="5" name="عنصر نائب للنص 4"/>
          <p:cNvSpPr>
            <a:spLocks noGrp="1"/>
          </p:cNvSpPr>
          <p:nvPr>
            <p:ph type="body" sz="quarter" idx="3" hasCustomPrompt="1"/>
          </p:nvPr>
        </p:nvSpPr>
        <p:spPr>
          <a:xfrm>
            <a:off x="5585999" y="1600200"/>
            <a:ext cx="4572000" cy="823912"/>
          </a:xfrm>
        </p:spPr>
        <p:txBody>
          <a:bodyPr rtlCol="1" anchor="ctr">
            <a:noAutofit/>
          </a:bodyPr>
          <a:lstStyle>
            <a:lvl1pPr marL="0" indent="0" algn="r" rtl="1">
              <a:spcBef>
                <a:spcPts val="0"/>
              </a:spcBef>
              <a:buNone/>
              <a:defRPr sz="2100" b="0">
                <a:solidFill>
                  <a:schemeClr val="accent2"/>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dirty="0"/>
              <a:t>انقر لتحرير أنماط النص الرئيسي</a:t>
            </a:r>
            <a:endParaRPr lang="ar-SA" noProof="0" dirty="0"/>
          </a:p>
        </p:txBody>
      </p:sp>
      <p:sp>
        <p:nvSpPr>
          <p:cNvPr id="6" name="عنصر نائب للمحتوى 5"/>
          <p:cNvSpPr>
            <a:spLocks noGrp="1"/>
          </p:cNvSpPr>
          <p:nvPr>
            <p:ph sz="quarter" idx="4" hasCustomPrompt="1"/>
          </p:nvPr>
        </p:nvSpPr>
        <p:spPr>
          <a:xfrm>
            <a:off x="5585999" y="2505075"/>
            <a:ext cx="4572000" cy="3337560"/>
          </a:xfrm>
        </p:spPr>
        <p:txBody>
          <a:bodyPr rtlCol="1"/>
          <a:lstStyle>
            <a:lvl1pPr rtl="1">
              <a:defRPr/>
            </a:lvl1pPr>
          </a:lstStyle>
          <a:p>
            <a:pPr lvl="0" rtl="1"/>
            <a:r>
              <a:rPr lang="ar-SA" dirty="0"/>
              <a:t>انقر لتحرير أنماط النص الرئيسي</a:t>
            </a:r>
            <a:endParaRPr lang="ar-SA" noProof="0" dirty="0"/>
          </a:p>
          <a:p>
            <a:pPr lvl="1" rtl="1"/>
            <a:r>
              <a:rPr lang="ar-SA" noProof="0" dirty="0"/>
              <a:t>المستوى الثاني</a:t>
            </a:r>
          </a:p>
          <a:p>
            <a:pPr lvl="2" rtl="1"/>
            <a:r>
              <a:rPr lang="ar-SA" noProof="0" dirty="0"/>
              <a:t>المستوى الثالث</a:t>
            </a:r>
          </a:p>
          <a:p>
            <a:pPr lvl="3" rtl="1"/>
            <a:r>
              <a:rPr lang="ar-SA" noProof="0" dirty="0"/>
              <a:t>المستوى الرابع</a:t>
            </a:r>
          </a:p>
          <a:p>
            <a:pPr lvl="4" rtl="1"/>
            <a:r>
              <a:rPr lang="ar-SA" noProof="0" dirty="0"/>
              <a:t>المستوى الخامس</a:t>
            </a:r>
          </a:p>
        </p:txBody>
      </p:sp>
      <p:sp>
        <p:nvSpPr>
          <p:cNvPr id="7" name="عنصر نائب للتاريخ 6"/>
          <p:cNvSpPr>
            <a:spLocks noGrp="1"/>
          </p:cNvSpPr>
          <p:nvPr>
            <p:ph type="dt" sz="half" idx="10"/>
          </p:nvPr>
        </p:nvSpPr>
        <p:spPr/>
        <p:txBody>
          <a:bodyPr rtlCol="1"/>
          <a:lstStyle>
            <a:lvl1pPr>
              <a:defRPr/>
            </a:lvl1pPr>
          </a:lstStyle>
          <a:p>
            <a:fld id="{391A4681-63E8-4B10-A587-498E5A433E33}" type="datetime1">
              <a:rPr lang="ar-SA" smtClean="0"/>
              <a:pPr/>
              <a:t>28/10/1444</a:t>
            </a:fld>
            <a:endParaRPr lang="ar-SA" dirty="0"/>
          </a:p>
        </p:txBody>
      </p:sp>
      <p:sp>
        <p:nvSpPr>
          <p:cNvPr id="8" name="عنصر نائب للتذييل 7"/>
          <p:cNvSpPr>
            <a:spLocks noGrp="1"/>
          </p:cNvSpPr>
          <p:nvPr>
            <p:ph type="ftr" sz="quarter" idx="11"/>
          </p:nvPr>
        </p:nvSpPr>
        <p:spPr/>
        <p:txBody>
          <a:bodyPr rtlCol="1"/>
          <a:lstStyle/>
          <a:p>
            <a:pPr rtl="1"/>
            <a:r>
              <a:rPr lang="ar-SA" noProof="0"/>
              <a:t>إضافة تذييل</a:t>
            </a:r>
            <a:endParaRPr lang="ar-SA" noProof="0" dirty="0"/>
          </a:p>
        </p:txBody>
      </p:sp>
      <p:sp>
        <p:nvSpPr>
          <p:cNvPr id="9" name="عنصر نائب لرقم الشريحة 8"/>
          <p:cNvSpPr>
            <a:spLocks noGrp="1"/>
          </p:cNvSpPr>
          <p:nvPr>
            <p:ph type="sldNum" sz="quarter" idx="12"/>
          </p:nvPr>
        </p:nvSpPr>
        <p:spPr/>
        <p:txBody>
          <a:bodyPr rtlCol="1"/>
          <a:lstStyle/>
          <a:p>
            <a:fld id="{693B167E-EA96-4147-81DE-549160052C22}" type="slidenum">
              <a:rPr lang="ar-SA" smtClean="0"/>
              <a:pPr/>
              <a:t>‹#›</a:t>
            </a:fld>
            <a:endParaRPr lang="ar-SA" dirty="0"/>
          </a:p>
        </p:txBody>
      </p:sp>
    </p:spTree>
    <p:extLst>
      <p:ext uri="{BB962C8B-B14F-4D97-AF65-F5344CB8AC3E}">
        <p14:creationId xmlns:p14="http://schemas.microsoft.com/office/powerpoint/2010/main" val="321204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rtl="1">
              <a:defRPr/>
            </a:lvl1pPr>
          </a:lstStyle>
          <a:p>
            <a:pPr rtl="1"/>
            <a:r>
              <a:rPr lang="ar-SA"/>
              <a:t>انقر لتحرير نمط عنوان الشكل الرئيسي</a:t>
            </a:r>
            <a:endParaRPr lang="ar-SA" noProof="0" dirty="0"/>
          </a:p>
        </p:txBody>
      </p:sp>
      <p:sp>
        <p:nvSpPr>
          <p:cNvPr id="3" name="عنصر نائب للتاريخ 2"/>
          <p:cNvSpPr>
            <a:spLocks noGrp="1"/>
          </p:cNvSpPr>
          <p:nvPr>
            <p:ph type="dt" sz="half" idx="10"/>
          </p:nvPr>
        </p:nvSpPr>
        <p:spPr/>
        <p:txBody>
          <a:bodyPr rtlCol="1"/>
          <a:lstStyle>
            <a:lvl1pPr>
              <a:defRPr/>
            </a:lvl1pPr>
          </a:lstStyle>
          <a:p>
            <a:fld id="{2571D7F1-E6F4-4174-8F06-3418B36EB4C3}" type="datetime1">
              <a:rPr lang="ar-SA" smtClean="0"/>
              <a:pPr/>
              <a:t>28/10/1444</a:t>
            </a:fld>
            <a:endParaRPr lang="ar-SA" dirty="0"/>
          </a:p>
        </p:txBody>
      </p:sp>
      <p:sp>
        <p:nvSpPr>
          <p:cNvPr id="4" name="عنصر نائب للتذييل 3"/>
          <p:cNvSpPr>
            <a:spLocks noGrp="1"/>
          </p:cNvSpPr>
          <p:nvPr>
            <p:ph type="ftr" sz="quarter" idx="11"/>
          </p:nvPr>
        </p:nvSpPr>
        <p:spPr/>
        <p:txBody>
          <a:bodyPr rtlCol="1"/>
          <a:lstStyle/>
          <a:p>
            <a:r>
              <a:rPr lang="ar-SA"/>
              <a:t>إضافة تذييل</a:t>
            </a:r>
            <a:endParaRPr lang="ar-SA" dirty="0"/>
          </a:p>
        </p:txBody>
      </p:sp>
      <p:sp>
        <p:nvSpPr>
          <p:cNvPr id="5" name="عنصر نائب لرقم الشريحة 4"/>
          <p:cNvSpPr>
            <a:spLocks noGrp="1"/>
          </p:cNvSpPr>
          <p:nvPr>
            <p:ph type="sldNum" sz="quarter" idx="12"/>
          </p:nvPr>
        </p:nvSpPr>
        <p:spPr/>
        <p:txBody>
          <a:bodyPr rtlCol="1"/>
          <a:lstStyle/>
          <a:p>
            <a:fld id="{693B167E-EA96-4147-81DE-549160052C22}" type="slidenum">
              <a:rPr lang="ar-SA" smtClean="0"/>
              <a:pPr/>
              <a:t>‹#›</a:t>
            </a:fld>
            <a:endParaRPr lang="ar-SA" dirty="0"/>
          </a:p>
        </p:txBody>
      </p:sp>
    </p:spTree>
    <p:extLst>
      <p:ext uri="{BB962C8B-B14F-4D97-AF65-F5344CB8AC3E}">
        <p14:creationId xmlns:p14="http://schemas.microsoft.com/office/powerpoint/2010/main" val="55725290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rtlCol="1"/>
          <a:lstStyle>
            <a:lvl1pPr>
              <a:defRPr/>
            </a:lvl1pPr>
          </a:lstStyle>
          <a:p>
            <a:fld id="{90579F0D-C189-45D7-9A80-7710B961424B}" type="datetime1">
              <a:rPr lang="ar-SA" smtClean="0"/>
              <a:pPr/>
              <a:t>28/10/1444</a:t>
            </a:fld>
            <a:endParaRPr lang="ar-SA" dirty="0"/>
          </a:p>
        </p:txBody>
      </p:sp>
      <p:sp>
        <p:nvSpPr>
          <p:cNvPr id="3" name="عنصر نائب للتذييل 2"/>
          <p:cNvSpPr>
            <a:spLocks noGrp="1"/>
          </p:cNvSpPr>
          <p:nvPr>
            <p:ph type="ftr" sz="quarter" idx="11"/>
          </p:nvPr>
        </p:nvSpPr>
        <p:spPr/>
        <p:txBody>
          <a:bodyPr rtlCol="1"/>
          <a:lstStyle/>
          <a:p>
            <a:r>
              <a:rPr lang="ar-SA"/>
              <a:t>إضافة تذييل</a:t>
            </a:r>
            <a:endParaRPr lang="ar-SA" dirty="0"/>
          </a:p>
        </p:txBody>
      </p:sp>
      <p:sp>
        <p:nvSpPr>
          <p:cNvPr id="4" name="عنصر نائب لرقم الشريحة 3"/>
          <p:cNvSpPr>
            <a:spLocks noGrp="1"/>
          </p:cNvSpPr>
          <p:nvPr>
            <p:ph type="sldNum" sz="quarter" idx="12"/>
          </p:nvPr>
        </p:nvSpPr>
        <p:spPr/>
        <p:txBody>
          <a:bodyPr rtlCol="1"/>
          <a:lstStyle/>
          <a:p>
            <a:fld id="{693B167E-EA96-4147-81DE-549160052C22}" type="slidenum">
              <a:rPr lang="ar-SA" smtClean="0"/>
              <a:pPr/>
              <a:t>‹#›</a:t>
            </a:fld>
            <a:endParaRPr lang="ar-SA" dirty="0"/>
          </a:p>
        </p:txBody>
      </p:sp>
    </p:spTree>
    <p:extLst>
      <p:ext uri="{BB962C8B-B14F-4D97-AF65-F5344CB8AC3E}">
        <p14:creationId xmlns:p14="http://schemas.microsoft.com/office/powerpoint/2010/main" val="210412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العنوان 1"/>
          <p:cNvSpPr>
            <a:spLocks noGrp="1"/>
          </p:cNvSpPr>
          <p:nvPr>
            <p:ph type="title"/>
          </p:nvPr>
        </p:nvSpPr>
        <p:spPr>
          <a:xfrm>
            <a:off x="785399" y="2277477"/>
            <a:ext cx="2743201" cy="2322178"/>
          </a:xfrm>
        </p:spPr>
        <p:txBody>
          <a:bodyPr rtlCol="1" anchor="b">
            <a:normAutofit/>
          </a:bodyPr>
          <a:lstStyle>
            <a:lvl1pPr algn="r" rtl="1">
              <a:defRPr sz="2600">
                <a:solidFill>
                  <a:schemeClr val="accent2"/>
                </a:solidFill>
              </a:defRPr>
            </a:lvl1pPr>
          </a:lstStyle>
          <a:p>
            <a:pPr rtl="1"/>
            <a:r>
              <a:rPr lang="ar-SA"/>
              <a:t>انقر لتحرير نمط عنوان الشكل الرئيسي</a:t>
            </a:r>
            <a:endParaRPr lang="ar-SA" noProof="0" dirty="0"/>
          </a:p>
        </p:txBody>
      </p:sp>
      <p:sp>
        <p:nvSpPr>
          <p:cNvPr id="3" name="عنصر نائب للمحتوى 2"/>
          <p:cNvSpPr>
            <a:spLocks noGrp="1"/>
          </p:cNvSpPr>
          <p:nvPr>
            <p:ph idx="1" hasCustomPrompt="1"/>
          </p:nvPr>
        </p:nvSpPr>
        <p:spPr>
          <a:xfrm>
            <a:off x="4183356" y="533400"/>
            <a:ext cx="6858000" cy="4800600"/>
          </a:xfrm>
        </p:spPr>
        <p:txBody>
          <a:bodyPr rtlCol="1">
            <a:normAutofit/>
          </a:bodyPr>
          <a:lstStyle>
            <a:lvl1pPr algn="r" rtl="1">
              <a:defRPr sz="2400"/>
            </a:lvl1pPr>
            <a:lvl2pPr algn="r" rtl="1">
              <a:defRPr sz="2000"/>
            </a:lvl2pPr>
            <a:lvl3pPr algn="r" rtl="1">
              <a:defRPr sz="1800"/>
            </a:lvl3pPr>
            <a:lvl4pPr algn="r" rtl="1">
              <a:defRPr sz="1600"/>
            </a:lvl4pPr>
            <a:lvl5pPr algn="r" rtl="1">
              <a:defRPr sz="1400"/>
            </a:lvl5pPr>
            <a:lvl6pPr algn="r" rtl="1">
              <a:defRPr sz="1400"/>
            </a:lvl6pPr>
            <a:lvl7pPr algn="r" rtl="1">
              <a:defRPr sz="1400"/>
            </a:lvl7pPr>
            <a:lvl8pPr algn="r" rtl="1">
              <a:defRPr sz="1400"/>
            </a:lvl8pPr>
            <a:lvl9pPr algn="r" rtl="1">
              <a:defRPr sz="1400"/>
            </a:lvl9pPr>
          </a:lstStyle>
          <a:p>
            <a:pPr lvl="0" rtl="1"/>
            <a:r>
              <a:rPr lang="ar-SA" dirty="0"/>
              <a:t>انقر لتحرير أنماط النص الرئيسي</a:t>
            </a:r>
            <a:endParaRPr lang="ar-SA" noProof="0" dirty="0"/>
          </a:p>
          <a:p>
            <a:pPr lvl="1" rtl="1"/>
            <a:r>
              <a:rPr lang="ar-SA" noProof="0" dirty="0"/>
              <a:t>المستوى الثاني</a:t>
            </a:r>
          </a:p>
          <a:p>
            <a:pPr lvl="2" rtl="1"/>
            <a:r>
              <a:rPr lang="ar-SA" noProof="0" dirty="0"/>
              <a:t>المستوى الثالث</a:t>
            </a:r>
          </a:p>
          <a:p>
            <a:pPr lvl="3" rtl="1"/>
            <a:r>
              <a:rPr lang="ar-SA" noProof="0" dirty="0"/>
              <a:t>المستوى الرابع</a:t>
            </a:r>
          </a:p>
          <a:p>
            <a:pPr lvl="4" rtl="1"/>
            <a:r>
              <a:rPr lang="ar-SA" noProof="0" dirty="0"/>
              <a:t>المستوى الخامس</a:t>
            </a:r>
          </a:p>
        </p:txBody>
      </p:sp>
      <p:sp>
        <p:nvSpPr>
          <p:cNvPr id="4" name="عنصر نائب للنص 3"/>
          <p:cNvSpPr>
            <a:spLocks noGrp="1"/>
          </p:cNvSpPr>
          <p:nvPr>
            <p:ph type="body" sz="half" idx="2" hasCustomPrompt="1"/>
          </p:nvPr>
        </p:nvSpPr>
        <p:spPr>
          <a:xfrm>
            <a:off x="785401" y="4583187"/>
            <a:ext cx="2743200" cy="1131813"/>
          </a:xfrm>
        </p:spPr>
        <p:txBody>
          <a:bodyPr rtlCol="1">
            <a:normAutofit/>
          </a:bodyPr>
          <a:lstStyle>
            <a:lvl1pPr marL="0" indent="0" algn="r" rtl="1">
              <a:spcBef>
                <a:spcPts val="1000"/>
              </a:spcBef>
              <a:buNone/>
              <a:defRPr sz="14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SA" dirty="0"/>
              <a:t>انقر لتحرير أنماط النص الرئيسي</a:t>
            </a:r>
            <a:endParaRPr lang="ar-SA" noProof="0" dirty="0"/>
          </a:p>
        </p:txBody>
      </p:sp>
      <p:sp>
        <p:nvSpPr>
          <p:cNvPr id="5" name="عنصر نائب للتاريخ 4"/>
          <p:cNvSpPr>
            <a:spLocks noGrp="1"/>
          </p:cNvSpPr>
          <p:nvPr>
            <p:ph type="dt" sz="half" idx="10"/>
          </p:nvPr>
        </p:nvSpPr>
        <p:spPr/>
        <p:txBody>
          <a:bodyPr rtlCol="1"/>
          <a:lstStyle>
            <a:lvl1pPr>
              <a:defRPr/>
            </a:lvl1pPr>
          </a:lstStyle>
          <a:p>
            <a:fld id="{2571D7F1-E6F4-4174-8F06-3418B36EB4C3}" type="datetime1">
              <a:rPr lang="ar-SA" smtClean="0"/>
              <a:pPr/>
              <a:t>28/10/1444</a:t>
            </a:fld>
            <a:endParaRPr lang="ar-SA" dirty="0"/>
          </a:p>
        </p:txBody>
      </p:sp>
      <p:sp>
        <p:nvSpPr>
          <p:cNvPr id="6" name="عنصر نائب للتذييل 5"/>
          <p:cNvSpPr>
            <a:spLocks noGrp="1"/>
          </p:cNvSpPr>
          <p:nvPr>
            <p:ph type="ftr" sz="quarter" idx="11"/>
          </p:nvPr>
        </p:nvSpPr>
        <p:spPr/>
        <p:txBody>
          <a:bodyPr rtlCol="1"/>
          <a:lstStyle/>
          <a:p>
            <a:r>
              <a:rPr lang="ar-SA"/>
              <a:t>إضافة تذييل</a:t>
            </a:r>
            <a:endParaRPr lang="ar-SA" dirty="0"/>
          </a:p>
        </p:txBody>
      </p:sp>
      <p:sp>
        <p:nvSpPr>
          <p:cNvPr id="7" name="عنصر نائب لرقم الشريحة 6"/>
          <p:cNvSpPr>
            <a:spLocks noGrp="1"/>
          </p:cNvSpPr>
          <p:nvPr>
            <p:ph type="sldNum" sz="quarter" idx="12"/>
          </p:nvPr>
        </p:nvSpPr>
        <p:spPr/>
        <p:txBody>
          <a:bodyPr rtlCol="1"/>
          <a:lstStyle/>
          <a:p>
            <a:fld id="{693B167E-EA96-4147-81DE-549160052C22}" type="slidenum">
              <a:rPr lang="ar-SA" smtClean="0"/>
              <a:pPr/>
              <a:t>‹#›</a:t>
            </a:fld>
            <a:endParaRPr lang="ar-SA" dirty="0"/>
          </a:p>
        </p:txBody>
      </p:sp>
    </p:spTree>
    <p:extLst>
      <p:ext uri="{BB962C8B-B14F-4D97-AF65-F5344CB8AC3E}">
        <p14:creationId xmlns:p14="http://schemas.microsoft.com/office/powerpoint/2010/main" val="2699280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ات تسمية توضيحية">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العنوان 1"/>
          <p:cNvSpPr>
            <a:spLocks noGrp="1"/>
          </p:cNvSpPr>
          <p:nvPr>
            <p:ph type="title"/>
          </p:nvPr>
        </p:nvSpPr>
        <p:spPr>
          <a:xfrm>
            <a:off x="785399" y="2277477"/>
            <a:ext cx="2743201" cy="2322178"/>
          </a:xfrm>
        </p:spPr>
        <p:txBody>
          <a:bodyPr rtlCol="1" anchor="b">
            <a:normAutofit/>
          </a:bodyPr>
          <a:lstStyle>
            <a:lvl1pPr algn="r" rtl="1">
              <a:defRPr sz="2600">
                <a:solidFill>
                  <a:schemeClr val="accent2"/>
                </a:solidFill>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عنوان الشكل الرئيسي</a:t>
            </a:r>
            <a:endParaRPr lang="ar-SA" noProof="0" dirty="0"/>
          </a:p>
        </p:txBody>
      </p:sp>
      <p:sp>
        <p:nvSpPr>
          <p:cNvPr id="8" name="مستطيل مستدير الزوايا 7"/>
          <p:cNvSpPr/>
          <p:nvPr/>
        </p:nvSpPr>
        <p:spPr>
          <a:xfrm>
            <a:off x="4044894"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sp>
        <p:nvSpPr>
          <p:cNvPr id="3" name="عنصر نائب للصورة 2" descr="عنصر نائب فارغ لإضافة صورة. انقر فوق العنصر النائب وقم بتحديد الصورة التي ترغب بإضافتها."/>
          <p:cNvSpPr>
            <a:spLocks noGrp="1"/>
          </p:cNvSpPr>
          <p:nvPr>
            <p:ph type="pic" idx="1"/>
          </p:nvPr>
        </p:nvSpPr>
        <p:spPr>
          <a:xfrm>
            <a:off x="4159194" y="647700"/>
            <a:ext cx="6629400" cy="4572000"/>
          </a:xfrm>
          <a:prstGeom prst="roundRect">
            <a:avLst>
              <a:gd name="adj" fmla="val 3725"/>
            </a:avLst>
          </a:prstGeom>
        </p:spPr>
        <p:txBody>
          <a:bodyPr tIns="914400" rtlCol="1">
            <a:normAutofit/>
          </a:bodyPr>
          <a:lstStyle>
            <a:lvl1pPr marL="0" indent="0" algn="ctr" rtl="1">
              <a:buNone/>
              <a:defRPr sz="24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ar-SA" noProof="0"/>
              <a:t>انقر فوق الأيقونة لإضافة صورة</a:t>
            </a:r>
            <a:endParaRPr lang="ar-SA" noProof="0" dirty="0"/>
          </a:p>
        </p:txBody>
      </p:sp>
      <p:sp>
        <p:nvSpPr>
          <p:cNvPr id="4" name="عنصر نائب للنص 3"/>
          <p:cNvSpPr>
            <a:spLocks noGrp="1"/>
          </p:cNvSpPr>
          <p:nvPr>
            <p:ph type="body" sz="half" idx="2" hasCustomPrompt="1"/>
          </p:nvPr>
        </p:nvSpPr>
        <p:spPr>
          <a:xfrm>
            <a:off x="785401" y="4583187"/>
            <a:ext cx="2743200" cy="1131813"/>
          </a:xfrm>
        </p:spPr>
        <p:txBody>
          <a:bodyPr rtlCol="1">
            <a:normAutofit/>
          </a:bodyPr>
          <a:lstStyle>
            <a:lvl1pPr marL="0" indent="0" algn="r" rtl="1">
              <a:spcBef>
                <a:spcPts val="1000"/>
              </a:spcBef>
              <a:buNone/>
              <a:defRPr sz="14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SA" noProof="0" dirty="0"/>
              <a:t>انقر لتحرير أنماط النص الرئيسي</a:t>
            </a:r>
          </a:p>
        </p:txBody>
      </p:sp>
      <p:sp>
        <p:nvSpPr>
          <p:cNvPr id="5" name="عنصر نائب للتاريخ 4"/>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756C3AB8-7744-41DA-8FB9-7E2F0DF4D20B}" type="datetime1">
              <a:rPr lang="ar-SA" smtClean="0"/>
              <a:pPr/>
              <a:t>28/10/1444</a:t>
            </a:fld>
            <a:endParaRPr lang="ar-SA" dirty="0"/>
          </a:p>
        </p:txBody>
      </p:sp>
      <p:sp>
        <p:nvSpPr>
          <p:cNvPr id="6" name="عنصر نائب للتذييل 5"/>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ar-SA"/>
              <a:t>إضافة تذييل</a:t>
            </a:r>
            <a:endParaRPr lang="ar-SA" dirty="0"/>
          </a:p>
        </p:txBody>
      </p:sp>
      <p:sp>
        <p:nvSpPr>
          <p:cNvPr id="7" name="عنصر نائب لرقم الشريحة 6"/>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693B167E-EA96-4147-81DE-549160052C22}" type="slidenum">
              <a:rPr lang="ar-SA" smtClean="0"/>
              <a:pPr/>
              <a:t>‹#›</a:t>
            </a:fld>
            <a:endParaRPr lang="ar-SA" dirty="0"/>
          </a:p>
        </p:txBody>
      </p:sp>
    </p:spTree>
    <p:extLst>
      <p:ext uri="{BB962C8B-B14F-4D97-AF65-F5344CB8AC3E}">
        <p14:creationId xmlns:p14="http://schemas.microsoft.com/office/powerpoint/2010/main" val="246545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785399" y="304800"/>
            <a:ext cx="9372600" cy="1200416"/>
          </a:xfrm>
          <a:prstGeom prst="rect">
            <a:avLst/>
          </a:prstGeom>
        </p:spPr>
        <p:txBody>
          <a:bodyPr vert="horz" lIns="91440" tIns="45720" rIns="91440" bIns="45720" rtlCol="1" anchor="b">
            <a:normAutofit/>
          </a:bodyPr>
          <a:lstStyle/>
          <a:p>
            <a:pPr rtl="1"/>
            <a:r>
              <a:rPr lang="ar-SA" dirty="0"/>
              <a:t>انقر لتحرير نمط العنوان الرئيسي</a:t>
            </a:r>
            <a:endParaRPr lang="ar-SA" noProof="0" dirty="0"/>
          </a:p>
        </p:txBody>
      </p:sp>
      <p:sp>
        <p:nvSpPr>
          <p:cNvPr id="3" name="عنصر نائب للنص 2"/>
          <p:cNvSpPr>
            <a:spLocks noGrp="1"/>
          </p:cNvSpPr>
          <p:nvPr>
            <p:ph type="body" idx="1"/>
          </p:nvPr>
        </p:nvSpPr>
        <p:spPr>
          <a:xfrm>
            <a:off x="785399" y="1600200"/>
            <a:ext cx="9372600" cy="4114800"/>
          </a:xfrm>
          <a:prstGeom prst="rect">
            <a:avLst/>
          </a:prstGeom>
        </p:spPr>
        <p:txBody>
          <a:bodyPr vert="horz" lIns="91440" tIns="45720" rIns="91440" bIns="45720" rtlCol="1">
            <a:normAutofit/>
          </a:bodyPr>
          <a:lstStyle/>
          <a:p>
            <a:pPr lvl="0" rtl="1"/>
            <a:r>
              <a:rPr lang="ar-SA" dirty="0"/>
              <a:t>انقر لتحرير أنماط النص الرئيسي</a:t>
            </a:r>
            <a:endParaRPr lang="ar-SA" noProof="0" dirty="0"/>
          </a:p>
          <a:p>
            <a:pPr lvl="1" rtl="1"/>
            <a:r>
              <a:rPr lang="ar-SA" noProof="0" dirty="0"/>
              <a:t>المستوى الثاني</a:t>
            </a:r>
          </a:p>
          <a:p>
            <a:pPr lvl="2" rtl="1"/>
            <a:r>
              <a:rPr lang="ar-SA" noProof="0" dirty="0"/>
              <a:t>المستوى الثالث</a:t>
            </a:r>
          </a:p>
          <a:p>
            <a:pPr lvl="3" rtl="1"/>
            <a:r>
              <a:rPr lang="ar-SA" noProof="0" dirty="0"/>
              <a:t>المستوى الرابع</a:t>
            </a:r>
          </a:p>
          <a:p>
            <a:pPr lvl="4" rtl="1"/>
            <a:r>
              <a:rPr lang="ar-SA" noProof="0" dirty="0"/>
              <a:t>المستوى الخامس</a:t>
            </a:r>
          </a:p>
        </p:txBody>
      </p:sp>
      <p:sp>
        <p:nvSpPr>
          <p:cNvPr id="4" name="عنصر نائب للتاريخ 3"/>
          <p:cNvSpPr>
            <a:spLocks noGrp="1"/>
          </p:cNvSpPr>
          <p:nvPr>
            <p:ph type="dt" sz="half" idx="2"/>
          </p:nvPr>
        </p:nvSpPr>
        <p:spPr>
          <a:xfrm>
            <a:off x="11258550" y="6505078"/>
            <a:ext cx="855450" cy="230400"/>
          </a:xfrm>
          <a:prstGeom prst="rect">
            <a:avLst/>
          </a:prstGeom>
        </p:spPr>
        <p:txBody>
          <a:bodyPr vert="horz" lIns="91440" tIns="45720" rIns="91440" bIns="45720" rtlCol="1" anchor="ctr"/>
          <a:lstStyle>
            <a:lvl1pPr algn="r" rtl="1">
              <a:defRPr sz="11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fld id="{2571D7F1-E6F4-4174-8F06-3418B36EB4C3}" type="datetime1">
              <a:rPr lang="ar-SA" smtClean="0"/>
              <a:pPr/>
              <a:t>28/10/1444</a:t>
            </a:fld>
            <a:endParaRPr lang="ar-SA" dirty="0"/>
          </a:p>
        </p:txBody>
      </p:sp>
      <p:sp>
        <p:nvSpPr>
          <p:cNvPr id="5" name="عنصر نائب للتذييل 4"/>
          <p:cNvSpPr>
            <a:spLocks noGrp="1"/>
          </p:cNvSpPr>
          <p:nvPr>
            <p:ph type="ftr" sz="quarter" idx="3"/>
          </p:nvPr>
        </p:nvSpPr>
        <p:spPr>
          <a:xfrm>
            <a:off x="4314713" y="6505078"/>
            <a:ext cx="6876415" cy="228600"/>
          </a:xfrm>
          <a:prstGeom prst="rect">
            <a:avLst/>
          </a:prstGeom>
        </p:spPr>
        <p:txBody>
          <a:bodyPr vert="horz" lIns="91440" tIns="45720" rIns="91440" bIns="45720" rtlCol="1" anchor="ctr"/>
          <a:lstStyle>
            <a:lvl1pPr algn="r" rtl="1">
              <a:defRPr sz="11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ar-SA"/>
              <a:t>إضافة تذييل</a:t>
            </a:r>
            <a:endParaRPr lang="ar-SA" dirty="0"/>
          </a:p>
        </p:txBody>
      </p:sp>
      <p:sp>
        <p:nvSpPr>
          <p:cNvPr id="6" name="عنصر نائب لرقم الشريحة 5"/>
          <p:cNvSpPr>
            <a:spLocks noGrp="1"/>
          </p:cNvSpPr>
          <p:nvPr>
            <p:ph type="sldNum" sz="quarter" idx="4"/>
          </p:nvPr>
        </p:nvSpPr>
        <p:spPr>
          <a:xfrm>
            <a:off x="252000" y="6280298"/>
            <a:ext cx="533399" cy="349101"/>
          </a:xfrm>
          <a:prstGeom prst="rect">
            <a:avLst/>
          </a:prstGeom>
        </p:spPr>
        <p:txBody>
          <a:bodyPr vert="horz" lIns="91440" tIns="45720" rIns="91440" bIns="45720" rtlCol="1" anchor="ctr"/>
          <a:lstStyle>
            <a:lvl1pPr algn="ctr" rtl="1">
              <a:defRPr sz="1100" b="1">
                <a:solidFill>
                  <a:srgbClr val="AB3C19"/>
                </a:solidFill>
                <a:latin typeface="Tahoma" panose="020B0604030504040204" pitchFamily="34" charset="0"/>
                <a:ea typeface="Tahoma" panose="020B0604030504040204" pitchFamily="34" charset="0"/>
                <a:cs typeface="Tahoma" panose="020B0604030504040204" pitchFamily="34" charset="0"/>
              </a:defRPr>
            </a:lvl1pPr>
          </a:lstStyle>
          <a:p>
            <a:fld id="{693B167E-EA96-4147-81DE-549160052C22}" type="slidenum">
              <a:rPr lang="ar-SA" smtClean="0"/>
              <a:pPr/>
              <a:t>‹#›</a:t>
            </a:fld>
            <a:endParaRPr lang="ar-SA" dirty="0"/>
          </a:p>
        </p:txBody>
      </p:sp>
    </p:spTree>
    <p:extLst>
      <p:ext uri="{BB962C8B-B14F-4D97-AF65-F5344CB8AC3E}">
        <p14:creationId xmlns:p14="http://schemas.microsoft.com/office/powerpoint/2010/main" val="38929472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4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r" defTabSz="914400" rtl="1" eaLnBrk="1" latinLnBrk="0" hangingPunct="1">
        <a:lnSpc>
          <a:spcPct val="90000"/>
        </a:lnSpc>
        <a:spcBef>
          <a:spcPct val="0"/>
        </a:spcBef>
        <a:buNone/>
        <a:defRPr sz="3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74320" indent="-228600" algn="r" defTabSz="914400" rtl="1"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94360" indent="-228600" algn="r" defTabSz="914400" rtl="1"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228600" algn="r" defTabSz="914400" rtl="1"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34440" indent="-228600" algn="r" defTabSz="914400" rtl="1"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54480" indent="-228600" algn="r" defTabSz="914400" rtl="1"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74520" indent="-228600" algn="r" defTabSz="914400" rtl="1"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r" defTabSz="914400" rtl="1"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r" defTabSz="914400" rtl="1"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r" defTabSz="914400" rtl="1"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hyperlink" Target="http://www.slideshare.net/analauralopez9250/1bb-question-word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en/let-s-do-it-reminder-post-note-1432952/" TargetMode="External"/><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AB2E2E4-09B3-46FB-B592-076FEDCFDAAD}"/>
              </a:ext>
            </a:extLst>
          </p:cNvPr>
          <p:cNvPicPr>
            <a:picLocks noChangeAspect="1"/>
          </p:cNvPicPr>
          <p:nvPr/>
        </p:nvPicPr>
        <p:blipFill>
          <a:blip r:embed="rId2"/>
          <a:stretch>
            <a:fillRect/>
          </a:stretch>
        </p:blipFill>
        <p:spPr>
          <a:xfrm>
            <a:off x="9427" y="28280"/>
            <a:ext cx="12154002" cy="6806153"/>
          </a:xfrm>
          <a:prstGeom prst="rect">
            <a:avLst/>
          </a:prstGeom>
        </p:spPr>
      </p:pic>
    </p:spTree>
    <p:extLst>
      <p:ext uri="{BB962C8B-B14F-4D97-AF65-F5344CB8AC3E}">
        <p14:creationId xmlns:p14="http://schemas.microsoft.com/office/powerpoint/2010/main" val="2044717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Title 1">
            <a:extLst>
              <a:ext uri="{FF2B5EF4-FFF2-40B4-BE49-F238E27FC236}">
                <a16:creationId xmlns:a16="http://schemas.microsoft.com/office/drawing/2014/main" xmlns="" id="{7C227206-B372-DDE5-C452-B6E9688694EE}"/>
              </a:ext>
            </a:extLst>
          </p:cNvPr>
          <p:cNvSpPr>
            <a:spLocks noGrp="1"/>
          </p:cNvSpPr>
          <p:nvPr>
            <p:ph type="title"/>
          </p:nvPr>
        </p:nvSpPr>
        <p:spPr>
          <a:xfrm>
            <a:off x="1524000" y="423475"/>
            <a:ext cx="9144000" cy="810443"/>
          </a:xfrm>
        </p:spPr>
        <p:txBody>
          <a:bodyPr/>
          <a:lstStyle/>
          <a:p>
            <a:pPr algn="ctr"/>
            <a:r>
              <a:rPr lang="en-US" b="1" dirty="0">
                <a:latin typeface="Copperplate Gothic Bold" panose="020E0705020206020404" pitchFamily="34" charset="0"/>
              </a:rPr>
              <a:t>The Safest Countries:  </a:t>
            </a:r>
          </a:p>
        </p:txBody>
      </p:sp>
      <p:pic>
        <p:nvPicPr>
          <p:cNvPr id="2052" name="Picture 4" descr="العراق في مراتب متأخرة.. قائمة بالدول الأكثر أمانا في العالم خلال 2023 |  دوليات">
            <a:extLst>
              <a:ext uri="{FF2B5EF4-FFF2-40B4-BE49-F238E27FC236}">
                <a16:creationId xmlns:a16="http://schemas.microsoft.com/office/drawing/2014/main" xmlns="" id="{312AD547-4252-4FB7-988F-9788D9BFE9F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79823" y="1822724"/>
            <a:ext cx="7232353" cy="3796985"/>
          </a:xfrm>
          <a:prstGeom prst="rect">
            <a:avLst/>
          </a:prstGeom>
          <a:solidFill>
            <a:srgbClr val="FFFFFF"/>
          </a:solidFill>
          <a:extLst/>
        </p:spPr>
      </p:pic>
      <p:pic>
        <p:nvPicPr>
          <p:cNvPr id="3" name="صورة 2">
            <a:extLst>
              <a:ext uri="{FF2B5EF4-FFF2-40B4-BE49-F238E27FC236}">
                <a16:creationId xmlns:a16="http://schemas.microsoft.com/office/drawing/2014/main" xmlns="" id="{E9A715B3-67AF-4090-97D3-30730B6A7C60}"/>
              </a:ext>
            </a:extLst>
          </p:cNvPr>
          <p:cNvPicPr>
            <a:picLocks noChangeAspect="1"/>
          </p:cNvPicPr>
          <p:nvPr/>
        </p:nvPicPr>
        <p:blipFill>
          <a:blip r:embed="rId3"/>
          <a:stretch>
            <a:fillRect/>
          </a:stretch>
        </p:blipFill>
        <p:spPr>
          <a:xfrm>
            <a:off x="2242314" y="559223"/>
            <a:ext cx="810443" cy="810443"/>
          </a:xfrm>
          <a:prstGeom prst="rect">
            <a:avLst/>
          </a:prstGeom>
        </p:spPr>
      </p:pic>
      <p:pic>
        <p:nvPicPr>
          <p:cNvPr id="2054" name="Picture 6" descr="الصفحة الرئيسية - 2030 رؤية السعودية">
            <a:extLst>
              <a:ext uri="{FF2B5EF4-FFF2-40B4-BE49-F238E27FC236}">
                <a16:creationId xmlns:a16="http://schemas.microsoft.com/office/drawing/2014/main" xmlns="" id="{A8DB7D27-604B-4221-9C75-5EC18F0B4A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2856" y="2649653"/>
            <a:ext cx="21336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27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إطار 1"/>
          <p:cNvSpPr/>
          <p:nvPr/>
        </p:nvSpPr>
        <p:spPr>
          <a:xfrm>
            <a:off x="2927648" y="1484784"/>
            <a:ext cx="6840760" cy="4032448"/>
          </a:xfrm>
          <a:prstGeom prst="frame">
            <a:avLst/>
          </a:prstGeom>
          <a:solidFill>
            <a:schemeClr val="accent5">
              <a:lumMod val="20000"/>
              <a:lumOff val="80000"/>
            </a:schemeClr>
          </a:solidFill>
          <a:ln>
            <a:no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rgbClr val="652825"/>
              </a:solidFill>
              <a:latin typeface="Corbel"/>
              <a:cs typeface="Tahoma" panose="020B0604030504040204" pitchFamily="34" charset="0"/>
            </a:endParaRPr>
          </a:p>
        </p:txBody>
      </p:sp>
      <p:sp>
        <p:nvSpPr>
          <p:cNvPr id="3" name="مربع نص 2"/>
          <p:cNvSpPr txBox="1"/>
          <p:nvPr/>
        </p:nvSpPr>
        <p:spPr>
          <a:xfrm>
            <a:off x="1989299" y="421747"/>
            <a:ext cx="8208912" cy="615553"/>
          </a:xfrm>
          <a:prstGeom prst="rect">
            <a:avLst/>
          </a:prstGeom>
          <a:noFill/>
        </p:spPr>
        <p:txBody>
          <a:bodyPr wrap="square" rtlCol="1">
            <a:spAutoFit/>
          </a:bodyPr>
          <a:lstStyle/>
          <a:p>
            <a:pPr algn="ctr" rtl="0"/>
            <a:r>
              <a:rPr lang="en-US" sz="3400" dirty="0">
                <a:latin typeface="Copperplate Gothic Bold" panose="020E0705020206020404" pitchFamily="34" charset="0"/>
              </a:rPr>
              <a:t>before leaving the house :</a:t>
            </a:r>
          </a:p>
        </p:txBody>
      </p:sp>
      <p:pic>
        <p:nvPicPr>
          <p:cNvPr id="4098" name="Picture 2" descr="Dua When Leaving Home | Islam From the Start">
            <a:extLst>
              <a:ext uri="{FF2B5EF4-FFF2-40B4-BE49-F238E27FC236}">
                <a16:creationId xmlns:a16="http://schemas.microsoft.com/office/drawing/2014/main" xmlns="" id="{CA84AA03-E799-4E0E-9E1D-8345DECE7B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319" b="48071"/>
          <a:stretch/>
        </p:blipFill>
        <p:spPr bwMode="auto">
          <a:xfrm>
            <a:off x="1835639" y="1487200"/>
            <a:ext cx="8520722" cy="24550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ua When Leaving Home | Islam From the Start">
            <a:extLst>
              <a:ext uri="{FF2B5EF4-FFF2-40B4-BE49-F238E27FC236}">
                <a16:creationId xmlns:a16="http://schemas.microsoft.com/office/drawing/2014/main" xmlns="" id="{A329EDBF-D605-4E84-B342-EA2FB6D57E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579" b="13251"/>
          <a:stretch/>
        </p:blipFill>
        <p:spPr bwMode="auto">
          <a:xfrm>
            <a:off x="1831149" y="3912920"/>
            <a:ext cx="8525213" cy="1594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429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A1C10BD-59FF-4578-9ACE-84CC901963C5}"/>
              </a:ext>
            </a:extLst>
          </p:cNvPr>
          <p:cNvPicPr>
            <a:picLocks noChangeAspect="1"/>
          </p:cNvPicPr>
          <p:nvPr/>
        </p:nvPicPr>
        <p:blipFill>
          <a:blip r:embed="rId3"/>
          <a:stretch>
            <a:fillRect/>
          </a:stretch>
        </p:blipFill>
        <p:spPr>
          <a:xfrm>
            <a:off x="219384" y="28279"/>
            <a:ext cx="11972616" cy="6774749"/>
          </a:xfrm>
          <a:prstGeom prst="rect">
            <a:avLst/>
          </a:prstGeom>
        </p:spPr>
      </p:pic>
      <p:sp>
        <p:nvSpPr>
          <p:cNvPr id="13" name="Rectangle 12">
            <a:extLst>
              <a:ext uri="{FF2B5EF4-FFF2-40B4-BE49-F238E27FC236}">
                <a16:creationId xmlns:a16="http://schemas.microsoft.com/office/drawing/2014/main" xmlns="" id="{A6903108-B8C7-45DB-A163-535752C330B9}"/>
              </a:ext>
            </a:extLst>
          </p:cNvPr>
          <p:cNvSpPr/>
          <p:nvPr/>
        </p:nvSpPr>
        <p:spPr>
          <a:xfrm>
            <a:off x="219384" y="5825765"/>
            <a:ext cx="1609416" cy="9646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CB89447D-7195-4727-A5D0-7F48D661CC72}"/>
              </a:ext>
            </a:extLst>
          </p:cNvPr>
          <p:cNvPicPr>
            <a:picLocks noChangeAspect="1"/>
          </p:cNvPicPr>
          <p:nvPr/>
        </p:nvPicPr>
        <p:blipFill>
          <a:blip r:embed="rId4"/>
          <a:stretch>
            <a:fillRect/>
          </a:stretch>
        </p:blipFill>
        <p:spPr>
          <a:xfrm>
            <a:off x="254764" y="538850"/>
            <a:ext cx="11682472" cy="5959356"/>
          </a:xfrm>
          <a:prstGeom prst="rect">
            <a:avLst/>
          </a:prstGeom>
        </p:spPr>
      </p:pic>
      <p:sp>
        <p:nvSpPr>
          <p:cNvPr id="5" name="Rectangle 4">
            <a:extLst>
              <a:ext uri="{FF2B5EF4-FFF2-40B4-BE49-F238E27FC236}">
                <a16:creationId xmlns:a16="http://schemas.microsoft.com/office/drawing/2014/main" xmlns="" id="{FD40B2F1-9590-46AA-93C8-D7171465B843}"/>
              </a:ext>
            </a:extLst>
          </p:cNvPr>
          <p:cNvSpPr/>
          <p:nvPr/>
        </p:nvSpPr>
        <p:spPr>
          <a:xfrm>
            <a:off x="3441986" y="1226999"/>
            <a:ext cx="5069016" cy="523220"/>
          </a:xfrm>
          <a:prstGeom prst="rect">
            <a:avLst/>
          </a:prstGeom>
        </p:spPr>
        <p:txBody>
          <a:bodyPr wrap="none">
            <a:spAutoFit/>
          </a:bodyPr>
          <a:lstStyle/>
          <a:p>
            <a:r>
              <a:rPr lang="en-US" sz="2800" dirty="0">
                <a:latin typeface="Comic Sans MS" panose="030F0702030302020204" pitchFamily="66" charset="0"/>
              </a:rPr>
              <a:t>Robert was delivering a pizza</a:t>
            </a:r>
          </a:p>
        </p:txBody>
      </p:sp>
      <p:sp>
        <p:nvSpPr>
          <p:cNvPr id="6" name="Rectangle 5">
            <a:extLst>
              <a:ext uri="{FF2B5EF4-FFF2-40B4-BE49-F238E27FC236}">
                <a16:creationId xmlns:a16="http://schemas.microsoft.com/office/drawing/2014/main" xmlns="" id="{C61E1035-FF48-448B-998E-D80676F49198}"/>
              </a:ext>
            </a:extLst>
          </p:cNvPr>
          <p:cNvSpPr/>
          <p:nvPr/>
        </p:nvSpPr>
        <p:spPr>
          <a:xfrm>
            <a:off x="1294343" y="2688794"/>
            <a:ext cx="9980617" cy="584775"/>
          </a:xfrm>
          <a:prstGeom prst="rect">
            <a:avLst/>
          </a:prstGeom>
        </p:spPr>
        <p:txBody>
          <a:bodyPr wrap="none">
            <a:spAutoFit/>
          </a:bodyPr>
          <a:lstStyle/>
          <a:p>
            <a:r>
              <a:rPr lang="en-US" sz="3200" dirty="0">
                <a:latin typeface="Comic Sans MS" panose="030F0702030302020204" pitchFamily="66" charset="0"/>
              </a:rPr>
              <a:t>The elevator broke down and he was trapped inside</a:t>
            </a:r>
          </a:p>
        </p:txBody>
      </p:sp>
      <p:sp>
        <p:nvSpPr>
          <p:cNvPr id="7" name="Rectangle 6">
            <a:extLst>
              <a:ext uri="{FF2B5EF4-FFF2-40B4-BE49-F238E27FC236}">
                <a16:creationId xmlns:a16="http://schemas.microsoft.com/office/drawing/2014/main" xmlns="" id="{7080F1D3-AE2F-4CA2-9AFB-CB2B1331302D}"/>
              </a:ext>
            </a:extLst>
          </p:cNvPr>
          <p:cNvSpPr/>
          <p:nvPr/>
        </p:nvSpPr>
        <p:spPr>
          <a:xfrm>
            <a:off x="1006993" y="4072991"/>
            <a:ext cx="10107254" cy="584775"/>
          </a:xfrm>
          <a:prstGeom prst="rect">
            <a:avLst/>
          </a:prstGeom>
        </p:spPr>
        <p:txBody>
          <a:bodyPr wrap="none">
            <a:spAutoFit/>
          </a:bodyPr>
          <a:lstStyle/>
          <a:p>
            <a:r>
              <a:rPr lang="en-US" sz="3200" dirty="0">
                <a:latin typeface="Comic Sans MS" panose="030F0702030302020204" pitchFamily="66" charset="0"/>
              </a:rPr>
              <a:t>Robert didn’t panic. He ate the pizza and fell asleep</a:t>
            </a:r>
          </a:p>
        </p:txBody>
      </p:sp>
      <p:sp>
        <p:nvSpPr>
          <p:cNvPr id="8" name="Rectangle 7">
            <a:extLst>
              <a:ext uri="{FF2B5EF4-FFF2-40B4-BE49-F238E27FC236}">
                <a16:creationId xmlns:a16="http://schemas.microsoft.com/office/drawing/2014/main" xmlns="" id="{5513639D-0162-4E6E-A46B-95A144FAC4FF}"/>
              </a:ext>
            </a:extLst>
          </p:cNvPr>
          <p:cNvSpPr/>
          <p:nvPr/>
        </p:nvSpPr>
        <p:spPr>
          <a:xfrm>
            <a:off x="1002108" y="5371007"/>
            <a:ext cx="10107254" cy="954107"/>
          </a:xfrm>
          <a:prstGeom prst="rect">
            <a:avLst/>
          </a:prstGeom>
        </p:spPr>
        <p:txBody>
          <a:bodyPr wrap="square">
            <a:spAutoFit/>
          </a:bodyPr>
          <a:lstStyle/>
          <a:p>
            <a:pPr algn="ctr"/>
            <a:r>
              <a:rPr lang="en-US" sz="2800" dirty="0">
                <a:latin typeface="Comic Sans MS" panose="030F0702030302020204" pitchFamily="66" charset="0"/>
              </a:rPr>
              <a:t>The building manager came to fix the elevator and he found Robert asleep inside</a:t>
            </a:r>
          </a:p>
        </p:txBody>
      </p:sp>
    </p:spTree>
    <p:extLst>
      <p:ext uri="{BB962C8B-B14F-4D97-AF65-F5344CB8AC3E}">
        <p14:creationId xmlns:p14="http://schemas.microsoft.com/office/powerpoint/2010/main" val="20673113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A1C10BD-59FF-4578-9ACE-84CC901963C5}"/>
              </a:ext>
            </a:extLst>
          </p:cNvPr>
          <p:cNvPicPr>
            <a:picLocks noChangeAspect="1"/>
          </p:cNvPicPr>
          <p:nvPr/>
        </p:nvPicPr>
        <p:blipFill>
          <a:blip r:embed="rId3"/>
          <a:stretch>
            <a:fillRect/>
          </a:stretch>
        </p:blipFill>
        <p:spPr>
          <a:xfrm>
            <a:off x="219384" y="28279"/>
            <a:ext cx="11972616" cy="6774749"/>
          </a:xfrm>
          <a:prstGeom prst="rect">
            <a:avLst/>
          </a:prstGeom>
        </p:spPr>
      </p:pic>
      <p:pic>
        <p:nvPicPr>
          <p:cNvPr id="1026" name="Picture 2" descr="Premium Photo | Hand writing summary with red marker on transparent wipe  board.">
            <a:extLst>
              <a:ext uri="{FF2B5EF4-FFF2-40B4-BE49-F238E27FC236}">
                <a16:creationId xmlns:a16="http://schemas.microsoft.com/office/drawing/2014/main" xmlns="" id="{81D1CAF0-407A-491C-9EEB-ABED4FEFC3B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711"/>
          <a:stretch/>
        </p:blipFill>
        <p:spPr bwMode="auto">
          <a:xfrm>
            <a:off x="3469825" y="1012634"/>
            <a:ext cx="8637789" cy="581708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xmlns="" id="{A6903108-B8C7-45DB-A163-535752C330B9}"/>
              </a:ext>
            </a:extLst>
          </p:cNvPr>
          <p:cNvSpPr/>
          <p:nvPr/>
        </p:nvSpPr>
        <p:spPr>
          <a:xfrm>
            <a:off x="219384" y="5825765"/>
            <a:ext cx="1609416" cy="9646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75D614A4-4650-4687-8AB9-7E75469C718E}"/>
              </a:ext>
            </a:extLst>
          </p:cNvPr>
          <p:cNvPicPr>
            <a:picLocks noChangeAspect="1"/>
          </p:cNvPicPr>
          <p:nvPr/>
        </p:nvPicPr>
        <p:blipFill>
          <a:blip r:embed="rId5"/>
          <a:stretch>
            <a:fillRect/>
          </a:stretch>
        </p:blipFill>
        <p:spPr>
          <a:xfrm>
            <a:off x="219384" y="1012634"/>
            <a:ext cx="11888230" cy="777307"/>
          </a:xfrm>
          <a:prstGeom prst="rect">
            <a:avLst/>
          </a:prstGeom>
        </p:spPr>
      </p:pic>
      <p:sp>
        <p:nvSpPr>
          <p:cNvPr id="5" name="Rectangle 4">
            <a:extLst>
              <a:ext uri="{FF2B5EF4-FFF2-40B4-BE49-F238E27FC236}">
                <a16:creationId xmlns:a16="http://schemas.microsoft.com/office/drawing/2014/main" xmlns="" id="{8052DB71-0573-41E0-9DD7-38DDEA8CF8D0}"/>
              </a:ext>
            </a:extLst>
          </p:cNvPr>
          <p:cNvSpPr/>
          <p:nvPr/>
        </p:nvSpPr>
        <p:spPr>
          <a:xfrm>
            <a:off x="492906" y="3786192"/>
            <a:ext cx="7808823" cy="2308324"/>
          </a:xfrm>
          <a:prstGeom prst="rect">
            <a:avLst/>
          </a:prstGeom>
          <a:solidFill>
            <a:srgbClr val="EDC3A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2400" dirty="0">
                <a:latin typeface="Comic Sans MS" panose="030F0702030302020204" pitchFamily="66" charset="0"/>
              </a:rPr>
              <a:t>Asleep in the Elevator </a:t>
            </a:r>
          </a:p>
          <a:p>
            <a:r>
              <a:rPr lang="en-US" sz="2400" dirty="0">
                <a:latin typeface="Comic Sans MS" panose="030F0702030302020204" pitchFamily="66" charset="0"/>
              </a:rPr>
              <a:t>Robert was delivering a pizza. The elevator broke down and he was trapped inside. Robert didn’t panic. He ate the pizza and fell asleep. Then the building manager came to fix the elevator and he found Robert asleep inside.</a:t>
            </a:r>
          </a:p>
        </p:txBody>
      </p:sp>
    </p:spTree>
    <p:extLst>
      <p:ext uri="{BB962C8B-B14F-4D97-AF65-F5344CB8AC3E}">
        <p14:creationId xmlns:p14="http://schemas.microsoft.com/office/powerpoint/2010/main" val="39521906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8D77E6D-2D41-4BEA-A658-4E30031DAEC5}"/>
              </a:ext>
            </a:extLst>
          </p:cNvPr>
          <p:cNvPicPr>
            <a:picLocks noChangeAspect="1"/>
          </p:cNvPicPr>
          <p:nvPr/>
        </p:nvPicPr>
        <p:blipFill>
          <a:blip r:embed="rId2"/>
          <a:stretch>
            <a:fillRect/>
          </a:stretch>
        </p:blipFill>
        <p:spPr>
          <a:xfrm>
            <a:off x="1" y="-17642"/>
            <a:ext cx="12160796" cy="6875642"/>
          </a:xfrm>
          <a:prstGeom prst="rect">
            <a:avLst/>
          </a:prstGeom>
        </p:spPr>
      </p:pic>
      <p:sp>
        <p:nvSpPr>
          <p:cNvPr id="7" name="TextBox 6">
            <a:extLst>
              <a:ext uri="{FF2B5EF4-FFF2-40B4-BE49-F238E27FC236}">
                <a16:creationId xmlns:a16="http://schemas.microsoft.com/office/drawing/2014/main" xmlns="" id="{03EABEFA-EA41-4DC5-A551-9F75564E65EA}"/>
              </a:ext>
            </a:extLst>
          </p:cNvPr>
          <p:cNvSpPr txBox="1"/>
          <p:nvPr/>
        </p:nvSpPr>
        <p:spPr>
          <a:xfrm>
            <a:off x="1479321" y="181316"/>
            <a:ext cx="5382705" cy="1107996"/>
          </a:xfrm>
          <a:prstGeom prst="rect">
            <a:avLst/>
          </a:prstGeom>
          <a:noFill/>
          <a:ln>
            <a:noFill/>
          </a:ln>
        </p:spPr>
        <p:txBody>
          <a:bodyPr wrap="square" rtlCol="0">
            <a:spAutoFit/>
          </a:bodyPr>
          <a:lstStyle/>
          <a:p>
            <a:r>
              <a:rPr lang="en-US" sz="6600" dirty="0">
                <a:ln>
                  <a:solidFill>
                    <a:schemeClr val="bg1"/>
                  </a:solidFill>
                </a:ln>
                <a:latin typeface="Copperplate Gothic Bold" panose="020E0705020206020404" pitchFamily="34" charset="0"/>
              </a:rPr>
              <a:t>Homework</a:t>
            </a:r>
          </a:p>
        </p:txBody>
      </p:sp>
      <p:grpSp>
        <p:nvGrpSpPr>
          <p:cNvPr id="10" name="Group 4">
            <a:extLst>
              <a:ext uri="{FF2B5EF4-FFF2-40B4-BE49-F238E27FC236}">
                <a16:creationId xmlns:a16="http://schemas.microsoft.com/office/drawing/2014/main" xmlns="" id="{AA19ADEC-3CBC-4D73-8348-BE5A22FCBC4D}"/>
              </a:ext>
            </a:extLst>
          </p:cNvPr>
          <p:cNvGrpSpPr/>
          <p:nvPr/>
        </p:nvGrpSpPr>
        <p:grpSpPr>
          <a:xfrm>
            <a:off x="6387626" y="1846365"/>
            <a:ext cx="4316649" cy="3165270"/>
            <a:chOff x="1224400" y="211564"/>
            <a:chExt cx="9762468" cy="6517926"/>
          </a:xfrm>
        </p:grpSpPr>
        <p:pic>
          <p:nvPicPr>
            <p:cNvPr id="11" name="Picture 2" descr="Diagram&#10;&#10;Description automatically generated">
              <a:extLst>
                <a:ext uri="{FF2B5EF4-FFF2-40B4-BE49-F238E27FC236}">
                  <a16:creationId xmlns:a16="http://schemas.microsoft.com/office/drawing/2014/main" xmlns="" id="{0319F8F2-1338-4BA5-8787-08D0771296A3}"/>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b="11073"/>
            <a:stretch/>
          </p:blipFill>
          <p:spPr>
            <a:xfrm>
              <a:off x="1224400" y="211564"/>
              <a:ext cx="9762468" cy="6517926"/>
            </a:xfrm>
            <a:prstGeom prst="rect">
              <a:avLst/>
            </a:prstGeom>
          </p:spPr>
        </p:pic>
        <p:sp>
          <p:nvSpPr>
            <p:cNvPr id="12" name="Rectangle 3">
              <a:extLst>
                <a:ext uri="{FF2B5EF4-FFF2-40B4-BE49-F238E27FC236}">
                  <a16:creationId xmlns:a16="http://schemas.microsoft.com/office/drawing/2014/main" xmlns="" id="{5227491E-191B-46DB-87DB-3276CF0152CB}"/>
                </a:ext>
              </a:extLst>
            </p:cNvPr>
            <p:cNvSpPr/>
            <p:nvPr/>
          </p:nvSpPr>
          <p:spPr>
            <a:xfrm>
              <a:off x="5499652" y="4412974"/>
              <a:ext cx="2305878" cy="1113183"/>
            </a:xfrm>
            <a:prstGeom prst="rect">
              <a:avLst/>
            </a:prstGeom>
            <a:solidFill>
              <a:srgbClr val="FDD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799"/>
            </a:p>
          </p:txBody>
        </p:sp>
      </p:grpSp>
    </p:spTree>
    <p:extLst>
      <p:ext uri="{BB962C8B-B14F-4D97-AF65-F5344CB8AC3E}">
        <p14:creationId xmlns:p14="http://schemas.microsoft.com/office/powerpoint/2010/main" val="15266706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dverbs of Degree | English Century - YouTube">
            <a:extLst>
              <a:ext uri="{FF2B5EF4-FFF2-40B4-BE49-F238E27FC236}">
                <a16:creationId xmlns:a16="http://schemas.microsoft.com/office/drawing/2014/main" xmlns="" id="{4616BF8B-700B-45DF-B615-BD4C9264F9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5556" y="855762"/>
            <a:ext cx="7100888" cy="399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85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xmlns="" id="{86D88FF1-DABD-45DF-9BC9-70D575101C82}"/>
              </a:ext>
            </a:extLst>
          </p:cNvPr>
          <p:cNvSpPr txBox="1"/>
          <p:nvPr/>
        </p:nvSpPr>
        <p:spPr>
          <a:xfrm>
            <a:off x="4957759" y="4429126"/>
            <a:ext cx="2276475" cy="584775"/>
          </a:xfrm>
          <a:prstGeom prst="rect">
            <a:avLst/>
          </a:prstGeom>
          <a:noFill/>
        </p:spPr>
        <p:txBody>
          <a:bodyPr wrap="square" rtlCol="1">
            <a:spAutoFit/>
          </a:bodyPr>
          <a:lstStyle/>
          <a:p>
            <a:pPr algn="l"/>
            <a:r>
              <a:rPr lang="en-US" sz="3200" b="1" dirty="0">
                <a:latin typeface="Georgia" panose="02040502050405020303" pitchFamily="18" charset="0"/>
              </a:rPr>
              <a:t>I’m happy</a:t>
            </a:r>
            <a:endParaRPr lang="ar-SA" sz="3200" b="1" dirty="0">
              <a:latin typeface="Georgia" panose="02040502050405020303" pitchFamily="18" charset="0"/>
            </a:endParaRPr>
          </a:p>
        </p:txBody>
      </p:sp>
      <p:pic>
        <p:nvPicPr>
          <p:cNvPr id="5" name="صورة 4">
            <a:extLst>
              <a:ext uri="{FF2B5EF4-FFF2-40B4-BE49-F238E27FC236}">
                <a16:creationId xmlns:a16="http://schemas.microsoft.com/office/drawing/2014/main" xmlns="" id="{C839EB2A-10E0-4E0A-8D56-1E2757C9798B}"/>
              </a:ext>
            </a:extLst>
          </p:cNvPr>
          <p:cNvPicPr>
            <a:picLocks noChangeAspect="1"/>
          </p:cNvPicPr>
          <p:nvPr/>
        </p:nvPicPr>
        <p:blipFill>
          <a:blip r:embed="rId2"/>
          <a:stretch>
            <a:fillRect/>
          </a:stretch>
        </p:blipFill>
        <p:spPr>
          <a:xfrm>
            <a:off x="4786310" y="552449"/>
            <a:ext cx="2619375" cy="2619375"/>
          </a:xfrm>
          <a:prstGeom prst="rect">
            <a:avLst/>
          </a:prstGeom>
        </p:spPr>
      </p:pic>
      <p:sp>
        <p:nvSpPr>
          <p:cNvPr id="6" name="مربع نص 5">
            <a:extLst>
              <a:ext uri="{FF2B5EF4-FFF2-40B4-BE49-F238E27FC236}">
                <a16:creationId xmlns:a16="http://schemas.microsoft.com/office/drawing/2014/main" xmlns="" id="{915E65A9-BA4F-49F7-9D3F-4E091AB0C38A}"/>
              </a:ext>
            </a:extLst>
          </p:cNvPr>
          <p:cNvSpPr txBox="1"/>
          <p:nvPr/>
        </p:nvSpPr>
        <p:spPr>
          <a:xfrm>
            <a:off x="992974" y="3339528"/>
            <a:ext cx="4467224" cy="584775"/>
          </a:xfrm>
          <a:prstGeom prst="rect">
            <a:avLst/>
          </a:prstGeom>
          <a:noFill/>
        </p:spPr>
        <p:txBody>
          <a:bodyPr wrap="square" rtlCol="1">
            <a:spAutoFit/>
          </a:bodyPr>
          <a:lstStyle/>
          <a:p>
            <a:pPr algn="l"/>
            <a:r>
              <a:rPr lang="en-US" sz="3200" b="1" dirty="0">
                <a:latin typeface="Georgia" panose="02040502050405020303" pitchFamily="18" charset="0"/>
              </a:rPr>
              <a:t>I’m </a:t>
            </a:r>
            <a:r>
              <a:rPr lang="en-US" sz="3200" b="1" u="sng" dirty="0">
                <a:solidFill>
                  <a:srgbClr val="92D050"/>
                </a:solidFill>
                <a:latin typeface="Georgia" panose="02040502050405020303" pitchFamily="18" charset="0"/>
              </a:rPr>
              <a:t>extremely</a:t>
            </a:r>
            <a:r>
              <a:rPr lang="en-US" sz="3200" b="1" dirty="0">
                <a:latin typeface="Georgia" panose="02040502050405020303" pitchFamily="18" charset="0"/>
              </a:rPr>
              <a:t> happy</a:t>
            </a:r>
            <a:endParaRPr lang="ar-SA" sz="3200" b="1" dirty="0">
              <a:latin typeface="Georgia" panose="02040502050405020303" pitchFamily="18" charset="0"/>
            </a:endParaRPr>
          </a:p>
        </p:txBody>
      </p:sp>
      <p:sp>
        <p:nvSpPr>
          <p:cNvPr id="7" name="مربع نص 6">
            <a:extLst>
              <a:ext uri="{FF2B5EF4-FFF2-40B4-BE49-F238E27FC236}">
                <a16:creationId xmlns:a16="http://schemas.microsoft.com/office/drawing/2014/main" xmlns="" id="{437DC941-803D-4687-8995-150E66DDF7C4}"/>
              </a:ext>
            </a:extLst>
          </p:cNvPr>
          <p:cNvSpPr txBox="1"/>
          <p:nvPr/>
        </p:nvSpPr>
        <p:spPr>
          <a:xfrm>
            <a:off x="6731804" y="3393789"/>
            <a:ext cx="4157664" cy="584775"/>
          </a:xfrm>
          <a:prstGeom prst="rect">
            <a:avLst/>
          </a:prstGeom>
          <a:noFill/>
        </p:spPr>
        <p:txBody>
          <a:bodyPr wrap="square" rtlCol="1">
            <a:spAutoFit/>
          </a:bodyPr>
          <a:lstStyle/>
          <a:p>
            <a:pPr algn="l"/>
            <a:r>
              <a:rPr lang="en-US" sz="3200" b="1" dirty="0">
                <a:latin typeface="Georgia" panose="02040502050405020303" pitchFamily="18" charset="0"/>
              </a:rPr>
              <a:t>I’m </a:t>
            </a:r>
            <a:r>
              <a:rPr lang="en-US" sz="3200" b="1" u="sng" dirty="0">
                <a:solidFill>
                  <a:srgbClr val="CD5631"/>
                </a:solidFill>
                <a:latin typeface="Georgia" panose="02040502050405020303" pitchFamily="18" charset="0"/>
              </a:rPr>
              <a:t>not very </a:t>
            </a:r>
            <a:r>
              <a:rPr lang="en-US" sz="3200" b="1" dirty="0">
                <a:latin typeface="Georgia" panose="02040502050405020303" pitchFamily="18" charset="0"/>
              </a:rPr>
              <a:t>happy</a:t>
            </a:r>
            <a:endParaRPr lang="ar-SA" sz="3200" b="1" dirty="0">
              <a:latin typeface="Georgia" panose="02040502050405020303" pitchFamily="18" charset="0"/>
            </a:endParaRPr>
          </a:p>
        </p:txBody>
      </p:sp>
      <p:cxnSp>
        <p:nvCxnSpPr>
          <p:cNvPr id="10" name="موصل: منحني 9">
            <a:extLst>
              <a:ext uri="{FF2B5EF4-FFF2-40B4-BE49-F238E27FC236}">
                <a16:creationId xmlns:a16="http://schemas.microsoft.com/office/drawing/2014/main" xmlns="" id="{5CA3D6EF-E011-486E-932C-97ACE36ABE15}"/>
              </a:ext>
            </a:extLst>
          </p:cNvPr>
          <p:cNvCxnSpPr>
            <a:cxnSpLocks/>
            <a:endCxn id="7" idx="0"/>
          </p:cNvCxnSpPr>
          <p:nvPr/>
        </p:nvCxnSpPr>
        <p:spPr>
          <a:xfrm>
            <a:off x="7181856" y="1871666"/>
            <a:ext cx="1628780" cy="1522123"/>
          </a:xfrm>
          <a:prstGeom prst="curvedConnector2">
            <a:avLst/>
          </a:prstGeom>
          <a:ln w="28575">
            <a:solidFill>
              <a:srgbClr val="FF7B7B"/>
            </a:solidFill>
            <a:tailEnd type="triangle"/>
          </a:ln>
        </p:spPr>
        <p:style>
          <a:lnRef idx="1">
            <a:schemeClr val="accent1"/>
          </a:lnRef>
          <a:fillRef idx="0">
            <a:schemeClr val="accent1"/>
          </a:fillRef>
          <a:effectRef idx="0">
            <a:schemeClr val="accent1"/>
          </a:effectRef>
          <a:fontRef idx="minor">
            <a:schemeClr val="tx1"/>
          </a:fontRef>
        </p:style>
      </p:cxnSp>
      <p:cxnSp>
        <p:nvCxnSpPr>
          <p:cNvPr id="11" name="موصل: منحني 10">
            <a:extLst>
              <a:ext uri="{FF2B5EF4-FFF2-40B4-BE49-F238E27FC236}">
                <a16:creationId xmlns:a16="http://schemas.microsoft.com/office/drawing/2014/main" xmlns="" id="{F4914A39-05CA-4B9F-970D-746A1B2FD741}"/>
              </a:ext>
            </a:extLst>
          </p:cNvPr>
          <p:cNvCxnSpPr>
            <a:cxnSpLocks/>
            <a:endCxn id="6" idx="0"/>
          </p:cNvCxnSpPr>
          <p:nvPr/>
        </p:nvCxnSpPr>
        <p:spPr>
          <a:xfrm rot="10800000" flipV="1">
            <a:off x="3226586" y="1817404"/>
            <a:ext cx="1833566" cy="1522124"/>
          </a:xfrm>
          <a:prstGeom prst="curvedConnector2">
            <a:avLst/>
          </a:prstGeom>
          <a:ln w="28575">
            <a:solidFill>
              <a:srgbClr val="98CA69"/>
            </a:solidFill>
            <a:tailEnd type="triangle"/>
          </a:ln>
        </p:spPr>
        <p:style>
          <a:lnRef idx="1">
            <a:schemeClr val="accent1"/>
          </a:lnRef>
          <a:fillRef idx="0">
            <a:schemeClr val="accent1"/>
          </a:fillRef>
          <a:effectRef idx="0">
            <a:schemeClr val="accent1"/>
          </a:effectRef>
          <a:fontRef idx="minor">
            <a:schemeClr val="tx1"/>
          </a:fontRef>
        </p:style>
      </p:cxnSp>
      <p:cxnSp>
        <p:nvCxnSpPr>
          <p:cNvPr id="20" name="رابط كسهم مستقيم 19">
            <a:extLst>
              <a:ext uri="{FF2B5EF4-FFF2-40B4-BE49-F238E27FC236}">
                <a16:creationId xmlns:a16="http://schemas.microsoft.com/office/drawing/2014/main" xmlns="" id="{00304A9C-55AD-4433-811F-3CF3096C4708}"/>
              </a:ext>
            </a:extLst>
          </p:cNvPr>
          <p:cNvCxnSpPr>
            <a:cxnSpLocks/>
            <a:endCxn id="3" idx="0"/>
          </p:cNvCxnSpPr>
          <p:nvPr/>
        </p:nvCxnSpPr>
        <p:spPr>
          <a:xfrm flipH="1">
            <a:off x="6095997" y="3038475"/>
            <a:ext cx="4" cy="1390651"/>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66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07E4214F-E792-4FAE-8E93-3C11BCD01A77}"/>
              </a:ext>
            </a:extLst>
          </p:cNvPr>
          <p:cNvPicPr>
            <a:picLocks noChangeAspect="1"/>
          </p:cNvPicPr>
          <p:nvPr/>
        </p:nvPicPr>
        <p:blipFill rotWithShape="1">
          <a:blip r:embed="rId2"/>
          <a:srcRect l="17654" t="38353" r="13000" b="30863"/>
          <a:stretch/>
        </p:blipFill>
        <p:spPr>
          <a:xfrm>
            <a:off x="447821" y="1431387"/>
            <a:ext cx="11296357" cy="3995225"/>
          </a:xfrm>
          <a:prstGeom prst="rect">
            <a:avLst/>
          </a:prstGeom>
        </p:spPr>
      </p:pic>
      <p:sp>
        <p:nvSpPr>
          <p:cNvPr id="17" name="Rectangle 16">
            <a:extLst>
              <a:ext uri="{FF2B5EF4-FFF2-40B4-BE49-F238E27FC236}">
                <a16:creationId xmlns:a16="http://schemas.microsoft.com/office/drawing/2014/main" xmlns="" id="{31F73ED0-5A8F-48EF-BF64-6EFA4B804CC3}"/>
              </a:ext>
            </a:extLst>
          </p:cNvPr>
          <p:cNvSpPr/>
          <p:nvPr/>
        </p:nvSpPr>
        <p:spPr>
          <a:xfrm>
            <a:off x="636104" y="2570922"/>
            <a:ext cx="6427305" cy="41081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4286503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BF3BC23-84E9-40D6-8D38-10B7073FC8AF}"/>
              </a:ext>
            </a:extLst>
          </p:cNvPr>
          <p:cNvPicPr>
            <a:picLocks noChangeAspect="1"/>
          </p:cNvPicPr>
          <p:nvPr/>
        </p:nvPicPr>
        <p:blipFill rotWithShape="1">
          <a:blip r:embed="rId2"/>
          <a:srcRect l="15923" t="39380" r="8500" b="21627"/>
          <a:stretch/>
        </p:blipFill>
        <p:spPr>
          <a:xfrm>
            <a:off x="328246" y="988256"/>
            <a:ext cx="11535507" cy="4881488"/>
          </a:xfrm>
          <a:prstGeom prst="rect">
            <a:avLst/>
          </a:prstGeom>
        </p:spPr>
      </p:pic>
      <p:cxnSp>
        <p:nvCxnSpPr>
          <p:cNvPr id="4" name="Straight Connector 3">
            <a:extLst>
              <a:ext uri="{FF2B5EF4-FFF2-40B4-BE49-F238E27FC236}">
                <a16:creationId xmlns:a16="http://schemas.microsoft.com/office/drawing/2014/main" xmlns="" id="{E64A2ED8-2C17-4866-8F8F-0E3E2A0EAE21}"/>
              </a:ext>
            </a:extLst>
          </p:cNvPr>
          <p:cNvCxnSpPr/>
          <p:nvPr/>
        </p:nvCxnSpPr>
        <p:spPr>
          <a:xfrm>
            <a:off x="2716696" y="2544417"/>
            <a:ext cx="166977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4AE42C84-D9BE-4C64-ADCF-F7E92BF5F6E9}"/>
              </a:ext>
            </a:extLst>
          </p:cNvPr>
          <p:cNvSpPr txBox="1"/>
          <p:nvPr/>
        </p:nvSpPr>
        <p:spPr>
          <a:xfrm>
            <a:off x="1139687" y="2027580"/>
            <a:ext cx="954157" cy="461665"/>
          </a:xfrm>
          <a:prstGeom prst="rect">
            <a:avLst/>
          </a:prstGeom>
          <a:noFill/>
        </p:spPr>
        <p:txBody>
          <a:bodyPr wrap="square" rtlCol="1">
            <a:spAutoFit/>
          </a:bodyPr>
          <a:lstStyle/>
          <a:p>
            <a:pPr algn="ctr"/>
            <a:r>
              <a:rPr lang="en-US" sz="2400" b="1" dirty="0">
                <a:solidFill>
                  <a:srgbClr val="C00000"/>
                </a:solidFill>
              </a:rPr>
              <a:t>10% </a:t>
            </a:r>
            <a:endParaRPr lang="ar-SA" sz="2400" b="1" dirty="0">
              <a:solidFill>
                <a:srgbClr val="C00000"/>
              </a:solidFill>
            </a:endParaRPr>
          </a:p>
        </p:txBody>
      </p:sp>
      <p:cxnSp>
        <p:nvCxnSpPr>
          <p:cNvPr id="6" name="Straight Connector 5">
            <a:extLst>
              <a:ext uri="{FF2B5EF4-FFF2-40B4-BE49-F238E27FC236}">
                <a16:creationId xmlns:a16="http://schemas.microsoft.com/office/drawing/2014/main" xmlns="" id="{2611B0E0-73B0-4C79-92A9-4FC815F1F6EE}"/>
              </a:ext>
            </a:extLst>
          </p:cNvPr>
          <p:cNvCxnSpPr/>
          <p:nvPr/>
        </p:nvCxnSpPr>
        <p:spPr>
          <a:xfrm>
            <a:off x="2524539" y="3094383"/>
            <a:ext cx="166977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CFF9D355-9D02-46C2-B9B2-7AD445D90C9B}"/>
              </a:ext>
            </a:extLst>
          </p:cNvPr>
          <p:cNvSpPr txBox="1"/>
          <p:nvPr/>
        </p:nvSpPr>
        <p:spPr>
          <a:xfrm>
            <a:off x="1139686" y="2584767"/>
            <a:ext cx="954157" cy="461665"/>
          </a:xfrm>
          <a:prstGeom prst="rect">
            <a:avLst/>
          </a:prstGeom>
          <a:noFill/>
        </p:spPr>
        <p:txBody>
          <a:bodyPr wrap="square" rtlCol="1">
            <a:spAutoFit/>
          </a:bodyPr>
          <a:lstStyle/>
          <a:p>
            <a:pPr algn="ctr"/>
            <a:r>
              <a:rPr lang="en-US" sz="2400" b="1" dirty="0">
                <a:solidFill>
                  <a:srgbClr val="C00000"/>
                </a:solidFill>
              </a:rPr>
              <a:t>59% </a:t>
            </a:r>
            <a:endParaRPr lang="ar-SA" sz="2400" b="1" dirty="0">
              <a:solidFill>
                <a:srgbClr val="C00000"/>
              </a:solidFill>
            </a:endParaRPr>
          </a:p>
        </p:txBody>
      </p:sp>
      <p:cxnSp>
        <p:nvCxnSpPr>
          <p:cNvPr id="8" name="Straight Connector 7">
            <a:extLst>
              <a:ext uri="{FF2B5EF4-FFF2-40B4-BE49-F238E27FC236}">
                <a16:creationId xmlns:a16="http://schemas.microsoft.com/office/drawing/2014/main" xmlns="" id="{7AECC5F5-7846-4A9B-824E-EEF347E91709}"/>
              </a:ext>
            </a:extLst>
          </p:cNvPr>
          <p:cNvCxnSpPr/>
          <p:nvPr/>
        </p:nvCxnSpPr>
        <p:spPr>
          <a:xfrm>
            <a:off x="3425687" y="3697357"/>
            <a:ext cx="166977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F6977924-27AB-433C-9706-AF5A89F8A1A6}"/>
              </a:ext>
            </a:extLst>
          </p:cNvPr>
          <p:cNvSpPr txBox="1"/>
          <p:nvPr/>
        </p:nvSpPr>
        <p:spPr>
          <a:xfrm>
            <a:off x="1139686" y="3141954"/>
            <a:ext cx="954157" cy="461665"/>
          </a:xfrm>
          <a:prstGeom prst="rect">
            <a:avLst/>
          </a:prstGeom>
          <a:noFill/>
        </p:spPr>
        <p:txBody>
          <a:bodyPr wrap="square" rtlCol="1">
            <a:spAutoFit/>
          </a:bodyPr>
          <a:lstStyle/>
          <a:p>
            <a:pPr algn="ctr"/>
            <a:r>
              <a:rPr lang="en-US" sz="2400" b="1" dirty="0">
                <a:solidFill>
                  <a:srgbClr val="C00000"/>
                </a:solidFill>
              </a:rPr>
              <a:t>100% </a:t>
            </a:r>
            <a:endParaRPr lang="ar-SA" sz="2400" b="1" dirty="0">
              <a:solidFill>
                <a:srgbClr val="C00000"/>
              </a:solidFill>
            </a:endParaRPr>
          </a:p>
        </p:txBody>
      </p:sp>
      <p:cxnSp>
        <p:nvCxnSpPr>
          <p:cNvPr id="10" name="Straight Connector 9">
            <a:extLst>
              <a:ext uri="{FF2B5EF4-FFF2-40B4-BE49-F238E27FC236}">
                <a16:creationId xmlns:a16="http://schemas.microsoft.com/office/drawing/2014/main" xmlns="" id="{033E6D87-FF1B-49A1-90B2-83CE303A054B}"/>
              </a:ext>
            </a:extLst>
          </p:cNvPr>
          <p:cNvCxnSpPr>
            <a:cxnSpLocks/>
          </p:cNvCxnSpPr>
          <p:nvPr/>
        </p:nvCxnSpPr>
        <p:spPr>
          <a:xfrm>
            <a:off x="2736574" y="4234070"/>
            <a:ext cx="145773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C8F5A789-2913-4AFA-A13D-4D2709884B35}"/>
              </a:ext>
            </a:extLst>
          </p:cNvPr>
          <p:cNvSpPr txBox="1"/>
          <p:nvPr/>
        </p:nvSpPr>
        <p:spPr>
          <a:xfrm>
            <a:off x="1139686" y="3717829"/>
            <a:ext cx="954157" cy="461665"/>
          </a:xfrm>
          <a:prstGeom prst="rect">
            <a:avLst/>
          </a:prstGeom>
          <a:noFill/>
        </p:spPr>
        <p:txBody>
          <a:bodyPr wrap="square" rtlCol="1">
            <a:spAutoFit/>
          </a:bodyPr>
          <a:lstStyle/>
          <a:p>
            <a:pPr algn="ctr"/>
            <a:r>
              <a:rPr lang="en-US" sz="2400" b="1" dirty="0">
                <a:solidFill>
                  <a:srgbClr val="C00000"/>
                </a:solidFill>
              </a:rPr>
              <a:t>90% </a:t>
            </a:r>
            <a:endParaRPr lang="ar-SA" sz="2400" b="1" dirty="0">
              <a:solidFill>
                <a:srgbClr val="C00000"/>
              </a:solidFill>
            </a:endParaRPr>
          </a:p>
        </p:txBody>
      </p:sp>
      <p:cxnSp>
        <p:nvCxnSpPr>
          <p:cNvPr id="13" name="Straight Connector 12">
            <a:extLst>
              <a:ext uri="{FF2B5EF4-FFF2-40B4-BE49-F238E27FC236}">
                <a16:creationId xmlns:a16="http://schemas.microsoft.com/office/drawing/2014/main" xmlns="" id="{4DF85340-6341-4D82-8982-2B891568B32A}"/>
              </a:ext>
            </a:extLst>
          </p:cNvPr>
          <p:cNvCxnSpPr>
            <a:cxnSpLocks/>
          </p:cNvCxnSpPr>
          <p:nvPr/>
        </p:nvCxnSpPr>
        <p:spPr>
          <a:xfrm>
            <a:off x="4260574" y="4863548"/>
            <a:ext cx="113306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C05A91AD-D3C7-486A-9ABE-5AE14562A68E}"/>
              </a:ext>
            </a:extLst>
          </p:cNvPr>
          <p:cNvSpPr txBox="1"/>
          <p:nvPr/>
        </p:nvSpPr>
        <p:spPr>
          <a:xfrm>
            <a:off x="1139686" y="4280960"/>
            <a:ext cx="954157" cy="461665"/>
          </a:xfrm>
          <a:prstGeom prst="rect">
            <a:avLst/>
          </a:prstGeom>
          <a:noFill/>
        </p:spPr>
        <p:txBody>
          <a:bodyPr wrap="square" rtlCol="1">
            <a:spAutoFit/>
          </a:bodyPr>
          <a:lstStyle/>
          <a:p>
            <a:pPr algn="ctr"/>
            <a:r>
              <a:rPr lang="en-US" sz="2400" b="1" dirty="0">
                <a:solidFill>
                  <a:srgbClr val="C00000"/>
                </a:solidFill>
              </a:rPr>
              <a:t>85% </a:t>
            </a:r>
            <a:endParaRPr lang="ar-SA" sz="2400" b="1" dirty="0">
              <a:solidFill>
                <a:srgbClr val="C00000"/>
              </a:solidFill>
            </a:endParaRPr>
          </a:p>
        </p:txBody>
      </p:sp>
      <p:cxnSp>
        <p:nvCxnSpPr>
          <p:cNvPr id="16" name="Straight Connector 15">
            <a:extLst>
              <a:ext uri="{FF2B5EF4-FFF2-40B4-BE49-F238E27FC236}">
                <a16:creationId xmlns:a16="http://schemas.microsoft.com/office/drawing/2014/main" xmlns="" id="{2CF78B88-2FE7-42F6-ABAA-A249748B254B}"/>
              </a:ext>
            </a:extLst>
          </p:cNvPr>
          <p:cNvCxnSpPr>
            <a:cxnSpLocks/>
          </p:cNvCxnSpPr>
          <p:nvPr/>
        </p:nvCxnSpPr>
        <p:spPr>
          <a:xfrm>
            <a:off x="2898912" y="5440017"/>
            <a:ext cx="177910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0FAF5C7A-FAFB-403C-89E4-BB590FD5C362}"/>
              </a:ext>
            </a:extLst>
          </p:cNvPr>
          <p:cNvSpPr txBox="1"/>
          <p:nvPr/>
        </p:nvSpPr>
        <p:spPr>
          <a:xfrm>
            <a:off x="1139687" y="4927241"/>
            <a:ext cx="954157" cy="461665"/>
          </a:xfrm>
          <a:prstGeom prst="rect">
            <a:avLst/>
          </a:prstGeom>
          <a:noFill/>
        </p:spPr>
        <p:txBody>
          <a:bodyPr wrap="square" rtlCol="1">
            <a:spAutoFit/>
          </a:bodyPr>
          <a:lstStyle/>
          <a:p>
            <a:pPr algn="ctr"/>
            <a:r>
              <a:rPr lang="en-US" sz="2400" b="1" dirty="0">
                <a:solidFill>
                  <a:srgbClr val="C00000"/>
                </a:solidFill>
              </a:rPr>
              <a:t>60% </a:t>
            </a:r>
            <a:endParaRPr lang="ar-SA" sz="2400" b="1" dirty="0">
              <a:solidFill>
                <a:srgbClr val="C00000"/>
              </a:solidFill>
            </a:endParaRPr>
          </a:p>
        </p:txBody>
      </p:sp>
    </p:spTree>
    <p:extLst>
      <p:ext uri="{BB962C8B-B14F-4D97-AF65-F5344CB8AC3E}">
        <p14:creationId xmlns:p14="http://schemas.microsoft.com/office/powerpoint/2010/main" val="429097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inVertical)">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arn(inVertical)">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2" grpId="0"/>
      <p:bldP spid="15"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9CDFF54-7C52-429D-8820-D32B228FCDB7}"/>
              </a:ext>
            </a:extLst>
          </p:cNvPr>
          <p:cNvPicPr>
            <a:picLocks noChangeAspect="1"/>
          </p:cNvPicPr>
          <p:nvPr/>
        </p:nvPicPr>
        <p:blipFill rotWithShape="1">
          <a:blip r:embed="rId2"/>
          <a:srcRect l="15000" t="41637" r="25346" b="29631"/>
          <a:stretch/>
        </p:blipFill>
        <p:spPr>
          <a:xfrm>
            <a:off x="405618" y="1466557"/>
            <a:ext cx="11380763" cy="3924886"/>
          </a:xfrm>
          <a:prstGeom prst="rect">
            <a:avLst/>
          </a:prstGeom>
        </p:spPr>
      </p:pic>
      <p:sp>
        <p:nvSpPr>
          <p:cNvPr id="5" name="Rectangle: Rounded Corners 4">
            <a:extLst>
              <a:ext uri="{FF2B5EF4-FFF2-40B4-BE49-F238E27FC236}">
                <a16:creationId xmlns:a16="http://schemas.microsoft.com/office/drawing/2014/main" xmlns="" id="{073E2AF2-7287-480E-8DB5-6E654529F8F6}"/>
              </a:ext>
            </a:extLst>
          </p:cNvPr>
          <p:cNvSpPr/>
          <p:nvPr/>
        </p:nvSpPr>
        <p:spPr>
          <a:xfrm>
            <a:off x="1417983" y="3008243"/>
            <a:ext cx="808382" cy="420757"/>
          </a:xfrm>
          <a:prstGeom prst="roundRect">
            <a:avLst/>
          </a:prstGeom>
          <a:solidFill>
            <a:srgbClr val="C0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Rectangle: Rounded Corners 5">
            <a:extLst>
              <a:ext uri="{FF2B5EF4-FFF2-40B4-BE49-F238E27FC236}">
                <a16:creationId xmlns:a16="http://schemas.microsoft.com/office/drawing/2014/main" xmlns="" id="{777787F5-CAFB-4A54-85FB-C33ECCE8C267}"/>
              </a:ext>
            </a:extLst>
          </p:cNvPr>
          <p:cNvSpPr/>
          <p:nvPr/>
        </p:nvSpPr>
        <p:spPr>
          <a:xfrm>
            <a:off x="1981199" y="3558209"/>
            <a:ext cx="1172817" cy="420757"/>
          </a:xfrm>
          <a:prstGeom prst="roundRect">
            <a:avLst/>
          </a:prstGeom>
          <a:solidFill>
            <a:srgbClr val="C0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Rectangle: Rounded Corners 6">
            <a:extLst>
              <a:ext uri="{FF2B5EF4-FFF2-40B4-BE49-F238E27FC236}">
                <a16:creationId xmlns:a16="http://schemas.microsoft.com/office/drawing/2014/main" xmlns="" id="{9AF2CBCB-C675-4415-AA80-E3402D9D9A38}"/>
              </a:ext>
            </a:extLst>
          </p:cNvPr>
          <p:cNvSpPr/>
          <p:nvPr/>
        </p:nvSpPr>
        <p:spPr>
          <a:xfrm>
            <a:off x="6698973" y="3008243"/>
            <a:ext cx="1610139" cy="420757"/>
          </a:xfrm>
          <a:prstGeom prst="roundRect">
            <a:avLst/>
          </a:prstGeom>
          <a:solidFill>
            <a:srgbClr val="C0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Rectangle: Rounded Corners 7">
            <a:extLst>
              <a:ext uri="{FF2B5EF4-FFF2-40B4-BE49-F238E27FC236}">
                <a16:creationId xmlns:a16="http://schemas.microsoft.com/office/drawing/2014/main" xmlns="" id="{216A504E-53C0-4F97-BEE2-89010F7963D5}"/>
              </a:ext>
            </a:extLst>
          </p:cNvPr>
          <p:cNvSpPr/>
          <p:nvPr/>
        </p:nvSpPr>
        <p:spPr>
          <a:xfrm>
            <a:off x="7282070" y="3558209"/>
            <a:ext cx="1989560" cy="420757"/>
          </a:xfrm>
          <a:prstGeom prst="roundRect">
            <a:avLst/>
          </a:prstGeom>
          <a:solidFill>
            <a:srgbClr val="C0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10" name="Straight Connector 9">
            <a:extLst>
              <a:ext uri="{FF2B5EF4-FFF2-40B4-BE49-F238E27FC236}">
                <a16:creationId xmlns:a16="http://schemas.microsoft.com/office/drawing/2014/main" xmlns="" id="{45831884-6FF4-4D93-A1DD-0E357C807E16}"/>
              </a:ext>
            </a:extLst>
          </p:cNvPr>
          <p:cNvCxnSpPr>
            <a:cxnSpLocks/>
          </p:cNvCxnSpPr>
          <p:nvPr/>
        </p:nvCxnSpPr>
        <p:spPr>
          <a:xfrm>
            <a:off x="874643" y="4691269"/>
            <a:ext cx="97270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11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E3870C3-AB9E-4D83-83D4-9281F69B7585}"/>
              </a:ext>
            </a:extLst>
          </p:cNvPr>
          <p:cNvPicPr>
            <a:picLocks noChangeAspect="1"/>
          </p:cNvPicPr>
          <p:nvPr/>
        </p:nvPicPr>
        <p:blipFill rotWithShape="1">
          <a:blip r:embed="rId2"/>
          <a:srcRect t="3131" r="642"/>
          <a:stretch/>
        </p:blipFill>
        <p:spPr>
          <a:xfrm>
            <a:off x="-30020" y="469474"/>
            <a:ext cx="12222020" cy="6209599"/>
          </a:xfrm>
          <a:prstGeom prst="rect">
            <a:avLst/>
          </a:prstGeom>
        </p:spPr>
      </p:pic>
      <p:sp>
        <p:nvSpPr>
          <p:cNvPr id="4" name="TextBox 3">
            <a:extLst>
              <a:ext uri="{FF2B5EF4-FFF2-40B4-BE49-F238E27FC236}">
                <a16:creationId xmlns:a16="http://schemas.microsoft.com/office/drawing/2014/main" xmlns="" id="{EEEFE35D-6609-4EDB-B6C4-B60AB47E55C2}"/>
              </a:ext>
            </a:extLst>
          </p:cNvPr>
          <p:cNvSpPr txBox="1"/>
          <p:nvPr/>
        </p:nvSpPr>
        <p:spPr>
          <a:xfrm>
            <a:off x="640284" y="2533261"/>
            <a:ext cx="5703217" cy="461665"/>
          </a:xfrm>
          <a:prstGeom prst="rect">
            <a:avLst/>
          </a:prstGeom>
          <a:noFill/>
        </p:spPr>
        <p:txBody>
          <a:bodyPr wrap="square" rtlCol="0">
            <a:spAutoFit/>
          </a:bodyPr>
          <a:lstStyle/>
          <a:p>
            <a:r>
              <a:rPr lang="en-US" sz="2400" dirty="0">
                <a:latin typeface="Arial Black" panose="020B0A04020102020204" pitchFamily="34" charset="0"/>
              </a:rPr>
              <a:t>Suggest a title for a summary.</a:t>
            </a:r>
          </a:p>
        </p:txBody>
      </p:sp>
      <p:sp>
        <p:nvSpPr>
          <p:cNvPr id="6" name="TextBox 5">
            <a:extLst>
              <a:ext uri="{FF2B5EF4-FFF2-40B4-BE49-F238E27FC236}">
                <a16:creationId xmlns:a16="http://schemas.microsoft.com/office/drawing/2014/main" xmlns="" id="{FBC1E5BB-493E-4D33-82B1-4E29F6ACA20B}"/>
              </a:ext>
            </a:extLst>
          </p:cNvPr>
          <p:cNvSpPr txBox="1"/>
          <p:nvPr/>
        </p:nvSpPr>
        <p:spPr>
          <a:xfrm>
            <a:off x="640284" y="3532528"/>
            <a:ext cx="6154134" cy="461665"/>
          </a:xfrm>
          <a:prstGeom prst="rect">
            <a:avLst/>
          </a:prstGeom>
          <a:noFill/>
        </p:spPr>
        <p:txBody>
          <a:bodyPr wrap="square" rtlCol="0">
            <a:spAutoFit/>
          </a:bodyPr>
          <a:lstStyle/>
          <a:p>
            <a:r>
              <a:rPr lang="en-US" sz="2400" dirty="0">
                <a:latin typeface="Arial Black" panose="020B0A04020102020204" pitchFamily="34" charset="0"/>
              </a:rPr>
              <a:t>Follow steps to write a summary.</a:t>
            </a:r>
          </a:p>
        </p:txBody>
      </p:sp>
      <p:sp>
        <p:nvSpPr>
          <p:cNvPr id="7" name="TextBox 6">
            <a:extLst>
              <a:ext uri="{FF2B5EF4-FFF2-40B4-BE49-F238E27FC236}">
                <a16:creationId xmlns:a16="http://schemas.microsoft.com/office/drawing/2014/main" xmlns="" id="{C6865947-DD0A-44F3-81A3-E0D0A9BBF063}"/>
              </a:ext>
            </a:extLst>
          </p:cNvPr>
          <p:cNvSpPr txBox="1"/>
          <p:nvPr/>
        </p:nvSpPr>
        <p:spPr>
          <a:xfrm>
            <a:off x="821259" y="5643403"/>
            <a:ext cx="5973159" cy="461665"/>
          </a:xfrm>
          <a:prstGeom prst="rect">
            <a:avLst/>
          </a:prstGeom>
          <a:noFill/>
        </p:spPr>
        <p:txBody>
          <a:bodyPr wrap="square" rtlCol="0">
            <a:spAutoFit/>
          </a:bodyPr>
          <a:lstStyle/>
          <a:p>
            <a:r>
              <a:rPr lang="en-US" sz="2400" dirty="0">
                <a:latin typeface="Arial Black" panose="020B0A04020102020204" pitchFamily="34" charset="0"/>
              </a:rPr>
              <a:t>Use adverbs of degree correctly.</a:t>
            </a:r>
          </a:p>
        </p:txBody>
      </p:sp>
      <p:sp>
        <p:nvSpPr>
          <p:cNvPr id="8" name="TextBox 7">
            <a:extLst>
              <a:ext uri="{FF2B5EF4-FFF2-40B4-BE49-F238E27FC236}">
                <a16:creationId xmlns:a16="http://schemas.microsoft.com/office/drawing/2014/main" xmlns="" id="{40A9ABEE-C169-4C8C-A675-D6D2FD4E9EFB}"/>
              </a:ext>
            </a:extLst>
          </p:cNvPr>
          <p:cNvSpPr txBox="1"/>
          <p:nvPr/>
        </p:nvSpPr>
        <p:spPr>
          <a:xfrm>
            <a:off x="730772" y="4568198"/>
            <a:ext cx="6683606" cy="461665"/>
          </a:xfrm>
          <a:prstGeom prst="rect">
            <a:avLst/>
          </a:prstGeom>
          <a:noFill/>
        </p:spPr>
        <p:txBody>
          <a:bodyPr wrap="square" rtlCol="0">
            <a:spAutoFit/>
          </a:bodyPr>
          <a:lstStyle/>
          <a:p>
            <a:r>
              <a:rPr lang="en-US" sz="2400" dirty="0">
                <a:latin typeface="Arial Black" panose="020B0A04020102020204" pitchFamily="34" charset="0"/>
              </a:rPr>
              <a:t>Create a chain diagram from a story.</a:t>
            </a:r>
          </a:p>
        </p:txBody>
      </p:sp>
    </p:spTree>
    <p:extLst>
      <p:ext uri="{BB962C8B-B14F-4D97-AF65-F5344CB8AC3E}">
        <p14:creationId xmlns:p14="http://schemas.microsoft.com/office/powerpoint/2010/main" val="28061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0FBFABB-733D-4C96-B532-D72BA86F137D}"/>
              </a:ext>
            </a:extLst>
          </p:cNvPr>
          <p:cNvPicPr>
            <a:picLocks noChangeAspect="1"/>
          </p:cNvPicPr>
          <p:nvPr/>
        </p:nvPicPr>
        <p:blipFill rotWithShape="1">
          <a:blip r:embed="rId2"/>
          <a:srcRect l="21576" t="36711" r="24423" b="11161"/>
          <a:stretch/>
        </p:blipFill>
        <p:spPr>
          <a:xfrm>
            <a:off x="168813" y="140677"/>
            <a:ext cx="11802794" cy="6513341"/>
          </a:xfrm>
          <a:prstGeom prst="rect">
            <a:avLst/>
          </a:prstGeom>
        </p:spPr>
      </p:pic>
      <p:sp>
        <p:nvSpPr>
          <p:cNvPr id="3" name="Rectangle: Rounded Corners 2">
            <a:extLst>
              <a:ext uri="{FF2B5EF4-FFF2-40B4-BE49-F238E27FC236}">
                <a16:creationId xmlns:a16="http://schemas.microsoft.com/office/drawing/2014/main" xmlns="" id="{AA9679D6-772F-407A-B7BD-4F19A777F181}"/>
              </a:ext>
            </a:extLst>
          </p:cNvPr>
          <p:cNvSpPr/>
          <p:nvPr/>
        </p:nvSpPr>
        <p:spPr>
          <a:xfrm>
            <a:off x="1828801" y="1298713"/>
            <a:ext cx="503582" cy="420757"/>
          </a:xfrm>
          <a:prstGeom prst="roundRect">
            <a:avLst/>
          </a:prstGeom>
          <a:solidFill>
            <a:srgbClr val="C0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Rectangle: Rounded Corners 3">
            <a:extLst>
              <a:ext uri="{FF2B5EF4-FFF2-40B4-BE49-F238E27FC236}">
                <a16:creationId xmlns:a16="http://schemas.microsoft.com/office/drawing/2014/main" xmlns="" id="{96A6A9C1-512D-4F46-B2BC-56824163B27E}"/>
              </a:ext>
            </a:extLst>
          </p:cNvPr>
          <p:cNvSpPr/>
          <p:nvPr/>
        </p:nvSpPr>
        <p:spPr>
          <a:xfrm>
            <a:off x="2822713" y="1719470"/>
            <a:ext cx="596348" cy="420757"/>
          </a:xfrm>
          <a:prstGeom prst="roundRect">
            <a:avLst/>
          </a:prstGeom>
          <a:solidFill>
            <a:srgbClr val="C0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Rectangle: Rounded Corners 4">
            <a:extLst>
              <a:ext uri="{FF2B5EF4-FFF2-40B4-BE49-F238E27FC236}">
                <a16:creationId xmlns:a16="http://schemas.microsoft.com/office/drawing/2014/main" xmlns="" id="{7E49C88E-6179-455F-828A-DD23D4E66547}"/>
              </a:ext>
            </a:extLst>
          </p:cNvPr>
          <p:cNvSpPr/>
          <p:nvPr/>
        </p:nvSpPr>
        <p:spPr>
          <a:xfrm>
            <a:off x="7050157" y="1719470"/>
            <a:ext cx="1285460" cy="420757"/>
          </a:xfrm>
          <a:prstGeom prst="roundRect">
            <a:avLst/>
          </a:prstGeom>
          <a:solidFill>
            <a:srgbClr val="C0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Rectangle: Rounded Corners 5">
            <a:extLst>
              <a:ext uri="{FF2B5EF4-FFF2-40B4-BE49-F238E27FC236}">
                <a16:creationId xmlns:a16="http://schemas.microsoft.com/office/drawing/2014/main" xmlns="" id="{070B5850-D42F-4A7F-85FD-916E723C815F}"/>
              </a:ext>
            </a:extLst>
          </p:cNvPr>
          <p:cNvSpPr/>
          <p:nvPr/>
        </p:nvSpPr>
        <p:spPr>
          <a:xfrm>
            <a:off x="1020419" y="2557669"/>
            <a:ext cx="2597424" cy="420757"/>
          </a:xfrm>
          <a:prstGeom prst="roundRect">
            <a:avLst/>
          </a:prstGeom>
          <a:solidFill>
            <a:srgbClr val="C0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Rectangle: Rounded Corners 6">
            <a:extLst>
              <a:ext uri="{FF2B5EF4-FFF2-40B4-BE49-F238E27FC236}">
                <a16:creationId xmlns:a16="http://schemas.microsoft.com/office/drawing/2014/main" xmlns="" id="{A715CF1E-1443-435A-9DBB-C8552DCC8BEA}"/>
              </a:ext>
            </a:extLst>
          </p:cNvPr>
          <p:cNvSpPr/>
          <p:nvPr/>
        </p:nvSpPr>
        <p:spPr>
          <a:xfrm>
            <a:off x="8044069" y="2557668"/>
            <a:ext cx="1934817" cy="420757"/>
          </a:xfrm>
          <a:prstGeom prst="roundRect">
            <a:avLst/>
          </a:prstGeom>
          <a:solidFill>
            <a:srgbClr val="C0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Rectangle: Rounded Corners 7">
            <a:extLst>
              <a:ext uri="{FF2B5EF4-FFF2-40B4-BE49-F238E27FC236}">
                <a16:creationId xmlns:a16="http://schemas.microsoft.com/office/drawing/2014/main" xmlns="" id="{DE20927A-F9FE-4EE0-9888-BD87AD6A56F5}"/>
              </a:ext>
            </a:extLst>
          </p:cNvPr>
          <p:cNvSpPr/>
          <p:nvPr/>
        </p:nvSpPr>
        <p:spPr>
          <a:xfrm>
            <a:off x="2716696" y="3508641"/>
            <a:ext cx="808382" cy="420757"/>
          </a:xfrm>
          <a:prstGeom prst="roundRect">
            <a:avLst/>
          </a:prstGeom>
          <a:solidFill>
            <a:srgbClr val="C0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Rectangle: Rounded Corners 8">
            <a:extLst>
              <a:ext uri="{FF2B5EF4-FFF2-40B4-BE49-F238E27FC236}">
                <a16:creationId xmlns:a16="http://schemas.microsoft.com/office/drawing/2014/main" xmlns="" id="{D41AA052-19DF-4B45-8DB9-93467BFFA537}"/>
              </a:ext>
            </a:extLst>
          </p:cNvPr>
          <p:cNvSpPr/>
          <p:nvPr/>
        </p:nvSpPr>
        <p:spPr>
          <a:xfrm>
            <a:off x="1928192" y="3929398"/>
            <a:ext cx="1901686" cy="420757"/>
          </a:xfrm>
          <a:prstGeom prst="roundRect">
            <a:avLst/>
          </a:prstGeom>
          <a:solidFill>
            <a:srgbClr val="C0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Rectangle: Rounded Corners 9">
            <a:extLst>
              <a:ext uri="{FF2B5EF4-FFF2-40B4-BE49-F238E27FC236}">
                <a16:creationId xmlns:a16="http://schemas.microsoft.com/office/drawing/2014/main" xmlns="" id="{53423DE1-65E0-4125-A981-7C67EFABB3F7}"/>
              </a:ext>
            </a:extLst>
          </p:cNvPr>
          <p:cNvSpPr/>
          <p:nvPr/>
        </p:nvSpPr>
        <p:spPr>
          <a:xfrm>
            <a:off x="1881811" y="4395464"/>
            <a:ext cx="808382" cy="420757"/>
          </a:xfrm>
          <a:prstGeom prst="roundRect">
            <a:avLst/>
          </a:prstGeom>
          <a:solidFill>
            <a:srgbClr val="C0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Rectangle: Rounded Corners 10">
            <a:extLst>
              <a:ext uri="{FF2B5EF4-FFF2-40B4-BE49-F238E27FC236}">
                <a16:creationId xmlns:a16="http://schemas.microsoft.com/office/drawing/2014/main" xmlns="" id="{2E27C15E-F350-4FD6-BC27-EA2EF83E44D6}"/>
              </a:ext>
            </a:extLst>
          </p:cNvPr>
          <p:cNvSpPr/>
          <p:nvPr/>
        </p:nvSpPr>
        <p:spPr>
          <a:xfrm>
            <a:off x="6215271" y="4395464"/>
            <a:ext cx="2570919" cy="420757"/>
          </a:xfrm>
          <a:prstGeom prst="roundRect">
            <a:avLst/>
          </a:prstGeom>
          <a:solidFill>
            <a:srgbClr val="C0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Rectangle: Rounded Corners 11">
            <a:extLst>
              <a:ext uri="{FF2B5EF4-FFF2-40B4-BE49-F238E27FC236}">
                <a16:creationId xmlns:a16="http://schemas.microsoft.com/office/drawing/2014/main" xmlns="" id="{640AA06D-6C49-4C34-8E37-466BCE1B346F}"/>
              </a:ext>
            </a:extLst>
          </p:cNvPr>
          <p:cNvSpPr/>
          <p:nvPr/>
        </p:nvSpPr>
        <p:spPr>
          <a:xfrm>
            <a:off x="8203094" y="4816221"/>
            <a:ext cx="1364975" cy="420757"/>
          </a:xfrm>
          <a:prstGeom prst="roundRect">
            <a:avLst/>
          </a:prstGeom>
          <a:solidFill>
            <a:srgbClr val="C0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Rectangle: Rounded Corners 12">
            <a:extLst>
              <a:ext uri="{FF2B5EF4-FFF2-40B4-BE49-F238E27FC236}">
                <a16:creationId xmlns:a16="http://schemas.microsoft.com/office/drawing/2014/main" xmlns="" id="{FB28E363-772B-4610-8B47-D2676AE40C70}"/>
              </a:ext>
            </a:extLst>
          </p:cNvPr>
          <p:cNvSpPr/>
          <p:nvPr/>
        </p:nvSpPr>
        <p:spPr>
          <a:xfrm>
            <a:off x="7089914" y="5698435"/>
            <a:ext cx="1113179" cy="420757"/>
          </a:xfrm>
          <a:prstGeom prst="roundRect">
            <a:avLst/>
          </a:prstGeom>
          <a:solidFill>
            <a:srgbClr val="C0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Rectangle: Rounded Corners 13">
            <a:extLst>
              <a:ext uri="{FF2B5EF4-FFF2-40B4-BE49-F238E27FC236}">
                <a16:creationId xmlns:a16="http://schemas.microsoft.com/office/drawing/2014/main" xmlns="" id="{2B5A62BA-9E65-4EAE-AB2D-ABC4F08285A2}"/>
              </a:ext>
            </a:extLst>
          </p:cNvPr>
          <p:cNvSpPr/>
          <p:nvPr/>
        </p:nvSpPr>
        <p:spPr>
          <a:xfrm>
            <a:off x="3637722" y="6119192"/>
            <a:ext cx="1113178" cy="420757"/>
          </a:xfrm>
          <a:prstGeom prst="roundRect">
            <a:avLst/>
          </a:prstGeom>
          <a:solidFill>
            <a:srgbClr val="C0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44562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arn(inVertic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inVertical)">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arn(inVertical)">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1215957" y="2670242"/>
            <a:ext cx="6312724" cy="1323439"/>
          </a:xfrm>
          <a:prstGeom prst="rect">
            <a:avLst/>
          </a:prstGeom>
          <a:noFill/>
        </p:spPr>
        <p:txBody>
          <a:bodyPr wrap="square" rtlCol="1">
            <a:spAutoFit/>
          </a:bodyPr>
          <a:lstStyle/>
          <a:p>
            <a:pPr algn="ctr" rtl="0"/>
            <a:r>
              <a:rPr lang="en-US" sz="4000" dirty="0">
                <a:solidFill>
                  <a:srgbClr val="652825"/>
                </a:solidFill>
                <a:latin typeface="Copperplate Gothic Bold" panose="020E0705020206020404" pitchFamily="34" charset="0"/>
              </a:rPr>
              <a:t>Have a nice WEEKEND </a:t>
            </a:r>
            <a:endParaRPr lang="ar-SA" sz="4000" dirty="0">
              <a:solidFill>
                <a:srgbClr val="652825"/>
              </a:solidFill>
              <a:latin typeface="Copperplate Gothic Bold" panose="020E0705020206020404" pitchFamily="34" charset="0"/>
              <a:cs typeface="Tahoma" panose="020B0604030504040204" pitchFamily="34" charset="0"/>
            </a:endParaRPr>
          </a:p>
        </p:txBody>
      </p:sp>
      <p:sp>
        <p:nvSpPr>
          <p:cNvPr id="4" name="قلب 3"/>
          <p:cNvSpPr/>
          <p:nvPr/>
        </p:nvSpPr>
        <p:spPr>
          <a:xfrm>
            <a:off x="6048384" y="3429000"/>
            <a:ext cx="432048" cy="432048"/>
          </a:xfrm>
          <a:prstGeom prst="hear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solidFill>
                <a:srgbClr val="652825"/>
              </a:solidFill>
              <a:latin typeface="Corbel"/>
              <a:cs typeface="Tahoma" panose="020B0604030504040204" pitchFamily="34" charset="0"/>
            </a:endParaRPr>
          </a:p>
        </p:txBody>
      </p:sp>
    </p:spTree>
    <p:extLst>
      <p:ext uri="{BB962C8B-B14F-4D97-AF65-F5344CB8AC3E}">
        <p14:creationId xmlns:p14="http://schemas.microsoft.com/office/powerpoint/2010/main" val="245496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D529B05-4DFA-401F-B50A-0A9F71D8785E}"/>
              </a:ext>
            </a:extLst>
          </p:cNvPr>
          <p:cNvPicPr>
            <a:picLocks noChangeAspect="1"/>
          </p:cNvPicPr>
          <p:nvPr/>
        </p:nvPicPr>
        <p:blipFill>
          <a:blip r:embed="rId2"/>
          <a:stretch>
            <a:fillRect/>
          </a:stretch>
        </p:blipFill>
        <p:spPr>
          <a:xfrm>
            <a:off x="39395" y="0"/>
            <a:ext cx="12113210" cy="6858000"/>
          </a:xfrm>
          <a:prstGeom prst="rect">
            <a:avLst/>
          </a:prstGeom>
        </p:spPr>
      </p:pic>
      <p:sp>
        <p:nvSpPr>
          <p:cNvPr id="4" name="TextBox 3">
            <a:extLst>
              <a:ext uri="{FF2B5EF4-FFF2-40B4-BE49-F238E27FC236}">
                <a16:creationId xmlns:a16="http://schemas.microsoft.com/office/drawing/2014/main" xmlns="" id="{185920FF-EACD-489B-82F3-9BF61253D7CA}"/>
              </a:ext>
            </a:extLst>
          </p:cNvPr>
          <p:cNvSpPr txBox="1"/>
          <p:nvPr/>
        </p:nvSpPr>
        <p:spPr>
          <a:xfrm>
            <a:off x="6850871" y="2853540"/>
            <a:ext cx="4927078" cy="461665"/>
          </a:xfrm>
          <a:prstGeom prst="rect">
            <a:avLst/>
          </a:prstGeom>
          <a:noFill/>
        </p:spPr>
        <p:txBody>
          <a:bodyPr wrap="square" rtlCol="0">
            <a:spAutoFit/>
          </a:bodyPr>
          <a:lstStyle/>
          <a:p>
            <a:r>
              <a:rPr lang="en-US" sz="2400" dirty="0">
                <a:latin typeface="Arial Black" panose="020B0A04020102020204" pitchFamily="34" charset="0"/>
              </a:rPr>
              <a:t>Heads together.</a:t>
            </a:r>
          </a:p>
        </p:txBody>
      </p:sp>
      <p:sp>
        <p:nvSpPr>
          <p:cNvPr id="5" name="TextBox 4">
            <a:extLst>
              <a:ext uri="{FF2B5EF4-FFF2-40B4-BE49-F238E27FC236}">
                <a16:creationId xmlns:a16="http://schemas.microsoft.com/office/drawing/2014/main" xmlns="" id="{A0B97B61-C715-46C4-BD85-C4CA26EA7CEC}"/>
              </a:ext>
            </a:extLst>
          </p:cNvPr>
          <p:cNvSpPr txBox="1"/>
          <p:nvPr/>
        </p:nvSpPr>
        <p:spPr>
          <a:xfrm>
            <a:off x="6211419" y="1705040"/>
            <a:ext cx="4927078" cy="461665"/>
          </a:xfrm>
          <a:prstGeom prst="rect">
            <a:avLst/>
          </a:prstGeom>
          <a:noFill/>
        </p:spPr>
        <p:txBody>
          <a:bodyPr wrap="square" rtlCol="0">
            <a:spAutoFit/>
          </a:bodyPr>
          <a:lstStyle/>
          <a:p>
            <a:r>
              <a:rPr lang="en-US" sz="2400" dirty="0">
                <a:latin typeface="Arial Black" panose="020B0A04020102020204" pitchFamily="34" charset="0"/>
              </a:rPr>
              <a:t>Active discussion</a:t>
            </a:r>
          </a:p>
        </p:txBody>
      </p:sp>
      <p:sp>
        <p:nvSpPr>
          <p:cNvPr id="6" name="TextBox 5">
            <a:extLst>
              <a:ext uri="{FF2B5EF4-FFF2-40B4-BE49-F238E27FC236}">
                <a16:creationId xmlns:a16="http://schemas.microsoft.com/office/drawing/2014/main" xmlns="" id="{353878ED-715E-4260-A4A3-2001406137D3}"/>
              </a:ext>
            </a:extLst>
          </p:cNvPr>
          <p:cNvSpPr txBox="1"/>
          <p:nvPr/>
        </p:nvSpPr>
        <p:spPr>
          <a:xfrm>
            <a:off x="0" y="106721"/>
            <a:ext cx="3780148" cy="369332"/>
          </a:xfrm>
          <a:prstGeom prst="rect">
            <a:avLst/>
          </a:prstGeom>
          <a:solidFill>
            <a:srgbClr val="D0916A"/>
          </a:solidFill>
        </p:spPr>
        <p:txBody>
          <a:bodyPr wrap="square" rtlCol="0">
            <a:spAutoFit/>
          </a:bodyPr>
          <a:lstStyle/>
          <a:p>
            <a:r>
              <a:rPr lang="en-US" b="1" dirty="0">
                <a:latin typeface="Comic Sans MS" panose="030F0702030302020204" pitchFamily="66" charset="0"/>
              </a:rPr>
              <a:t>Thursday       21/10/1444 H</a:t>
            </a:r>
          </a:p>
        </p:txBody>
      </p:sp>
    </p:spTree>
    <p:extLst>
      <p:ext uri="{BB962C8B-B14F-4D97-AF65-F5344CB8AC3E}">
        <p14:creationId xmlns:p14="http://schemas.microsoft.com/office/powerpoint/2010/main" val="288001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Rectangle with Corners Rounded 5">
            <a:extLst>
              <a:ext uri="{FF2B5EF4-FFF2-40B4-BE49-F238E27FC236}">
                <a16:creationId xmlns:a16="http://schemas.microsoft.com/office/drawing/2014/main" xmlns="" id="{C0E4425F-E215-49D9-AD9C-6BAE085C7F91}"/>
              </a:ext>
            </a:extLst>
          </p:cNvPr>
          <p:cNvSpPr/>
          <p:nvPr/>
        </p:nvSpPr>
        <p:spPr>
          <a:xfrm>
            <a:off x="5499806" y="328412"/>
            <a:ext cx="5219997" cy="3444668"/>
          </a:xfrm>
          <a:prstGeom prst="wedgeRoundRectCallout">
            <a:avLst>
              <a:gd name="adj1" fmla="val -69276"/>
              <a:gd name="adj2" fmla="val 4931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799"/>
          </a:p>
        </p:txBody>
      </p:sp>
      <p:pic>
        <p:nvPicPr>
          <p:cNvPr id="3" name="Picture 2" descr="A picture containing text&#10;&#10;Description automatically generated">
            <a:extLst>
              <a:ext uri="{FF2B5EF4-FFF2-40B4-BE49-F238E27FC236}">
                <a16:creationId xmlns:a16="http://schemas.microsoft.com/office/drawing/2014/main" xmlns="" id="{0FE8EB24-6970-4C10-9BB7-1D5FE33AB25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387470" y="328412"/>
            <a:ext cx="3444668" cy="3444668"/>
          </a:xfrm>
          <a:prstGeom prst="rect">
            <a:avLst/>
          </a:prstGeom>
        </p:spPr>
      </p:pic>
    </p:spTree>
    <p:extLst>
      <p:ext uri="{BB962C8B-B14F-4D97-AF65-F5344CB8AC3E}">
        <p14:creationId xmlns:p14="http://schemas.microsoft.com/office/powerpoint/2010/main" val="3800733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Question 1"/>
          <p:cNvSpPr/>
          <p:nvPr/>
        </p:nvSpPr>
        <p:spPr>
          <a:xfrm>
            <a:off x="1588" y="7327845"/>
            <a:ext cx="12188825" cy="1439625"/>
          </a:xfrm>
          <a:prstGeom prst="rect">
            <a:avLst/>
          </a:prstGeom>
          <a:solidFill>
            <a:srgbClr val="FFC000"/>
          </a:solidFill>
          <a:ln w="57150" cmpd="thickThi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3199" dirty="0">
                <a:solidFill>
                  <a:schemeClr val="tx1"/>
                </a:solidFill>
                <a:latin typeface="Arial Black" panose="020B0A04020102020204" pitchFamily="34" charset="0"/>
              </a:rPr>
              <a:t>She was …… eating when her friend arrives</a:t>
            </a:r>
          </a:p>
          <a:p>
            <a:pPr algn="ctr"/>
            <a:r>
              <a:rPr lang="en-GB" sz="3199" dirty="0">
                <a:solidFill>
                  <a:schemeClr val="tx1"/>
                </a:solidFill>
                <a:latin typeface="Arial Black" panose="020B0A04020102020204" pitchFamily="34" charset="0"/>
              </a:rPr>
              <a:t>( was – were )</a:t>
            </a:r>
          </a:p>
        </p:txBody>
      </p:sp>
      <p:sp>
        <p:nvSpPr>
          <p:cNvPr id="158" name="Question 2"/>
          <p:cNvSpPr/>
          <p:nvPr/>
        </p:nvSpPr>
        <p:spPr>
          <a:xfrm>
            <a:off x="1588" y="8880015"/>
            <a:ext cx="12188825" cy="1439625"/>
          </a:xfrm>
          <a:prstGeom prst="rect">
            <a:avLst/>
          </a:prstGeom>
          <a:solidFill>
            <a:srgbClr val="FFC000"/>
          </a:solidFill>
          <a:ln w="57150" cmpd="thickThi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3199" dirty="0">
                <a:solidFill>
                  <a:schemeClr val="tx1"/>
                </a:solidFill>
                <a:latin typeface="Arial Black" panose="020B0A04020102020204" pitchFamily="34" charset="0"/>
              </a:rPr>
              <a:t>We …… leaving the house when the telephone rung</a:t>
            </a:r>
          </a:p>
          <a:p>
            <a:pPr algn="ctr"/>
            <a:r>
              <a:rPr lang="en-GB" sz="3199" dirty="0">
                <a:solidFill>
                  <a:schemeClr val="tx1"/>
                </a:solidFill>
                <a:latin typeface="Arial Black" panose="020B0A04020102020204" pitchFamily="34" charset="0"/>
              </a:rPr>
              <a:t>( was – were ) </a:t>
            </a:r>
          </a:p>
        </p:txBody>
      </p:sp>
      <p:sp>
        <p:nvSpPr>
          <p:cNvPr id="159" name="Question 3"/>
          <p:cNvSpPr/>
          <p:nvPr/>
        </p:nvSpPr>
        <p:spPr>
          <a:xfrm>
            <a:off x="1588" y="10432186"/>
            <a:ext cx="12188825" cy="1439625"/>
          </a:xfrm>
          <a:prstGeom prst="rect">
            <a:avLst/>
          </a:prstGeom>
          <a:solidFill>
            <a:srgbClr val="FFC000"/>
          </a:solidFill>
          <a:ln w="57150" cmpd="thickThi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3199" dirty="0">
                <a:solidFill>
                  <a:schemeClr val="tx1"/>
                </a:solidFill>
                <a:latin typeface="Arial Black" panose="020B0A04020102020204" pitchFamily="34" charset="0"/>
              </a:rPr>
              <a:t>I was </a:t>
            </a:r>
            <a:r>
              <a:rPr lang="en-GB" sz="3199">
                <a:solidFill>
                  <a:schemeClr val="tx1"/>
                </a:solidFill>
                <a:latin typeface="Arial Black" panose="020B0A04020102020204" pitchFamily="34" charset="0"/>
              </a:rPr>
              <a:t>studying when </a:t>
            </a:r>
            <a:r>
              <a:rPr lang="en-GB" sz="3199" dirty="0">
                <a:solidFill>
                  <a:schemeClr val="tx1"/>
                </a:solidFill>
                <a:latin typeface="Arial Black" panose="020B0A04020102020204" pitchFamily="34" charset="0"/>
              </a:rPr>
              <a:t>my mother …….</a:t>
            </a:r>
          </a:p>
          <a:p>
            <a:pPr algn="ctr"/>
            <a:r>
              <a:rPr lang="en-GB" sz="3199" dirty="0">
                <a:solidFill>
                  <a:schemeClr val="tx1"/>
                </a:solidFill>
                <a:latin typeface="Arial Black" panose="020B0A04020102020204" pitchFamily="34" charset="0"/>
              </a:rPr>
              <a:t>( calling – called )</a:t>
            </a:r>
          </a:p>
        </p:txBody>
      </p:sp>
      <p:sp>
        <p:nvSpPr>
          <p:cNvPr id="160" name="Question 4"/>
          <p:cNvSpPr/>
          <p:nvPr/>
        </p:nvSpPr>
        <p:spPr>
          <a:xfrm>
            <a:off x="1588" y="11984357"/>
            <a:ext cx="12188825" cy="1439625"/>
          </a:xfrm>
          <a:prstGeom prst="rect">
            <a:avLst/>
          </a:prstGeom>
          <a:solidFill>
            <a:srgbClr val="FFC000"/>
          </a:solidFill>
          <a:ln w="57150" cmpd="thickThi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3199" dirty="0">
                <a:solidFill>
                  <a:schemeClr val="tx1"/>
                </a:solidFill>
                <a:latin typeface="Arial Black" panose="020B0A04020102020204" pitchFamily="34" charset="0"/>
              </a:rPr>
              <a:t>( Was – Were ) he taking a test?</a:t>
            </a:r>
          </a:p>
        </p:txBody>
      </p:sp>
      <p:sp>
        <p:nvSpPr>
          <p:cNvPr id="161" name="Question 5"/>
          <p:cNvSpPr/>
          <p:nvPr/>
        </p:nvSpPr>
        <p:spPr>
          <a:xfrm>
            <a:off x="1588" y="13536527"/>
            <a:ext cx="12188825" cy="1439625"/>
          </a:xfrm>
          <a:prstGeom prst="rect">
            <a:avLst/>
          </a:prstGeom>
          <a:solidFill>
            <a:srgbClr val="FFC000"/>
          </a:solidFill>
          <a:ln w="57150" cmpd="thickThi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3199" dirty="0">
                <a:solidFill>
                  <a:schemeClr val="tx1"/>
                </a:solidFill>
                <a:latin typeface="Arial Black" panose="020B0A04020102020204" pitchFamily="34" charset="0"/>
              </a:rPr>
              <a:t>( Was – Were ) they doing their homework?</a:t>
            </a:r>
          </a:p>
        </p:txBody>
      </p:sp>
      <p:sp>
        <p:nvSpPr>
          <p:cNvPr id="162" name="Question 6"/>
          <p:cNvSpPr/>
          <p:nvPr/>
        </p:nvSpPr>
        <p:spPr>
          <a:xfrm>
            <a:off x="1588" y="15096714"/>
            <a:ext cx="12188825" cy="1439625"/>
          </a:xfrm>
          <a:prstGeom prst="rect">
            <a:avLst/>
          </a:prstGeom>
          <a:solidFill>
            <a:srgbClr val="00B050"/>
          </a:solidFill>
          <a:ln w="57150" cmpd="thickThi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3199" dirty="0">
                <a:solidFill>
                  <a:schemeClr val="tx1"/>
                </a:solidFill>
                <a:latin typeface="Arial Black" panose="020B0A04020102020204" pitchFamily="34" charset="0"/>
              </a:rPr>
              <a:t>They / swim / rain / start</a:t>
            </a:r>
          </a:p>
        </p:txBody>
      </p:sp>
      <p:sp>
        <p:nvSpPr>
          <p:cNvPr id="163" name="Question 7"/>
          <p:cNvSpPr/>
          <p:nvPr/>
        </p:nvSpPr>
        <p:spPr>
          <a:xfrm>
            <a:off x="1588" y="16648885"/>
            <a:ext cx="12188825" cy="1439625"/>
          </a:xfrm>
          <a:prstGeom prst="rect">
            <a:avLst/>
          </a:prstGeom>
          <a:solidFill>
            <a:srgbClr val="00B050"/>
          </a:solidFill>
          <a:ln w="57150" cmpd="thickThi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3199" dirty="0">
                <a:solidFill>
                  <a:schemeClr val="tx1"/>
                </a:solidFill>
                <a:latin typeface="Arial Black" panose="020B0A04020102020204" pitchFamily="34" charset="0"/>
              </a:rPr>
              <a:t>Nada / sleep / the father / call</a:t>
            </a:r>
          </a:p>
        </p:txBody>
      </p:sp>
      <p:sp>
        <p:nvSpPr>
          <p:cNvPr id="164" name="Question 8"/>
          <p:cNvSpPr/>
          <p:nvPr/>
        </p:nvSpPr>
        <p:spPr>
          <a:xfrm>
            <a:off x="1588" y="18201055"/>
            <a:ext cx="12188825" cy="1439625"/>
          </a:xfrm>
          <a:prstGeom prst="rect">
            <a:avLst/>
          </a:prstGeom>
          <a:solidFill>
            <a:srgbClr val="00B050"/>
          </a:solidFill>
          <a:ln w="57150" cmpd="thickThi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3199" dirty="0">
                <a:solidFill>
                  <a:schemeClr val="tx1"/>
                </a:solidFill>
                <a:latin typeface="Arial Black" panose="020B0A04020102020204" pitchFamily="34" charset="0"/>
              </a:rPr>
              <a:t>Was he …… ( sleeping – slept )?</a:t>
            </a:r>
          </a:p>
        </p:txBody>
      </p:sp>
      <p:sp>
        <p:nvSpPr>
          <p:cNvPr id="165" name="Question 9"/>
          <p:cNvSpPr/>
          <p:nvPr/>
        </p:nvSpPr>
        <p:spPr>
          <a:xfrm>
            <a:off x="1588" y="19753226"/>
            <a:ext cx="12188825" cy="1439625"/>
          </a:xfrm>
          <a:prstGeom prst="rect">
            <a:avLst/>
          </a:prstGeom>
          <a:solidFill>
            <a:srgbClr val="00B050"/>
          </a:solidFill>
          <a:ln w="57150" cmpd="thickThi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marL="457063" indent="-457063" algn="ctr">
              <a:buFontTx/>
              <a:buChar char="-"/>
            </a:pPr>
            <a:r>
              <a:rPr lang="en-GB" sz="3199" dirty="0">
                <a:solidFill>
                  <a:schemeClr val="tx1"/>
                </a:solidFill>
                <a:latin typeface="Arial Black" panose="020B0A04020102020204" pitchFamily="34" charset="0"/>
              </a:rPr>
              <a:t>Was he sleeping?</a:t>
            </a:r>
          </a:p>
          <a:p>
            <a:pPr marL="457063" indent="-457063" algn="ctr">
              <a:buFontTx/>
              <a:buChar char="-"/>
            </a:pPr>
            <a:r>
              <a:rPr lang="en-GB" sz="3199" dirty="0">
                <a:solidFill>
                  <a:schemeClr val="tx1"/>
                </a:solidFill>
                <a:latin typeface="Arial Black" panose="020B0A04020102020204" pitchFamily="34" charset="0"/>
              </a:rPr>
              <a:t>Yes, ………………..</a:t>
            </a:r>
          </a:p>
        </p:txBody>
      </p:sp>
      <p:sp>
        <p:nvSpPr>
          <p:cNvPr id="166" name="Question 10"/>
          <p:cNvSpPr/>
          <p:nvPr/>
        </p:nvSpPr>
        <p:spPr>
          <a:xfrm>
            <a:off x="1588" y="21305397"/>
            <a:ext cx="12188825" cy="1439625"/>
          </a:xfrm>
          <a:prstGeom prst="rect">
            <a:avLst/>
          </a:prstGeom>
          <a:solidFill>
            <a:srgbClr val="00B050"/>
          </a:solidFill>
          <a:ln w="57150" cmpd="thickThi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marL="457063" indent="-457063" algn="ctr">
              <a:buFontTx/>
              <a:buChar char="-"/>
            </a:pPr>
            <a:r>
              <a:rPr lang="en-GB" sz="3199" dirty="0">
                <a:solidFill>
                  <a:schemeClr val="tx1"/>
                </a:solidFill>
                <a:latin typeface="Arial Black" panose="020B0A04020102020204" pitchFamily="34" charset="0"/>
              </a:rPr>
              <a:t>Were you studying?</a:t>
            </a:r>
          </a:p>
          <a:p>
            <a:pPr marL="457063" indent="-457063" algn="ctr">
              <a:buFontTx/>
              <a:buChar char="-"/>
            </a:pPr>
            <a:r>
              <a:rPr lang="en-GB" sz="3199" dirty="0">
                <a:solidFill>
                  <a:schemeClr val="tx1"/>
                </a:solidFill>
                <a:latin typeface="Arial Black" panose="020B0A04020102020204" pitchFamily="34" charset="0"/>
              </a:rPr>
              <a:t>No,  ….……………….. </a:t>
            </a:r>
          </a:p>
        </p:txBody>
      </p:sp>
      <p:pic>
        <p:nvPicPr>
          <p:cNvPr id="144" name="Clouds BG Image">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588" y="893"/>
            <a:ext cx="12188825" cy="6856214"/>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156000 w 12192000"/>
              <a:gd name="connsiteY5" fmla="*/ 5419565 h 6858000"/>
              <a:gd name="connsiteX6" fmla="*/ 156000 w 12192000"/>
              <a:gd name="connsiteY6" fmla="*/ 6679565 h 6858000"/>
              <a:gd name="connsiteX7" fmla="*/ 12036000 w 12192000"/>
              <a:gd name="connsiteY7" fmla="*/ 6679565 h 6858000"/>
              <a:gd name="connsiteX8" fmla="*/ 12036000 w 12192000"/>
              <a:gd name="connsiteY8" fmla="*/ 5419565 h 6858000"/>
              <a:gd name="connsiteX9" fmla="*/ 156000 w 12192000"/>
              <a:gd name="connsiteY9" fmla="*/ 54195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6858000"/>
                </a:lnTo>
                <a:lnTo>
                  <a:pt x="0" y="6858000"/>
                </a:lnTo>
                <a:lnTo>
                  <a:pt x="0" y="0"/>
                </a:lnTo>
                <a:close/>
                <a:moveTo>
                  <a:pt x="156000" y="5419565"/>
                </a:moveTo>
                <a:lnTo>
                  <a:pt x="156000" y="6679565"/>
                </a:lnTo>
                <a:lnTo>
                  <a:pt x="12036000" y="6679565"/>
                </a:lnTo>
                <a:lnTo>
                  <a:pt x="12036000" y="5419565"/>
                </a:lnTo>
                <a:lnTo>
                  <a:pt x="156000" y="5419565"/>
                </a:lnTo>
                <a:close/>
              </a:path>
            </a:pathLst>
          </a:custGeom>
        </p:spPr>
      </p:pic>
      <p:grpSp>
        <p:nvGrpSpPr>
          <p:cNvPr id="171" name="Logo"/>
          <p:cNvGrpSpPr/>
          <p:nvPr/>
        </p:nvGrpSpPr>
        <p:grpSpPr>
          <a:xfrm>
            <a:off x="11259817" y="6660752"/>
            <a:ext cx="849923" cy="200003"/>
            <a:chOff x="208099" y="5042901"/>
            <a:chExt cx="850144" cy="200055"/>
          </a:xfrm>
        </p:grpSpPr>
        <p:pic>
          <p:nvPicPr>
            <p:cNvPr id="169" name="Image"/>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08099" y="5052929"/>
              <a:ext cx="180000" cy="180000"/>
            </a:xfrm>
            <a:prstGeom prst="rect">
              <a:avLst/>
            </a:prstGeom>
          </p:spPr>
        </p:pic>
        <p:sp>
          <p:nvSpPr>
            <p:cNvPr id="170" name="Text"/>
            <p:cNvSpPr/>
            <p:nvPr/>
          </p:nvSpPr>
          <p:spPr>
            <a:xfrm>
              <a:off x="298099" y="5042901"/>
              <a:ext cx="760144" cy="200055"/>
            </a:xfrm>
            <a:prstGeom prst="rect">
              <a:avLst/>
            </a:prstGeom>
            <a:noFill/>
          </p:spPr>
          <p:txBody>
            <a:bodyPr wrap="none" lIns="91416" tIns="45708" rIns="91416" bIns="45708">
              <a:spAutoFit/>
            </a:bodyPr>
            <a:lstStyle/>
            <a:p>
              <a:pPr algn="ctr"/>
              <a:r>
                <a:rPr lang="en-US" sz="700" dirty="0">
                  <a:ln w="0"/>
                  <a:solidFill>
                    <a:srgbClr val="29539F"/>
                  </a:solidFill>
                  <a:effectLst>
                    <a:outerShdw blurRad="38100" dist="19050" dir="2700000" algn="tl" rotWithShape="0">
                      <a:schemeClr val="dk1">
                        <a:alpha val="40000"/>
                      </a:schemeClr>
                    </a:outerShdw>
                  </a:effectLst>
                  <a:latin typeface="Arial Black" panose="020B0A04020102020204" pitchFamily="34" charset="0"/>
                </a:rPr>
                <a:t>tekhnologic</a:t>
              </a:r>
            </a:p>
          </p:txBody>
        </p:sp>
      </p:grpSp>
      <p:grpSp>
        <p:nvGrpSpPr>
          <p:cNvPr id="121" name="Balloon 1"/>
          <p:cNvGrpSpPr/>
          <p:nvPr/>
        </p:nvGrpSpPr>
        <p:grpSpPr>
          <a:xfrm>
            <a:off x="2696226" y="1338067"/>
            <a:ext cx="1727719" cy="2635915"/>
            <a:chOff x="2695339" y="1337521"/>
            <a:chExt cx="1728169" cy="2636602"/>
          </a:xfrm>
        </p:grpSpPr>
        <p:sp>
          <p:nvSpPr>
            <p:cNvPr id="120" name="String 1"/>
            <p:cNvSpPr/>
            <p:nvPr/>
          </p:nvSpPr>
          <p:spPr>
            <a:xfrm>
              <a:off x="3575538" y="2590800"/>
              <a:ext cx="847970" cy="1383323"/>
            </a:xfrm>
            <a:custGeom>
              <a:avLst/>
              <a:gdLst>
                <a:gd name="connsiteX0" fmla="*/ 0 w 847970"/>
                <a:gd name="connsiteY0" fmla="*/ 0 h 1383323"/>
                <a:gd name="connsiteX1" fmla="*/ 140677 w 847970"/>
                <a:gd name="connsiteY1" fmla="*/ 246185 h 1383323"/>
                <a:gd name="connsiteX2" fmla="*/ 175847 w 847970"/>
                <a:gd name="connsiteY2" fmla="*/ 593969 h 1383323"/>
                <a:gd name="connsiteX3" fmla="*/ 355600 w 847970"/>
                <a:gd name="connsiteY3" fmla="*/ 879231 h 1383323"/>
                <a:gd name="connsiteX4" fmla="*/ 605693 w 847970"/>
                <a:gd name="connsiteY4" fmla="*/ 1019908 h 1383323"/>
                <a:gd name="connsiteX5" fmla="*/ 847970 w 847970"/>
                <a:gd name="connsiteY5" fmla="*/ 1383323 h 138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970" h="1383323">
                  <a:moveTo>
                    <a:pt x="0" y="0"/>
                  </a:moveTo>
                  <a:cubicBezTo>
                    <a:pt x="55684" y="73595"/>
                    <a:pt x="111369" y="147190"/>
                    <a:pt x="140677" y="246185"/>
                  </a:cubicBezTo>
                  <a:cubicBezTo>
                    <a:pt x="169985" y="345180"/>
                    <a:pt x="140026" y="488461"/>
                    <a:pt x="175847" y="593969"/>
                  </a:cubicBezTo>
                  <a:cubicBezTo>
                    <a:pt x="211668" y="699477"/>
                    <a:pt x="283959" y="808241"/>
                    <a:pt x="355600" y="879231"/>
                  </a:cubicBezTo>
                  <a:cubicBezTo>
                    <a:pt x="427241" y="950221"/>
                    <a:pt x="523631" y="935893"/>
                    <a:pt x="605693" y="1019908"/>
                  </a:cubicBezTo>
                  <a:cubicBezTo>
                    <a:pt x="687755" y="1103923"/>
                    <a:pt x="812150" y="1322754"/>
                    <a:pt x="847970" y="1383323"/>
                  </a:cubicBezTo>
                </a:path>
              </a:pathLst>
            </a:cu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06" name="Balloon 1"/>
            <p:cNvSpPr/>
            <p:nvPr/>
          </p:nvSpPr>
          <p:spPr>
            <a:xfrm rot="19563144">
              <a:off x="2695339" y="1337521"/>
              <a:ext cx="1080000" cy="1440000"/>
            </a:xfrm>
            <a:custGeom>
              <a:avLst/>
              <a:gdLst>
                <a:gd name="connsiteX0" fmla="*/ 408846 w 1082572"/>
                <a:gd name="connsiteY0" fmla="*/ 1592771 h 1605566"/>
                <a:gd name="connsiteX1" fmla="*/ 484548 w 1082572"/>
                <a:gd name="connsiteY1" fmla="*/ 1471249 h 1605566"/>
                <a:gd name="connsiteX2" fmla="*/ 438728 w 1082572"/>
                <a:gd name="connsiteY2" fmla="*/ 1397540 h 1605566"/>
                <a:gd name="connsiteX3" fmla="*/ 233536 w 1082572"/>
                <a:gd name="connsiteY3" fmla="*/ 1062857 h 1605566"/>
                <a:gd name="connsiteX4" fmla="*/ 80140 w 1082572"/>
                <a:gd name="connsiteY4" fmla="*/ 817822 h 1605566"/>
                <a:gd name="connsiteX5" fmla="*/ 20375 w 1082572"/>
                <a:gd name="connsiteY5" fmla="*/ 680363 h 1605566"/>
                <a:gd name="connsiteX6" fmla="*/ 454 w 1082572"/>
                <a:gd name="connsiteY6" fmla="*/ 544896 h 1605566"/>
                <a:gd name="connsiteX7" fmla="*/ 36313 w 1082572"/>
                <a:gd name="connsiteY7" fmla="*/ 343689 h 1605566"/>
                <a:gd name="connsiteX8" fmla="*/ 143889 w 1082572"/>
                <a:gd name="connsiteY8" fmla="*/ 176347 h 1605566"/>
                <a:gd name="connsiteX9" fmla="*/ 305254 w 1082572"/>
                <a:gd name="connsiteY9" fmla="*/ 56818 h 1605566"/>
                <a:gd name="connsiteX10" fmla="*/ 472595 w 1082572"/>
                <a:gd name="connsiteY10" fmla="*/ 7014 h 1605566"/>
                <a:gd name="connsiteX11" fmla="*/ 629975 w 1082572"/>
                <a:gd name="connsiteY11" fmla="*/ 5022 h 1605566"/>
                <a:gd name="connsiteX12" fmla="*/ 771419 w 1082572"/>
                <a:gd name="connsiteY12" fmla="*/ 50842 h 1605566"/>
                <a:gd name="connsiteX13" fmla="*/ 906885 w 1082572"/>
                <a:gd name="connsiteY13" fmla="*/ 138496 h 1605566"/>
                <a:gd name="connsiteX14" fmla="*/ 1010477 w 1082572"/>
                <a:gd name="connsiteY14" fmla="*/ 269979 h 1605566"/>
                <a:gd name="connsiteX15" fmla="*/ 1066258 w 1082572"/>
                <a:gd name="connsiteY15" fmla="*/ 407438 h 1605566"/>
                <a:gd name="connsiteX16" fmla="*/ 1082195 w 1082572"/>
                <a:gd name="connsiteY16" fmla="*/ 554857 h 1605566"/>
                <a:gd name="connsiteX17" fmla="*/ 1054305 w 1082572"/>
                <a:gd name="connsiteY17" fmla="*/ 710246 h 1605566"/>
                <a:gd name="connsiteX18" fmla="*/ 976611 w 1082572"/>
                <a:gd name="connsiteY18" fmla="*/ 873602 h 1605566"/>
                <a:gd name="connsiteX19" fmla="*/ 902901 w 1082572"/>
                <a:gd name="connsiteY19" fmla="*/ 979187 h 1605566"/>
                <a:gd name="connsiteX20" fmla="*/ 779387 w 1082572"/>
                <a:gd name="connsiteY20" fmla="*/ 1176410 h 1605566"/>
                <a:gd name="connsiteX21" fmla="*/ 677787 w 1082572"/>
                <a:gd name="connsiteY21" fmla="*/ 1343751 h 1605566"/>
                <a:gd name="connsiteX22" fmla="*/ 596109 w 1082572"/>
                <a:gd name="connsiteY22" fmla="*/ 1467265 h 1605566"/>
                <a:gd name="connsiteX23" fmla="*/ 677787 w 1082572"/>
                <a:gd name="connsiteY23" fmla="*/ 1600740 h 1605566"/>
                <a:gd name="connsiteX24" fmla="*/ 586148 w 1082572"/>
                <a:gd name="connsiteY24" fmla="*/ 1578826 h 1605566"/>
                <a:gd name="connsiteX25" fmla="*/ 534352 w 1082572"/>
                <a:gd name="connsiteY25" fmla="*/ 1604724 h 1605566"/>
                <a:gd name="connsiteX26" fmla="*/ 488532 w 1082572"/>
                <a:gd name="connsiteY26" fmla="*/ 1580818 h 1605566"/>
                <a:gd name="connsiteX27" fmla="*/ 408846 w 1082572"/>
                <a:gd name="connsiteY27" fmla="*/ 1592771 h 160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2572" h="1605566">
                  <a:moveTo>
                    <a:pt x="408846" y="1592771"/>
                  </a:moveTo>
                  <a:cubicBezTo>
                    <a:pt x="408182" y="1574510"/>
                    <a:pt x="479568" y="1503787"/>
                    <a:pt x="484548" y="1471249"/>
                  </a:cubicBezTo>
                  <a:cubicBezTo>
                    <a:pt x="489528" y="1438711"/>
                    <a:pt x="438728" y="1397540"/>
                    <a:pt x="438728" y="1397540"/>
                  </a:cubicBezTo>
                  <a:lnTo>
                    <a:pt x="233536" y="1062857"/>
                  </a:lnTo>
                  <a:cubicBezTo>
                    <a:pt x="173771" y="966237"/>
                    <a:pt x="115667" y="881571"/>
                    <a:pt x="80140" y="817822"/>
                  </a:cubicBezTo>
                  <a:cubicBezTo>
                    <a:pt x="44613" y="754073"/>
                    <a:pt x="33656" y="725851"/>
                    <a:pt x="20375" y="680363"/>
                  </a:cubicBezTo>
                  <a:cubicBezTo>
                    <a:pt x="7094" y="634875"/>
                    <a:pt x="-2202" y="601008"/>
                    <a:pt x="454" y="544896"/>
                  </a:cubicBezTo>
                  <a:cubicBezTo>
                    <a:pt x="3110" y="488784"/>
                    <a:pt x="12407" y="405114"/>
                    <a:pt x="36313" y="343689"/>
                  </a:cubicBezTo>
                  <a:cubicBezTo>
                    <a:pt x="60219" y="282264"/>
                    <a:pt x="99065" y="224159"/>
                    <a:pt x="143889" y="176347"/>
                  </a:cubicBezTo>
                  <a:cubicBezTo>
                    <a:pt x="188712" y="128535"/>
                    <a:pt x="250470" y="85040"/>
                    <a:pt x="305254" y="56818"/>
                  </a:cubicBezTo>
                  <a:cubicBezTo>
                    <a:pt x="360038" y="28596"/>
                    <a:pt x="418475" y="15647"/>
                    <a:pt x="472595" y="7014"/>
                  </a:cubicBezTo>
                  <a:cubicBezTo>
                    <a:pt x="526715" y="-1619"/>
                    <a:pt x="580171" y="-2283"/>
                    <a:pt x="629975" y="5022"/>
                  </a:cubicBezTo>
                  <a:cubicBezTo>
                    <a:pt x="679779" y="12327"/>
                    <a:pt x="725267" y="28596"/>
                    <a:pt x="771419" y="50842"/>
                  </a:cubicBezTo>
                  <a:cubicBezTo>
                    <a:pt x="817571" y="73088"/>
                    <a:pt x="867042" y="101973"/>
                    <a:pt x="906885" y="138496"/>
                  </a:cubicBezTo>
                  <a:cubicBezTo>
                    <a:pt x="946728" y="175019"/>
                    <a:pt x="983915" y="225155"/>
                    <a:pt x="1010477" y="269979"/>
                  </a:cubicBezTo>
                  <a:cubicBezTo>
                    <a:pt x="1037039" y="314803"/>
                    <a:pt x="1054305" y="359958"/>
                    <a:pt x="1066258" y="407438"/>
                  </a:cubicBezTo>
                  <a:cubicBezTo>
                    <a:pt x="1078211" y="454918"/>
                    <a:pt x="1084187" y="504389"/>
                    <a:pt x="1082195" y="554857"/>
                  </a:cubicBezTo>
                  <a:cubicBezTo>
                    <a:pt x="1080203" y="605325"/>
                    <a:pt x="1071902" y="657122"/>
                    <a:pt x="1054305" y="710246"/>
                  </a:cubicBezTo>
                  <a:cubicBezTo>
                    <a:pt x="1036708" y="763370"/>
                    <a:pt x="1001845" y="828779"/>
                    <a:pt x="976611" y="873602"/>
                  </a:cubicBezTo>
                  <a:cubicBezTo>
                    <a:pt x="951377" y="918425"/>
                    <a:pt x="935772" y="928719"/>
                    <a:pt x="902901" y="979187"/>
                  </a:cubicBezTo>
                  <a:cubicBezTo>
                    <a:pt x="870030" y="1029655"/>
                    <a:pt x="816906" y="1115649"/>
                    <a:pt x="779387" y="1176410"/>
                  </a:cubicBezTo>
                  <a:cubicBezTo>
                    <a:pt x="741868" y="1237171"/>
                    <a:pt x="708333" y="1295275"/>
                    <a:pt x="677787" y="1343751"/>
                  </a:cubicBezTo>
                  <a:cubicBezTo>
                    <a:pt x="647241" y="1392227"/>
                    <a:pt x="596109" y="1424434"/>
                    <a:pt x="596109" y="1467265"/>
                  </a:cubicBezTo>
                  <a:cubicBezTo>
                    <a:pt x="596109" y="1510096"/>
                    <a:pt x="679447" y="1582147"/>
                    <a:pt x="677787" y="1600740"/>
                  </a:cubicBezTo>
                  <a:cubicBezTo>
                    <a:pt x="676127" y="1619333"/>
                    <a:pt x="610054" y="1578162"/>
                    <a:pt x="586148" y="1578826"/>
                  </a:cubicBezTo>
                  <a:cubicBezTo>
                    <a:pt x="562242" y="1579490"/>
                    <a:pt x="550621" y="1604392"/>
                    <a:pt x="534352" y="1604724"/>
                  </a:cubicBezTo>
                  <a:cubicBezTo>
                    <a:pt x="518083" y="1605056"/>
                    <a:pt x="509118" y="1582146"/>
                    <a:pt x="488532" y="1580818"/>
                  </a:cubicBezTo>
                  <a:cubicBezTo>
                    <a:pt x="467946" y="1579490"/>
                    <a:pt x="409510" y="1611032"/>
                    <a:pt x="408846" y="1592771"/>
                  </a:cubicBezTo>
                  <a:close/>
                </a:path>
              </a:pathLst>
            </a:custGeom>
            <a:solidFill>
              <a:srgbClr val="FF0000"/>
            </a:solidFill>
            <a:ln>
              <a:noFill/>
            </a:ln>
            <a:scene3d>
              <a:camera prst="orthographicFront"/>
              <a:lightRig rig="threePt" dir="t"/>
            </a:scene3d>
            <a:sp3d>
              <a:bevelT w="3810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grpSp>
        <p:nvGrpSpPr>
          <p:cNvPr id="123" name="Balloon 2"/>
          <p:cNvGrpSpPr/>
          <p:nvPr/>
        </p:nvGrpSpPr>
        <p:grpSpPr>
          <a:xfrm>
            <a:off x="3140838" y="846372"/>
            <a:ext cx="1591733" cy="2791637"/>
            <a:chOff x="3140067" y="845698"/>
            <a:chExt cx="1592148" cy="2792364"/>
          </a:xfrm>
        </p:grpSpPr>
        <p:sp>
          <p:nvSpPr>
            <p:cNvPr id="122" name="String 2"/>
            <p:cNvSpPr/>
            <p:nvPr/>
          </p:nvSpPr>
          <p:spPr>
            <a:xfrm>
              <a:off x="3942862" y="2168769"/>
              <a:ext cx="789353" cy="1469293"/>
            </a:xfrm>
            <a:custGeom>
              <a:avLst/>
              <a:gdLst>
                <a:gd name="connsiteX0" fmla="*/ 0 w 789353"/>
                <a:gd name="connsiteY0" fmla="*/ 0 h 1469293"/>
                <a:gd name="connsiteX1" fmla="*/ 105507 w 789353"/>
                <a:gd name="connsiteY1" fmla="*/ 222739 h 1469293"/>
                <a:gd name="connsiteX2" fmla="*/ 496276 w 789353"/>
                <a:gd name="connsiteY2" fmla="*/ 504093 h 1469293"/>
                <a:gd name="connsiteX3" fmla="*/ 691661 w 789353"/>
                <a:gd name="connsiteY3" fmla="*/ 898769 h 1469293"/>
                <a:gd name="connsiteX4" fmla="*/ 789353 w 789353"/>
                <a:gd name="connsiteY4" fmla="*/ 1469293 h 1469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53" h="1469293">
                  <a:moveTo>
                    <a:pt x="0" y="0"/>
                  </a:moveTo>
                  <a:cubicBezTo>
                    <a:pt x="11397" y="69362"/>
                    <a:pt x="22794" y="138724"/>
                    <a:pt x="105507" y="222739"/>
                  </a:cubicBezTo>
                  <a:cubicBezTo>
                    <a:pt x="188220" y="306755"/>
                    <a:pt x="398584" y="391421"/>
                    <a:pt x="496276" y="504093"/>
                  </a:cubicBezTo>
                  <a:cubicBezTo>
                    <a:pt x="593968" y="616765"/>
                    <a:pt x="642815" y="737902"/>
                    <a:pt x="691661" y="898769"/>
                  </a:cubicBezTo>
                  <a:cubicBezTo>
                    <a:pt x="740507" y="1059636"/>
                    <a:pt x="764930" y="1264464"/>
                    <a:pt x="789353" y="1469293"/>
                  </a:cubicBezTo>
                </a:path>
              </a:pathLst>
            </a:cu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80" name="Balloon 2"/>
            <p:cNvSpPr/>
            <p:nvPr/>
          </p:nvSpPr>
          <p:spPr>
            <a:xfrm rot="20167111">
              <a:off x="3140067" y="845698"/>
              <a:ext cx="1080000" cy="1440000"/>
            </a:xfrm>
            <a:custGeom>
              <a:avLst/>
              <a:gdLst>
                <a:gd name="connsiteX0" fmla="*/ 408846 w 1082572"/>
                <a:gd name="connsiteY0" fmla="*/ 1592771 h 1605566"/>
                <a:gd name="connsiteX1" fmla="*/ 484548 w 1082572"/>
                <a:gd name="connsiteY1" fmla="*/ 1471249 h 1605566"/>
                <a:gd name="connsiteX2" fmla="*/ 438728 w 1082572"/>
                <a:gd name="connsiteY2" fmla="*/ 1397540 h 1605566"/>
                <a:gd name="connsiteX3" fmla="*/ 233536 w 1082572"/>
                <a:gd name="connsiteY3" fmla="*/ 1062857 h 1605566"/>
                <a:gd name="connsiteX4" fmla="*/ 80140 w 1082572"/>
                <a:gd name="connsiteY4" fmla="*/ 817822 h 1605566"/>
                <a:gd name="connsiteX5" fmla="*/ 20375 w 1082572"/>
                <a:gd name="connsiteY5" fmla="*/ 680363 h 1605566"/>
                <a:gd name="connsiteX6" fmla="*/ 454 w 1082572"/>
                <a:gd name="connsiteY6" fmla="*/ 544896 h 1605566"/>
                <a:gd name="connsiteX7" fmla="*/ 36313 w 1082572"/>
                <a:gd name="connsiteY7" fmla="*/ 343689 h 1605566"/>
                <a:gd name="connsiteX8" fmla="*/ 143889 w 1082572"/>
                <a:gd name="connsiteY8" fmla="*/ 176347 h 1605566"/>
                <a:gd name="connsiteX9" fmla="*/ 305254 w 1082572"/>
                <a:gd name="connsiteY9" fmla="*/ 56818 h 1605566"/>
                <a:gd name="connsiteX10" fmla="*/ 472595 w 1082572"/>
                <a:gd name="connsiteY10" fmla="*/ 7014 h 1605566"/>
                <a:gd name="connsiteX11" fmla="*/ 629975 w 1082572"/>
                <a:gd name="connsiteY11" fmla="*/ 5022 h 1605566"/>
                <a:gd name="connsiteX12" fmla="*/ 771419 w 1082572"/>
                <a:gd name="connsiteY12" fmla="*/ 50842 h 1605566"/>
                <a:gd name="connsiteX13" fmla="*/ 906885 w 1082572"/>
                <a:gd name="connsiteY13" fmla="*/ 138496 h 1605566"/>
                <a:gd name="connsiteX14" fmla="*/ 1010477 w 1082572"/>
                <a:gd name="connsiteY14" fmla="*/ 269979 h 1605566"/>
                <a:gd name="connsiteX15" fmla="*/ 1066258 w 1082572"/>
                <a:gd name="connsiteY15" fmla="*/ 407438 h 1605566"/>
                <a:gd name="connsiteX16" fmla="*/ 1082195 w 1082572"/>
                <a:gd name="connsiteY16" fmla="*/ 554857 h 1605566"/>
                <a:gd name="connsiteX17" fmla="*/ 1054305 w 1082572"/>
                <a:gd name="connsiteY17" fmla="*/ 710246 h 1605566"/>
                <a:gd name="connsiteX18" fmla="*/ 976611 w 1082572"/>
                <a:gd name="connsiteY18" fmla="*/ 873602 h 1605566"/>
                <a:gd name="connsiteX19" fmla="*/ 902901 w 1082572"/>
                <a:gd name="connsiteY19" fmla="*/ 979187 h 1605566"/>
                <a:gd name="connsiteX20" fmla="*/ 779387 w 1082572"/>
                <a:gd name="connsiteY20" fmla="*/ 1176410 h 1605566"/>
                <a:gd name="connsiteX21" fmla="*/ 677787 w 1082572"/>
                <a:gd name="connsiteY21" fmla="*/ 1343751 h 1605566"/>
                <a:gd name="connsiteX22" fmla="*/ 596109 w 1082572"/>
                <a:gd name="connsiteY22" fmla="*/ 1467265 h 1605566"/>
                <a:gd name="connsiteX23" fmla="*/ 677787 w 1082572"/>
                <a:gd name="connsiteY23" fmla="*/ 1600740 h 1605566"/>
                <a:gd name="connsiteX24" fmla="*/ 586148 w 1082572"/>
                <a:gd name="connsiteY24" fmla="*/ 1578826 h 1605566"/>
                <a:gd name="connsiteX25" fmla="*/ 534352 w 1082572"/>
                <a:gd name="connsiteY25" fmla="*/ 1604724 h 1605566"/>
                <a:gd name="connsiteX26" fmla="*/ 488532 w 1082572"/>
                <a:gd name="connsiteY26" fmla="*/ 1580818 h 1605566"/>
                <a:gd name="connsiteX27" fmla="*/ 408846 w 1082572"/>
                <a:gd name="connsiteY27" fmla="*/ 1592771 h 160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2572" h="1605566">
                  <a:moveTo>
                    <a:pt x="408846" y="1592771"/>
                  </a:moveTo>
                  <a:cubicBezTo>
                    <a:pt x="408182" y="1574510"/>
                    <a:pt x="479568" y="1503787"/>
                    <a:pt x="484548" y="1471249"/>
                  </a:cubicBezTo>
                  <a:cubicBezTo>
                    <a:pt x="489528" y="1438711"/>
                    <a:pt x="438728" y="1397540"/>
                    <a:pt x="438728" y="1397540"/>
                  </a:cubicBezTo>
                  <a:lnTo>
                    <a:pt x="233536" y="1062857"/>
                  </a:lnTo>
                  <a:cubicBezTo>
                    <a:pt x="173771" y="966237"/>
                    <a:pt x="115667" y="881571"/>
                    <a:pt x="80140" y="817822"/>
                  </a:cubicBezTo>
                  <a:cubicBezTo>
                    <a:pt x="44613" y="754073"/>
                    <a:pt x="33656" y="725851"/>
                    <a:pt x="20375" y="680363"/>
                  </a:cubicBezTo>
                  <a:cubicBezTo>
                    <a:pt x="7094" y="634875"/>
                    <a:pt x="-2202" y="601008"/>
                    <a:pt x="454" y="544896"/>
                  </a:cubicBezTo>
                  <a:cubicBezTo>
                    <a:pt x="3110" y="488784"/>
                    <a:pt x="12407" y="405114"/>
                    <a:pt x="36313" y="343689"/>
                  </a:cubicBezTo>
                  <a:cubicBezTo>
                    <a:pt x="60219" y="282264"/>
                    <a:pt x="99065" y="224159"/>
                    <a:pt x="143889" y="176347"/>
                  </a:cubicBezTo>
                  <a:cubicBezTo>
                    <a:pt x="188712" y="128535"/>
                    <a:pt x="250470" y="85040"/>
                    <a:pt x="305254" y="56818"/>
                  </a:cubicBezTo>
                  <a:cubicBezTo>
                    <a:pt x="360038" y="28596"/>
                    <a:pt x="418475" y="15647"/>
                    <a:pt x="472595" y="7014"/>
                  </a:cubicBezTo>
                  <a:cubicBezTo>
                    <a:pt x="526715" y="-1619"/>
                    <a:pt x="580171" y="-2283"/>
                    <a:pt x="629975" y="5022"/>
                  </a:cubicBezTo>
                  <a:cubicBezTo>
                    <a:pt x="679779" y="12327"/>
                    <a:pt x="725267" y="28596"/>
                    <a:pt x="771419" y="50842"/>
                  </a:cubicBezTo>
                  <a:cubicBezTo>
                    <a:pt x="817571" y="73088"/>
                    <a:pt x="867042" y="101973"/>
                    <a:pt x="906885" y="138496"/>
                  </a:cubicBezTo>
                  <a:cubicBezTo>
                    <a:pt x="946728" y="175019"/>
                    <a:pt x="983915" y="225155"/>
                    <a:pt x="1010477" y="269979"/>
                  </a:cubicBezTo>
                  <a:cubicBezTo>
                    <a:pt x="1037039" y="314803"/>
                    <a:pt x="1054305" y="359958"/>
                    <a:pt x="1066258" y="407438"/>
                  </a:cubicBezTo>
                  <a:cubicBezTo>
                    <a:pt x="1078211" y="454918"/>
                    <a:pt x="1084187" y="504389"/>
                    <a:pt x="1082195" y="554857"/>
                  </a:cubicBezTo>
                  <a:cubicBezTo>
                    <a:pt x="1080203" y="605325"/>
                    <a:pt x="1071902" y="657122"/>
                    <a:pt x="1054305" y="710246"/>
                  </a:cubicBezTo>
                  <a:cubicBezTo>
                    <a:pt x="1036708" y="763370"/>
                    <a:pt x="1001845" y="828779"/>
                    <a:pt x="976611" y="873602"/>
                  </a:cubicBezTo>
                  <a:cubicBezTo>
                    <a:pt x="951377" y="918425"/>
                    <a:pt x="935772" y="928719"/>
                    <a:pt x="902901" y="979187"/>
                  </a:cubicBezTo>
                  <a:cubicBezTo>
                    <a:pt x="870030" y="1029655"/>
                    <a:pt x="816906" y="1115649"/>
                    <a:pt x="779387" y="1176410"/>
                  </a:cubicBezTo>
                  <a:cubicBezTo>
                    <a:pt x="741868" y="1237171"/>
                    <a:pt x="708333" y="1295275"/>
                    <a:pt x="677787" y="1343751"/>
                  </a:cubicBezTo>
                  <a:cubicBezTo>
                    <a:pt x="647241" y="1392227"/>
                    <a:pt x="596109" y="1424434"/>
                    <a:pt x="596109" y="1467265"/>
                  </a:cubicBezTo>
                  <a:cubicBezTo>
                    <a:pt x="596109" y="1510096"/>
                    <a:pt x="679447" y="1582147"/>
                    <a:pt x="677787" y="1600740"/>
                  </a:cubicBezTo>
                  <a:cubicBezTo>
                    <a:pt x="676127" y="1619333"/>
                    <a:pt x="610054" y="1578162"/>
                    <a:pt x="586148" y="1578826"/>
                  </a:cubicBezTo>
                  <a:cubicBezTo>
                    <a:pt x="562242" y="1579490"/>
                    <a:pt x="550621" y="1604392"/>
                    <a:pt x="534352" y="1604724"/>
                  </a:cubicBezTo>
                  <a:cubicBezTo>
                    <a:pt x="518083" y="1605056"/>
                    <a:pt x="509118" y="1582146"/>
                    <a:pt x="488532" y="1580818"/>
                  </a:cubicBezTo>
                  <a:cubicBezTo>
                    <a:pt x="467946" y="1579490"/>
                    <a:pt x="409510" y="1611032"/>
                    <a:pt x="408846" y="1592771"/>
                  </a:cubicBezTo>
                  <a:close/>
                </a:path>
              </a:pathLst>
            </a:custGeom>
            <a:solidFill>
              <a:srgbClr val="05BCFE"/>
            </a:solidFill>
            <a:ln>
              <a:noFill/>
            </a:ln>
            <a:scene3d>
              <a:camera prst="orthographicFront"/>
              <a:lightRig rig="threePt" dir="t"/>
            </a:scene3d>
            <a:sp3d>
              <a:bevelT w="3810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grpSp>
        <p:nvGrpSpPr>
          <p:cNvPr id="125" name="Balloon 3"/>
          <p:cNvGrpSpPr/>
          <p:nvPr/>
        </p:nvGrpSpPr>
        <p:grpSpPr>
          <a:xfrm>
            <a:off x="3756610" y="292541"/>
            <a:ext cx="1238414" cy="3286866"/>
            <a:chOff x="3756000" y="291724"/>
            <a:chExt cx="1238737" cy="3287722"/>
          </a:xfrm>
        </p:grpSpPr>
        <p:sp>
          <p:nvSpPr>
            <p:cNvPr id="124" name="String 3"/>
            <p:cNvSpPr/>
            <p:nvPr/>
          </p:nvSpPr>
          <p:spPr>
            <a:xfrm>
              <a:off x="4452324" y="1656862"/>
              <a:ext cx="542413" cy="1922584"/>
            </a:xfrm>
            <a:custGeom>
              <a:avLst/>
              <a:gdLst>
                <a:gd name="connsiteX0" fmla="*/ 10261 w 542413"/>
                <a:gd name="connsiteY0" fmla="*/ 0 h 1922584"/>
                <a:gd name="connsiteX1" fmla="*/ 21984 w 542413"/>
                <a:gd name="connsiteY1" fmla="*/ 320430 h 1922584"/>
                <a:gd name="connsiteX2" fmla="*/ 205645 w 542413"/>
                <a:gd name="connsiteY2" fmla="*/ 644769 h 1922584"/>
                <a:gd name="connsiteX3" fmla="*/ 408845 w 542413"/>
                <a:gd name="connsiteY3" fmla="*/ 1016000 h 1922584"/>
                <a:gd name="connsiteX4" fmla="*/ 541707 w 542413"/>
                <a:gd name="connsiteY4" fmla="*/ 1574800 h 1922584"/>
                <a:gd name="connsiteX5" fmla="*/ 451830 w 542413"/>
                <a:gd name="connsiteY5" fmla="*/ 1922584 h 1922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413" h="1922584">
                  <a:moveTo>
                    <a:pt x="10261" y="0"/>
                  </a:moveTo>
                  <a:cubicBezTo>
                    <a:pt x="-160" y="106484"/>
                    <a:pt x="-10580" y="212969"/>
                    <a:pt x="21984" y="320430"/>
                  </a:cubicBezTo>
                  <a:cubicBezTo>
                    <a:pt x="54548" y="427891"/>
                    <a:pt x="141168" y="528841"/>
                    <a:pt x="205645" y="644769"/>
                  </a:cubicBezTo>
                  <a:cubicBezTo>
                    <a:pt x="270122" y="760697"/>
                    <a:pt x="352835" y="860995"/>
                    <a:pt x="408845" y="1016000"/>
                  </a:cubicBezTo>
                  <a:cubicBezTo>
                    <a:pt x="464855" y="1171005"/>
                    <a:pt x="534543" y="1423703"/>
                    <a:pt x="541707" y="1574800"/>
                  </a:cubicBezTo>
                  <a:cubicBezTo>
                    <a:pt x="548871" y="1725897"/>
                    <a:pt x="500350" y="1824240"/>
                    <a:pt x="451830" y="1922584"/>
                  </a:cubicBezTo>
                </a:path>
              </a:pathLst>
            </a:cu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81" name="Balloon 3"/>
            <p:cNvSpPr/>
            <p:nvPr/>
          </p:nvSpPr>
          <p:spPr>
            <a:xfrm rot="20719926">
              <a:off x="3756000" y="291724"/>
              <a:ext cx="1080000" cy="1440000"/>
            </a:xfrm>
            <a:custGeom>
              <a:avLst/>
              <a:gdLst>
                <a:gd name="connsiteX0" fmla="*/ 408846 w 1082572"/>
                <a:gd name="connsiteY0" fmla="*/ 1592771 h 1605566"/>
                <a:gd name="connsiteX1" fmla="*/ 484548 w 1082572"/>
                <a:gd name="connsiteY1" fmla="*/ 1471249 h 1605566"/>
                <a:gd name="connsiteX2" fmla="*/ 438728 w 1082572"/>
                <a:gd name="connsiteY2" fmla="*/ 1397540 h 1605566"/>
                <a:gd name="connsiteX3" fmla="*/ 233536 w 1082572"/>
                <a:gd name="connsiteY3" fmla="*/ 1062857 h 1605566"/>
                <a:gd name="connsiteX4" fmla="*/ 80140 w 1082572"/>
                <a:gd name="connsiteY4" fmla="*/ 817822 h 1605566"/>
                <a:gd name="connsiteX5" fmla="*/ 20375 w 1082572"/>
                <a:gd name="connsiteY5" fmla="*/ 680363 h 1605566"/>
                <a:gd name="connsiteX6" fmla="*/ 454 w 1082572"/>
                <a:gd name="connsiteY6" fmla="*/ 544896 h 1605566"/>
                <a:gd name="connsiteX7" fmla="*/ 36313 w 1082572"/>
                <a:gd name="connsiteY7" fmla="*/ 343689 h 1605566"/>
                <a:gd name="connsiteX8" fmla="*/ 143889 w 1082572"/>
                <a:gd name="connsiteY8" fmla="*/ 176347 h 1605566"/>
                <a:gd name="connsiteX9" fmla="*/ 305254 w 1082572"/>
                <a:gd name="connsiteY9" fmla="*/ 56818 h 1605566"/>
                <a:gd name="connsiteX10" fmla="*/ 472595 w 1082572"/>
                <a:gd name="connsiteY10" fmla="*/ 7014 h 1605566"/>
                <a:gd name="connsiteX11" fmla="*/ 629975 w 1082572"/>
                <a:gd name="connsiteY11" fmla="*/ 5022 h 1605566"/>
                <a:gd name="connsiteX12" fmla="*/ 771419 w 1082572"/>
                <a:gd name="connsiteY12" fmla="*/ 50842 h 1605566"/>
                <a:gd name="connsiteX13" fmla="*/ 906885 w 1082572"/>
                <a:gd name="connsiteY13" fmla="*/ 138496 h 1605566"/>
                <a:gd name="connsiteX14" fmla="*/ 1010477 w 1082572"/>
                <a:gd name="connsiteY14" fmla="*/ 269979 h 1605566"/>
                <a:gd name="connsiteX15" fmla="*/ 1066258 w 1082572"/>
                <a:gd name="connsiteY15" fmla="*/ 407438 h 1605566"/>
                <a:gd name="connsiteX16" fmla="*/ 1082195 w 1082572"/>
                <a:gd name="connsiteY16" fmla="*/ 554857 h 1605566"/>
                <a:gd name="connsiteX17" fmla="*/ 1054305 w 1082572"/>
                <a:gd name="connsiteY17" fmla="*/ 710246 h 1605566"/>
                <a:gd name="connsiteX18" fmla="*/ 976611 w 1082572"/>
                <a:gd name="connsiteY18" fmla="*/ 873602 h 1605566"/>
                <a:gd name="connsiteX19" fmla="*/ 902901 w 1082572"/>
                <a:gd name="connsiteY19" fmla="*/ 979187 h 1605566"/>
                <a:gd name="connsiteX20" fmla="*/ 779387 w 1082572"/>
                <a:gd name="connsiteY20" fmla="*/ 1176410 h 1605566"/>
                <a:gd name="connsiteX21" fmla="*/ 677787 w 1082572"/>
                <a:gd name="connsiteY21" fmla="*/ 1343751 h 1605566"/>
                <a:gd name="connsiteX22" fmla="*/ 596109 w 1082572"/>
                <a:gd name="connsiteY22" fmla="*/ 1467265 h 1605566"/>
                <a:gd name="connsiteX23" fmla="*/ 677787 w 1082572"/>
                <a:gd name="connsiteY23" fmla="*/ 1600740 h 1605566"/>
                <a:gd name="connsiteX24" fmla="*/ 586148 w 1082572"/>
                <a:gd name="connsiteY24" fmla="*/ 1578826 h 1605566"/>
                <a:gd name="connsiteX25" fmla="*/ 534352 w 1082572"/>
                <a:gd name="connsiteY25" fmla="*/ 1604724 h 1605566"/>
                <a:gd name="connsiteX26" fmla="*/ 488532 w 1082572"/>
                <a:gd name="connsiteY26" fmla="*/ 1580818 h 1605566"/>
                <a:gd name="connsiteX27" fmla="*/ 408846 w 1082572"/>
                <a:gd name="connsiteY27" fmla="*/ 1592771 h 160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2572" h="1605566">
                  <a:moveTo>
                    <a:pt x="408846" y="1592771"/>
                  </a:moveTo>
                  <a:cubicBezTo>
                    <a:pt x="408182" y="1574510"/>
                    <a:pt x="479568" y="1503787"/>
                    <a:pt x="484548" y="1471249"/>
                  </a:cubicBezTo>
                  <a:cubicBezTo>
                    <a:pt x="489528" y="1438711"/>
                    <a:pt x="438728" y="1397540"/>
                    <a:pt x="438728" y="1397540"/>
                  </a:cubicBezTo>
                  <a:lnTo>
                    <a:pt x="233536" y="1062857"/>
                  </a:lnTo>
                  <a:cubicBezTo>
                    <a:pt x="173771" y="966237"/>
                    <a:pt x="115667" y="881571"/>
                    <a:pt x="80140" y="817822"/>
                  </a:cubicBezTo>
                  <a:cubicBezTo>
                    <a:pt x="44613" y="754073"/>
                    <a:pt x="33656" y="725851"/>
                    <a:pt x="20375" y="680363"/>
                  </a:cubicBezTo>
                  <a:cubicBezTo>
                    <a:pt x="7094" y="634875"/>
                    <a:pt x="-2202" y="601008"/>
                    <a:pt x="454" y="544896"/>
                  </a:cubicBezTo>
                  <a:cubicBezTo>
                    <a:pt x="3110" y="488784"/>
                    <a:pt x="12407" y="405114"/>
                    <a:pt x="36313" y="343689"/>
                  </a:cubicBezTo>
                  <a:cubicBezTo>
                    <a:pt x="60219" y="282264"/>
                    <a:pt x="99065" y="224159"/>
                    <a:pt x="143889" y="176347"/>
                  </a:cubicBezTo>
                  <a:cubicBezTo>
                    <a:pt x="188712" y="128535"/>
                    <a:pt x="250470" y="85040"/>
                    <a:pt x="305254" y="56818"/>
                  </a:cubicBezTo>
                  <a:cubicBezTo>
                    <a:pt x="360038" y="28596"/>
                    <a:pt x="418475" y="15647"/>
                    <a:pt x="472595" y="7014"/>
                  </a:cubicBezTo>
                  <a:cubicBezTo>
                    <a:pt x="526715" y="-1619"/>
                    <a:pt x="580171" y="-2283"/>
                    <a:pt x="629975" y="5022"/>
                  </a:cubicBezTo>
                  <a:cubicBezTo>
                    <a:pt x="679779" y="12327"/>
                    <a:pt x="725267" y="28596"/>
                    <a:pt x="771419" y="50842"/>
                  </a:cubicBezTo>
                  <a:cubicBezTo>
                    <a:pt x="817571" y="73088"/>
                    <a:pt x="867042" y="101973"/>
                    <a:pt x="906885" y="138496"/>
                  </a:cubicBezTo>
                  <a:cubicBezTo>
                    <a:pt x="946728" y="175019"/>
                    <a:pt x="983915" y="225155"/>
                    <a:pt x="1010477" y="269979"/>
                  </a:cubicBezTo>
                  <a:cubicBezTo>
                    <a:pt x="1037039" y="314803"/>
                    <a:pt x="1054305" y="359958"/>
                    <a:pt x="1066258" y="407438"/>
                  </a:cubicBezTo>
                  <a:cubicBezTo>
                    <a:pt x="1078211" y="454918"/>
                    <a:pt x="1084187" y="504389"/>
                    <a:pt x="1082195" y="554857"/>
                  </a:cubicBezTo>
                  <a:cubicBezTo>
                    <a:pt x="1080203" y="605325"/>
                    <a:pt x="1071902" y="657122"/>
                    <a:pt x="1054305" y="710246"/>
                  </a:cubicBezTo>
                  <a:cubicBezTo>
                    <a:pt x="1036708" y="763370"/>
                    <a:pt x="1001845" y="828779"/>
                    <a:pt x="976611" y="873602"/>
                  </a:cubicBezTo>
                  <a:cubicBezTo>
                    <a:pt x="951377" y="918425"/>
                    <a:pt x="935772" y="928719"/>
                    <a:pt x="902901" y="979187"/>
                  </a:cubicBezTo>
                  <a:cubicBezTo>
                    <a:pt x="870030" y="1029655"/>
                    <a:pt x="816906" y="1115649"/>
                    <a:pt x="779387" y="1176410"/>
                  </a:cubicBezTo>
                  <a:cubicBezTo>
                    <a:pt x="741868" y="1237171"/>
                    <a:pt x="708333" y="1295275"/>
                    <a:pt x="677787" y="1343751"/>
                  </a:cubicBezTo>
                  <a:cubicBezTo>
                    <a:pt x="647241" y="1392227"/>
                    <a:pt x="596109" y="1424434"/>
                    <a:pt x="596109" y="1467265"/>
                  </a:cubicBezTo>
                  <a:cubicBezTo>
                    <a:pt x="596109" y="1510096"/>
                    <a:pt x="679447" y="1582147"/>
                    <a:pt x="677787" y="1600740"/>
                  </a:cubicBezTo>
                  <a:cubicBezTo>
                    <a:pt x="676127" y="1619333"/>
                    <a:pt x="610054" y="1578162"/>
                    <a:pt x="586148" y="1578826"/>
                  </a:cubicBezTo>
                  <a:cubicBezTo>
                    <a:pt x="562242" y="1579490"/>
                    <a:pt x="550621" y="1604392"/>
                    <a:pt x="534352" y="1604724"/>
                  </a:cubicBezTo>
                  <a:cubicBezTo>
                    <a:pt x="518083" y="1605056"/>
                    <a:pt x="509118" y="1582146"/>
                    <a:pt x="488532" y="1580818"/>
                  </a:cubicBezTo>
                  <a:cubicBezTo>
                    <a:pt x="467946" y="1579490"/>
                    <a:pt x="409510" y="1611032"/>
                    <a:pt x="408846" y="1592771"/>
                  </a:cubicBezTo>
                  <a:close/>
                </a:path>
              </a:pathLst>
            </a:custGeom>
            <a:solidFill>
              <a:srgbClr val="92D050"/>
            </a:solidFill>
            <a:ln>
              <a:noFill/>
            </a:ln>
            <a:scene3d>
              <a:camera prst="orthographicFront"/>
              <a:lightRig rig="threePt" dir="t"/>
            </a:scene3d>
            <a:sp3d>
              <a:bevelT w="3810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grpSp>
        <p:nvGrpSpPr>
          <p:cNvPr id="132" name="Balloon 6"/>
          <p:cNvGrpSpPr/>
          <p:nvPr/>
        </p:nvGrpSpPr>
        <p:grpSpPr>
          <a:xfrm>
            <a:off x="6068062" y="109728"/>
            <a:ext cx="1079719" cy="3431524"/>
            <a:chOff x="6068054" y="108863"/>
            <a:chExt cx="1080000" cy="3432418"/>
          </a:xfrm>
        </p:grpSpPr>
        <p:sp>
          <p:nvSpPr>
            <p:cNvPr id="131" name="String 6"/>
            <p:cNvSpPr/>
            <p:nvPr/>
          </p:nvSpPr>
          <p:spPr>
            <a:xfrm>
              <a:off x="6442804" y="1492766"/>
              <a:ext cx="323717" cy="2048515"/>
            </a:xfrm>
            <a:custGeom>
              <a:avLst/>
              <a:gdLst>
                <a:gd name="connsiteX0" fmla="*/ 155093 w 323717"/>
                <a:gd name="connsiteY0" fmla="*/ 0 h 2048515"/>
                <a:gd name="connsiteX1" fmla="*/ 323110 w 323717"/>
                <a:gd name="connsiteY1" fmla="*/ 562211 h 2048515"/>
                <a:gd name="connsiteX2" fmla="*/ 210021 w 323717"/>
                <a:gd name="connsiteY2" fmla="*/ 972560 h 2048515"/>
                <a:gd name="connsiteX3" fmla="*/ 171248 w 323717"/>
                <a:gd name="connsiteY3" fmla="*/ 1182581 h 2048515"/>
                <a:gd name="connsiteX4" fmla="*/ 219715 w 323717"/>
                <a:gd name="connsiteY4" fmla="*/ 1424913 h 2048515"/>
                <a:gd name="connsiteX5" fmla="*/ 193866 w 323717"/>
                <a:gd name="connsiteY5" fmla="*/ 1667245 h 2048515"/>
                <a:gd name="connsiteX6" fmla="*/ 93702 w 323717"/>
                <a:gd name="connsiteY6" fmla="*/ 1764178 h 2048515"/>
                <a:gd name="connsiteX7" fmla="*/ 0 w 323717"/>
                <a:gd name="connsiteY7" fmla="*/ 2048515 h 204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717" h="2048515">
                  <a:moveTo>
                    <a:pt x="155093" y="0"/>
                  </a:moveTo>
                  <a:cubicBezTo>
                    <a:pt x="234524" y="200059"/>
                    <a:pt x="313955" y="400118"/>
                    <a:pt x="323110" y="562211"/>
                  </a:cubicBezTo>
                  <a:cubicBezTo>
                    <a:pt x="332265" y="724304"/>
                    <a:pt x="235331" y="869165"/>
                    <a:pt x="210021" y="972560"/>
                  </a:cubicBezTo>
                  <a:cubicBezTo>
                    <a:pt x="184711" y="1075955"/>
                    <a:pt x="169632" y="1107189"/>
                    <a:pt x="171248" y="1182581"/>
                  </a:cubicBezTo>
                  <a:cubicBezTo>
                    <a:pt x="172864" y="1257973"/>
                    <a:pt x="215945" y="1344136"/>
                    <a:pt x="219715" y="1424913"/>
                  </a:cubicBezTo>
                  <a:cubicBezTo>
                    <a:pt x="223485" y="1505690"/>
                    <a:pt x="214868" y="1610701"/>
                    <a:pt x="193866" y="1667245"/>
                  </a:cubicBezTo>
                  <a:cubicBezTo>
                    <a:pt x="172864" y="1723789"/>
                    <a:pt x="126013" y="1700633"/>
                    <a:pt x="93702" y="1764178"/>
                  </a:cubicBezTo>
                  <a:cubicBezTo>
                    <a:pt x="61391" y="1827723"/>
                    <a:pt x="1077" y="2012434"/>
                    <a:pt x="0" y="2048515"/>
                  </a:cubicBezTo>
                </a:path>
              </a:pathLst>
            </a:cu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01" name="Balloon 6"/>
            <p:cNvSpPr/>
            <p:nvPr/>
          </p:nvSpPr>
          <p:spPr>
            <a:xfrm>
              <a:off x="6068054" y="108863"/>
              <a:ext cx="1080000" cy="1440000"/>
            </a:xfrm>
            <a:custGeom>
              <a:avLst/>
              <a:gdLst>
                <a:gd name="connsiteX0" fmla="*/ 408846 w 1082572"/>
                <a:gd name="connsiteY0" fmla="*/ 1592771 h 1605566"/>
                <a:gd name="connsiteX1" fmla="*/ 484548 w 1082572"/>
                <a:gd name="connsiteY1" fmla="*/ 1471249 h 1605566"/>
                <a:gd name="connsiteX2" fmla="*/ 438728 w 1082572"/>
                <a:gd name="connsiteY2" fmla="*/ 1397540 h 1605566"/>
                <a:gd name="connsiteX3" fmla="*/ 233536 w 1082572"/>
                <a:gd name="connsiteY3" fmla="*/ 1062857 h 1605566"/>
                <a:gd name="connsiteX4" fmla="*/ 80140 w 1082572"/>
                <a:gd name="connsiteY4" fmla="*/ 817822 h 1605566"/>
                <a:gd name="connsiteX5" fmla="*/ 20375 w 1082572"/>
                <a:gd name="connsiteY5" fmla="*/ 680363 h 1605566"/>
                <a:gd name="connsiteX6" fmla="*/ 454 w 1082572"/>
                <a:gd name="connsiteY6" fmla="*/ 544896 h 1605566"/>
                <a:gd name="connsiteX7" fmla="*/ 36313 w 1082572"/>
                <a:gd name="connsiteY7" fmla="*/ 343689 h 1605566"/>
                <a:gd name="connsiteX8" fmla="*/ 143889 w 1082572"/>
                <a:gd name="connsiteY8" fmla="*/ 176347 h 1605566"/>
                <a:gd name="connsiteX9" fmla="*/ 305254 w 1082572"/>
                <a:gd name="connsiteY9" fmla="*/ 56818 h 1605566"/>
                <a:gd name="connsiteX10" fmla="*/ 472595 w 1082572"/>
                <a:gd name="connsiteY10" fmla="*/ 7014 h 1605566"/>
                <a:gd name="connsiteX11" fmla="*/ 629975 w 1082572"/>
                <a:gd name="connsiteY11" fmla="*/ 5022 h 1605566"/>
                <a:gd name="connsiteX12" fmla="*/ 771419 w 1082572"/>
                <a:gd name="connsiteY12" fmla="*/ 50842 h 1605566"/>
                <a:gd name="connsiteX13" fmla="*/ 906885 w 1082572"/>
                <a:gd name="connsiteY13" fmla="*/ 138496 h 1605566"/>
                <a:gd name="connsiteX14" fmla="*/ 1010477 w 1082572"/>
                <a:gd name="connsiteY14" fmla="*/ 269979 h 1605566"/>
                <a:gd name="connsiteX15" fmla="*/ 1066258 w 1082572"/>
                <a:gd name="connsiteY15" fmla="*/ 407438 h 1605566"/>
                <a:gd name="connsiteX16" fmla="*/ 1082195 w 1082572"/>
                <a:gd name="connsiteY16" fmla="*/ 554857 h 1605566"/>
                <a:gd name="connsiteX17" fmla="*/ 1054305 w 1082572"/>
                <a:gd name="connsiteY17" fmla="*/ 710246 h 1605566"/>
                <a:gd name="connsiteX18" fmla="*/ 976611 w 1082572"/>
                <a:gd name="connsiteY18" fmla="*/ 873602 h 1605566"/>
                <a:gd name="connsiteX19" fmla="*/ 902901 w 1082572"/>
                <a:gd name="connsiteY19" fmla="*/ 979187 h 1605566"/>
                <a:gd name="connsiteX20" fmla="*/ 779387 w 1082572"/>
                <a:gd name="connsiteY20" fmla="*/ 1176410 h 1605566"/>
                <a:gd name="connsiteX21" fmla="*/ 677787 w 1082572"/>
                <a:gd name="connsiteY21" fmla="*/ 1343751 h 1605566"/>
                <a:gd name="connsiteX22" fmla="*/ 596109 w 1082572"/>
                <a:gd name="connsiteY22" fmla="*/ 1467265 h 1605566"/>
                <a:gd name="connsiteX23" fmla="*/ 677787 w 1082572"/>
                <a:gd name="connsiteY23" fmla="*/ 1600740 h 1605566"/>
                <a:gd name="connsiteX24" fmla="*/ 586148 w 1082572"/>
                <a:gd name="connsiteY24" fmla="*/ 1578826 h 1605566"/>
                <a:gd name="connsiteX25" fmla="*/ 534352 w 1082572"/>
                <a:gd name="connsiteY25" fmla="*/ 1604724 h 1605566"/>
                <a:gd name="connsiteX26" fmla="*/ 488532 w 1082572"/>
                <a:gd name="connsiteY26" fmla="*/ 1580818 h 1605566"/>
                <a:gd name="connsiteX27" fmla="*/ 408846 w 1082572"/>
                <a:gd name="connsiteY27" fmla="*/ 1592771 h 160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2572" h="1605566">
                  <a:moveTo>
                    <a:pt x="408846" y="1592771"/>
                  </a:moveTo>
                  <a:cubicBezTo>
                    <a:pt x="408182" y="1574510"/>
                    <a:pt x="479568" y="1503787"/>
                    <a:pt x="484548" y="1471249"/>
                  </a:cubicBezTo>
                  <a:cubicBezTo>
                    <a:pt x="489528" y="1438711"/>
                    <a:pt x="438728" y="1397540"/>
                    <a:pt x="438728" y="1397540"/>
                  </a:cubicBezTo>
                  <a:lnTo>
                    <a:pt x="233536" y="1062857"/>
                  </a:lnTo>
                  <a:cubicBezTo>
                    <a:pt x="173771" y="966237"/>
                    <a:pt x="115667" y="881571"/>
                    <a:pt x="80140" y="817822"/>
                  </a:cubicBezTo>
                  <a:cubicBezTo>
                    <a:pt x="44613" y="754073"/>
                    <a:pt x="33656" y="725851"/>
                    <a:pt x="20375" y="680363"/>
                  </a:cubicBezTo>
                  <a:cubicBezTo>
                    <a:pt x="7094" y="634875"/>
                    <a:pt x="-2202" y="601008"/>
                    <a:pt x="454" y="544896"/>
                  </a:cubicBezTo>
                  <a:cubicBezTo>
                    <a:pt x="3110" y="488784"/>
                    <a:pt x="12407" y="405114"/>
                    <a:pt x="36313" y="343689"/>
                  </a:cubicBezTo>
                  <a:cubicBezTo>
                    <a:pt x="60219" y="282264"/>
                    <a:pt x="99065" y="224159"/>
                    <a:pt x="143889" y="176347"/>
                  </a:cubicBezTo>
                  <a:cubicBezTo>
                    <a:pt x="188712" y="128535"/>
                    <a:pt x="250470" y="85040"/>
                    <a:pt x="305254" y="56818"/>
                  </a:cubicBezTo>
                  <a:cubicBezTo>
                    <a:pt x="360038" y="28596"/>
                    <a:pt x="418475" y="15647"/>
                    <a:pt x="472595" y="7014"/>
                  </a:cubicBezTo>
                  <a:cubicBezTo>
                    <a:pt x="526715" y="-1619"/>
                    <a:pt x="580171" y="-2283"/>
                    <a:pt x="629975" y="5022"/>
                  </a:cubicBezTo>
                  <a:cubicBezTo>
                    <a:pt x="679779" y="12327"/>
                    <a:pt x="725267" y="28596"/>
                    <a:pt x="771419" y="50842"/>
                  </a:cubicBezTo>
                  <a:cubicBezTo>
                    <a:pt x="817571" y="73088"/>
                    <a:pt x="867042" y="101973"/>
                    <a:pt x="906885" y="138496"/>
                  </a:cubicBezTo>
                  <a:cubicBezTo>
                    <a:pt x="946728" y="175019"/>
                    <a:pt x="983915" y="225155"/>
                    <a:pt x="1010477" y="269979"/>
                  </a:cubicBezTo>
                  <a:cubicBezTo>
                    <a:pt x="1037039" y="314803"/>
                    <a:pt x="1054305" y="359958"/>
                    <a:pt x="1066258" y="407438"/>
                  </a:cubicBezTo>
                  <a:cubicBezTo>
                    <a:pt x="1078211" y="454918"/>
                    <a:pt x="1084187" y="504389"/>
                    <a:pt x="1082195" y="554857"/>
                  </a:cubicBezTo>
                  <a:cubicBezTo>
                    <a:pt x="1080203" y="605325"/>
                    <a:pt x="1071902" y="657122"/>
                    <a:pt x="1054305" y="710246"/>
                  </a:cubicBezTo>
                  <a:cubicBezTo>
                    <a:pt x="1036708" y="763370"/>
                    <a:pt x="1001845" y="828779"/>
                    <a:pt x="976611" y="873602"/>
                  </a:cubicBezTo>
                  <a:cubicBezTo>
                    <a:pt x="951377" y="918425"/>
                    <a:pt x="935772" y="928719"/>
                    <a:pt x="902901" y="979187"/>
                  </a:cubicBezTo>
                  <a:cubicBezTo>
                    <a:pt x="870030" y="1029655"/>
                    <a:pt x="816906" y="1115649"/>
                    <a:pt x="779387" y="1176410"/>
                  </a:cubicBezTo>
                  <a:cubicBezTo>
                    <a:pt x="741868" y="1237171"/>
                    <a:pt x="708333" y="1295275"/>
                    <a:pt x="677787" y="1343751"/>
                  </a:cubicBezTo>
                  <a:cubicBezTo>
                    <a:pt x="647241" y="1392227"/>
                    <a:pt x="596109" y="1424434"/>
                    <a:pt x="596109" y="1467265"/>
                  </a:cubicBezTo>
                  <a:cubicBezTo>
                    <a:pt x="596109" y="1510096"/>
                    <a:pt x="679447" y="1582147"/>
                    <a:pt x="677787" y="1600740"/>
                  </a:cubicBezTo>
                  <a:cubicBezTo>
                    <a:pt x="676127" y="1619333"/>
                    <a:pt x="610054" y="1578162"/>
                    <a:pt x="586148" y="1578826"/>
                  </a:cubicBezTo>
                  <a:cubicBezTo>
                    <a:pt x="562242" y="1579490"/>
                    <a:pt x="550621" y="1604392"/>
                    <a:pt x="534352" y="1604724"/>
                  </a:cubicBezTo>
                  <a:cubicBezTo>
                    <a:pt x="518083" y="1605056"/>
                    <a:pt x="509118" y="1582146"/>
                    <a:pt x="488532" y="1580818"/>
                  </a:cubicBezTo>
                  <a:cubicBezTo>
                    <a:pt x="467946" y="1579490"/>
                    <a:pt x="409510" y="1611032"/>
                    <a:pt x="408846" y="1592771"/>
                  </a:cubicBezTo>
                  <a:close/>
                </a:path>
              </a:pathLst>
            </a:custGeom>
            <a:solidFill>
              <a:srgbClr val="00B0F0"/>
            </a:solidFill>
            <a:ln>
              <a:noFill/>
            </a:ln>
            <a:scene3d>
              <a:camera prst="orthographicFront"/>
              <a:lightRig rig="threePt" dir="t"/>
            </a:scene3d>
            <a:sp3d>
              <a:bevelT w="3810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grpSp>
        <p:nvGrpSpPr>
          <p:cNvPr id="136" name="Balloon 8"/>
          <p:cNvGrpSpPr/>
          <p:nvPr/>
        </p:nvGrpSpPr>
        <p:grpSpPr>
          <a:xfrm>
            <a:off x="7049191" y="175933"/>
            <a:ext cx="1808457" cy="3396047"/>
            <a:chOff x="7049438" y="175084"/>
            <a:chExt cx="1808928" cy="3396932"/>
          </a:xfrm>
        </p:grpSpPr>
        <p:sp>
          <p:nvSpPr>
            <p:cNvPr id="135" name="String 8"/>
            <p:cNvSpPr/>
            <p:nvPr/>
          </p:nvSpPr>
          <p:spPr>
            <a:xfrm>
              <a:off x="7049438" y="1486463"/>
              <a:ext cx="986471" cy="2085553"/>
            </a:xfrm>
            <a:custGeom>
              <a:avLst/>
              <a:gdLst>
                <a:gd name="connsiteX0" fmla="*/ 986471 w 986471"/>
                <a:gd name="connsiteY0" fmla="*/ 0 h 2085553"/>
                <a:gd name="connsiteX1" fmla="*/ 783772 w 986471"/>
                <a:gd name="connsiteY1" fmla="*/ 346841 h 2085553"/>
                <a:gd name="connsiteX2" fmla="*/ 648639 w 986471"/>
                <a:gd name="connsiteY2" fmla="*/ 1004489 h 2085553"/>
                <a:gd name="connsiteX3" fmla="*/ 180178 w 986471"/>
                <a:gd name="connsiteY3" fmla="*/ 1508985 h 2085553"/>
                <a:gd name="connsiteX4" fmla="*/ 0 w 986471"/>
                <a:gd name="connsiteY4" fmla="*/ 2085553 h 2085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471" h="2085553">
                  <a:moveTo>
                    <a:pt x="986471" y="0"/>
                  </a:moveTo>
                  <a:cubicBezTo>
                    <a:pt x="913274" y="89713"/>
                    <a:pt x="840077" y="179426"/>
                    <a:pt x="783772" y="346841"/>
                  </a:cubicBezTo>
                  <a:cubicBezTo>
                    <a:pt x="727467" y="514256"/>
                    <a:pt x="749238" y="810798"/>
                    <a:pt x="648639" y="1004489"/>
                  </a:cubicBezTo>
                  <a:cubicBezTo>
                    <a:pt x="548040" y="1198180"/>
                    <a:pt x="288285" y="1328808"/>
                    <a:pt x="180178" y="1508985"/>
                  </a:cubicBezTo>
                  <a:cubicBezTo>
                    <a:pt x="72071" y="1689162"/>
                    <a:pt x="36035" y="1887357"/>
                    <a:pt x="0" y="2085553"/>
                  </a:cubicBezTo>
                </a:path>
              </a:pathLst>
            </a:cu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03" name="Balloon 8"/>
            <p:cNvSpPr/>
            <p:nvPr/>
          </p:nvSpPr>
          <p:spPr>
            <a:xfrm rot="1512258">
              <a:off x="7778366" y="175084"/>
              <a:ext cx="1080000" cy="1440000"/>
            </a:xfrm>
            <a:custGeom>
              <a:avLst/>
              <a:gdLst>
                <a:gd name="connsiteX0" fmla="*/ 408846 w 1082572"/>
                <a:gd name="connsiteY0" fmla="*/ 1592771 h 1605566"/>
                <a:gd name="connsiteX1" fmla="*/ 484548 w 1082572"/>
                <a:gd name="connsiteY1" fmla="*/ 1471249 h 1605566"/>
                <a:gd name="connsiteX2" fmla="*/ 438728 w 1082572"/>
                <a:gd name="connsiteY2" fmla="*/ 1397540 h 1605566"/>
                <a:gd name="connsiteX3" fmla="*/ 233536 w 1082572"/>
                <a:gd name="connsiteY3" fmla="*/ 1062857 h 1605566"/>
                <a:gd name="connsiteX4" fmla="*/ 80140 w 1082572"/>
                <a:gd name="connsiteY4" fmla="*/ 817822 h 1605566"/>
                <a:gd name="connsiteX5" fmla="*/ 20375 w 1082572"/>
                <a:gd name="connsiteY5" fmla="*/ 680363 h 1605566"/>
                <a:gd name="connsiteX6" fmla="*/ 454 w 1082572"/>
                <a:gd name="connsiteY6" fmla="*/ 544896 h 1605566"/>
                <a:gd name="connsiteX7" fmla="*/ 36313 w 1082572"/>
                <a:gd name="connsiteY7" fmla="*/ 343689 h 1605566"/>
                <a:gd name="connsiteX8" fmla="*/ 143889 w 1082572"/>
                <a:gd name="connsiteY8" fmla="*/ 176347 h 1605566"/>
                <a:gd name="connsiteX9" fmla="*/ 305254 w 1082572"/>
                <a:gd name="connsiteY9" fmla="*/ 56818 h 1605566"/>
                <a:gd name="connsiteX10" fmla="*/ 472595 w 1082572"/>
                <a:gd name="connsiteY10" fmla="*/ 7014 h 1605566"/>
                <a:gd name="connsiteX11" fmla="*/ 629975 w 1082572"/>
                <a:gd name="connsiteY11" fmla="*/ 5022 h 1605566"/>
                <a:gd name="connsiteX12" fmla="*/ 771419 w 1082572"/>
                <a:gd name="connsiteY12" fmla="*/ 50842 h 1605566"/>
                <a:gd name="connsiteX13" fmla="*/ 906885 w 1082572"/>
                <a:gd name="connsiteY13" fmla="*/ 138496 h 1605566"/>
                <a:gd name="connsiteX14" fmla="*/ 1010477 w 1082572"/>
                <a:gd name="connsiteY14" fmla="*/ 269979 h 1605566"/>
                <a:gd name="connsiteX15" fmla="*/ 1066258 w 1082572"/>
                <a:gd name="connsiteY15" fmla="*/ 407438 h 1605566"/>
                <a:gd name="connsiteX16" fmla="*/ 1082195 w 1082572"/>
                <a:gd name="connsiteY16" fmla="*/ 554857 h 1605566"/>
                <a:gd name="connsiteX17" fmla="*/ 1054305 w 1082572"/>
                <a:gd name="connsiteY17" fmla="*/ 710246 h 1605566"/>
                <a:gd name="connsiteX18" fmla="*/ 976611 w 1082572"/>
                <a:gd name="connsiteY18" fmla="*/ 873602 h 1605566"/>
                <a:gd name="connsiteX19" fmla="*/ 902901 w 1082572"/>
                <a:gd name="connsiteY19" fmla="*/ 979187 h 1605566"/>
                <a:gd name="connsiteX20" fmla="*/ 779387 w 1082572"/>
                <a:gd name="connsiteY20" fmla="*/ 1176410 h 1605566"/>
                <a:gd name="connsiteX21" fmla="*/ 677787 w 1082572"/>
                <a:gd name="connsiteY21" fmla="*/ 1343751 h 1605566"/>
                <a:gd name="connsiteX22" fmla="*/ 596109 w 1082572"/>
                <a:gd name="connsiteY22" fmla="*/ 1467265 h 1605566"/>
                <a:gd name="connsiteX23" fmla="*/ 677787 w 1082572"/>
                <a:gd name="connsiteY23" fmla="*/ 1600740 h 1605566"/>
                <a:gd name="connsiteX24" fmla="*/ 586148 w 1082572"/>
                <a:gd name="connsiteY24" fmla="*/ 1578826 h 1605566"/>
                <a:gd name="connsiteX25" fmla="*/ 534352 w 1082572"/>
                <a:gd name="connsiteY25" fmla="*/ 1604724 h 1605566"/>
                <a:gd name="connsiteX26" fmla="*/ 488532 w 1082572"/>
                <a:gd name="connsiteY26" fmla="*/ 1580818 h 1605566"/>
                <a:gd name="connsiteX27" fmla="*/ 408846 w 1082572"/>
                <a:gd name="connsiteY27" fmla="*/ 1592771 h 160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2572" h="1605566">
                  <a:moveTo>
                    <a:pt x="408846" y="1592771"/>
                  </a:moveTo>
                  <a:cubicBezTo>
                    <a:pt x="408182" y="1574510"/>
                    <a:pt x="479568" y="1503787"/>
                    <a:pt x="484548" y="1471249"/>
                  </a:cubicBezTo>
                  <a:cubicBezTo>
                    <a:pt x="489528" y="1438711"/>
                    <a:pt x="438728" y="1397540"/>
                    <a:pt x="438728" y="1397540"/>
                  </a:cubicBezTo>
                  <a:lnTo>
                    <a:pt x="233536" y="1062857"/>
                  </a:lnTo>
                  <a:cubicBezTo>
                    <a:pt x="173771" y="966237"/>
                    <a:pt x="115667" y="881571"/>
                    <a:pt x="80140" y="817822"/>
                  </a:cubicBezTo>
                  <a:cubicBezTo>
                    <a:pt x="44613" y="754073"/>
                    <a:pt x="33656" y="725851"/>
                    <a:pt x="20375" y="680363"/>
                  </a:cubicBezTo>
                  <a:cubicBezTo>
                    <a:pt x="7094" y="634875"/>
                    <a:pt x="-2202" y="601008"/>
                    <a:pt x="454" y="544896"/>
                  </a:cubicBezTo>
                  <a:cubicBezTo>
                    <a:pt x="3110" y="488784"/>
                    <a:pt x="12407" y="405114"/>
                    <a:pt x="36313" y="343689"/>
                  </a:cubicBezTo>
                  <a:cubicBezTo>
                    <a:pt x="60219" y="282264"/>
                    <a:pt x="99065" y="224159"/>
                    <a:pt x="143889" y="176347"/>
                  </a:cubicBezTo>
                  <a:cubicBezTo>
                    <a:pt x="188712" y="128535"/>
                    <a:pt x="250470" y="85040"/>
                    <a:pt x="305254" y="56818"/>
                  </a:cubicBezTo>
                  <a:cubicBezTo>
                    <a:pt x="360038" y="28596"/>
                    <a:pt x="418475" y="15647"/>
                    <a:pt x="472595" y="7014"/>
                  </a:cubicBezTo>
                  <a:cubicBezTo>
                    <a:pt x="526715" y="-1619"/>
                    <a:pt x="580171" y="-2283"/>
                    <a:pt x="629975" y="5022"/>
                  </a:cubicBezTo>
                  <a:cubicBezTo>
                    <a:pt x="679779" y="12327"/>
                    <a:pt x="725267" y="28596"/>
                    <a:pt x="771419" y="50842"/>
                  </a:cubicBezTo>
                  <a:cubicBezTo>
                    <a:pt x="817571" y="73088"/>
                    <a:pt x="867042" y="101973"/>
                    <a:pt x="906885" y="138496"/>
                  </a:cubicBezTo>
                  <a:cubicBezTo>
                    <a:pt x="946728" y="175019"/>
                    <a:pt x="983915" y="225155"/>
                    <a:pt x="1010477" y="269979"/>
                  </a:cubicBezTo>
                  <a:cubicBezTo>
                    <a:pt x="1037039" y="314803"/>
                    <a:pt x="1054305" y="359958"/>
                    <a:pt x="1066258" y="407438"/>
                  </a:cubicBezTo>
                  <a:cubicBezTo>
                    <a:pt x="1078211" y="454918"/>
                    <a:pt x="1084187" y="504389"/>
                    <a:pt x="1082195" y="554857"/>
                  </a:cubicBezTo>
                  <a:cubicBezTo>
                    <a:pt x="1080203" y="605325"/>
                    <a:pt x="1071902" y="657122"/>
                    <a:pt x="1054305" y="710246"/>
                  </a:cubicBezTo>
                  <a:cubicBezTo>
                    <a:pt x="1036708" y="763370"/>
                    <a:pt x="1001845" y="828779"/>
                    <a:pt x="976611" y="873602"/>
                  </a:cubicBezTo>
                  <a:cubicBezTo>
                    <a:pt x="951377" y="918425"/>
                    <a:pt x="935772" y="928719"/>
                    <a:pt x="902901" y="979187"/>
                  </a:cubicBezTo>
                  <a:cubicBezTo>
                    <a:pt x="870030" y="1029655"/>
                    <a:pt x="816906" y="1115649"/>
                    <a:pt x="779387" y="1176410"/>
                  </a:cubicBezTo>
                  <a:cubicBezTo>
                    <a:pt x="741868" y="1237171"/>
                    <a:pt x="708333" y="1295275"/>
                    <a:pt x="677787" y="1343751"/>
                  </a:cubicBezTo>
                  <a:cubicBezTo>
                    <a:pt x="647241" y="1392227"/>
                    <a:pt x="596109" y="1424434"/>
                    <a:pt x="596109" y="1467265"/>
                  </a:cubicBezTo>
                  <a:cubicBezTo>
                    <a:pt x="596109" y="1510096"/>
                    <a:pt x="679447" y="1582147"/>
                    <a:pt x="677787" y="1600740"/>
                  </a:cubicBezTo>
                  <a:cubicBezTo>
                    <a:pt x="676127" y="1619333"/>
                    <a:pt x="610054" y="1578162"/>
                    <a:pt x="586148" y="1578826"/>
                  </a:cubicBezTo>
                  <a:cubicBezTo>
                    <a:pt x="562242" y="1579490"/>
                    <a:pt x="550621" y="1604392"/>
                    <a:pt x="534352" y="1604724"/>
                  </a:cubicBezTo>
                  <a:cubicBezTo>
                    <a:pt x="518083" y="1605056"/>
                    <a:pt x="509118" y="1582146"/>
                    <a:pt x="488532" y="1580818"/>
                  </a:cubicBezTo>
                  <a:cubicBezTo>
                    <a:pt x="467946" y="1579490"/>
                    <a:pt x="409510" y="1611032"/>
                    <a:pt x="408846" y="1592771"/>
                  </a:cubicBezTo>
                  <a:close/>
                </a:path>
              </a:pathLst>
            </a:custGeom>
            <a:solidFill>
              <a:srgbClr val="9CDC57"/>
            </a:solidFill>
            <a:ln>
              <a:noFill/>
            </a:ln>
            <a:scene3d>
              <a:camera prst="orthographicFront"/>
              <a:lightRig rig="threePt" dir="t"/>
            </a:scene3d>
            <a:sp3d>
              <a:bevelT w="3810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grpSp>
        <p:nvGrpSpPr>
          <p:cNvPr id="142" name="Balloon 9"/>
          <p:cNvGrpSpPr/>
          <p:nvPr/>
        </p:nvGrpSpPr>
        <p:grpSpPr>
          <a:xfrm>
            <a:off x="7823752" y="829541"/>
            <a:ext cx="1461421" cy="2760451"/>
            <a:chOff x="7824201" y="828863"/>
            <a:chExt cx="1461802" cy="2761170"/>
          </a:xfrm>
        </p:grpSpPr>
        <p:sp>
          <p:nvSpPr>
            <p:cNvPr id="137" name="String 9"/>
            <p:cNvSpPr/>
            <p:nvPr/>
          </p:nvSpPr>
          <p:spPr>
            <a:xfrm>
              <a:off x="7824201" y="2139606"/>
              <a:ext cx="635125" cy="1450427"/>
            </a:xfrm>
            <a:custGeom>
              <a:avLst/>
              <a:gdLst>
                <a:gd name="connsiteX0" fmla="*/ 635125 w 635125"/>
                <a:gd name="connsiteY0" fmla="*/ 0 h 1450427"/>
                <a:gd name="connsiteX1" fmla="*/ 382877 w 635125"/>
                <a:gd name="connsiteY1" fmla="*/ 333328 h 1450427"/>
                <a:gd name="connsiteX2" fmla="*/ 270266 w 635125"/>
                <a:gd name="connsiteY2" fmla="*/ 720709 h 1450427"/>
                <a:gd name="connsiteX3" fmla="*/ 207204 w 635125"/>
                <a:gd name="connsiteY3" fmla="*/ 1139622 h 1450427"/>
                <a:gd name="connsiteX4" fmla="*/ 0 w 635125"/>
                <a:gd name="connsiteY4" fmla="*/ 1450427 h 1450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125" h="1450427">
                  <a:moveTo>
                    <a:pt x="635125" y="0"/>
                  </a:moveTo>
                  <a:cubicBezTo>
                    <a:pt x="539406" y="106605"/>
                    <a:pt x="443687" y="213210"/>
                    <a:pt x="382877" y="333328"/>
                  </a:cubicBezTo>
                  <a:cubicBezTo>
                    <a:pt x="322067" y="453446"/>
                    <a:pt x="299545" y="586327"/>
                    <a:pt x="270266" y="720709"/>
                  </a:cubicBezTo>
                  <a:cubicBezTo>
                    <a:pt x="240987" y="855091"/>
                    <a:pt x="252248" y="1018002"/>
                    <a:pt x="207204" y="1139622"/>
                  </a:cubicBezTo>
                  <a:cubicBezTo>
                    <a:pt x="162160" y="1261242"/>
                    <a:pt x="29279" y="1398626"/>
                    <a:pt x="0" y="1450427"/>
                  </a:cubicBezTo>
                </a:path>
              </a:pathLst>
            </a:cu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04" name="Balloon 9"/>
            <p:cNvSpPr/>
            <p:nvPr/>
          </p:nvSpPr>
          <p:spPr>
            <a:xfrm rot="1512258">
              <a:off x="8206003" y="828863"/>
              <a:ext cx="1080000" cy="1440000"/>
            </a:xfrm>
            <a:custGeom>
              <a:avLst/>
              <a:gdLst>
                <a:gd name="connsiteX0" fmla="*/ 408846 w 1082572"/>
                <a:gd name="connsiteY0" fmla="*/ 1592771 h 1605566"/>
                <a:gd name="connsiteX1" fmla="*/ 484548 w 1082572"/>
                <a:gd name="connsiteY1" fmla="*/ 1471249 h 1605566"/>
                <a:gd name="connsiteX2" fmla="*/ 438728 w 1082572"/>
                <a:gd name="connsiteY2" fmla="*/ 1397540 h 1605566"/>
                <a:gd name="connsiteX3" fmla="*/ 233536 w 1082572"/>
                <a:gd name="connsiteY3" fmla="*/ 1062857 h 1605566"/>
                <a:gd name="connsiteX4" fmla="*/ 80140 w 1082572"/>
                <a:gd name="connsiteY4" fmla="*/ 817822 h 1605566"/>
                <a:gd name="connsiteX5" fmla="*/ 20375 w 1082572"/>
                <a:gd name="connsiteY5" fmla="*/ 680363 h 1605566"/>
                <a:gd name="connsiteX6" fmla="*/ 454 w 1082572"/>
                <a:gd name="connsiteY6" fmla="*/ 544896 h 1605566"/>
                <a:gd name="connsiteX7" fmla="*/ 36313 w 1082572"/>
                <a:gd name="connsiteY7" fmla="*/ 343689 h 1605566"/>
                <a:gd name="connsiteX8" fmla="*/ 143889 w 1082572"/>
                <a:gd name="connsiteY8" fmla="*/ 176347 h 1605566"/>
                <a:gd name="connsiteX9" fmla="*/ 305254 w 1082572"/>
                <a:gd name="connsiteY9" fmla="*/ 56818 h 1605566"/>
                <a:gd name="connsiteX10" fmla="*/ 472595 w 1082572"/>
                <a:gd name="connsiteY10" fmla="*/ 7014 h 1605566"/>
                <a:gd name="connsiteX11" fmla="*/ 629975 w 1082572"/>
                <a:gd name="connsiteY11" fmla="*/ 5022 h 1605566"/>
                <a:gd name="connsiteX12" fmla="*/ 771419 w 1082572"/>
                <a:gd name="connsiteY12" fmla="*/ 50842 h 1605566"/>
                <a:gd name="connsiteX13" fmla="*/ 906885 w 1082572"/>
                <a:gd name="connsiteY13" fmla="*/ 138496 h 1605566"/>
                <a:gd name="connsiteX14" fmla="*/ 1010477 w 1082572"/>
                <a:gd name="connsiteY14" fmla="*/ 269979 h 1605566"/>
                <a:gd name="connsiteX15" fmla="*/ 1066258 w 1082572"/>
                <a:gd name="connsiteY15" fmla="*/ 407438 h 1605566"/>
                <a:gd name="connsiteX16" fmla="*/ 1082195 w 1082572"/>
                <a:gd name="connsiteY16" fmla="*/ 554857 h 1605566"/>
                <a:gd name="connsiteX17" fmla="*/ 1054305 w 1082572"/>
                <a:gd name="connsiteY17" fmla="*/ 710246 h 1605566"/>
                <a:gd name="connsiteX18" fmla="*/ 976611 w 1082572"/>
                <a:gd name="connsiteY18" fmla="*/ 873602 h 1605566"/>
                <a:gd name="connsiteX19" fmla="*/ 902901 w 1082572"/>
                <a:gd name="connsiteY19" fmla="*/ 979187 h 1605566"/>
                <a:gd name="connsiteX20" fmla="*/ 779387 w 1082572"/>
                <a:gd name="connsiteY20" fmla="*/ 1176410 h 1605566"/>
                <a:gd name="connsiteX21" fmla="*/ 677787 w 1082572"/>
                <a:gd name="connsiteY21" fmla="*/ 1343751 h 1605566"/>
                <a:gd name="connsiteX22" fmla="*/ 596109 w 1082572"/>
                <a:gd name="connsiteY22" fmla="*/ 1467265 h 1605566"/>
                <a:gd name="connsiteX23" fmla="*/ 677787 w 1082572"/>
                <a:gd name="connsiteY23" fmla="*/ 1600740 h 1605566"/>
                <a:gd name="connsiteX24" fmla="*/ 586148 w 1082572"/>
                <a:gd name="connsiteY24" fmla="*/ 1578826 h 1605566"/>
                <a:gd name="connsiteX25" fmla="*/ 534352 w 1082572"/>
                <a:gd name="connsiteY25" fmla="*/ 1604724 h 1605566"/>
                <a:gd name="connsiteX26" fmla="*/ 488532 w 1082572"/>
                <a:gd name="connsiteY26" fmla="*/ 1580818 h 1605566"/>
                <a:gd name="connsiteX27" fmla="*/ 408846 w 1082572"/>
                <a:gd name="connsiteY27" fmla="*/ 1592771 h 160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2572" h="1605566">
                  <a:moveTo>
                    <a:pt x="408846" y="1592771"/>
                  </a:moveTo>
                  <a:cubicBezTo>
                    <a:pt x="408182" y="1574510"/>
                    <a:pt x="479568" y="1503787"/>
                    <a:pt x="484548" y="1471249"/>
                  </a:cubicBezTo>
                  <a:cubicBezTo>
                    <a:pt x="489528" y="1438711"/>
                    <a:pt x="438728" y="1397540"/>
                    <a:pt x="438728" y="1397540"/>
                  </a:cubicBezTo>
                  <a:lnTo>
                    <a:pt x="233536" y="1062857"/>
                  </a:lnTo>
                  <a:cubicBezTo>
                    <a:pt x="173771" y="966237"/>
                    <a:pt x="115667" y="881571"/>
                    <a:pt x="80140" y="817822"/>
                  </a:cubicBezTo>
                  <a:cubicBezTo>
                    <a:pt x="44613" y="754073"/>
                    <a:pt x="33656" y="725851"/>
                    <a:pt x="20375" y="680363"/>
                  </a:cubicBezTo>
                  <a:cubicBezTo>
                    <a:pt x="7094" y="634875"/>
                    <a:pt x="-2202" y="601008"/>
                    <a:pt x="454" y="544896"/>
                  </a:cubicBezTo>
                  <a:cubicBezTo>
                    <a:pt x="3110" y="488784"/>
                    <a:pt x="12407" y="405114"/>
                    <a:pt x="36313" y="343689"/>
                  </a:cubicBezTo>
                  <a:cubicBezTo>
                    <a:pt x="60219" y="282264"/>
                    <a:pt x="99065" y="224159"/>
                    <a:pt x="143889" y="176347"/>
                  </a:cubicBezTo>
                  <a:cubicBezTo>
                    <a:pt x="188712" y="128535"/>
                    <a:pt x="250470" y="85040"/>
                    <a:pt x="305254" y="56818"/>
                  </a:cubicBezTo>
                  <a:cubicBezTo>
                    <a:pt x="360038" y="28596"/>
                    <a:pt x="418475" y="15647"/>
                    <a:pt x="472595" y="7014"/>
                  </a:cubicBezTo>
                  <a:cubicBezTo>
                    <a:pt x="526715" y="-1619"/>
                    <a:pt x="580171" y="-2283"/>
                    <a:pt x="629975" y="5022"/>
                  </a:cubicBezTo>
                  <a:cubicBezTo>
                    <a:pt x="679779" y="12327"/>
                    <a:pt x="725267" y="28596"/>
                    <a:pt x="771419" y="50842"/>
                  </a:cubicBezTo>
                  <a:cubicBezTo>
                    <a:pt x="817571" y="73088"/>
                    <a:pt x="867042" y="101973"/>
                    <a:pt x="906885" y="138496"/>
                  </a:cubicBezTo>
                  <a:cubicBezTo>
                    <a:pt x="946728" y="175019"/>
                    <a:pt x="983915" y="225155"/>
                    <a:pt x="1010477" y="269979"/>
                  </a:cubicBezTo>
                  <a:cubicBezTo>
                    <a:pt x="1037039" y="314803"/>
                    <a:pt x="1054305" y="359958"/>
                    <a:pt x="1066258" y="407438"/>
                  </a:cubicBezTo>
                  <a:cubicBezTo>
                    <a:pt x="1078211" y="454918"/>
                    <a:pt x="1084187" y="504389"/>
                    <a:pt x="1082195" y="554857"/>
                  </a:cubicBezTo>
                  <a:cubicBezTo>
                    <a:pt x="1080203" y="605325"/>
                    <a:pt x="1071902" y="657122"/>
                    <a:pt x="1054305" y="710246"/>
                  </a:cubicBezTo>
                  <a:cubicBezTo>
                    <a:pt x="1036708" y="763370"/>
                    <a:pt x="1001845" y="828779"/>
                    <a:pt x="976611" y="873602"/>
                  </a:cubicBezTo>
                  <a:cubicBezTo>
                    <a:pt x="951377" y="918425"/>
                    <a:pt x="935772" y="928719"/>
                    <a:pt x="902901" y="979187"/>
                  </a:cubicBezTo>
                  <a:cubicBezTo>
                    <a:pt x="870030" y="1029655"/>
                    <a:pt x="816906" y="1115649"/>
                    <a:pt x="779387" y="1176410"/>
                  </a:cubicBezTo>
                  <a:cubicBezTo>
                    <a:pt x="741868" y="1237171"/>
                    <a:pt x="708333" y="1295275"/>
                    <a:pt x="677787" y="1343751"/>
                  </a:cubicBezTo>
                  <a:cubicBezTo>
                    <a:pt x="647241" y="1392227"/>
                    <a:pt x="596109" y="1424434"/>
                    <a:pt x="596109" y="1467265"/>
                  </a:cubicBezTo>
                  <a:cubicBezTo>
                    <a:pt x="596109" y="1510096"/>
                    <a:pt x="679447" y="1582147"/>
                    <a:pt x="677787" y="1600740"/>
                  </a:cubicBezTo>
                  <a:cubicBezTo>
                    <a:pt x="676127" y="1619333"/>
                    <a:pt x="610054" y="1578162"/>
                    <a:pt x="586148" y="1578826"/>
                  </a:cubicBezTo>
                  <a:cubicBezTo>
                    <a:pt x="562242" y="1579490"/>
                    <a:pt x="550621" y="1604392"/>
                    <a:pt x="534352" y="1604724"/>
                  </a:cubicBezTo>
                  <a:cubicBezTo>
                    <a:pt x="518083" y="1605056"/>
                    <a:pt x="509118" y="1582146"/>
                    <a:pt x="488532" y="1580818"/>
                  </a:cubicBezTo>
                  <a:cubicBezTo>
                    <a:pt x="467946" y="1579490"/>
                    <a:pt x="409510" y="1611032"/>
                    <a:pt x="408846" y="1592771"/>
                  </a:cubicBezTo>
                  <a:close/>
                </a:path>
              </a:pathLst>
            </a:custGeom>
            <a:solidFill>
              <a:srgbClr val="8F4CC3"/>
            </a:solidFill>
            <a:ln>
              <a:noFill/>
            </a:ln>
            <a:scene3d>
              <a:camera prst="orthographicFront"/>
              <a:lightRig rig="threePt" dir="t"/>
            </a:scene3d>
            <a:sp3d>
              <a:bevelT w="3810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grpSp>
        <p:nvGrpSpPr>
          <p:cNvPr id="143" name="Basket"/>
          <p:cNvGrpSpPr/>
          <p:nvPr/>
        </p:nvGrpSpPr>
        <p:grpSpPr>
          <a:xfrm>
            <a:off x="4296470" y="2669268"/>
            <a:ext cx="3599063" cy="2653169"/>
            <a:chOff x="4296000" y="2669069"/>
            <a:chExt cx="3600000" cy="2653860"/>
          </a:xfrm>
        </p:grpSpPr>
        <p:pic>
          <p:nvPicPr>
            <p:cNvPr id="73" name="Basket Back"/>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2038" y="3531260"/>
              <a:ext cx="3133962" cy="1406489"/>
            </a:xfrm>
            <a:prstGeom prst="rect">
              <a:avLst/>
            </a:prstGeom>
          </p:spPr>
        </p:pic>
        <p:pic>
          <p:nvPicPr>
            <p:cNvPr id="75" name="Basket Left Sid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32151" y="3531260"/>
              <a:ext cx="536917" cy="1750817"/>
            </a:xfrm>
            <a:prstGeom prst="rect">
              <a:avLst/>
            </a:prstGeom>
          </p:spPr>
        </p:pic>
        <p:pic>
          <p:nvPicPr>
            <p:cNvPr id="128" name="Characters"/>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93657" y="2669069"/>
              <a:ext cx="1921680" cy="1335167"/>
            </a:xfrm>
            <a:prstGeom prst="rect">
              <a:avLst/>
            </a:prstGeom>
          </p:spPr>
        </p:pic>
        <p:pic>
          <p:nvPicPr>
            <p:cNvPr id="67" name="Basket Front"/>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96000" y="3968662"/>
              <a:ext cx="3139798" cy="1324785"/>
            </a:xfrm>
            <a:prstGeom prst="rect">
              <a:avLst/>
            </a:prstGeom>
          </p:spPr>
        </p:pic>
        <p:pic>
          <p:nvPicPr>
            <p:cNvPr id="71" name="Basket Right Side"/>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53247" y="3531260"/>
              <a:ext cx="542753" cy="1791669"/>
            </a:xfrm>
            <a:prstGeom prst="rect">
              <a:avLst/>
            </a:prstGeom>
          </p:spPr>
        </p:pic>
      </p:grpSp>
      <p:grpSp>
        <p:nvGrpSpPr>
          <p:cNvPr id="130" name="Balloon 5"/>
          <p:cNvGrpSpPr/>
          <p:nvPr/>
        </p:nvGrpSpPr>
        <p:grpSpPr>
          <a:xfrm>
            <a:off x="5249240" y="287455"/>
            <a:ext cx="1079719" cy="3702802"/>
            <a:chOff x="5249019" y="286636"/>
            <a:chExt cx="1080000" cy="3703767"/>
          </a:xfrm>
        </p:grpSpPr>
        <p:sp>
          <p:nvSpPr>
            <p:cNvPr id="129" name="String 5"/>
            <p:cNvSpPr/>
            <p:nvPr/>
          </p:nvSpPr>
          <p:spPr>
            <a:xfrm>
              <a:off x="5752149" y="1657552"/>
              <a:ext cx="247199" cy="2332851"/>
            </a:xfrm>
            <a:custGeom>
              <a:avLst/>
              <a:gdLst>
                <a:gd name="connsiteX0" fmla="*/ 79978 w 247199"/>
                <a:gd name="connsiteY0" fmla="*/ 0 h 2332851"/>
                <a:gd name="connsiteX1" fmla="*/ 144600 w 247199"/>
                <a:gd name="connsiteY1" fmla="*/ 387731 h 2332851"/>
                <a:gd name="connsiteX2" fmla="*/ 21818 w 247199"/>
                <a:gd name="connsiteY2" fmla="*/ 772232 h 2332851"/>
                <a:gd name="connsiteX3" fmla="*/ 21818 w 247199"/>
                <a:gd name="connsiteY3" fmla="*/ 1185812 h 2332851"/>
                <a:gd name="connsiteX4" fmla="*/ 241533 w 247199"/>
                <a:gd name="connsiteY4" fmla="*/ 1886960 h 2332851"/>
                <a:gd name="connsiteX5" fmla="*/ 160756 w 247199"/>
                <a:gd name="connsiteY5" fmla="*/ 2332851 h 2332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199" h="2332851">
                  <a:moveTo>
                    <a:pt x="79978" y="0"/>
                  </a:moveTo>
                  <a:cubicBezTo>
                    <a:pt x="117135" y="129513"/>
                    <a:pt x="154293" y="259026"/>
                    <a:pt x="144600" y="387731"/>
                  </a:cubicBezTo>
                  <a:cubicBezTo>
                    <a:pt x="134907" y="516436"/>
                    <a:pt x="42282" y="639219"/>
                    <a:pt x="21818" y="772232"/>
                  </a:cubicBezTo>
                  <a:cubicBezTo>
                    <a:pt x="1354" y="905245"/>
                    <a:pt x="-14801" y="1000024"/>
                    <a:pt x="21818" y="1185812"/>
                  </a:cubicBezTo>
                  <a:cubicBezTo>
                    <a:pt x="58437" y="1371600"/>
                    <a:pt x="218377" y="1695787"/>
                    <a:pt x="241533" y="1886960"/>
                  </a:cubicBezTo>
                  <a:cubicBezTo>
                    <a:pt x="264689" y="2078133"/>
                    <a:pt x="212722" y="2205492"/>
                    <a:pt x="160756" y="2332851"/>
                  </a:cubicBezTo>
                </a:path>
              </a:pathLst>
            </a:cu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97" name="Balloon 5"/>
            <p:cNvSpPr/>
            <p:nvPr/>
          </p:nvSpPr>
          <p:spPr>
            <a:xfrm rot="21278860">
              <a:off x="5249019" y="286636"/>
              <a:ext cx="1080000" cy="1440000"/>
            </a:xfrm>
            <a:custGeom>
              <a:avLst/>
              <a:gdLst>
                <a:gd name="connsiteX0" fmla="*/ 408846 w 1082572"/>
                <a:gd name="connsiteY0" fmla="*/ 1592771 h 1605566"/>
                <a:gd name="connsiteX1" fmla="*/ 484548 w 1082572"/>
                <a:gd name="connsiteY1" fmla="*/ 1471249 h 1605566"/>
                <a:gd name="connsiteX2" fmla="*/ 438728 w 1082572"/>
                <a:gd name="connsiteY2" fmla="*/ 1397540 h 1605566"/>
                <a:gd name="connsiteX3" fmla="*/ 233536 w 1082572"/>
                <a:gd name="connsiteY3" fmla="*/ 1062857 h 1605566"/>
                <a:gd name="connsiteX4" fmla="*/ 80140 w 1082572"/>
                <a:gd name="connsiteY4" fmla="*/ 817822 h 1605566"/>
                <a:gd name="connsiteX5" fmla="*/ 20375 w 1082572"/>
                <a:gd name="connsiteY5" fmla="*/ 680363 h 1605566"/>
                <a:gd name="connsiteX6" fmla="*/ 454 w 1082572"/>
                <a:gd name="connsiteY6" fmla="*/ 544896 h 1605566"/>
                <a:gd name="connsiteX7" fmla="*/ 36313 w 1082572"/>
                <a:gd name="connsiteY7" fmla="*/ 343689 h 1605566"/>
                <a:gd name="connsiteX8" fmla="*/ 143889 w 1082572"/>
                <a:gd name="connsiteY8" fmla="*/ 176347 h 1605566"/>
                <a:gd name="connsiteX9" fmla="*/ 305254 w 1082572"/>
                <a:gd name="connsiteY9" fmla="*/ 56818 h 1605566"/>
                <a:gd name="connsiteX10" fmla="*/ 472595 w 1082572"/>
                <a:gd name="connsiteY10" fmla="*/ 7014 h 1605566"/>
                <a:gd name="connsiteX11" fmla="*/ 629975 w 1082572"/>
                <a:gd name="connsiteY11" fmla="*/ 5022 h 1605566"/>
                <a:gd name="connsiteX12" fmla="*/ 771419 w 1082572"/>
                <a:gd name="connsiteY12" fmla="*/ 50842 h 1605566"/>
                <a:gd name="connsiteX13" fmla="*/ 906885 w 1082572"/>
                <a:gd name="connsiteY13" fmla="*/ 138496 h 1605566"/>
                <a:gd name="connsiteX14" fmla="*/ 1010477 w 1082572"/>
                <a:gd name="connsiteY14" fmla="*/ 269979 h 1605566"/>
                <a:gd name="connsiteX15" fmla="*/ 1066258 w 1082572"/>
                <a:gd name="connsiteY15" fmla="*/ 407438 h 1605566"/>
                <a:gd name="connsiteX16" fmla="*/ 1082195 w 1082572"/>
                <a:gd name="connsiteY16" fmla="*/ 554857 h 1605566"/>
                <a:gd name="connsiteX17" fmla="*/ 1054305 w 1082572"/>
                <a:gd name="connsiteY17" fmla="*/ 710246 h 1605566"/>
                <a:gd name="connsiteX18" fmla="*/ 976611 w 1082572"/>
                <a:gd name="connsiteY18" fmla="*/ 873602 h 1605566"/>
                <a:gd name="connsiteX19" fmla="*/ 902901 w 1082572"/>
                <a:gd name="connsiteY19" fmla="*/ 979187 h 1605566"/>
                <a:gd name="connsiteX20" fmla="*/ 779387 w 1082572"/>
                <a:gd name="connsiteY20" fmla="*/ 1176410 h 1605566"/>
                <a:gd name="connsiteX21" fmla="*/ 677787 w 1082572"/>
                <a:gd name="connsiteY21" fmla="*/ 1343751 h 1605566"/>
                <a:gd name="connsiteX22" fmla="*/ 596109 w 1082572"/>
                <a:gd name="connsiteY22" fmla="*/ 1467265 h 1605566"/>
                <a:gd name="connsiteX23" fmla="*/ 677787 w 1082572"/>
                <a:gd name="connsiteY23" fmla="*/ 1600740 h 1605566"/>
                <a:gd name="connsiteX24" fmla="*/ 586148 w 1082572"/>
                <a:gd name="connsiteY24" fmla="*/ 1578826 h 1605566"/>
                <a:gd name="connsiteX25" fmla="*/ 534352 w 1082572"/>
                <a:gd name="connsiteY25" fmla="*/ 1604724 h 1605566"/>
                <a:gd name="connsiteX26" fmla="*/ 488532 w 1082572"/>
                <a:gd name="connsiteY26" fmla="*/ 1580818 h 1605566"/>
                <a:gd name="connsiteX27" fmla="*/ 408846 w 1082572"/>
                <a:gd name="connsiteY27" fmla="*/ 1592771 h 160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2572" h="1605566">
                  <a:moveTo>
                    <a:pt x="408846" y="1592771"/>
                  </a:moveTo>
                  <a:cubicBezTo>
                    <a:pt x="408182" y="1574510"/>
                    <a:pt x="479568" y="1503787"/>
                    <a:pt x="484548" y="1471249"/>
                  </a:cubicBezTo>
                  <a:cubicBezTo>
                    <a:pt x="489528" y="1438711"/>
                    <a:pt x="438728" y="1397540"/>
                    <a:pt x="438728" y="1397540"/>
                  </a:cubicBezTo>
                  <a:lnTo>
                    <a:pt x="233536" y="1062857"/>
                  </a:lnTo>
                  <a:cubicBezTo>
                    <a:pt x="173771" y="966237"/>
                    <a:pt x="115667" y="881571"/>
                    <a:pt x="80140" y="817822"/>
                  </a:cubicBezTo>
                  <a:cubicBezTo>
                    <a:pt x="44613" y="754073"/>
                    <a:pt x="33656" y="725851"/>
                    <a:pt x="20375" y="680363"/>
                  </a:cubicBezTo>
                  <a:cubicBezTo>
                    <a:pt x="7094" y="634875"/>
                    <a:pt x="-2202" y="601008"/>
                    <a:pt x="454" y="544896"/>
                  </a:cubicBezTo>
                  <a:cubicBezTo>
                    <a:pt x="3110" y="488784"/>
                    <a:pt x="12407" y="405114"/>
                    <a:pt x="36313" y="343689"/>
                  </a:cubicBezTo>
                  <a:cubicBezTo>
                    <a:pt x="60219" y="282264"/>
                    <a:pt x="99065" y="224159"/>
                    <a:pt x="143889" y="176347"/>
                  </a:cubicBezTo>
                  <a:cubicBezTo>
                    <a:pt x="188712" y="128535"/>
                    <a:pt x="250470" y="85040"/>
                    <a:pt x="305254" y="56818"/>
                  </a:cubicBezTo>
                  <a:cubicBezTo>
                    <a:pt x="360038" y="28596"/>
                    <a:pt x="418475" y="15647"/>
                    <a:pt x="472595" y="7014"/>
                  </a:cubicBezTo>
                  <a:cubicBezTo>
                    <a:pt x="526715" y="-1619"/>
                    <a:pt x="580171" y="-2283"/>
                    <a:pt x="629975" y="5022"/>
                  </a:cubicBezTo>
                  <a:cubicBezTo>
                    <a:pt x="679779" y="12327"/>
                    <a:pt x="725267" y="28596"/>
                    <a:pt x="771419" y="50842"/>
                  </a:cubicBezTo>
                  <a:cubicBezTo>
                    <a:pt x="817571" y="73088"/>
                    <a:pt x="867042" y="101973"/>
                    <a:pt x="906885" y="138496"/>
                  </a:cubicBezTo>
                  <a:cubicBezTo>
                    <a:pt x="946728" y="175019"/>
                    <a:pt x="983915" y="225155"/>
                    <a:pt x="1010477" y="269979"/>
                  </a:cubicBezTo>
                  <a:cubicBezTo>
                    <a:pt x="1037039" y="314803"/>
                    <a:pt x="1054305" y="359958"/>
                    <a:pt x="1066258" y="407438"/>
                  </a:cubicBezTo>
                  <a:cubicBezTo>
                    <a:pt x="1078211" y="454918"/>
                    <a:pt x="1084187" y="504389"/>
                    <a:pt x="1082195" y="554857"/>
                  </a:cubicBezTo>
                  <a:cubicBezTo>
                    <a:pt x="1080203" y="605325"/>
                    <a:pt x="1071902" y="657122"/>
                    <a:pt x="1054305" y="710246"/>
                  </a:cubicBezTo>
                  <a:cubicBezTo>
                    <a:pt x="1036708" y="763370"/>
                    <a:pt x="1001845" y="828779"/>
                    <a:pt x="976611" y="873602"/>
                  </a:cubicBezTo>
                  <a:cubicBezTo>
                    <a:pt x="951377" y="918425"/>
                    <a:pt x="935772" y="928719"/>
                    <a:pt x="902901" y="979187"/>
                  </a:cubicBezTo>
                  <a:cubicBezTo>
                    <a:pt x="870030" y="1029655"/>
                    <a:pt x="816906" y="1115649"/>
                    <a:pt x="779387" y="1176410"/>
                  </a:cubicBezTo>
                  <a:cubicBezTo>
                    <a:pt x="741868" y="1237171"/>
                    <a:pt x="708333" y="1295275"/>
                    <a:pt x="677787" y="1343751"/>
                  </a:cubicBezTo>
                  <a:cubicBezTo>
                    <a:pt x="647241" y="1392227"/>
                    <a:pt x="596109" y="1424434"/>
                    <a:pt x="596109" y="1467265"/>
                  </a:cubicBezTo>
                  <a:cubicBezTo>
                    <a:pt x="596109" y="1510096"/>
                    <a:pt x="679447" y="1582147"/>
                    <a:pt x="677787" y="1600740"/>
                  </a:cubicBezTo>
                  <a:cubicBezTo>
                    <a:pt x="676127" y="1619333"/>
                    <a:pt x="610054" y="1578162"/>
                    <a:pt x="586148" y="1578826"/>
                  </a:cubicBezTo>
                  <a:cubicBezTo>
                    <a:pt x="562242" y="1579490"/>
                    <a:pt x="550621" y="1604392"/>
                    <a:pt x="534352" y="1604724"/>
                  </a:cubicBezTo>
                  <a:cubicBezTo>
                    <a:pt x="518083" y="1605056"/>
                    <a:pt x="509118" y="1582146"/>
                    <a:pt x="488532" y="1580818"/>
                  </a:cubicBezTo>
                  <a:cubicBezTo>
                    <a:pt x="467946" y="1579490"/>
                    <a:pt x="409510" y="1611032"/>
                    <a:pt x="408846" y="1592771"/>
                  </a:cubicBezTo>
                  <a:close/>
                </a:path>
              </a:pathLst>
            </a:custGeom>
            <a:solidFill>
              <a:srgbClr val="7030A0"/>
            </a:solidFill>
            <a:ln>
              <a:noFill/>
            </a:ln>
            <a:scene3d>
              <a:camera prst="orthographicFront"/>
              <a:lightRig rig="threePt" dir="t"/>
            </a:scene3d>
            <a:sp3d>
              <a:bevelT w="3810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grpSp>
        <p:nvGrpSpPr>
          <p:cNvPr id="134" name="Balloon 7"/>
          <p:cNvGrpSpPr/>
          <p:nvPr/>
        </p:nvGrpSpPr>
        <p:grpSpPr>
          <a:xfrm>
            <a:off x="6941566" y="400803"/>
            <a:ext cx="1079719" cy="3585331"/>
            <a:chOff x="6941785" y="400013"/>
            <a:chExt cx="1080000" cy="3586265"/>
          </a:xfrm>
        </p:grpSpPr>
        <p:sp>
          <p:nvSpPr>
            <p:cNvPr id="133" name="String 7"/>
            <p:cNvSpPr/>
            <p:nvPr/>
          </p:nvSpPr>
          <p:spPr>
            <a:xfrm>
              <a:off x="6978094" y="1795089"/>
              <a:ext cx="501714" cy="2191189"/>
            </a:xfrm>
            <a:custGeom>
              <a:avLst/>
              <a:gdLst>
                <a:gd name="connsiteX0" fmla="*/ 446665 w 501714"/>
                <a:gd name="connsiteY0" fmla="*/ 0 h 2191189"/>
                <a:gd name="connsiteX1" fmla="*/ 497231 w 501714"/>
                <a:gd name="connsiteY1" fmla="*/ 463521 h 2191189"/>
                <a:gd name="connsiteX2" fmla="*/ 345534 w 501714"/>
                <a:gd name="connsiteY2" fmla="*/ 960752 h 2191189"/>
                <a:gd name="connsiteX3" fmla="*/ 349747 w 501714"/>
                <a:gd name="connsiteY3" fmla="*/ 1394776 h 2191189"/>
                <a:gd name="connsiteX4" fmla="*/ 223333 w 501714"/>
                <a:gd name="connsiteY4" fmla="*/ 1833014 h 2191189"/>
                <a:gd name="connsiteX5" fmla="*/ 0 w 501714"/>
                <a:gd name="connsiteY5" fmla="*/ 2191189 h 219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1714" h="2191189">
                  <a:moveTo>
                    <a:pt x="446665" y="0"/>
                  </a:moveTo>
                  <a:cubicBezTo>
                    <a:pt x="480375" y="151698"/>
                    <a:pt x="514086" y="303396"/>
                    <a:pt x="497231" y="463521"/>
                  </a:cubicBezTo>
                  <a:cubicBezTo>
                    <a:pt x="480376" y="623646"/>
                    <a:pt x="370115" y="805543"/>
                    <a:pt x="345534" y="960752"/>
                  </a:cubicBezTo>
                  <a:cubicBezTo>
                    <a:pt x="320953" y="1115961"/>
                    <a:pt x="370114" y="1249399"/>
                    <a:pt x="349747" y="1394776"/>
                  </a:cubicBezTo>
                  <a:cubicBezTo>
                    <a:pt x="329380" y="1540153"/>
                    <a:pt x="281624" y="1700279"/>
                    <a:pt x="223333" y="1833014"/>
                  </a:cubicBezTo>
                  <a:cubicBezTo>
                    <a:pt x="165042" y="1965750"/>
                    <a:pt x="82521" y="2078469"/>
                    <a:pt x="0" y="2191189"/>
                  </a:cubicBezTo>
                </a:path>
              </a:pathLst>
            </a:cu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02" name="Balloon 7"/>
            <p:cNvSpPr/>
            <p:nvPr/>
          </p:nvSpPr>
          <p:spPr>
            <a:xfrm rot="202149">
              <a:off x="6941785" y="400013"/>
              <a:ext cx="1080000" cy="1440000"/>
            </a:xfrm>
            <a:custGeom>
              <a:avLst/>
              <a:gdLst>
                <a:gd name="connsiteX0" fmla="*/ 408846 w 1082572"/>
                <a:gd name="connsiteY0" fmla="*/ 1592771 h 1605566"/>
                <a:gd name="connsiteX1" fmla="*/ 484548 w 1082572"/>
                <a:gd name="connsiteY1" fmla="*/ 1471249 h 1605566"/>
                <a:gd name="connsiteX2" fmla="*/ 438728 w 1082572"/>
                <a:gd name="connsiteY2" fmla="*/ 1397540 h 1605566"/>
                <a:gd name="connsiteX3" fmla="*/ 233536 w 1082572"/>
                <a:gd name="connsiteY3" fmla="*/ 1062857 h 1605566"/>
                <a:gd name="connsiteX4" fmla="*/ 80140 w 1082572"/>
                <a:gd name="connsiteY4" fmla="*/ 817822 h 1605566"/>
                <a:gd name="connsiteX5" fmla="*/ 20375 w 1082572"/>
                <a:gd name="connsiteY5" fmla="*/ 680363 h 1605566"/>
                <a:gd name="connsiteX6" fmla="*/ 454 w 1082572"/>
                <a:gd name="connsiteY6" fmla="*/ 544896 h 1605566"/>
                <a:gd name="connsiteX7" fmla="*/ 36313 w 1082572"/>
                <a:gd name="connsiteY7" fmla="*/ 343689 h 1605566"/>
                <a:gd name="connsiteX8" fmla="*/ 143889 w 1082572"/>
                <a:gd name="connsiteY8" fmla="*/ 176347 h 1605566"/>
                <a:gd name="connsiteX9" fmla="*/ 305254 w 1082572"/>
                <a:gd name="connsiteY9" fmla="*/ 56818 h 1605566"/>
                <a:gd name="connsiteX10" fmla="*/ 472595 w 1082572"/>
                <a:gd name="connsiteY10" fmla="*/ 7014 h 1605566"/>
                <a:gd name="connsiteX11" fmla="*/ 629975 w 1082572"/>
                <a:gd name="connsiteY11" fmla="*/ 5022 h 1605566"/>
                <a:gd name="connsiteX12" fmla="*/ 771419 w 1082572"/>
                <a:gd name="connsiteY12" fmla="*/ 50842 h 1605566"/>
                <a:gd name="connsiteX13" fmla="*/ 906885 w 1082572"/>
                <a:gd name="connsiteY13" fmla="*/ 138496 h 1605566"/>
                <a:gd name="connsiteX14" fmla="*/ 1010477 w 1082572"/>
                <a:gd name="connsiteY14" fmla="*/ 269979 h 1605566"/>
                <a:gd name="connsiteX15" fmla="*/ 1066258 w 1082572"/>
                <a:gd name="connsiteY15" fmla="*/ 407438 h 1605566"/>
                <a:gd name="connsiteX16" fmla="*/ 1082195 w 1082572"/>
                <a:gd name="connsiteY16" fmla="*/ 554857 h 1605566"/>
                <a:gd name="connsiteX17" fmla="*/ 1054305 w 1082572"/>
                <a:gd name="connsiteY17" fmla="*/ 710246 h 1605566"/>
                <a:gd name="connsiteX18" fmla="*/ 976611 w 1082572"/>
                <a:gd name="connsiteY18" fmla="*/ 873602 h 1605566"/>
                <a:gd name="connsiteX19" fmla="*/ 902901 w 1082572"/>
                <a:gd name="connsiteY19" fmla="*/ 979187 h 1605566"/>
                <a:gd name="connsiteX20" fmla="*/ 779387 w 1082572"/>
                <a:gd name="connsiteY20" fmla="*/ 1176410 h 1605566"/>
                <a:gd name="connsiteX21" fmla="*/ 677787 w 1082572"/>
                <a:gd name="connsiteY21" fmla="*/ 1343751 h 1605566"/>
                <a:gd name="connsiteX22" fmla="*/ 596109 w 1082572"/>
                <a:gd name="connsiteY22" fmla="*/ 1467265 h 1605566"/>
                <a:gd name="connsiteX23" fmla="*/ 677787 w 1082572"/>
                <a:gd name="connsiteY23" fmla="*/ 1600740 h 1605566"/>
                <a:gd name="connsiteX24" fmla="*/ 586148 w 1082572"/>
                <a:gd name="connsiteY24" fmla="*/ 1578826 h 1605566"/>
                <a:gd name="connsiteX25" fmla="*/ 534352 w 1082572"/>
                <a:gd name="connsiteY25" fmla="*/ 1604724 h 1605566"/>
                <a:gd name="connsiteX26" fmla="*/ 488532 w 1082572"/>
                <a:gd name="connsiteY26" fmla="*/ 1580818 h 1605566"/>
                <a:gd name="connsiteX27" fmla="*/ 408846 w 1082572"/>
                <a:gd name="connsiteY27" fmla="*/ 1592771 h 160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2572" h="1605566">
                  <a:moveTo>
                    <a:pt x="408846" y="1592771"/>
                  </a:moveTo>
                  <a:cubicBezTo>
                    <a:pt x="408182" y="1574510"/>
                    <a:pt x="479568" y="1503787"/>
                    <a:pt x="484548" y="1471249"/>
                  </a:cubicBezTo>
                  <a:cubicBezTo>
                    <a:pt x="489528" y="1438711"/>
                    <a:pt x="438728" y="1397540"/>
                    <a:pt x="438728" y="1397540"/>
                  </a:cubicBezTo>
                  <a:lnTo>
                    <a:pt x="233536" y="1062857"/>
                  </a:lnTo>
                  <a:cubicBezTo>
                    <a:pt x="173771" y="966237"/>
                    <a:pt x="115667" y="881571"/>
                    <a:pt x="80140" y="817822"/>
                  </a:cubicBezTo>
                  <a:cubicBezTo>
                    <a:pt x="44613" y="754073"/>
                    <a:pt x="33656" y="725851"/>
                    <a:pt x="20375" y="680363"/>
                  </a:cubicBezTo>
                  <a:cubicBezTo>
                    <a:pt x="7094" y="634875"/>
                    <a:pt x="-2202" y="601008"/>
                    <a:pt x="454" y="544896"/>
                  </a:cubicBezTo>
                  <a:cubicBezTo>
                    <a:pt x="3110" y="488784"/>
                    <a:pt x="12407" y="405114"/>
                    <a:pt x="36313" y="343689"/>
                  </a:cubicBezTo>
                  <a:cubicBezTo>
                    <a:pt x="60219" y="282264"/>
                    <a:pt x="99065" y="224159"/>
                    <a:pt x="143889" y="176347"/>
                  </a:cubicBezTo>
                  <a:cubicBezTo>
                    <a:pt x="188712" y="128535"/>
                    <a:pt x="250470" y="85040"/>
                    <a:pt x="305254" y="56818"/>
                  </a:cubicBezTo>
                  <a:cubicBezTo>
                    <a:pt x="360038" y="28596"/>
                    <a:pt x="418475" y="15647"/>
                    <a:pt x="472595" y="7014"/>
                  </a:cubicBezTo>
                  <a:cubicBezTo>
                    <a:pt x="526715" y="-1619"/>
                    <a:pt x="580171" y="-2283"/>
                    <a:pt x="629975" y="5022"/>
                  </a:cubicBezTo>
                  <a:cubicBezTo>
                    <a:pt x="679779" y="12327"/>
                    <a:pt x="725267" y="28596"/>
                    <a:pt x="771419" y="50842"/>
                  </a:cubicBezTo>
                  <a:cubicBezTo>
                    <a:pt x="817571" y="73088"/>
                    <a:pt x="867042" y="101973"/>
                    <a:pt x="906885" y="138496"/>
                  </a:cubicBezTo>
                  <a:cubicBezTo>
                    <a:pt x="946728" y="175019"/>
                    <a:pt x="983915" y="225155"/>
                    <a:pt x="1010477" y="269979"/>
                  </a:cubicBezTo>
                  <a:cubicBezTo>
                    <a:pt x="1037039" y="314803"/>
                    <a:pt x="1054305" y="359958"/>
                    <a:pt x="1066258" y="407438"/>
                  </a:cubicBezTo>
                  <a:cubicBezTo>
                    <a:pt x="1078211" y="454918"/>
                    <a:pt x="1084187" y="504389"/>
                    <a:pt x="1082195" y="554857"/>
                  </a:cubicBezTo>
                  <a:cubicBezTo>
                    <a:pt x="1080203" y="605325"/>
                    <a:pt x="1071902" y="657122"/>
                    <a:pt x="1054305" y="710246"/>
                  </a:cubicBezTo>
                  <a:cubicBezTo>
                    <a:pt x="1036708" y="763370"/>
                    <a:pt x="1001845" y="828779"/>
                    <a:pt x="976611" y="873602"/>
                  </a:cubicBezTo>
                  <a:cubicBezTo>
                    <a:pt x="951377" y="918425"/>
                    <a:pt x="935772" y="928719"/>
                    <a:pt x="902901" y="979187"/>
                  </a:cubicBezTo>
                  <a:cubicBezTo>
                    <a:pt x="870030" y="1029655"/>
                    <a:pt x="816906" y="1115649"/>
                    <a:pt x="779387" y="1176410"/>
                  </a:cubicBezTo>
                  <a:cubicBezTo>
                    <a:pt x="741868" y="1237171"/>
                    <a:pt x="708333" y="1295275"/>
                    <a:pt x="677787" y="1343751"/>
                  </a:cubicBezTo>
                  <a:cubicBezTo>
                    <a:pt x="647241" y="1392227"/>
                    <a:pt x="596109" y="1424434"/>
                    <a:pt x="596109" y="1467265"/>
                  </a:cubicBezTo>
                  <a:cubicBezTo>
                    <a:pt x="596109" y="1510096"/>
                    <a:pt x="679447" y="1582147"/>
                    <a:pt x="677787" y="1600740"/>
                  </a:cubicBezTo>
                  <a:cubicBezTo>
                    <a:pt x="676127" y="1619333"/>
                    <a:pt x="610054" y="1578162"/>
                    <a:pt x="586148" y="1578826"/>
                  </a:cubicBezTo>
                  <a:cubicBezTo>
                    <a:pt x="562242" y="1579490"/>
                    <a:pt x="550621" y="1604392"/>
                    <a:pt x="534352" y="1604724"/>
                  </a:cubicBezTo>
                  <a:cubicBezTo>
                    <a:pt x="518083" y="1605056"/>
                    <a:pt x="509118" y="1582146"/>
                    <a:pt x="488532" y="1580818"/>
                  </a:cubicBezTo>
                  <a:cubicBezTo>
                    <a:pt x="467946" y="1579490"/>
                    <a:pt x="409510" y="1611032"/>
                    <a:pt x="408846" y="1592771"/>
                  </a:cubicBezTo>
                  <a:close/>
                </a:path>
              </a:pathLst>
            </a:custGeom>
            <a:solidFill>
              <a:srgbClr val="FF0C0C"/>
            </a:solidFill>
            <a:ln>
              <a:noFill/>
            </a:ln>
            <a:scene3d>
              <a:camera prst="orthographicFront"/>
              <a:lightRig rig="threePt" dir="t"/>
            </a:scene3d>
            <a:sp3d>
              <a:bevelT w="3810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grpSp>
        <p:nvGrpSpPr>
          <p:cNvPr id="127" name="Balloon 4"/>
          <p:cNvGrpSpPr/>
          <p:nvPr/>
        </p:nvGrpSpPr>
        <p:grpSpPr>
          <a:xfrm>
            <a:off x="4463281" y="688250"/>
            <a:ext cx="1079719" cy="3301359"/>
            <a:chOff x="4462855" y="687535"/>
            <a:chExt cx="1080000" cy="3302219"/>
          </a:xfrm>
        </p:grpSpPr>
        <p:sp>
          <p:nvSpPr>
            <p:cNvPr id="126" name="String 4"/>
            <p:cNvSpPr/>
            <p:nvPr/>
          </p:nvSpPr>
          <p:spPr>
            <a:xfrm>
              <a:off x="4821370" y="2078892"/>
              <a:ext cx="231783" cy="1910862"/>
            </a:xfrm>
            <a:custGeom>
              <a:avLst/>
              <a:gdLst>
                <a:gd name="connsiteX0" fmla="*/ 168753 w 231783"/>
                <a:gd name="connsiteY0" fmla="*/ 0 h 1910862"/>
                <a:gd name="connsiteX1" fmla="*/ 227368 w 231783"/>
                <a:gd name="connsiteY1" fmla="*/ 484554 h 1910862"/>
                <a:gd name="connsiteX2" fmla="*/ 63245 w 231783"/>
                <a:gd name="connsiteY2" fmla="*/ 1039446 h 1910862"/>
                <a:gd name="connsiteX3" fmla="*/ 722 w 231783"/>
                <a:gd name="connsiteY3" fmla="*/ 1340339 h 1910862"/>
                <a:gd name="connsiteX4" fmla="*/ 98415 w 231783"/>
                <a:gd name="connsiteY4" fmla="*/ 1910862 h 191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783" h="1910862">
                  <a:moveTo>
                    <a:pt x="168753" y="0"/>
                  </a:moveTo>
                  <a:cubicBezTo>
                    <a:pt x="206853" y="155656"/>
                    <a:pt x="244953" y="311313"/>
                    <a:pt x="227368" y="484554"/>
                  </a:cubicBezTo>
                  <a:cubicBezTo>
                    <a:pt x="209783" y="657795"/>
                    <a:pt x="101019" y="896815"/>
                    <a:pt x="63245" y="1039446"/>
                  </a:cubicBezTo>
                  <a:cubicBezTo>
                    <a:pt x="25471" y="1182077"/>
                    <a:pt x="-5140" y="1195103"/>
                    <a:pt x="722" y="1340339"/>
                  </a:cubicBezTo>
                  <a:cubicBezTo>
                    <a:pt x="6584" y="1485575"/>
                    <a:pt x="52499" y="1698218"/>
                    <a:pt x="98415" y="1910862"/>
                  </a:cubicBezTo>
                </a:path>
              </a:pathLst>
            </a:cu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96" name="Balloon 4"/>
            <p:cNvSpPr/>
            <p:nvPr/>
          </p:nvSpPr>
          <p:spPr>
            <a:xfrm>
              <a:off x="4462855" y="687535"/>
              <a:ext cx="1080000" cy="1440000"/>
            </a:xfrm>
            <a:custGeom>
              <a:avLst/>
              <a:gdLst>
                <a:gd name="connsiteX0" fmla="*/ 408846 w 1082572"/>
                <a:gd name="connsiteY0" fmla="*/ 1592771 h 1605566"/>
                <a:gd name="connsiteX1" fmla="*/ 484548 w 1082572"/>
                <a:gd name="connsiteY1" fmla="*/ 1471249 h 1605566"/>
                <a:gd name="connsiteX2" fmla="*/ 438728 w 1082572"/>
                <a:gd name="connsiteY2" fmla="*/ 1397540 h 1605566"/>
                <a:gd name="connsiteX3" fmla="*/ 233536 w 1082572"/>
                <a:gd name="connsiteY3" fmla="*/ 1062857 h 1605566"/>
                <a:gd name="connsiteX4" fmla="*/ 80140 w 1082572"/>
                <a:gd name="connsiteY4" fmla="*/ 817822 h 1605566"/>
                <a:gd name="connsiteX5" fmla="*/ 20375 w 1082572"/>
                <a:gd name="connsiteY5" fmla="*/ 680363 h 1605566"/>
                <a:gd name="connsiteX6" fmla="*/ 454 w 1082572"/>
                <a:gd name="connsiteY6" fmla="*/ 544896 h 1605566"/>
                <a:gd name="connsiteX7" fmla="*/ 36313 w 1082572"/>
                <a:gd name="connsiteY7" fmla="*/ 343689 h 1605566"/>
                <a:gd name="connsiteX8" fmla="*/ 143889 w 1082572"/>
                <a:gd name="connsiteY8" fmla="*/ 176347 h 1605566"/>
                <a:gd name="connsiteX9" fmla="*/ 305254 w 1082572"/>
                <a:gd name="connsiteY9" fmla="*/ 56818 h 1605566"/>
                <a:gd name="connsiteX10" fmla="*/ 472595 w 1082572"/>
                <a:gd name="connsiteY10" fmla="*/ 7014 h 1605566"/>
                <a:gd name="connsiteX11" fmla="*/ 629975 w 1082572"/>
                <a:gd name="connsiteY11" fmla="*/ 5022 h 1605566"/>
                <a:gd name="connsiteX12" fmla="*/ 771419 w 1082572"/>
                <a:gd name="connsiteY12" fmla="*/ 50842 h 1605566"/>
                <a:gd name="connsiteX13" fmla="*/ 906885 w 1082572"/>
                <a:gd name="connsiteY13" fmla="*/ 138496 h 1605566"/>
                <a:gd name="connsiteX14" fmla="*/ 1010477 w 1082572"/>
                <a:gd name="connsiteY14" fmla="*/ 269979 h 1605566"/>
                <a:gd name="connsiteX15" fmla="*/ 1066258 w 1082572"/>
                <a:gd name="connsiteY15" fmla="*/ 407438 h 1605566"/>
                <a:gd name="connsiteX16" fmla="*/ 1082195 w 1082572"/>
                <a:gd name="connsiteY16" fmla="*/ 554857 h 1605566"/>
                <a:gd name="connsiteX17" fmla="*/ 1054305 w 1082572"/>
                <a:gd name="connsiteY17" fmla="*/ 710246 h 1605566"/>
                <a:gd name="connsiteX18" fmla="*/ 976611 w 1082572"/>
                <a:gd name="connsiteY18" fmla="*/ 873602 h 1605566"/>
                <a:gd name="connsiteX19" fmla="*/ 902901 w 1082572"/>
                <a:gd name="connsiteY19" fmla="*/ 979187 h 1605566"/>
                <a:gd name="connsiteX20" fmla="*/ 779387 w 1082572"/>
                <a:gd name="connsiteY20" fmla="*/ 1176410 h 1605566"/>
                <a:gd name="connsiteX21" fmla="*/ 677787 w 1082572"/>
                <a:gd name="connsiteY21" fmla="*/ 1343751 h 1605566"/>
                <a:gd name="connsiteX22" fmla="*/ 596109 w 1082572"/>
                <a:gd name="connsiteY22" fmla="*/ 1467265 h 1605566"/>
                <a:gd name="connsiteX23" fmla="*/ 677787 w 1082572"/>
                <a:gd name="connsiteY23" fmla="*/ 1600740 h 1605566"/>
                <a:gd name="connsiteX24" fmla="*/ 586148 w 1082572"/>
                <a:gd name="connsiteY24" fmla="*/ 1578826 h 1605566"/>
                <a:gd name="connsiteX25" fmla="*/ 534352 w 1082572"/>
                <a:gd name="connsiteY25" fmla="*/ 1604724 h 1605566"/>
                <a:gd name="connsiteX26" fmla="*/ 488532 w 1082572"/>
                <a:gd name="connsiteY26" fmla="*/ 1580818 h 1605566"/>
                <a:gd name="connsiteX27" fmla="*/ 408846 w 1082572"/>
                <a:gd name="connsiteY27" fmla="*/ 1592771 h 160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2572" h="1605566">
                  <a:moveTo>
                    <a:pt x="408846" y="1592771"/>
                  </a:moveTo>
                  <a:cubicBezTo>
                    <a:pt x="408182" y="1574510"/>
                    <a:pt x="479568" y="1503787"/>
                    <a:pt x="484548" y="1471249"/>
                  </a:cubicBezTo>
                  <a:cubicBezTo>
                    <a:pt x="489528" y="1438711"/>
                    <a:pt x="438728" y="1397540"/>
                    <a:pt x="438728" y="1397540"/>
                  </a:cubicBezTo>
                  <a:lnTo>
                    <a:pt x="233536" y="1062857"/>
                  </a:lnTo>
                  <a:cubicBezTo>
                    <a:pt x="173771" y="966237"/>
                    <a:pt x="115667" y="881571"/>
                    <a:pt x="80140" y="817822"/>
                  </a:cubicBezTo>
                  <a:cubicBezTo>
                    <a:pt x="44613" y="754073"/>
                    <a:pt x="33656" y="725851"/>
                    <a:pt x="20375" y="680363"/>
                  </a:cubicBezTo>
                  <a:cubicBezTo>
                    <a:pt x="7094" y="634875"/>
                    <a:pt x="-2202" y="601008"/>
                    <a:pt x="454" y="544896"/>
                  </a:cubicBezTo>
                  <a:cubicBezTo>
                    <a:pt x="3110" y="488784"/>
                    <a:pt x="12407" y="405114"/>
                    <a:pt x="36313" y="343689"/>
                  </a:cubicBezTo>
                  <a:cubicBezTo>
                    <a:pt x="60219" y="282264"/>
                    <a:pt x="99065" y="224159"/>
                    <a:pt x="143889" y="176347"/>
                  </a:cubicBezTo>
                  <a:cubicBezTo>
                    <a:pt x="188712" y="128535"/>
                    <a:pt x="250470" y="85040"/>
                    <a:pt x="305254" y="56818"/>
                  </a:cubicBezTo>
                  <a:cubicBezTo>
                    <a:pt x="360038" y="28596"/>
                    <a:pt x="418475" y="15647"/>
                    <a:pt x="472595" y="7014"/>
                  </a:cubicBezTo>
                  <a:cubicBezTo>
                    <a:pt x="526715" y="-1619"/>
                    <a:pt x="580171" y="-2283"/>
                    <a:pt x="629975" y="5022"/>
                  </a:cubicBezTo>
                  <a:cubicBezTo>
                    <a:pt x="679779" y="12327"/>
                    <a:pt x="725267" y="28596"/>
                    <a:pt x="771419" y="50842"/>
                  </a:cubicBezTo>
                  <a:cubicBezTo>
                    <a:pt x="817571" y="73088"/>
                    <a:pt x="867042" y="101973"/>
                    <a:pt x="906885" y="138496"/>
                  </a:cubicBezTo>
                  <a:cubicBezTo>
                    <a:pt x="946728" y="175019"/>
                    <a:pt x="983915" y="225155"/>
                    <a:pt x="1010477" y="269979"/>
                  </a:cubicBezTo>
                  <a:cubicBezTo>
                    <a:pt x="1037039" y="314803"/>
                    <a:pt x="1054305" y="359958"/>
                    <a:pt x="1066258" y="407438"/>
                  </a:cubicBezTo>
                  <a:cubicBezTo>
                    <a:pt x="1078211" y="454918"/>
                    <a:pt x="1084187" y="504389"/>
                    <a:pt x="1082195" y="554857"/>
                  </a:cubicBezTo>
                  <a:cubicBezTo>
                    <a:pt x="1080203" y="605325"/>
                    <a:pt x="1071902" y="657122"/>
                    <a:pt x="1054305" y="710246"/>
                  </a:cubicBezTo>
                  <a:cubicBezTo>
                    <a:pt x="1036708" y="763370"/>
                    <a:pt x="1001845" y="828779"/>
                    <a:pt x="976611" y="873602"/>
                  </a:cubicBezTo>
                  <a:cubicBezTo>
                    <a:pt x="951377" y="918425"/>
                    <a:pt x="935772" y="928719"/>
                    <a:pt x="902901" y="979187"/>
                  </a:cubicBezTo>
                  <a:cubicBezTo>
                    <a:pt x="870030" y="1029655"/>
                    <a:pt x="816906" y="1115649"/>
                    <a:pt x="779387" y="1176410"/>
                  </a:cubicBezTo>
                  <a:cubicBezTo>
                    <a:pt x="741868" y="1237171"/>
                    <a:pt x="708333" y="1295275"/>
                    <a:pt x="677787" y="1343751"/>
                  </a:cubicBezTo>
                  <a:cubicBezTo>
                    <a:pt x="647241" y="1392227"/>
                    <a:pt x="596109" y="1424434"/>
                    <a:pt x="596109" y="1467265"/>
                  </a:cubicBezTo>
                  <a:cubicBezTo>
                    <a:pt x="596109" y="1510096"/>
                    <a:pt x="679447" y="1582147"/>
                    <a:pt x="677787" y="1600740"/>
                  </a:cubicBezTo>
                  <a:cubicBezTo>
                    <a:pt x="676127" y="1619333"/>
                    <a:pt x="610054" y="1578162"/>
                    <a:pt x="586148" y="1578826"/>
                  </a:cubicBezTo>
                  <a:cubicBezTo>
                    <a:pt x="562242" y="1579490"/>
                    <a:pt x="550621" y="1604392"/>
                    <a:pt x="534352" y="1604724"/>
                  </a:cubicBezTo>
                  <a:cubicBezTo>
                    <a:pt x="518083" y="1605056"/>
                    <a:pt x="509118" y="1582146"/>
                    <a:pt x="488532" y="1580818"/>
                  </a:cubicBezTo>
                  <a:cubicBezTo>
                    <a:pt x="467946" y="1579490"/>
                    <a:pt x="409510" y="1611032"/>
                    <a:pt x="408846" y="1592771"/>
                  </a:cubicBezTo>
                  <a:close/>
                </a:path>
              </a:pathLst>
            </a:custGeom>
            <a:solidFill>
              <a:srgbClr val="FFC000"/>
            </a:solidFill>
            <a:ln>
              <a:noFill/>
            </a:ln>
            <a:scene3d>
              <a:camera prst="orthographicFront"/>
              <a:lightRig rig="threePt" dir="t"/>
            </a:scene3d>
            <a:sp3d>
              <a:bevelT w="3810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grpSp>
        <p:nvGrpSpPr>
          <p:cNvPr id="141" name="Balloon 10"/>
          <p:cNvGrpSpPr/>
          <p:nvPr/>
        </p:nvGrpSpPr>
        <p:grpSpPr>
          <a:xfrm>
            <a:off x="7391439" y="1234442"/>
            <a:ext cx="2797035" cy="2729321"/>
            <a:chOff x="7391775" y="1233869"/>
            <a:chExt cx="2797764" cy="2730032"/>
          </a:xfrm>
        </p:grpSpPr>
        <p:sp>
          <p:nvSpPr>
            <p:cNvPr id="138" name="String 10"/>
            <p:cNvSpPr/>
            <p:nvPr/>
          </p:nvSpPr>
          <p:spPr>
            <a:xfrm>
              <a:off x="7391775" y="2171137"/>
              <a:ext cx="1554030" cy="1792764"/>
            </a:xfrm>
            <a:custGeom>
              <a:avLst/>
              <a:gdLst>
                <a:gd name="connsiteX0" fmla="*/ 1554030 w 1554030"/>
                <a:gd name="connsiteY0" fmla="*/ 0 h 1792764"/>
                <a:gd name="connsiteX1" fmla="*/ 1355835 w 1554030"/>
                <a:gd name="connsiteY1" fmla="*/ 247744 h 1792764"/>
                <a:gd name="connsiteX2" fmla="*/ 1216197 w 1554030"/>
                <a:gd name="connsiteY2" fmla="*/ 707196 h 1792764"/>
                <a:gd name="connsiteX3" fmla="*/ 864852 w 1554030"/>
                <a:gd name="connsiteY3" fmla="*/ 1067551 h 1792764"/>
                <a:gd name="connsiteX4" fmla="*/ 166664 w 1554030"/>
                <a:gd name="connsiteY4" fmla="*/ 1409888 h 1792764"/>
                <a:gd name="connsiteX5" fmla="*/ 0 w 1554030"/>
                <a:gd name="connsiteY5" fmla="*/ 1792764 h 179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030" h="1792764">
                  <a:moveTo>
                    <a:pt x="1554030" y="0"/>
                  </a:moveTo>
                  <a:cubicBezTo>
                    <a:pt x="1483085" y="64939"/>
                    <a:pt x="1412140" y="129878"/>
                    <a:pt x="1355835" y="247744"/>
                  </a:cubicBezTo>
                  <a:cubicBezTo>
                    <a:pt x="1299529" y="365610"/>
                    <a:pt x="1298027" y="570562"/>
                    <a:pt x="1216197" y="707196"/>
                  </a:cubicBezTo>
                  <a:cubicBezTo>
                    <a:pt x="1134367" y="843830"/>
                    <a:pt x="1039774" y="950436"/>
                    <a:pt x="864852" y="1067551"/>
                  </a:cubicBezTo>
                  <a:cubicBezTo>
                    <a:pt x="689930" y="1184666"/>
                    <a:pt x="310806" y="1289019"/>
                    <a:pt x="166664" y="1409888"/>
                  </a:cubicBezTo>
                  <a:cubicBezTo>
                    <a:pt x="22522" y="1530757"/>
                    <a:pt x="11261" y="1661760"/>
                    <a:pt x="0" y="1792764"/>
                  </a:cubicBezTo>
                </a:path>
              </a:pathLst>
            </a:cu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05" name="Balloon 10"/>
            <p:cNvSpPr/>
            <p:nvPr/>
          </p:nvSpPr>
          <p:spPr>
            <a:xfrm rot="3114771">
              <a:off x="8929539" y="1053869"/>
              <a:ext cx="1080000" cy="1440000"/>
            </a:xfrm>
            <a:custGeom>
              <a:avLst/>
              <a:gdLst>
                <a:gd name="connsiteX0" fmla="*/ 408846 w 1082572"/>
                <a:gd name="connsiteY0" fmla="*/ 1592771 h 1605566"/>
                <a:gd name="connsiteX1" fmla="*/ 484548 w 1082572"/>
                <a:gd name="connsiteY1" fmla="*/ 1471249 h 1605566"/>
                <a:gd name="connsiteX2" fmla="*/ 438728 w 1082572"/>
                <a:gd name="connsiteY2" fmla="*/ 1397540 h 1605566"/>
                <a:gd name="connsiteX3" fmla="*/ 233536 w 1082572"/>
                <a:gd name="connsiteY3" fmla="*/ 1062857 h 1605566"/>
                <a:gd name="connsiteX4" fmla="*/ 80140 w 1082572"/>
                <a:gd name="connsiteY4" fmla="*/ 817822 h 1605566"/>
                <a:gd name="connsiteX5" fmla="*/ 20375 w 1082572"/>
                <a:gd name="connsiteY5" fmla="*/ 680363 h 1605566"/>
                <a:gd name="connsiteX6" fmla="*/ 454 w 1082572"/>
                <a:gd name="connsiteY6" fmla="*/ 544896 h 1605566"/>
                <a:gd name="connsiteX7" fmla="*/ 36313 w 1082572"/>
                <a:gd name="connsiteY7" fmla="*/ 343689 h 1605566"/>
                <a:gd name="connsiteX8" fmla="*/ 143889 w 1082572"/>
                <a:gd name="connsiteY8" fmla="*/ 176347 h 1605566"/>
                <a:gd name="connsiteX9" fmla="*/ 305254 w 1082572"/>
                <a:gd name="connsiteY9" fmla="*/ 56818 h 1605566"/>
                <a:gd name="connsiteX10" fmla="*/ 472595 w 1082572"/>
                <a:gd name="connsiteY10" fmla="*/ 7014 h 1605566"/>
                <a:gd name="connsiteX11" fmla="*/ 629975 w 1082572"/>
                <a:gd name="connsiteY11" fmla="*/ 5022 h 1605566"/>
                <a:gd name="connsiteX12" fmla="*/ 771419 w 1082572"/>
                <a:gd name="connsiteY12" fmla="*/ 50842 h 1605566"/>
                <a:gd name="connsiteX13" fmla="*/ 906885 w 1082572"/>
                <a:gd name="connsiteY13" fmla="*/ 138496 h 1605566"/>
                <a:gd name="connsiteX14" fmla="*/ 1010477 w 1082572"/>
                <a:gd name="connsiteY14" fmla="*/ 269979 h 1605566"/>
                <a:gd name="connsiteX15" fmla="*/ 1066258 w 1082572"/>
                <a:gd name="connsiteY15" fmla="*/ 407438 h 1605566"/>
                <a:gd name="connsiteX16" fmla="*/ 1082195 w 1082572"/>
                <a:gd name="connsiteY16" fmla="*/ 554857 h 1605566"/>
                <a:gd name="connsiteX17" fmla="*/ 1054305 w 1082572"/>
                <a:gd name="connsiteY17" fmla="*/ 710246 h 1605566"/>
                <a:gd name="connsiteX18" fmla="*/ 976611 w 1082572"/>
                <a:gd name="connsiteY18" fmla="*/ 873602 h 1605566"/>
                <a:gd name="connsiteX19" fmla="*/ 902901 w 1082572"/>
                <a:gd name="connsiteY19" fmla="*/ 979187 h 1605566"/>
                <a:gd name="connsiteX20" fmla="*/ 779387 w 1082572"/>
                <a:gd name="connsiteY20" fmla="*/ 1176410 h 1605566"/>
                <a:gd name="connsiteX21" fmla="*/ 677787 w 1082572"/>
                <a:gd name="connsiteY21" fmla="*/ 1343751 h 1605566"/>
                <a:gd name="connsiteX22" fmla="*/ 596109 w 1082572"/>
                <a:gd name="connsiteY22" fmla="*/ 1467265 h 1605566"/>
                <a:gd name="connsiteX23" fmla="*/ 677787 w 1082572"/>
                <a:gd name="connsiteY23" fmla="*/ 1600740 h 1605566"/>
                <a:gd name="connsiteX24" fmla="*/ 586148 w 1082572"/>
                <a:gd name="connsiteY24" fmla="*/ 1578826 h 1605566"/>
                <a:gd name="connsiteX25" fmla="*/ 534352 w 1082572"/>
                <a:gd name="connsiteY25" fmla="*/ 1604724 h 1605566"/>
                <a:gd name="connsiteX26" fmla="*/ 488532 w 1082572"/>
                <a:gd name="connsiteY26" fmla="*/ 1580818 h 1605566"/>
                <a:gd name="connsiteX27" fmla="*/ 408846 w 1082572"/>
                <a:gd name="connsiteY27" fmla="*/ 1592771 h 160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2572" h="1605566">
                  <a:moveTo>
                    <a:pt x="408846" y="1592771"/>
                  </a:moveTo>
                  <a:cubicBezTo>
                    <a:pt x="408182" y="1574510"/>
                    <a:pt x="479568" y="1503787"/>
                    <a:pt x="484548" y="1471249"/>
                  </a:cubicBezTo>
                  <a:cubicBezTo>
                    <a:pt x="489528" y="1438711"/>
                    <a:pt x="438728" y="1397540"/>
                    <a:pt x="438728" y="1397540"/>
                  </a:cubicBezTo>
                  <a:lnTo>
                    <a:pt x="233536" y="1062857"/>
                  </a:lnTo>
                  <a:cubicBezTo>
                    <a:pt x="173771" y="966237"/>
                    <a:pt x="115667" y="881571"/>
                    <a:pt x="80140" y="817822"/>
                  </a:cubicBezTo>
                  <a:cubicBezTo>
                    <a:pt x="44613" y="754073"/>
                    <a:pt x="33656" y="725851"/>
                    <a:pt x="20375" y="680363"/>
                  </a:cubicBezTo>
                  <a:cubicBezTo>
                    <a:pt x="7094" y="634875"/>
                    <a:pt x="-2202" y="601008"/>
                    <a:pt x="454" y="544896"/>
                  </a:cubicBezTo>
                  <a:cubicBezTo>
                    <a:pt x="3110" y="488784"/>
                    <a:pt x="12407" y="405114"/>
                    <a:pt x="36313" y="343689"/>
                  </a:cubicBezTo>
                  <a:cubicBezTo>
                    <a:pt x="60219" y="282264"/>
                    <a:pt x="99065" y="224159"/>
                    <a:pt x="143889" y="176347"/>
                  </a:cubicBezTo>
                  <a:cubicBezTo>
                    <a:pt x="188712" y="128535"/>
                    <a:pt x="250470" y="85040"/>
                    <a:pt x="305254" y="56818"/>
                  </a:cubicBezTo>
                  <a:cubicBezTo>
                    <a:pt x="360038" y="28596"/>
                    <a:pt x="418475" y="15647"/>
                    <a:pt x="472595" y="7014"/>
                  </a:cubicBezTo>
                  <a:cubicBezTo>
                    <a:pt x="526715" y="-1619"/>
                    <a:pt x="580171" y="-2283"/>
                    <a:pt x="629975" y="5022"/>
                  </a:cubicBezTo>
                  <a:cubicBezTo>
                    <a:pt x="679779" y="12327"/>
                    <a:pt x="725267" y="28596"/>
                    <a:pt x="771419" y="50842"/>
                  </a:cubicBezTo>
                  <a:cubicBezTo>
                    <a:pt x="817571" y="73088"/>
                    <a:pt x="867042" y="101973"/>
                    <a:pt x="906885" y="138496"/>
                  </a:cubicBezTo>
                  <a:cubicBezTo>
                    <a:pt x="946728" y="175019"/>
                    <a:pt x="983915" y="225155"/>
                    <a:pt x="1010477" y="269979"/>
                  </a:cubicBezTo>
                  <a:cubicBezTo>
                    <a:pt x="1037039" y="314803"/>
                    <a:pt x="1054305" y="359958"/>
                    <a:pt x="1066258" y="407438"/>
                  </a:cubicBezTo>
                  <a:cubicBezTo>
                    <a:pt x="1078211" y="454918"/>
                    <a:pt x="1084187" y="504389"/>
                    <a:pt x="1082195" y="554857"/>
                  </a:cubicBezTo>
                  <a:cubicBezTo>
                    <a:pt x="1080203" y="605325"/>
                    <a:pt x="1071902" y="657122"/>
                    <a:pt x="1054305" y="710246"/>
                  </a:cubicBezTo>
                  <a:cubicBezTo>
                    <a:pt x="1036708" y="763370"/>
                    <a:pt x="1001845" y="828779"/>
                    <a:pt x="976611" y="873602"/>
                  </a:cubicBezTo>
                  <a:cubicBezTo>
                    <a:pt x="951377" y="918425"/>
                    <a:pt x="935772" y="928719"/>
                    <a:pt x="902901" y="979187"/>
                  </a:cubicBezTo>
                  <a:cubicBezTo>
                    <a:pt x="870030" y="1029655"/>
                    <a:pt x="816906" y="1115649"/>
                    <a:pt x="779387" y="1176410"/>
                  </a:cubicBezTo>
                  <a:cubicBezTo>
                    <a:pt x="741868" y="1237171"/>
                    <a:pt x="708333" y="1295275"/>
                    <a:pt x="677787" y="1343751"/>
                  </a:cubicBezTo>
                  <a:cubicBezTo>
                    <a:pt x="647241" y="1392227"/>
                    <a:pt x="596109" y="1424434"/>
                    <a:pt x="596109" y="1467265"/>
                  </a:cubicBezTo>
                  <a:cubicBezTo>
                    <a:pt x="596109" y="1510096"/>
                    <a:pt x="679447" y="1582147"/>
                    <a:pt x="677787" y="1600740"/>
                  </a:cubicBezTo>
                  <a:cubicBezTo>
                    <a:pt x="676127" y="1619333"/>
                    <a:pt x="610054" y="1578162"/>
                    <a:pt x="586148" y="1578826"/>
                  </a:cubicBezTo>
                  <a:cubicBezTo>
                    <a:pt x="562242" y="1579490"/>
                    <a:pt x="550621" y="1604392"/>
                    <a:pt x="534352" y="1604724"/>
                  </a:cubicBezTo>
                  <a:cubicBezTo>
                    <a:pt x="518083" y="1605056"/>
                    <a:pt x="509118" y="1582146"/>
                    <a:pt x="488532" y="1580818"/>
                  </a:cubicBezTo>
                  <a:cubicBezTo>
                    <a:pt x="467946" y="1579490"/>
                    <a:pt x="409510" y="1611032"/>
                    <a:pt x="408846" y="1592771"/>
                  </a:cubicBezTo>
                  <a:close/>
                </a:path>
              </a:pathLst>
            </a:custGeom>
            <a:solidFill>
              <a:srgbClr val="FFC904"/>
            </a:solidFill>
            <a:ln>
              <a:noFill/>
            </a:ln>
            <a:scene3d>
              <a:camera prst="orthographicFront"/>
              <a:lightRig rig="threePt" dir="t"/>
            </a:scene3d>
            <a:sp3d>
              <a:bevelT w="38100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399" dirty="0">
                  <a:solidFill>
                    <a:schemeClr val="tx1"/>
                  </a:solidFill>
                  <a:sym typeface="Wingdings" panose="05000000000000000000" pitchFamily="2" charset="2"/>
                </a:rPr>
                <a:t></a:t>
              </a:r>
              <a:endParaRPr lang="en-GB" sz="1799" dirty="0">
                <a:solidFill>
                  <a:schemeClr val="tx1"/>
                </a:solidFill>
              </a:endParaRPr>
            </a:p>
          </p:txBody>
        </p:sp>
      </p:grpSp>
      <p:sp>
        <p:nvSpPr>
          <p:cNvPr id="147" name="Button 1"/>
          <p:cNvSpPr/>
          <p:nvPr/>
        </p:nvSpPr>
        <p:spPr>
          <a:xfrm>
            <a:off x="210179" y="240235"/>
            <a:ext cx="719813" cy="719813"/>
          </a:xfrm>
          <a:prstGeom prst="round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normAutofit/>
          </a:bodyPr>
          <a:lstStyle/>
          <a:p>
            <a:pPr algn="ctr"/>
            <a:r>
              <a:rPr lang="en-GB" sz="3199" dirty="0">
                <a:solidFill>
                  <a:schemeClr val="tx1"/>
                </a:solidFill>
                <a:latin typeface="Arial Black" panose="020B0A04020102020204" pitchFamily="34" charset="0"/>
              </a:rPr>
              <a:t>1</a:t>
            </a:r>
          </a:p>
        </p:txBody>
      </p:sp>
      <p:sp>
        <p:nvSpPr>
          <p:cNvPr id="149" name="Button 2"/>
          <p:cNvSpPr/>
          <p:nvPr/>
        </p:nvSpPr>
        <p:spPr>
          <a:xfrm>
            <a:off x="210179" y="1106456"/>
            <a:ext cx="719813" cy="719813"/>
          </a:xfrm>
          <a:prstGeom prst="round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normAutofit/>
          </a:bodyPr>
          <a:lstStyle/>
          <a:p>
            <a:pPr algn="ctr"/>
            <a:r>
              <a:rPr lang="en-GB" sz="3199" dirty="0">
                <a:solidFill>
                  <a:schemeClr val="tx1"/>
                </a:solidFill>
                <a:latin typeface="Arial Black" panose="020B0A04020102020204" pitchFamily="34" charset="0"/>
              </a:rPr>
              <a:t>2</a:t>
            </a:r>
          </a:p>
        </p:txBody>
      </p:sp>
      <p:sp>
        <p:nvSpPr>
          <p:cNvPr id="150" name="Button 3"/>
          <p:cNvSpPr/>
          <p:nvPr/>
        </p:nvSpPr>
        <p:spPr>
          <a:xfrm>
            <a:off x="210179" y="1972676"/>
            <a:ext cx="719813" cy="719813"/>
          </a:xfrm>
          <a:prstGeom prst="round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normAutofit/>
          </a:bodyPr>
          <a:lstStyle/>
          <a:p>
            <a:pPr algn="ctr"/>
            <a:r>
              <a:rPr lang="en-GB" sz="3199" dirty="0">
                <a:solidFill>
                  <a:schemeClr val="tx1"/>
                </a:solidFill>
                <a:latin typeface="Arial Black" panose="020B0A04020102020204" pitchFamily="34" charset="0"/>
              </a:rPr>
              <a:t>3</a:t>
            </a:r>
          </a:p>
        </p:txBody>
      </p:sp>
      <p:sp>
        <p:nvSpPr>
          <p:cNvPr id="151" name="Button 4"/>
          <p:cNvSpPr/>
          <p:nvPr/>
        </p:nvSpPr>
        <p:spPr>
          <a:xfrm>
            <a:off x="210179" y="2838896"/>
            <a:ext cx="719813" cy="719813"/>
          </a:xfrm>
          <a:prstGeom prst="round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normAutofit/>
          </a:bodyPr>
          <a:lstStyle/>
          <a:p>
            <a:pPr algn="ctr"/>
            <a:r>
              <a:rPr lang="en-GB" sz="3199" dirty="0">
                <a:solidFill>
                  <a:schemeClr val="tx1"/>
                </a:solidFill>
                <a:latin typeface="Arial Black" panose="020B0A04020102020204" pitchFamily="34" charset="0"/>
              </a:rPr>
              <a:t>4</a:t>
            </a:r>
          </a:p>
        </p:txBody>
      </p:sp>
      <p:sp>
        <p:nvSpPr>
          <p:cNvPr id="152" name="Button 5"/>
          <p:cNvSpPr/>
          <p:nvPr/>
        </p:nvSpPr>
        <p:spPr>
          <a:xfrm>
            <a:off x="210179" y="3705117"/>
            <a:ext cx="719813" cy="719813"/>
          </a:xfrm>
          <a:prstGeom prst="round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normAutofit/>
          </a:bodyPr>
          <a:lstStyle/>
          <a:p>
            <a:pPr algn="ctr"/>
            <a:r>
              <a:rPr lang="en-GB" sz="3199" dirty="0">
                <a:solidFill>
                  <a:schemeClr val="tx1"/>
                </a:solidFill>
                <a:latin typeface="Arial Black" panose="020B0A04020102020204" pitchFamily="34" charset="0"/>
              </a:rPr>
              <a:t>5</a:t>
            </a:r>
          </a:p>
        </p:txBody>
      </p:sp>
      <p:sp>
        <p:nvSpPr>
          <p:cNvPr id="153" name="Button 6"/>
          <p:cNvSpPr/>
          <p:nvPr/>
        </p:nvSpPr>
        <p:spPr>
          <a:xfrm>
            <a:off x="1076529" y="240235"/>
            <a:ext cx="719813" cy="719813"/>
          </a:xfrm>
          <a:prstGeom prst="roundRect">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normAutofit/>
          </a:bodyPr>
          <a:lstStyle/>
          <a:p>
            <a:pPr algn="ctr"/>
            <a:r>
              <a:rPr lang="en-GB" sz="3199" dirty="0">
                <a:solidFill>
                  <a:schemeClr val="tx1"/>
                </a:solidFill>
                <a:latin typeface="Arial Black" panose="020B0A04020102020204" pitchFamily="34" charset="0"/>
              </a:rPr>
              <a:t>6</a:t>
            </a:r>
          </a:p>
        </p:txBody>
      </p:sp>
      <p:sp>
        <p:nvSpPr>
          <p:cNvPr id="154" name="Button 7"/>
          <p:cNvSpPr/>
          <p:nvPr/>
        </p:nvSpPr>
        <p:spPr>
          <a:xfrm>
            <a:off x="1076529" y="1106456"/>
            <a:ext cx="719813" cy="719813"/>
          </a:xfrm>
          <a:prstGeom prst="roundRect">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normAutofit/>
          </a:bodyPr>
          <a:lstStyle/>
          <a:p>
            <a:pPr algn="ctr"/>
            <a:r>
              <a:rPr lang="en-GB" sz="3199" dirty="0">
                <a:solidFill>
                  <a:schemeClr val="tx1"/>
                </a:solidFill>
                <a:latin typeface="Arial Black" panose="020B0A04020102020204" pitchFamily="34" charset="0"/>
              </a:rPr>
              <a:t>7</a:t>
            </a:r>
          </a:p>
        </p:txBody>
      </p:sp>
      <p:sp>
        <p:nvSpPr>
          <p:cNvPr id="155" name="Button 8"/>
          <p:cNvSpPr/>
          <p:nvPr/>
        </p:nvSpPr>
        <p:spPr>
          <a:xfrm>
            <a:off x="1076529" y="1972676"/>
            <a:ext cx="719813" cy="719813"/>
          </a:xfrm>
          <a:prstGeom prst="roundRect">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normAutofit/>
          </a:bodyPr>
          <a:lstStyle/>
          <a:p>
            <a:pPr algn="ctr"/>
            <a:r>
              <a:rPr lang="en-GB" sz="3199" dirty="0">
                <a:solidFill>
                  <a:schemeClr val="tx1"/>
                </a:solidFill>
                <a:latin typeface="Arial Black" panose="020B0A04020102020204" pitchFamily="34" charset="0"/>
              </a:rPr>
              <a:t>8</a:t>
            </a:r>
          </a:p>
        </p:txBody>
      </p:sp>
      <p:sp>
        <p:nvSpPr>
          <p:cNvPr id="156" name="Button 9"/>
          <p:cNvSpPr/>
          <p:nvPr/>
        </p:nvSpPr>
        <p:spPr>
          <a:xfrm>
            <a:off x="1076529" y="2838896"/>
            <a:ext cx="719813" cy="719813"/>
          </a:xfrm>
          <a:prstGeom prst="roundRect">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normAutofit/>
          </a:bodyPr>
          <a:lstStyle/>
          <a:p>
            <a:pPr algn="ctr"/>
            <a:r>
              <a:rPr lang="en-GB" sz="3199" dirty="0">
                <a:solidFill>
                  <a:schemeClr val="tx1"/>
                </a:solidFill>
                <a:latin typeface="Arial Black" panose="020B0A04020102020204" pitchFamily="34" charset="0"/>
              </a:rPr>
              <a:t>9</a:t>
            </a:r>
          </a:p>
        </p:txBody>
      </p:sp>
      <p:sp>
        <p:nvSpPr>
          <p:cNvPr id="157" name="Button 10"/>
          <p:cNvSpPr/>
          <p:nvPr/>
        </p:nvSpPr>
        <p:spPr>
          <a:xfrm>
            <a:off x="1076529" y="3705117"/>
            <a:ext cx="719813" cy="719813"/>
          </a:xfrm>
          <a:prstGeom prst="roundRect">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normAutofit/>
          </a:bodyPr>
          <a:lstStyle/>
          <a:p>
            <a:pPr algn="ctr"/>
            <a:r>
              <a:rPr lang="en-GB" sz="3199" dirty="0">
                <a:solidFill>
                  <a:schemeClr val="tx1"/>
                </a:solidFill>
                <a:latin typeface="Arial Black" panose="020B0A04020102020204" pitchFamily="34" charset="0"/>
              </a:rPr>
              <a:t>10</a:t>
            </a:r>
          </a:p>
        </p:txBody>
      </p:sp>
    </p:spTree>
    <p:extLst>
      <p:ext uri="{BB962C8B-B14F-4D97-AF65-F5344CB8AC3E}">
        <p14:creationId xmlns:p14="http://schemas.microsoft.com/office/powerpoint/2010/main" val="1067503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21"/>
                    </p:tgtEl>
                  </p:cond>
                </p:stCondLst>
                <p:endSync evt="end" delay="0">
                  <p:rtn val="all"/>
                </p:endSync>
                <p:childTnLst>
                  <p:par>
                    <p:cTn id="3" fill="hold">
                      <p:stCondLst>
                        <p:cond delay="0"/>
                      </p:stCondLst>
                      <p:childTnLst>
                        <p:par>
                          <p:cTn id="4" fill="hold">
                            <p:stCondLst>
                              <p:cond delay="0"/>
                            </p:stCondLst>
                            <p:childTnLst>
                              <p:par>
                                <p:cTn id="5" presetID="2" presetClass="exit" presetSubtype="1" fill="hold" nodeType="clickEffect">
                                  <p:stCondLst>
                                    <p:cond delay="0"/>
                                  </p:stCondLst>
                                  <p:childTnLst>
                                    <p:anim calcmode="lin" valueType="num">
                                      <p:cBhvr additive="base">
                                        <p:cTn id="6" dur="2000"/>
                                        <p:tgtEl>
                                          <p:spTgt spid="121"/>
                                        </p:tgtEl>
                                        <p:attrNameLst>
                                          <p:attrName>ppt_x</p:attrName>
                                        </p:attrNameLst>
                                      </p:cBhvr>
                                      <p:tavLst>
                                        <p:tav tm="0">
                                          <p:val>
                                            <p:strVal val="ppt_x"/>
                                          </p:val>
                                        </p:tav>
                                        <p:tav tm="100000">
                                          <p:val>
                                            <p:strVal val="ppt_x"/>
                                          </p:val>
                                        </p:tav>
                                      </p:tavLst>
                                    </p:anim>
                                    <p:anim calcmode="lin" valueType="num">
                                      <p:cBhvr additive="base">
                                        <p:cTn id="7" dur="2000"/>
                                        <p:tgtEl>
                                          <p:spTgt spid="121"/>
                                        </p:tgtEl>
                                        <p:attrNameLst>
                                          <p:attrName>ppt_y</p:attrName>
                                        </p:attrNameLst>
                                      </p:cBhvr>
                                      <p:tavLst>
                                        <p:tav tm="0">
                                          <p:val>
                                            <p:strVal val="ppt_y"/>
                                          </p:val>
                                        </p:tav>
                                        <p:tav tm="100000">
                                          <p:val>
                                            <p:strVal val="0-ppt_h/2"/>
                                          </p:val>
                                        </p:tav>
                                      </p:tavLst>
                                    </p:anim>
                                    <p:set>
                                      <p:cBhvr>
                                        <p:cTn id="8" dur="1" fill="hold">
                                          <p:stCondLst>
                                            <p:cond delay="1999"/>
                                          </p:stCondLst>
                                        </p:cTn>
                                        <p:tgtEl>
                                          <p:spTgt spid="121"/>
                                        </p:tgtEl>
                                        <p:attrNameLst>
                                          <p:attrName>style.visibility</p:attrName>
                                        </p:attrNameLst>
                                      </p:cBhvr>
                                      <p:to>
                                        <p:strVal val="hidden"/>
                                      </p:to>
                                    </p:set>
                                  </p:childTnLst>
                                </p:cTn>
                              </p:par>
                            </p:childTnLst>
                          </p:cTn>
                        </p:par>
                      </p:childTnLst>
                    </p:cTn>
                  </p:par>
                </p:childTnLst>
              </p:cTn>
              <p:nextCondLst>
                <p:cond evt="onClick" delay="0">
                  <p:tgtEl>
                    <p:spTgt spid="121"/>
                  </p:tgtEl>
                </p:cond>
              </p:nextCondLst>
            </p:seq>
            <p:seq concurrent="1" nextAc="seek">
              <p:cTn id="9" restart="whenNotActive" fill="hold" evtFilter="cancelBubble" nodeType="interactiveSeq">
                <p:stCondLst>
                  <p:cond evt="onClick" delay="0">
                    <p:tgtEl>
                      <p:spTgt spid="123"/>
                    </p:tgtEl>
                  </p:cond>
                </p:stCondLst>
                <p:endSync evt="end" delay="0">
                  <p:rtn val="all"/>
                </p:endSync>
                <p:childTnLst>
                  <p:par>
                    <p:cTn id="10" fill="hold">
                      <p:stCondLst>
                        <p:cond delay="0"/>
                      </p:stCondLst>
                      <p:childTnLst>
                        <p:par>
                          <p:cTn id="11" fill="hold">
                            <p:stCondLst>
                              <p:cond delay="0"/>
                            </p:stCondLst>
                            <p:childTnLst>
                              <p:par>
                                <p:cTn id="12" presetID="2" presetClass="exit" presetSubtype="1" fill="hold" nodeType="clickEffect">
                                  <p:stCondLst>
                                    <p:cond delay="0"/>
                                  </p:stCondLst>
                                  <p:childTnLst>
                                    <p:anim calcmode="lin" valueType="num">
                                      <p:cBhvr additive="base">
                                        <p:cTn id="13" dur="2000"/>
                                        <p:tgtEl>
                                          <p:spTgt spid="123"/>
                                        </p:tgtEl>
                                        <p:attrNameLst>
                                          <p:attrName>ppt_x</p:attrName>
                                        </p:attrNameLst>
                                      </p:cBhvr>
                                      <p:tavLst>
                                        <p:tav tm="0">
                                          <p:val>
                                            <p:strVal val="ppt_x"/>
                                          </p:val>
                                        </p:tav>
                                        <p:tav tm="100000">
                                          <p:val>
                                            <p:strVal val="ppt_x"/>
                                          </p:val>
                                        </p:tav>
                                      </p:tavLst>
                                    </p:anim>
                                    <p:anim calcmode="lin" valueType="num">
                                      <p:cBhvr additive="base">
                                        <p:cTn id="14" dur="2000"/>
                                        <p:tgtEl>
                                          <p:spTgt spid="123"/>
                                        </p:tgtEl>
                                        <p:attrNameLst>
                                          <p:attrName>ppt_y</p:attrName>
                                        </p:attrNameLst>
                                      </p:cBhvr>
                                      <p:tavLst>
                                        <p:tav tm="0">
                                          <p:val>
                                            <p:strVal val="ppt_y"/>
                                          </p:val>
                                        </p:tav>
                                        <p:tav tm="100000">
                                          <p:val>
                                            <p:strVal val="0-ppt_h/2"/>
                                          </p:val>
                                        </p:tav>
                                      </p:tavLst>
                                    </p:anim>
                                    <p:set>
                                      <p:cBhvr>
                                        <p:cTn id="15" dur="1" fill="hold">
                                          <p:stCondLst>
                                            <p:cond delay="1999"/>
                                          </p:stCondLst>
                                        </p:cTn>
                                        <p:tgtEl>
                                          <p:spTgt spid="123"/>
                                        </p:tgtEl>
                                        <p:attrNameLst>
                                          <p:attrName>style.visibility</p:attrName>
                                        </p:attrNameLst>
                                      </p:cBhvr>
                                      <p:to>
                                        <p:strVal val="hidden"/>
                                      </p:to>
                                    </p:set>
                                  </p:childTnLst>
                                </p:cTn>
                              </p:par>
                            </p:childTnLst>
                          </p:cTn>
                        </p:par>
                      </p:childTnLst>
                    </p:cTn>
                  </p:par>
                </p:childTnLst>
              </p:cTn>
              <p:nextCondLst>
                <p:cond evt="onClick" delay="0">
                  <p:tgtEl>
                    <p:spTgt spid="123"/>
                  </p:tgtEl>
                </p:cond>
              </p:nextCondLst>
            </p:seq>
            <p:seq concurrent="1" nextAc="seek">
              <p:cTn id="16" restart="whenNotActive" fill="hold" evtFilter="cancelBubble" nodeType="interactiveSeq">
                <p:stCondLst>
                  <p:cond evt="onClick" delay="0">
                    <p:tgtEl>
                      <p:spTgt spid="125"/>
                    </p:tgtEl>
                  </p:cond>
                </p:stCondLst>
                <p:endSync evt="end" delay="0">
                  <p:rtn val="all"/>
                </p:endSync>
                <p:childTnLst>
                  <p:par>
                    <p:cTn id="17" fill="hold">
                      <p:stCondLst>
                        <p:cond delay="0"/>
                      </p:stCondLst>
                      <p:childTnLst>
                        <p:par>
                          <p:cTn id="18" fill="hold">
                            <p:stCondLst>
                              <p:cond delay="0"/>
                            </p:stCondLst>
                            <p:childTnLst>
                              <p:par>
                                <p:cTn id="19" presetID="2" presetClass="exit" presetSubtype="1" fill="hold" nodeType="clickEffect">
                                  <p:stCondLst>
                                    <p:cond delay="0"/>
                                  </p:stCondLst>
                                  <p:childTnLst>
                                    <p:anim calcmode="lin" valueType="num">
                                      <p:cBhvr additive="base">
                                        <p:cTn id="20" dur="2000"/>
                                        <p:tgtEl>
                                          <p:spTgt spid="125"/>
                                        </p:tgtEl>
                                        <p:attrNameLst>
                                          <p:attrName>ppt_x</p:attrName>
                                        </p:attrNameLst>
                                      </p:cBhvr>
                                      <p:tavLst>
                                        <p:tav tm="0">
                                          <p:val>
                                            <p:strVal val="ppt_x"/>
                                          </p:val>
                                        </p:tav>
                                        <p:tav tm="100000">
                                          <p:val>
                                            <p:strVal val="ppt_x"/>
                                          </p:val>
                                        </p:tav>
                                      </p:tavLst>
                                    </p:anim>
                                    <p:anim calcmode="lin" valueType="num">
                                      <p:cBhvr additive="base">
                                        <p:cTn id="21" dur="2000"/>
                                        <p:tgtEl>
                                          <p:spTgt spid="125"/>
                                        </p:tgtEl>
                                        <p:attrNameLst>
                                          <p:attrName>ppt_y</p:attrName>
                                        </p:attrNameLst>
                                      </p:cBhvr>
                                      <p:tavLst>
                                        <p:tav tm="0">
                                          <p:val>
                                            <p:strVal val="ppt_y"/>
                                          </p:val>
                                        </p:tav>
                                        <p:tav tm="100000">
                                          <p:val>
                                            <p:strVal val="0-ppt_h/2"/>
                                          </p:val>
                                        </p:tav>
                                      </p:tavLst>
                                    </p:anim>
                                    <p:set>
                                      <p:cBhvr>
                                        <p:cTn id="22" dur="1" fill="hold">
                                          <p:stCondLst>
                                            <p:cond delay="1999"/>
                                          </p:stCondLst>
                                        </p:cTn>
                                        <p:tgtEl>
                                          <p:spTgt spid="125"/>
                                        </p:tgtEl>
                                        <p:attrNameLst>
                                          <p:attrName>style.visibility</p:attrName>
                                        </p:attrNameLst>
                                      </p:cBhvr>
                                      <p:to>
                                        <p:strVal val="hidden"/>
                                      </p:to>
                                    </p:set>
                                  </p:childTnLst>
                                </p:cTn>
                              </p:par>
                            </p:childTnLst>
                          </p:cTn>
                        </p:par>
                      </p:childTnLst>
                    </p:cTn>
                  </p:par>
                </p:childTnLst>
              </p:cTn>
              <p:nextCondLst>
                <p:cond evt="onClick" delay="0">
                  <p:tgtEl>
                    <p:spTgt spid="125"/>
                  </p:tgtEl>
                </p:cond>
              </p:nextCondLst>
            </p:seq>
            <p:seq concurrent="1" nextAc="seek">
              <p:cTn id="23" restart="whenNotActive" fill="hold" evtFilter="cancelBubble" nodeType="interactiveSeq">
                <p:stCondLst>
                  <p:cond evt="onClick" delay="0">
                    <p:tgtEl>
                      <p:spTgt spid="127"/>
                    </p:tgtEl>
                  </p:cond>
                </p:stCondLst>
                <p:endSync evt="end" delay="0">
                  <p:rtn val="all"/>
                </p:endSync>
                <p:childTnLst>
                  <p:par>
                    <p:cTn id="24" fill="hold">
                      <p:stCondLst>
                        <p:cond delay="0"/>
                      </p:stCondLst>
                      <p:childTnLst>
                        <p:par>
                          <p:cTn id="25" fill="hold">
                            <p:stCondLst>
                              <p:cond delay="0"/>
                            </p:stCondLst>
                            <p:childTnLst>
                              <p:par>
                                <p:cTn id="26" presetID="2" presetClass="exit" presetSubtype="1" fill="hold" nodeType="clickEffect">
                                  <p:stCondLst>
                                    <p:cond delay="0"/>
                                  </p:stCondLst>
                                  <p:childTnLst>
                                    <p:anim calcmode="lin" valueType="num">
                                      <p:cBhvr additive="base">
                                        <p:cTn id="27" dur="2000"/>
                                        <p:tgtEl>
                                          <p:spTgt spid="127"/>
                                        </p:tgtEl>
                                        <p:attrNameLst>
                                          <p:attrName>ppt_x</p:attrName>
                                        </p:attrNameLst>
                                      </p:cBhvr>
                                      <p:tavLst>
                                        <p:tav tm="0">
                                          <p:val>
                                            <p:strVal val="ppt_x"/>
                                          </p:val>
                                        </p:tav>
                                        <p:tav tm="100000">
                                          <p:val>
                                            <p:strVal val="ppt_x"/>
                                          </p:val>
                                        </p:tav>
                                      </p:tavLst>
                                    </p:anim>
                                    <p:anim calcmode="lin" valueType="num">
                                      <p:cBhvr additive="base">
                                        <p:cTn id="28" dur="2000"/>
                                        <p:tgtEl>
                                          <p:spTgt spid="127"/>
                                        </p:tgtEl>
                                        <p:attrNameLst>
                                          <p:attrName>ppt_y</p:attrName>
                                        </p:attrNameLst>
                                      </p:cBhvr>
                                      <p:tavLst>
                                        <p:tav tm="0">
                                          <p:val>
                                            <p:strVal val="ppt_y"/>
                                          </p:val>
                                        </p:tav>
                                        <p:tav tm="100000">
                                          <p:val>
                                            <p:strVal val="0-ppt_h/2"/>
                                          </p:val>
                                        </p:tav>
                                      </p:tavLst>
                                    </p:anim>
                                    <p:set>
                                      <p:cBhvr>
                                        <p:cTn id="29" dur="1" fill="hold">
                                          <p:stCondLst>
                                            <p:cond delay="1999"/>
                                          </p:stCondLst>
                                        </p:cTn>
                                        <p:tgtEl>
                                          <p:spTgt spid="127"/>
                                        </p:tgtEl>
                                        <p:attrNameLst>
                                          <p:attrName>style.visibility</p:attrName>
                                        </p:attrNameLst>
                                      </p:cBhvr>
                                      <p:to>
                                        <p:strVal val="hidden"/>
                                      </p:to>
                                    </p:set>
                                  </p:childTnLst>
                                </p:cTn>
                              </p:par>
                            </p:childTnLst>
                          </p:cTn>
                        </p:par>
                      </p:childTnLst>
                    </p:cTn>
                  </p:par>
                </p:childTnLst>
              </p:cTn>
              <p:nextCondLst>
                <p:cond evt="onClick" delay="0">
                  <p:tgtEl>
                    <p:spTgt spid="127"/>
                  </p:tgtEl>
                </p:cond>
              </p:nextCondLst>
            </p:seq>
            <p:seq concurrent="1" nextAc="seek">
              <p:cTn id="30" restart="whenNotActive" fill="hold" evtFilter="cancelBubble" nodeType="interactiveSeq">
                <p:stCondLst>
                  <p:cond evt="onClick" delay="0">
                    <p:tgtEl>
                      <p:spTgt spid="130"/>
                    </p:tgtEl>
                  </p:cond>
                </p:stCondLst>
                <p:endSync evt="end" delay="0">
                  <p:rtn val="all"/>
                </p:endSync>
                <p:childTnLst>
                  <p:par>
                    <p:cTn id="31" fill="hold">
                      <p:stCondLst>
                        <p:cond delay="0"/>
                      </p:stCondLst>
                      <p:childTnLst>
                        <p:par>
                          <p:cTn id="32" fill="hold">
                            <p:stCondLst>
                              <p:cond delay="0"/>
                            </p:stCondLst>
                            <p:childTnLst>
                              <p:par>
                                <p:cTn id="33" presetID="2" presetClass="exit" presetSubtype="1" fill="hold" nodeType="clickEffect">
                                  <p:stCondLst>
                                    <p:cond delay="0"/>
                                  </p:stCondLst>
                                  <p:childTnLst>
                                    <p:anim calcmode="lin" valueType="num">
                                      <p:cBhvr additive="base">
                                        <p:cTn id="34" dur="2000"/>
                                        <p:tgtEl>
                                          <p:spTgt spid="130"/>
                                        </p:tgtEl>
                                        <p:attrNameLst>
                                          <p:attrName>ppt_x</p:attrName>
                                        </p:attrNameLst>
                                      </p:cBhvr>
                                      <p:tavLst>
                                        <p:tav tm="0">
                                          <p:val>
                                            <p:strVal val="ppt_x"/>
                                          </p:val>
                                        </p:tav>
                                        <p:tav tm="100000">
                                          <p:val>
                                            <p:strVal val="ppt_x"/>
                                          </p:val>
                                        </p:tav>
                                      </p:tavLst>
                                    </p:anim>
                                    <p:anim calcmode="lin" valueType="num">
                                      <p:cBhvr additive="base">
                                        <p:cTn id="35" dur="2000"/>
                                        <p:tgtEl>
                                          <p:spTgt spid="130"/>
                                        </p:tgtEl>
                                        <p:attrNameLst>
                                          <p:attrName>ppt_y</p:attrName>
                                        </p:attrNameLst>
                                      </p:cBhvr>
                                      <p:tavLst>
                                        <p:tav tm="0">
                                          <p:val>
                                            <p:strVal val="ppt_y"/>
                                          </p:val>
                                        </p:tav>
                                        <p:tav tm="100000">
                                          <p:val>
                                            <p:strVal val="0-ppt_h/2"/>
                                          </p:val>
                                        </p:tav>
                                      </p:tavLst>
                                    </p:anim>
                                    <p:set>
                                      <p:cBhvr>
                                        <p:cTn id="36" dur="1" fill="hold">
                                          <p:stCondLst>
                                            <p:cond delay="1999"/>
                                          </p:stCondLst>
                                        </p:cTn>
                                        <p:tgtEl>
                                          <p:spTgt spid="130"/>
                                        </p:tgtEl>
                                        <p:attrNameLst>
                                          <p:attrName>style.visibility</p:attrName>
                                        </p:attrNameLst>
                                      </p:cBhvr>
                                      <p:to>
                                        <p:strVal val="hidden"/>
                                      </p:to>
                                    </p:set>
                                  </p:childTnLst>
                                </p:cTn>
                              </p:par>
                            </p:childTnLst>
                          </p:cTn>
                        </p:par>
                      </p:childTnLst>
                    </p:cTn>
                  </p:par>
                </p:childTnLst>
              </p:cTn>
              <p:nextCondLst>
                <p:cond evt="onClick" delay="0">
                  <p:tgtEl>
                    <p:spTgt spid="130"/>
                  </p:tgtEl>
                </p:cond>
              </p:nextCondLst>
            </p:seq>
            <p:seq concurrent="1" nextAc="seek">
              <p:cTn id="37" restart="whenNotActive" fill="hold" evtFilter="cancelBubble" nodeType="interactiveSeq">
                <p:stCondLst>
                  <p:cond evt="onClick" delay="0">
                    <p:tgtEl>
                      <p:spTgt spid="132"/>
                    </p:tgtEl>
                  </p:cond>
                </p:stCondLst>
                <p:endSync evt="end" delay="0">
                  <p:rtn val="all"/>
                </p:endSync>
                <p:childTnLst>
                  <p:par>
                    <p:cTn id="38" fill="hold">
                      <p:stCondLst>
                        <p:cond delay="0"/>
                      </p:stCondLst>
                      <p:childTnLst>
                        <p:par>
                          <p:cTn id="39" fill="hold">
                            <p:stCondLst>
                              <p:cond delay="0"/>
                            </p:stCondLst>
                            <p:childTnLst>
                              <p:par>
                                <p:cTn id="40" presetID="2" presetClass="exit" presetSubtype="1" fill="hold" nodeType="clickEffect">
                                  <p:stCondLst>
                                    <p:cond delay="0"/>
                                  </p:stCondLst>
                                  <p:childTnLst>
                                    <p:anim calcmode="lin" valueType="num">
                                      <p:cBhvr additive="base">
                                        <p:cTn id="41" dur="2000"/>
                                        <p:tgtEl>
                                          <p:spTgt spid="132"/>
                                        </p:tgtEl>
                                        <p:attrNameLst>
                                          <p:attrName>ppt_x</p:attrName>
                                        </p:attrNameLst>
                                      </p:cBhvr>
                                      <p:tavLst>
                                        <p:tav tm="0">
                                          <p:val>
                                            <p:strVal val="ppt_x"/>
                                          </p:val>
                                        </p:tav>
                                        <p:tav tm="100000">
                                          <p:val>
                                            <p:strVal val="ppt_x"/>
                                          </p:val>
                                        </p:tav>
                                      </p:tavLst>
                                    </p:anim>
                                    <p:anim calcmode="lin" valueType="num">
                                      <p:cBhvr additive="base">
                                        <p:cTn id="42" dur="2000"/>
                                        <p:tgtEl>
                                          <p:spTgt spid="132"/>
                                        </p:tgtEl>
                                        <p:attrNameLst>
                                          <p:attrName>ppt_y</p:attrName>
                                        </p:attrNameLst>
                                      </p:cBhvr>
                                      <p:tavLst>
                                        <p:tav tm="0">
                                          <p:val>
                                            <p:strVal val="ppt_y"/>
                                          </p:val>
                                        </p:tav>
                                        <p:tav tm="100000">
                                          <p:val>
                                            <p:strVal val="0-ppt_h/2"/>
                                          </p:val>
                                        </p:tav>
                                      </p:tavLst>
                                    </p:anim>
                                    <p:set>
                                      <p:cBhvr>
                                        <p:cTn id="43" dur="1" fill="hold">
                                          <p:stCondLst>
                                            <p:cond delay="1999"/>
                                          </p:stCondLst>
                                        </p:cTn>
                                        <p:tgtEl>
                                          <p:spTgt spid="132"/>
                                        </p:tgtEl>
                                        <p:attrNameLst>
                                          <p:attrName>style.visibility</p:attrName>
                                        </p:attrNameLst>
                                      </p:cBhvr>
                                      <p:to>
                                        <p:strVal val="hidden"/>
                                      </p:to>
                                    </p:set>
                                  </p:childTnLst>
                                </p:cTn>
                              </p:par>
                            </p:childTnLst>
                          </p:cTn>
                        </p:par>
                      </p:childTnLst>
                    </p:cTn>
                  </p:par>
                </p:childTnLst>
              </p:cTn>
              <p:nextCondLst>
                <p:cond evt="onClick" delay="0">
                  <p:tgtEl>
                    <p:spTgt spid="132"/>
                  </p:tgtEl>
                </p:cond>
              </p:nextCondLst>
            </p:seq>
            <p:seq concurrent="1" nextAc="seek">
              <p:cTn id="44" restart="whenNotActive" fill="hold" evtFilter="cancelBubble" nodeType="interactiveSeq">
                <p:stCondLst>
                  <p:cond evt="onClick" delay="0">
                    <p:tgtEl>
                      <p:spTgt spid="134"/>
                    </p:tgtEl>
                  </p:cond>
                </p:stCondLst>
                <p:endSync evt="end" delay="0">
                  <p:rtn val="all"/>
                </p:endSync>
                <p:childTnLst>
                  <p:par>
                    <p:cTn id="45" fill="hold">
                      <p:stCondLst>
                        <p:cond delay="0"/>
                      </p:stCondLst>
                      <p:childTnLst>
                        <p:par>
                          <p:cTn id="46" fill="hold">
                            <p:stCondLst>
                              <p:cond delay="0"/>
                            </p:stCondLst>
                            <p:childTnLst>
                              <p:par>
                                <p:cTn id="47" presetID="2" presetClass="exit" presetSubtype="1" fill="hold" nodeType="clickEffect">
                                  <p:stCondLst>
                                    <p:cond delay="0"/>
                                  </p:stCondLst>
                                  <p:childTnLst>
                                    <p:anim calcmode="lin" valueType="num">
                                      <p:cBhvr additive="base">
                                        <p:cTn id="48" dur="2000"/>
                                        <p:tgtEl>
                                          <p:spTgt spid="134"/>
                                        </p:tgtEl>
                                        <p:attrNameLst>
                                          <p:attrName>ppt_x</p:attrName>
                                        </p:attrNameLst>
                                      </p:cBhvr>
                                      <p:tavLst>
                                        <p:tav tm="0">
                                          <p:val>
                                            <p:strVal val="ppt_x"/>
                                          </p:val>
                                        </p:tav>
                                        <p:tav tm="100000">
                                          <p:val>
                                            <p:strVal val="ppt_x"/>
                                          </p:val>
                                        </p:tav>
                                      </p:tavLst>
                                    </p:anim>
                                    <p:anim calcmode="lin" valueType="num">
                                      <p:cBhvr additive="base">
                                        <p:cTn id="49" dur="2000"/>
                                        <p:tgtEl>
                                          <p:spTgt spid="134"/>
                                        </p:tgtEl>
                                        <p:attrNameLst>
                                          <p:attrName>ppt_y</p:attrName>
                                        </p:attrNameLst>
                                      </p:cBhvr>
                                      <p:tavLst>
                                        <p:tav tm="0">
                                          <p:val>
                                            <p:strVal val="ppt_y"/>
                                          </p:val>
                                        </p:tav>
                                        <p:tav tm="100000">
                                          <p:val>
                                            <p:strVal val="0-ppt_h/2"/>
                                          </p:val>
                                        </p:tav>
                                      </p:tavLst>
                                    </p:anim>
                                    <p:set>
                                      <p:cBhvr>
                                        <p:cTn id="50" dur="1" fill="hold">
                                          <p:stCondLst>
                                            <p:cond delay="1999"/>
                                          </p:stCondLst>
                                        </p:cTn>
                                        <p:tgtEl>
                                          <p:spTgt spid="134"/>
                                        </p:tgtEl>
                                        <p:attrNameLst>
                                          <p:attrName>style.visibility</p:attrName>
                                        </p:attrNameLst>
                                      </p:cBhvr>
                                      <p:to>
                                        <p:strVal val="hidden"/>
                                      </p:to>
                                    </p:set>
                                  </p:childTnLst>
                                </p:cTn>
                              </p:par>
                            </p:childTnLst>
                          </p:cTn>
                        </p:par>
                      </p:childTnLst>
                    </p:cTn>
                  </p:par>
                </p:childTnLst>
              </p:cTn>
              <p:nextCondLst>
                <p:cond evt="onClick" delay="0">
                  <p:tgtEl>
                    <p:spTgt spid="134"/>
                  </p:tgtEl>
                </p:cond>
              </p:nextCondLst>
            </p:seq>
            <p:seq concurrent="1" nextAc="seek">
              <p:cTn id="51" restart="whenNotActive" fill="hold" evtFilter="cancelBubble" nodeType="interactiveSeq">
                <p:stCondLst>
                  <p:cond evt="onClick" delay="0">
                    <p:tgtEl>
                      <p:spTgt spid="136"/>
                    </p:tgtEl>
                  </p:cond>
                </p:stCondLst>
                <p:endSync evt="end" delay="0">
                  <p:rtn val="all"/>
                </p:endSync>
                <p:childTnLst>
                  <p:par>
                    <p:cTn id="52" fill="hold">
                      <p:stCondLst>
                        <p:cond delay="0"/>
                      </p:stCondLst>
                      <p:childTnLst>
                        <p:par>
                          <p:cTn id="53" fill="hold">
                            <p:stCondLst>
                              <p:cond delay="0"/>
                            </p:stCondLst>
                            <p:childTnLst>
                              <p:par>
                                <p:cTn id="54" presetID="2" presetClass="exit" presetSubtype="1" fill="hold" nodeType="clickEffect">
                                  <p:stCondLst>
                                    <p:cond delay="0"/>
                                  </p:stCondLst>
                                  <p:childTnLst>
                                    <p:anim calcmode="lin" valueType="num">
                                      <p:cBhvr additive="base">
                                        <p:cTn id="55" dur="2000"/>
                                        <p:tgtEl>
                                          <p:spTgt spid="136"/>
                                        </p:tgtEl>
                                        <p:attrNameLst>
                                          <p:attrName>ppt_x</p:attrName>
                                        </p:attrNameLst>
                                      </p:cBhvr>
                                      <p:tavLst>
                                        <p:tav tm="0">
                                          <p:val>
                                            <p:strVal val="ppt_x"/>
                                          </p:val>
                                        </p:tav>
                                        <p:tav tm="100000">
                                          <p:val>
                                            <p:strVal val="ppt_x"/>
                                          </p:val>
                                        </p:tav>
                                      </p:tavLst>
                                    </p:anim>
                                    <p:anim calcmode="lin" valueType="num">
                                      <p:cBhvr additive="base">
                                        <p:cTn id="56" dur="2000"/>
                                        <p:tgtEl>
                                          <p:spTgt spid="136"/>
                                        </p:tgtEl>
                                        <p:attrNameLst>
                                          <p:attrName>ppt_y</p:attrName>
                                        </p:attrNameLst>
                                      </p:cBhvr>
                                      <p:tavLst>
                                        <p:tav tm="0">
                                          <p:val>
                                            <p:strVal val="ppt_y"/>
                                          </p:val>
                                        </p:tav>
                                        <p:tav tm="100000">
                                          <p:val>
                                            <p:strVal val="0-ppt_h/2"/>
                                          </p:val>
                                        </p:tav>
                                      </p:tavLst>
                                    </p:anim>
                                    <p:set>
                                      <p:cBhvr>
                                        <p:cTn id="57" dur="1" fill="hold">
                                          <p:stCondLst>
                                            <p:cond delay="1999"/>
                                          </p:stCondLst>
                                        </p:cTn>
                                        <p:tgtEl>
                                          <p:spTgt spid="136"/>
                                        </p:tgtEl>
                                        <p:attrNameLst>
                                          <p:attrName>style.visibility</p:attrName>
                                        </p:attrNameLst>
                                      </p:cBhvr>
                                      <p:to>
                                        <p:strVal val="hidden"/>
                                      </p:to>
                                    </p:set>
                                  </p:childTnLst>
                                </p:cTn>
                              </p:par>
                            </p:childTnLst>
                          </p:cTn>
                        </p:par>
                      </p:childTnLst>
                    </p:cTn>
                  </p:par>
                </p:childTnLst>
              </p:cTn>
              <p:nextCondLst>
                <p:cond evt="onClick" delay="0">
                  <p:tgtEl>
                    <p:spTgt spid="136"/>
                  </p:tgtEl>
                </p:cond>
              </p:nextCondLst>
            </p:seq>
            <p:seq concurrent="1" nextAc="seek">
              <p:cTn id="58" restart="whenNotActive" fill="hold" evtFilter="cancelBubble" nodeType="interactiveSeq">
                <p:stCondLst>
                  <p:cond evt="onClick" delay="0">
                    <p:tgtEl>
                      <p:spTgt spid="142"/>
                    </p:tgtEl>
                  </p:cond>
                </p:stCondLst>
                <p:endSync evt="end" delay="0">
                  <p:rtn val="all"/>
                </p:endSync>
                <p:childTnLst>
                  <p:par>
                    <p:cTn id="59" fill="hold">
                      <p:stCondLst>
                        <p:cond delay="0"/>
                      </p:stCondLst>
                      <p:childTnLst>
                        <p:par>
                          <p:cTn id="60" fill="hold">
                            <p:stCondLst>
                              <p:cond delay="0"/>
                            </p:stCondLst>
                            <p:childTnLst>
                              <p:par>
                                <p:cTn id="61" presetID="2" presetClass="exit" presetSubtype="1" fill="hold" nodeType="clickEffect">
                                  <p:stCondLst>
                                    <p:cond delay="0"/>
                                  </p:stCondLst>
                                  <p:childTnLst>
                                    <p:anim calcmode="lin" valueType="num">
                                      <p:cBhvr additive="base">
                                        <p:cTn id="62" dur="2000"/>
                                        <p:tgtEl>
                                          <p:spTgt spid="142"/>
                                        </p:tgtEl>
                                        <p:attrNameLst>
                                          <p:attrName>ppt_x</p:attrName>
                                        </p:attrNameLst>
                                      </p:cBhvr>
                                      <p:tavLst>
                                        <p:tav tm="0">
                                          <p:val>
                                            <p:strVal val="ppt_x"/>
                                          </p:val>
                                        </p:tav>
                                        <p:tav tm="100000">
                                          <p:val>
                                            <p:strVal val="ppt_x"/>
                                          </p:val>
                                        </p:tav>
                                      </p:tavLst>
                                    </p:anim>
                                    <p:anim calcmode="lin" valueType="num">
                                      <p:cBhvr additive="base">
                                        <p:cTn id="63" dur="2000"/>
                                        <p:tgtEl>
                                          <p:spTgt spid="142"/>
                                        </p:tgtEl>
                                        <p:attrNameLst>
                                          <p:attrName>ppt_y</p:attrName>
                                        </p:attrNameLst>
                                      </p:cBhvr>
                                      <p:tavLst>
                                        <p:tav tm="0">
                                          <p:val>
                                            <p:strVal val="ppt_y"/>
                                          </p:val>
                                        </p:tav>
                                        <p:tav tm="100000">
                                          <p:val>
                                            <p:strVal val="0-ppt_h/2"/>
                                          </p:val>
                                        </p:tav>
                                      </p:tavLst>
                                    </p:anim>
                                    <p:set>
                                      <p:cBhvr>
                                        <p:cTn id="64" dur="1" fill="hold">
                                          <p:stCondLst>
                                            <p:cond delay="1999"/>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65" restart="whenNotActive" fill="hold" evtFilter="cancelBubble" nodeType="interactiveSeq">
                <p:stCondLst>
                  <p:cond evt="onClick" delay="0">
                    <p:tgtEl>
                      <p:spTgt spid="141"/>
                    </p:tgtEl>
                  </p:cond>
                </p:stCondLst>
                <p:endSync evt="end" delay="0">
                  <p:rtn val="all"/>
                </p:endSync>
                <p:childTnLst>
                  <p:par>
                    <p:cTn id="66" fill="hold">
                      <p:stCondLst>
                        <p:cond delay="0"/>
                      </p:stCondLst>
                      <p:childTnLst>
                        <p:par>
                          <p:cTn id="67" fill="hold">
                            <p:stCondLst>
                              <p:cond delay="0"/>
                            </p:stCondLst>
                            <p:childTnLst>
                              <p:par>
                                <p:cTn id="68" presetID="2" presetClass="exit" presetSubtype="1" fill="hold" nodeType="clickEffect">
                                  <p:stCondLst>
                                    <p:cond delay="0"/>
                                  </p:stCondLst>
                                  <p:childTnLst>
                                    <p:anim calcmode="lin" valueType="num">
                                      <p:cBhvr additive="base">
                                        <p:cTn id="69" dur="2000"/>
                                        <p:tgtEl>
                                          <p:spTgt spid="141"/>
                                        </p:tgtEl>
                                        <p:attrNameLst>
                                          <p:attrName>ppt_x</p:attrName>
                                        </p:attrNameLst>
                                      </p:cBhvr>
                                      <p:tavLst>
                                        <p:tav tm="0">
                                          <p:val>
                                            <p:strVal val="ppt_x"/>
                                          </p:val>
                                        </p:tav>
                                        <p:tav tm="100000">
                                          <p:val>
                                            <p:strVal val="ppt_x"/>
                                          </p:val>
                                        </p:tav>
                                      </p:tavLst>
                                    </p:anim>
                                    <p:anim calcmode="lin" valueType="num">
                                      <p:cBhvr additive="base">
                                        <p:cTn id="70" dur="2000"/>
                                        <p:tgtEl>
                                          <p:spTgt spid="141"/>
                                        </p:tgtEl>
                                        <p:attrNameLst>
                                          <p:attrName>ppt_y</p:attrName>
                                        </p:attrNameLst>
                                      </p:cBhvr>
                                      <p:tavLst>
                                        <p:tav tm="0">
                                          <p:val>
                                            <p:strVal val="ppt_y"/>
                                          </p:val>
                                        </p:tav>
                                        <p:tav tm="100000">
                                          <p:val>
                                            <p:strVal val="0-ppt_h/2"/>
                                          </p:val>
                                        </p:tav>
                                      </p:tavLst>
                                    </p:anim>
                                    <p:set>
                                      <p:cBhvr>
                                        <p:cTn id="71" dur="1" fill="hold">
                                          <p:stCondLst>
                                            <p:cond delay="1999"/>
                                          </p:stCondLst>
                                        </p:cTn>
                                        <p:tgtEl>
                                          <p:spTgt spid="141"/>
                                        </p:tgtEl>
                                        <p:attrNameLst>
                                          <p:attrName>style.visibility</p:attrName>
                                        </p:attrNameLst>
                                      </p:cBhvr>
                                      <p:to>
                                        <p:strVal val="hidden"/>
                                      </p:to>
                                    </p:set>
                                  </p:childTnLst>
                                </p:cTn>
                              </p:par>
                              <p:par>
                                <p:cTn id="72" presetID="32" presetClass="emph" presetSubtype="0" fill="hold" nodeType="withEffect">
                                  <p:stCondLst>
                                    <p:cond delay="0"/>
                                  </p:stCondLst>
                                  <p:childTnLst>
                                    <p:animRot by="120000">
                                      <p:cBhvr>
                                        <p:cTn id="73" dur="200" fill="hold">
                                          <p:stCondLst>
                                            <p:cond delay="0"/>
                                          </p:stCondLst>
                                        </p:cTn>
                                        <p:tgtEl>
                                          <p:spTgt spid="143"/>
                                        </p:tgtEl>
                                        <p:attrNameLst>
                                          <p:attrName>r</p:attrName>
                                        </p:attrNameLst>
                                      </p:cBhvr>
                                    </p:animRot>
                                    <p:animRot by="-240000">
                                      <p:cBhvr>
                                        <p:cTn id="74" dur="400" fill="hold">
                                          <p:stCondLst>
                                            <p:cond delay="400"/>
                                          </p:stCondLst>
                                        </p:cTn>
                                        <p:tgtEl>
                                          <p:spTgt spid="143"/>
                                        </p:tgtEl>
                                        <p:attrNameLst>
                                          <p:attrName>r</p:attrName>
                                        </p:attrNameLst>
                                      </p:cBhvr>
                                    </p:animRot>
                                    <p:animRot by="240000">
                                      <p:cBhvr>
                                        <p:cTn id="75" dur="400" fill="hold">
                                          <p:stCondLst>
                                            <p:cond delay="800"/>
                                          </p:stCondLst>
                                        </p:cTn>
                                        <p:tgtEl>
                                          <p:spTgt spid="143"/>
                                        </p:tgtEl>
                                        <p:attrNameLst>
                                          <p:attrName>r</p:attrName>
                                        </p:attrNameLst>
                                      </p:cBhvr>
                                    </p:animRot>
                                    <p:animRot by="-240000">
                                      <p:cBhvr>
                                        <p:cTn id="76" dur="400" fill="hold">
                                          <p:stCondLst>
                                            <p:cond delay="1200"/>
                                          </p:stCondLst>
                                        </p:cTn>
                                        <p:tgtEl>
                                          <p:spTgt spid="143"/>
                                        </p:tgtEl>
                                        <p:attrNameLst>
                                          <p:attrName>r</p:attrName>
                                        </p:attrNameLst>
                                      </p:cBhvr>
                                    </p:animRot>
                                    <p:animRot by="120000">
                                      <p:cBhvr>
                                        <p:cTn id="77" dur="400" fill="hold">
                                          <p:stCondLst>
                                            <p:cond delay="1600"/>
                                          </p:stCondLst>
                                        </p:cTn>
                                        <p:tgtEl>
                                          <p:spTgt spid="143"/>
                                        </p:tgtEl>
                                        <p:attrNameLst>
                                          <p:attrName>r</p:attrName>
                                        </p:attrNameLst>
                                      </p:cBhvr>
                                    </p:animRot>
                                  </p:childTnLst>
                                </p:cTn>
                              </p:par>
                              <p:par>
                                <p:cTn id="78" presetID="2" presetClass="exit" presetSubtype="4" fill="hold" nodeType="withEffect">
                                  <p:stCondLst>
                                    <p:cond delay="1000"/>
                                  </p:stCondLst>
                                  <p:childTnLst>
                                    <p:anim calcmode="lin" valueType="num">
                                      <p:cBhvr additive="base">
                                        <p:cTn id="79" dur="1000"/>
                                        <p:tgtEl>
                                          <p:spTgt spid="143"/>
                                        </p:tgtEl>
                                        <p:attrNameLst>
                                          <p:attrName>ppt_x</p:attrName>
                                        </p:attrNameLst>
                                      </p:cBhvr>
                                      <p:tavLst>
                                        <p:tav tm="0">
                                          <p:val>
                                            <p:strVal val="ppt_x"/>
                                          </p:val>
                                        </p:tav>
                                        <p:tav tm="100000">
                                          <p:val>
                                            <p:strVal val="ppt_x"/>
                                          </p:val>
                                        </p:tav>
                                      </p:tavLst>
                                    </p:anim>
                                    <p:anim calcmode="lin" valueType="num">
                                      <p:cBhvr additive="base">
                                        <p:cTn id="80" dur="1000"/>
                                        <p:tgtEl>
                                          <p:spTgt spid="143"/>
                                        </p:tgtEl>
                                        <p:attrNameLst>
                                          <p:attrName>ppt_y</p:attrName>
                                        </p:attrNameLst>
                                      </p:cBhvr>
                                      <p:tavLst>
                                        <p:tav tm="0">
                                          <p:val>
                                            <p:strVal val="ppt_y"/>
                                          </p:val>
                                        </p:tav>
                                        <p:tav tm="100000">
                                          <p:val>
                                            <p:strVal val="1+ppt_h/2"/>
                                          </p:val>
                                        </p:tav>
                                      </p:tavLst>
                                    </p:anim>
                                    <p:set>
                                      <p:cBhvr>
                                        <p:cTn id="81" dur="1" fill="hold">
                                          <p:stCondLst>
                                            <p:cond delay="999"/>
                                          </p:stCondLst>
                                        </p:cTn>
                                        <p:tgtEl>
                                          <p:spTgt spid="143"/>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seq concurrent="1" nextAc="seek">
              <p:cTn id="82" restart="whenNotActive" fill="hold" evtFilter="cancelBubble" nodeType="interactiveSeq">
                <p:stCondLst>
                  <p:cond evt="onClick" delay="0">
                    <p:tgtEl>
                      <p:spTgt spid="147"/>
                    </p:tgtEl>
                  </p:cond>
                </p:stCondLst>
                <p:endSync evt="end" delay="0">
                  <p:rtn val="all"/>
                </p:endSync>
                <p:childTnLst>
                  <p:par>
                    <p:cTn id="83" fill="hold">
                      <p:stCondLst>
                        <p:cond delay="0"/>
                      </p:stCondLst>
                      <p:childTnLst>
                        <p:par>
                          <p:cTn id="84" fill="hold">
                            <p:stCondLst>
                              <p:cond delay="0"/>
                            </p:stCondLst>
                            <p:childTnLst>
                              <p:par>
                                <p:cTn id="85" presetID="42" presetClass="path" presetSubtype="0" accel="50000" decel="50000" fill="hold" grpId="0" nodeType="withEffect">
                                  <p:stCondLst>
                                    <p:cond delay="0"/>
                                  </p:stCondLst>
                                  <p:childTnLst>
                                    <p:animMotion origin="layout" path="M 0 3.7037E-7 L -0.00234 -0.29213 " pathEditMode="relative" rAng="0" ptsTypes="AA">
                                      <p:cBhvr>
                                        <p:cTn id="86" dur="100" fill="hold"/>
                                        <p:tgtEl>
                                          <p:spTgt spid="146"/>
                                        </p:tgtEl>
                                        <p:attrNameLst>
                                          <p:attrName>ppt_x</p:attrName>
                                          <p:attrName>ppt_y</p:attrName>
                                        </p:attrNameLst>
                                      </p:cBhvr>
                                      <p:rCtr x="-117" y="-14606"/>
                                    </p:animMotion>
                                  </p:childTnLst>
                                </p:cTn>
                              </p:par>
                            </p:childTnLst>
                          </p:cTn>
                        </p:par>
                        <p:par>
                          <p:cTn id="87" fill="hold">
                            <p:stCondLst>
                              <p:cond delay="100"/>
                            </p:stCondLst>
                            <p:childTnLst>
                              <p:par>
                                <p:cTn id="88" presetID="10" presetClass="entr" presetSubtype="0" fill="hold" grpId="1" nodeType="afterEffect">
                                  <p:stCondLst>
                                    <p:cond delay="0"/>
                                  </p:stCondLst>
                                  <p:childTnLst>
                                    <p:set>
                                      <p:cBhvr>
                                        <p:cTn id="89" dur="1" fill="hold">
                                          <p:stCondLst>
                                            <p:cond delay="0"/>
                                          </p:stCondLst>
                                        </p:cTn>
                                        <p:tgtEl>
                                          <p:spTgt spid="146"/>
                                        </p:tgtEl>
                                        <p:attrNameLst>
                                          <p:attrName>style.visibility</p:attrName>
                                        </p:attrNameLst>
                                      </p:cBhvr>
                                      <p:to>
                                        <p:strVal val="visible"/>
                                      </p:to>
                                    </p:set>
                                    <p:animEffect transition="in" filter="fade">
                                      <p:cBhvr>
                                        <p:cTn id="90" dur="100"/>
                                        <p:tgtEl>
                                          <p:spTgt spid="146"/>
                                        </p:tgtEl>
                                      </p:cBhvr>
                                    </p:animEffect>
                                  </p:childTnLst>
                                </p:cTn>
                              </p:par>
                              <p:par>
                                <p:cTn id="91" presetID="1" presetClass="exit" presetSubtype="0" fill="hold" grpId="2" nodeType="withEffect">
                                  <p:stCondLst>
                                    <p:cond delay="0"/>
                                  </p:stCondLst>
                                  <p:childTnLst>
                                    <p:set>
                                      <p:cBhvr>
                                        <p:cTn id="92" dur="1" fill="hold">
                                          <p:stCondLst>
                                            <p:cond delay="0"/>
                                          </p:stCondLst>
                                        </p:cTn>
                                        <p:tgtEl>
                                          <p:spTgt spid="158"/>
                                        </p:tgtEl>
                                        <p:attrNameLst>
                                          <p:attrName>style.visibility</p:attrName>
                                        </p:attrNameLst>
                                      </p:cBhvr>
                                      <p:to>
                                        <p:strVal val="hidden"/>
                                      </p:to>
                                    </p:set>
                                  </p:childTnLst>
                                </p:cTn>
                              </p:par>
                              <p:par>
                                <p:cTn id="93" presetID="1" presetClass="exit" presetSubtype="0" fill="hold" grpId="2" nodeType="withEffect">
                                  <p:stCondLst>
                                    <p:cond delay="0"/>
                                  </p:stCondLst>
                                  <p:childTnLst>
                                    <p:set>
                                      <p:cBhvr>
                                        <p:cTn id="94" dur="1" fill="hold">
                                          <p:stCondLst>
                                            <p:cond delay="0"/>
                                          </p:stCondLst>
                                        </p:cTn>
                                        <p:tgtEl>
                                          <p:spTgt spid="159"/>
                                        </p:tgtEl>
                                        <p:attrNameLst>
                                          <p:attrName>style.visibility</p:attrName>
                                        </p:attrNameLst>
                                      </p:cBhvr>
                                      <p:to>
                                        <p:strVal val="hidden"/>
                                      </p:to>
                                    </p:set>
                                  </p:childTnLst>
                                </p:cTn>
                              </p:par>
                              <p:par>
                                <p:cTn id="95" presetID="1" presetClass="exit" presetSubtype="0" fill="hold" grpId="2" nodeType="withEffect">
                                  <p:stCondLst>
                                    <p:cond delay="0"/>
                                  </p:stCondLst>
                                  <p:childTnLst>
                                    <p:set>
                                      <p:cBhvr>
                                        <p:cTn id="96" dur="1" fill="hold">
                                          <p:stCondLst>
                                            <p:cond delay="0"/>
                                          </p:stCondLst>
                                        </p:cTn>
                                        <p:tgtEl>
                                          <p:spTgt spid="162"/>
                                        </p:tgtEl>
                                        <p:attrNameLst>
                                          <p:attrName>style.visibility</p:attrName>
                                        </p:attrNameLst>
                                      </p:cBhvr>
                                      <p:to>
                                        <p:strVal val="hidden"/>
                                      </p:to>
                                    </p:set>
                                  </p:childTnLst>
                                </p:cTn>
                              </p:par>
                              <p:par>
                                <p:cTn id="97" presetID="1" presetClass="exit" presetSubtype="0" fill="hold" grpId="2" nodeType="withEffect">
                                  <p:stCondLst>
                                    <p:cond delay="0"/>
                                  </p:stCondLst>
                                  <p:childTnLst>
                                    <p:set>
                                      <p:cBhvr>
                                        <p:cTn id="98" dur="1" fill="hold">
                                          <p:stCondLst>
                                            <p:cond delay="0"/>
                                          </p:stCondLst>
                                        </p:cTn>
                                        <p:tgtEl>
                                          <p:spTgt spid="163"/>
                                        </p:tgtEl>
                                        <p:attrNameLst>
                                          <p:attrName>style.visibility</p:attrName>
                                        </p:attrNameLst>
                                      </p:cBhvr>
                                      <p:to>
                                        <p:strVal val="hidden"/>
                                      </p:to>
                                    </p:set>
                                  </p:childTnLst>
                                </p:cTn>
                              </p:par>
                              <p:par>
                                <p:cTn id="99" presetID="1" presetClass="exit" presetSubtype="0" fill="hold" grpId="2" nodeType="withEffect">
                                  <p:stCondLst>
                                    <p:cond delay="0"/>
                                  </p:stCondLst>
                                  <p:childTnLst>
                                    <p:set>
                                      <p:cBhvr>
                                        <p:cTn id="100" dur="1" fill="hold">
                                          <p:stCondLst>
                                            <p:cond delay="0"/>
                                          </p:stCondLst>
                                        </p:cTn>
                                        <p:tgtEl>
                                          <p:spTgt spid="164"/>
                                        </p:tgtEl>
                                        <p:attrNameLst>
                                          <p:attrName>style.visibility</p:attrName>
                                        </p:attrNameLst>
                                      </p:cBhvr>
                                      <p:to>
                                        <p:strVal val="hidden"/>
                                      </p:to>
                                    </p:set>
                                  </p:childTnLst>
                                </p:cTn>
                              </p:par>
                              <p:par>
                                <p:cTn id="101" presetID="1" presetClass="exit" presetSubtype="0" fill="hold" grpId="2" nodeType="withEffect">
                                  <p:stCondLst>
                                    <p:cond delay="0"/>
                                  </p:stCondLst>
                                  <p:childTnLst>
                                    <p:set>
                                      <p:cBhvr>
                                        <p:cTn id="102" dur="1" fill="hold">
                                          <p:stCondLst>
                                            <p:cond delay="0"/>
                                          </p:stCondLst>
                                        </p:cTn>
                                        <p:tgtEl>
                                          <p:spTgt spid="165"/>
                                        </p:tgtEl>
                                        <p:attrNameLst>
                                          <p:attrName>style.visibility</p:attrName>
                                        </p:attrNameLst>
                                      </p:cBhvr>
                                      <p:to>
                                        <p:strVal val="hidden"/>
                                      </p:to>
                                    </p:set>
                                  </p:childTnLst>
                                </p:cTn>
                              </p:par>
                              <p:par>
                                <p:cTn id="103" presetID="1" presetClass="exit" presetSubtype="0" fill="hold" grpId="2" nodeType="withEffect">
                                  <p:stCondLst>
                                    <p:cond delay="0"/>
                                  </p:stCondLst>
                                  <p:childTnLst>
                                    <p:set>
                                      <p:cBhvr>
                                        <p:cTn id="104" dur="1" fill="hold">
                                          <p:stCondLst>
                                            <p:cond delay="0"/>
                                          </p:stCondLst>
                                        </p:cTn>
                                        <p:tgtEl>
                                          <p:spTgt spid="166"/>
                                        </p:tgtEl>
                                        <p:attrNameLst>
                                          <p:attrName>style.visibility</p:attrName>
                                        </p:attrNameLst>
                                      </p:cBhvr>
                                      <p:to>
                                        <p:strVal val="hidden"/>
                                      </p:to>
                                    </p:set>
                                  </p:childTnLst>
                                </p:cTn>
                              </p:par>
                              <p:par>
                                <p:cTn id="105" presetID="1" presetClass="exit" presetSubtype="0" fill="hold" grpId="2" nodeType="withEffect">
                                  <p:stCondLst>
                                    <p:cond delay="0"/>
                                  </p:stCondLst>
                                  <p:childTnLst>
                                    <p:set>
                                      <p:cBhvr>
                                        <p:cTn id="106" dur="1" fill="hold">
                                          <p:stCondLst>
                                            <p:cond delay="0"/>
                                          </p:stCondLst>
                                        </p:cTn>
                                        <p:tgtEl>
                                          <p:spTgt spid="160"/>
                                        </p:tgtEl>
                                        <p:attrNameLst>
                                          <p:attrName>style.visibility</p:attrName>
                                        </p:attrNameLst>
                                      </p:cBhvr>
                                      <p:to>
                                        <p:strVal val="hidden"/>
                                      </p:to>
                                    </p:set>
                                  </p:childTnLst>
                                </p:cTn>
                              </p:par>
                              <p:par>
                                <p:cTn id="107" presetID="1" presetClass="exit" presetSubtype="0" fill="hold" grpId="2" nodeType="withEffect">
                                  <p:stCondLst>
                                    <p:cond delay="0"/>
                                  </p:stCondLst>
                                  <p:childTnLst>
                                    <p:set>
                                      <p:cBhvr>
                                        <p:cTn id="108" dur="1" fill="hold">
                                          <p:stCondLst>
                                            <p:cond delay="0"/>
                                          </p:stCondLst>
                                        </p:cTn>
                                        <p:tgtEl>
                                          <p:spTgt spid="161"/>
                                        </p:tgtEl>
                                        <p:attrNameLst>
                                          <p:attrName>style.visibility</p:attrName>
                                        </p:attrNameLst>
                                      </p:cBhvr>
                                      <p:to>
                                        <p:strVal val="hidden"/>
                                      </p:to>
                                    </p:set>
                                  </p:childTnLst>
                                </p:cTn>
                              </p:par>
                            </p:childTnLst>
                          </p:cTn>
                        </p:par>
                      </p:childTnLst>
                    </p:cTn>
                  </p:par>
                </p:childTnLst>
              </p:cTn>
              <p:nextCondLst>
                <p:cond evt="onClick" delay="0">
                  <p:tgtEl>
                    <p:spTgt spid="147"/>
                  </p:tgtEl>
                </p:cond>
              </p:nextCondLst>
            </p:seq>
            <p:seq concurrent="1" nextAc="seek">
              <p:cTn id="109" restart="whenNotActive" fill="hold" evtFilter="cancelBubble" nodeType="interactiveSeq">
                <p:stCondLst>
                  <p:cond evt="onClick" delay="0">
                    <p:tgtEl>
                      <p:spTgt spid="149"/>
                    </p:tgtEl>
                  </p:cond>
                </p:stCondLst>
                <p:endSync evt="end" delay="0">
                  <p:rtn val="all"/>
                </p:endSync>
                <p:childTnLst>
                  <p:par>
                    <p:cTn id="110" fill="hold">
                      <p:stCondLst>
                        <p:cond delay="0"/>
                      </p:stCondLst>
                      <p:childTnLst>
                        <p:par>
                          <p:cTn id="111" fill="hold">
                            <p:stCondLst>
                              <p:cond delay="0"/>
                            </p:stCondLst>
                            <p:childTnLst>
                              <p:par>
                                <p:cTn id="112" presetID="10" presetClass="entr" presetSubtype="0" fill="hold" grpId="1" nodeType="withEffect">
                                  <p:stCondLst>
                                    <p:cond delay="0"/>
                                  </p:stCondLst>
                                  <p:childTnLst>
                                    <p:set>
                                      <p:cBhvr>
                                        <p:cTn id="113" dur="1" fill="hold">
                                          <p:stCondLst>
                                            <p:cond delay="0"/>
                                          </p:stCondLst>
                                        </p:cTn>
                                        <p:tgtEl>
                                          <p:spTgt spid="158"/>
                                        </p:tgtEl>
                                        <p:attrNameLst>
                                          <p:attrName>style.visibility</p:attrName>
                                        </p:attrNameLst>
                                      </p:cBhvr>
                                      <p:to>
                                        <p:strVal val="visible"/>
                                      </p:to>
                                    </p:set>
                                    <p:animEffect transition="in" filter="fade">
                                      <p:cBhvr>
                                        <p:cTn id="114" dur="100"/>
                                        <p:tgtEl>
                                          <p:spTgt spid="158"/>
                                        </p:tgtEl>
                                      </p:cBhvr>
                                    </p:animEffect>
                                  </p:childTnLst>
                                </p:cTn>
                              </p:par>
                              <p:par>
                                <p:cTn id="115" presetID="42" presetClass="path" presetSubtype="0" accel="50000" decel="50000" fill="hold" grpId="0" nodeType="withEffect">
                                  <p:stCondLst>
                                    <p:cond delay="0"/>
                                  </p:stCondLst>
                                  <p:childTnLst>
                                    <p:animMotion origin="layout" path="M 0 1.48148E-6 L -0.00234 -0.51644 " pathEditMode="relative" rAng="0" ptsTypes="AA">
                                      <p:cBhvr>
                                        <p:cTn id="116" dur="100" fill="hold"/>
                                        <p:tgtEl>
                                          <p:spTgt spid="158"/>
                                        </p:tgtEl>
                                        <p:attrNameLst>
                                          <p:attrName>ppt_x</p:attrName>
                                          <p:attrName>ppt_y</p:attrName>
                                        </p:attrNameLst>
                                      </p:cBhvr>
                                      <p:rCtr x="-117" y="-25833"/>
                                    </p:animMotion>
                                  </p:childTnLst>
                                </p:cTn>
                              </p:par>
                              <p:par>
                                <p:cTn id="117" presetID="1" presetClass="exit" presetSubtype="0" fill="hold" grpId="2" nodeType="withEffect">
                                  <p:stCondLst>
                                    <p:cond delay="0"/>
                                  </p:stCondLst>
                                  <p:childTnLst>
                                    <p:set>
                                      <p:cBhvr>
                                        <p:cTn id="118" dur="1" fill="hold">
                                          <p:stCondLst>
                                            <p:cond delay="0"/>
                                          </p:stCondLst>
                                        </p:cTn>
                                        <p:tgtEl>
                                          <p:spTgt spid="146"/>
                                        </p:tgtEl>
                                        <p:attrNameLst>
                                          <p:attrName>style.visibility</p:attrName>
                                        </p:attrNameLst>
                                      </p:cBhvr>
                                      <p:to>
                                        <p:strVal val="hidden"/>
                                      </p:to>
                                    </p:set>
                                  </p:childTnLst>
                                </p:cTn>
                              </p:par>
                              <p:par>
                                <p:cTn id="119" presetID="1" presetClass="exit" presetSubtype="0" fill="hold" grpId="3" nodeType="withEffect">
                                  <p:stCondLst>
                                    <p:cond delay="0"/>
                                  </p:stCondLst>
                                  <p:childTnLst>
                                    <p:set>
                                      <p:cBhvr>
                                        <p:cTn id="120" dur="1" fill="hold">
                                          <p:stCondLst>
                                            <p:cond delay="0"/>
                                          </p:stCondLst>
                                        </p:cTn>
                                        <p:tgtEl>
                                          <p:spTgt spid="159"/>
                                        </p:tgtEl>
                                        <p:attrNameLst>
                                          <p:attrName>style.visibility</p:attrName>
                                        </p:attrNameLst>
                                      </p:cBhvr>
                                      <p:to>
                                        <p:strVal val="hidden"/>
                                      </p:to>
                                    </p:set>
                                  </p:childTnLst>
                                </p:cTn>
                              </p:par>
                              <p:par>
                                <p:cTn id="121" presetID="1" presetClass="exit" presetSubtype="0" fill="hold" grpId="3" nodeType="withEffect">
                                  <p:stCondLst>
                                    <p:cond delay="0"/>
                                  </p:stCondLst>
                                  <p:childTnLst>
                                    <p:set>
                                      <p:cBhvr>
                                        <p:cTn id="122" dur="1" fill="hold">
                                          <p:stCondLst>
                                            <p:cond delay="0"/>
                                          </p:stCondLst>
                                        </p:cTn>
                                        <p:tgtEl>
                                          <p:spTgt spid="162"/>
                                        </p:tgtEl>
                                        <p:attrNameLst>
                                          <p:attrName>style.visibility</p:attrName>
                                        </p:attrNameLst>
                                      </p:cBhvr>
                                      <p:to>
                                        <p:strVal val="hidden"/>
                                      </p:to>
                                    </p:set>
                                  </p:childTnLst>
                                </p:cTn>
                              </p:par>
                              <p:par>
                                <p:cTn id="123" presetID="1" presetClass="exit" presetSubtype="0" fill="hold" grpId="3" nodeType="withEffect">
                                  <p:stCondLst>
                                    <p:cond delay="0"/>
                                  </p:stCondLst>
                                  <p:childTnLst>
                                    <p:set>
                                      <p:cBhvr>
                                        <p:cTn id="124" dur="1" fill="hold">
                                          <p:stCondLst>
                                            <p:cond delay="0"/>
                                          </p:stCondLst>
                                        </p:cTn>
                                        <p:tgtEl>
                                          <p:spTgt spid="163"/>
                                        </p:tgtEl>
                                        <p:attrNameLst>
                                          <p:attrName>style.visibility</p:attrName>
                                        </p:attrNameLst>
                                      </p:cBhvr>
                                      <p:to>
                                        <p:strVal val="hidden"/>
                                      </p:to>
                                    </p:set>
                                  </p:childTnLst>
                                </p:cTn>
                              </p:par>
                              <p:par>
                                <p:cTn id="125" presetID="1" presetClass="exit" presetSubtype="0" fill="hold" grpId="3" nodeType="withEffect">
                                  <p:stCondLst>
                                    <p:cond delay="0"/>
                                  </p:stCondLst>
                                  <p:childTnLst>
                                    <p:set>
                                      <p:cBhvr>
                                        <p:cTn id="126" dur="1" fill="hold">
                                          <p:stCondLst>
                                            <p:cond delay="0"/>
                                          </p:stCondLst>
                                        </p:cTn>
                                        <p:tgtEl>
                                          <p:spTgt spid="164"/>
                                        </p:tgtEl>
                                        <p:attrNameLst>
                                          <p:attrName>style.visibility</p:attrName>
                                        </p:attrNameLst>
                                      </p:cBhvr>
                                      <p:to>
                                        <p:strVal val="hidden"/>
                                      </p:to>
                                    </p:set>
                                  </p:childTnLst>
                                </p:cTn>
                              </p:par>
                              <p:par>
                                <p:cTn id="127" presetID="1" presetClass="exit" presetSubtype="0" fill="hold" grpId="3" nodeType="withEffect">
                                  <p:stCondLst>
                                    <p:cond delay="0"/>
                                  </p:stCondLst>
                                  <p:childTnLst>
                                    <p:set>
                                      <p:cBhvr>
                                        <p:cTn id="128" dur="1" fill="hold">
                                          <p:stCondLst>
                                            <p:cond delay="0"/>
                                          </p:stCondLst>
                                        </p:cTn>
                                        <p:tgtEl>
                                          <p:spTgt spid="165"/>
                                        </p:tgtEl>
                                        <p:attrNameLst>
                                          <p:attrName>style.visibility</p:attrName>
                                        </p:attrNameLst>
                                      </p:cBhvr>
                                      <p:to>
                                        <p:strVal val="hidden"/>
                                      </p:to>
                                    </p:set>
                                  </p:childTnLst>
                                </p:cTn>
                              </p:par>
                              <p:par>
                                <p:cTn id="129" presetID="1" presetClass="exit" presetSubtype="0" fill="hold" grpId="3" nodeType="withEffect">
                                  <p:stCondLst>
                                    <p:cond delay="0"/>
                                  </p:stCondLst>
                                  <p:childTnLst>
                                    <p:set>
                                      <p:cBhvr>
                                        <p:cTn id="130" dur="1" fill="hold">
                                          <p:stCondLst>
                                            <p:cond delay="0"/>
                                          </p:stCondLst>
                                        </p:cTn>
                                        <p:tgtEl>
                                          <p:spTgt spid="166"/>
                                        </p:tgtEl>
                                        <p:attrNameLst>
                                          <p:attrName>style.visibility</p:attrName>
                                        </p:attrNameLst>
                                      </p:cBhvr>
                                      <p:to>
                                        <p:strVal val="hidden"/>
                                      </p:to>
                                    </p:set>
                                  </p:childTnLst>
                                </p:cTn>
                              </p:par>
                              <p:par>
                                <p:cTn id="131" presetID="1" presetClass="exit" presetSubtype="0" fill="hold" grpId="3" nodeType="withEffect">
                                  <p:stCondLst>
                                    <p:cond delay="0"/>
                                  </p:stCondLst>
                                  <p:childTnLst>
                                    <p:set>
                                      <p:cBhvr>
                                        <p:cTn id="132" dur="1" fill="hold">
                                          <p:stCondLst>
                                            <p:cond delay="0"/>
                                          </p:stCondLst>
                                        </p:cTn>
                                        <p:tgtEl>
                                          <p:spTgt spid="160"/>
                                        </p:tgtEl>
                                        <p:attrNameLst>
                                          <p:attrName>style.visibility</p:attrName>
                                        </p:attrNameLst>
                                      </p:cBhvr>
                                      <p:to>
                                        <p:strVal val="hidden"/>
                                      </p:to>
                                    </p:set>
                                  </p:childTnLst>
                                </p:cTn>
                              </p:par>
                              <p:par>
                                <p:cTn id="133" presetID="1" presetClass="exit" presetSubtype="0" fill="hold" grpId="3" nodeType="withEffect">
                                  <p:stCondLst>
                                    <p:cond delay="0"/>
                                  </p:stCondLst>
                                  <p:childTnLst>
                                    <p:set>
                                      <p:cBhvr>
                                        <p:cTn id="134" dur="1" fill="hold">
                                          <p:stCondLst>
                                            <p:cond delay="0"/>
                                          </p:stCondLst>
                                        </p:cTn>
                                        <p:tgtEl>
                                          <p:spTgt spid="161"/>
                                        </p:tgtEl>
                                        <p:attrNameLst>
                                          <p:attrName>style.visibility</p:attrName>
                                        </p:attrNameLst>
                                      </p:cBhvr>
                                      <p:to>
                                        <p:strVal val="hidden"/>
                                      </p:to>
                                    </p:set>
                                  </p:childTnLst>
                                </p:cTn>
                              </p:par>
                            </p:childTnLst>
                          </p:cTn>
                        </p:par>
                      </p:childTnLst>
                    </p:cTn>
                  </p:par>
                </p:childTnLst>
              </p:cTn>
              <p:nextCondLst>
                <p:cond evt="onClick" delay="0">
                  <p:tgtEl>
                    <p:spTgt spid="149"/>
                  </p:tgtEl>
                </p:cond>
              </p:nextCondLst>
            </p:seq>
            <p:seq concurrent="1" nextAc="seek">
              <p:cTn id="135" restart="whenNotActive" fill="hold" evtFilter="cancelBubble" nodeType="interactiveSeq">
                <p:stCondLst>
                  <p:cond evt="onClick" delay="0">
                    <p:tgtEl>
                      <p:spTgt spid="150"/>
                    </p:tgtEl>
                  </p:cond>
                </p:stCondLst>
                <p:endSync evt="end" delay="0">
                  <p:rtn val="all"/>
                </p:endSync>
                <p:childTnLst>
                  <p:par>
                    <p:cTn id="136" fill="hold">
                      <p:stCondLst>
                        <p:cond delay="0"/>
                      </p:stCondLst>
                      <p:childTnLst>
                        <p:par>
                          <p:cTn id="137" fill="hold">
                            <p:stCondLst>
                              <p:cond delay="0"/>
                            </p:stCondLst>
                            <p:childTnLst>
                              <p:par>
                                <p:cTn id="138" presetID="10" presetClass="entr" presetSubtype="0" fill="hold" grpId="1" nodeType="withEffect">
                                  <p:stCondLst>
                                    <p:cond delay="0"/>
                                  </p:stCondLst>
                                  <p:childTnLst>
                                    <p:set>
                                      <p:cBhvr>
                                        <p:cTn id="139" dur="1" fill="hold">
                                          <p:stCondLst>
                                            <p:cond delay="0"/>
                                          </p:stCondLst>
                                        </p:cTn>
                                        <p:tgtEl>
                                          <p:spTgt spid="159"/>
                                        </p:tgtEl>
                                        <p:attrNameLst>
                                          <p:attrName>style.visibility</p:attrName>
                                        </p:attrNameLst>
                                      </p:cBhvr>
                                      <p:to>
                                        <p:strVal val="visible"/>
                                      </p:to>
                                    </p:set>
                                    <p:animEffect transition="in" filter="fade">
                                      <p:cBhvr>
                                        <p:cTn id="140" dur="100"/>
                                        <p:tgtEl>
                                          <p:spTgt spid="159"/>
                                        </p:tgtEl>
                                      </p:cBhvr>
                                    </p:animEffect>
                                  </p:childTnLst>
                                </p:cTn>
                              </p:par>
                              <p:par>
                                <p:cTn id="141" presetID="42" presetClass="path" presetSubtype="0" accel="50000" decel="50000" fill="hold" grpId="0" nodeType="withEffect">
                                  <p:stCondLst>
                                    <p:cond delay="0"/>
                                  </p:stCondLst>
                                  <p:childTnLst>
                                    <p:animMotion origin="layout" path="M 0 2.59259E-6 L -0.00234 -0.74121 " pathEditMode="relative" rAng="0" ptsTypes="AA">
                                      <p:cBhvr>
                                        <p:cTn id="142" dur="100" fill="hold"/>
                                        <p:tgtEl>
                                          <p:spTgt spid="159"/>
                                        </p:tgtEl>
                                        <p:attrNameLst>
                                          <p:attrName>ppt_x</p:attrName>
                                          <p:attrName>ppt_y</p:attrName>
                                        </p:attrNameLst>
                                      </p:cBhvr>
                                      <p:rCtr x="-117" y="-37060"/>
                                    </p:animMotion>
                                  </p:childTnLst>
                                </p:cTn>
                              </p:par>
                              <p:par>
                                <p:cTn id="143" presetID="1" presetClass="exit" presetSubtype="0" fill="hold" grpId="3" nodeType="withEffect">
                                  <p:stCondLst>
                                    <p:cond delay="0"/>
                                  </p:stCondLst>
                                  <p:childTnLst>
                                    <p:set>
                                      <p:cBhvr>
                                        <p:cTn id="144" dur="1" fill="hold">
                                          <p:stCondLst>
                                            <p:cond delay="0"/>
                                          </p:stCondLst>
                                        </p:cTn>
                                        <p:tgtEl>
                                          <p:spTgt spid="146"/>
                                        </p:tgtEl>
                                        <p:attrNameLst>
                                          <p:attrName>style.visibility</p:attrName>
                                        </p:attrNameLst>
                                      </p:cBhvr>
                                      <p:to>
                                        <p:strVal val="hidden"/>
                                      </p:to>
                                    </p:set>
                                  </p:childTnLst>
                                </p:cTn>
                              </p:par>
                              <p:par>
                                <p:cTn id="145" presetID="1" presetClass="exit" presetSubtype="0" fill="hold" grpId="3" nodeType="withEffect">
                                  <p:stCondLst>
                                    <p:cond delay="0"/>
                                  </p:stCondLst>
                                  <p:childTnLst>
                                    <p:set>
                                      <p:cBhvr>
                                        <p:cTn id="146" dur="1" fill="hold">
                                          <p:stCondLst>
                                            <p:cond delay="0"/>
                                          </p:stCondLst>
                                        </p:cTn>
                                        <p:tgtEl>
                                          <p:spTgt spid="158"/>
                                        </p:tgtEl>
                                        <p:attrNameLst>
                                          <p:attrName>style.visibility</p:attrName>
                                        </p:attrNameLst>
                                      </p:cBhvr>
                                      <p:to>
                                        <p:strVal val="hidden"/>
                                      </p:to>
                                    </p:set>
                                  </p:childTnLst>
                                </p:cTn>
                              </p:par>
                              <p:par>
                                <p:cTn id="147" presetID="1" presetClass="exit" presetSubtype="0" fill="hold" grpId="4" nodeType="withEffect">
                                  <p:stCondLst>
                                    <p:cond delay="0"/>
                                  </p:stCondLst>
                                  <p:childTnLst>
                                    <p:set>
                                      <p:cBhvr>
                                        <p:cTn id="148" dur="1" fill="hold">
                                          <p:stCondLst>
                                            <p:cond delay="0"/>
                                          </p:stCondLst>
                                        </p:cTn>
                                        <p:tgtEl>
                                          <p:spTgt spid="162"/>
                                        </p:tgtEl>
                                        <p:attrNameLst>
                                          <p:attrName>style.visibility</p:attrName>
                                        </p:attrNameLst>
                                      </p:cBhvr>
                                      <p:to>
                                        <p:strVal val="hidden"/>
                                      </p:to>
                                    </p:set>
                                  </p:childTnLst>
                                </p:cTn>
                              </p:par>
                              <p:par>
                                <p:cTn id="149" presetID="1" presetClass="exit" presetSubtype="0" fill="hold" grpId="4" nodeType="withEffect">
                                  <p:stCondLst>
                                    <p:cond delay="0"/>
                                  </p:stCondLst>
                                  <p:childTnLst>
                                    <p:set>
                                      <p:cBhvr>
                                        <p:cTn id="150" dur="1" fill="hold">
                                          <p:stCondLst>
                                            <p:cond delay="0"/>
                                          </p:stCondLst>
                                        </p:cTn>
                                        <p:tgtEl>
                                          <p:spTgt spid="163"/>
                                        </p:tgtEl>
                                        <p:attrNameLst>
                                          <p:attrName>style.visibility</p:attrName>
                                        </p:attrNameLst>
                                      </p:cBhvr>
                                      <p:to>
                                        <p:strVal val="hidden"/>
                                      </p:to>
                                    </p:set>
                                  </p:childTnLst>
                                </p:cTn>
                              </p:par>
                              <p:par>
                                <p:cTn id="151" presetID="1" presetClass="exit" presetSubtype="0" fill="hold" grpId="4" nodeType="withEffect">
                                  <p:stCondLst>
                                    <p:cond delay="0"/>
                                  </p:stCondLst>
                                  <p:childTnLst>
                                    <p:set>
                                      <p:cBhvr>
                                        <p:cTn id="152" dur="1" fill="hold">
                                          <p:stCondLst>
                                            <p:cond delay="0"/>
                                          </p:stCondLst>
                                        </p:cTn>
                                        <p:tgtEl>
                                          <p:spTgt spid="164"/>
                                        </p:tgtEl>
                                        <p:attrNameLst>
                                          <p:attrName>style.visibility</p:attrName>
                                        </p:attrNameLst>
                                      </p:cBhvr>
                                      <p:to>
                                        <p:strVal val="hidden"/>
                                      </p:to>
                                    </p:set>
                                  </p:childTnLst>
                                </p:cTn>
                              </p:par>
                              <p:par>
                                <p:cTn id="153" presetID="1" presetClass="exit" presetSubtype="0" fill="hold" grpId="4" nodeType="withEffect">
                                  <p:stCondLst>
                                    <p:cond delay="0"/>
                                  </p:stCondLst>
                                  <p:childTnLst>
                                    <p:set>
                                      <p:cBhvr>
                                        <p:cTn id="154" dur="1" fill="hold">
                                          <p:stCondLst>
                                            <p:cond delay="0"/>
                                          </p:stCondLst>
                                        </p:cTn>
                                        <p:tgtEl>
                                          <p:spTgt spid="165"/>
                                        </p:tgtEl>
                                        <p:attrNameLst>
                                          <p:attrName>style.visibility</p:attrName>
                                        </p:attrNameLst>
                                      </p:cBhvr>
                                      <p:to>
                                        <p:strVal val="hidden"/>
                                      </p:to>
                                    </p:set>
                                  </p:childTnLst>
                                </p:cTn>
                              </p:par>
                              <p:par>
                                <p:cTn id="155" presetID="1" presetClass="exit" presetSubtype="0" fill="hold" grpId="4" nodeType="withEffect">
                                  <p:stCondLst>
                                    <p:cond delay="0"/>
                                  </p:stCondLst>
                                  <p:childTnLst>
                                    <p:set>
                                      <p:cBhvr>
                                        <p:cTn id="156" dur="1" fill="hold">
                                          <p:stCondLst>
                                            <p:cond delay="0"/>
                                          </p:stCondLst>
                                        </p:cTn>
                                        <p:tgtEl>
                                          <p:spTgt spid="166"/>
                                        </p:tgtEl>
                                        <p:attrNameLst>
                                          <p:attrName>style.visibility</p:attrName>
                                        </p:attrNameLst>
                                      </p:cBhvr>
                                      <p:to>
                                        <p:strVal val="hidden"/>
                                      </p:to>
                                    </p:set>
                                  </p:childTnLst>
                                </p:cTn>
                              </p:par>
                              <p:par>
                                <p:cTn id="157" presetID="1" presetClass="exit" presetSubtype="0" fill="hold" grpId="4" nodeType="withEffect">
                                  <p:stCondLst>
                                    <p:cond delay="0"/>
                                  </p:stCondLst>
                                  <p:childTnLst>
                                    <p:set>
                                      <p:cBhvr>
                                        <p:cTn id="158" dur="1" fill="hold">
                                          <p:stCondLst>
                                            <p:cond delay="0"/>
                                          </p:stCondLst>
                                        </p:cTn>
                                        <p:tgtEl>
                                          <p:spTgt spid="160"/>
                                        </p:tgtEl>
                                        <p:attrNameLst>
                                          <p:attrName>style.visibility</p:attrName>
                                        </p:attrNameLst>
                                      </p:cBhvr>
                                      <p:to>
                                        <p:strVal val="hidden"/>
                                      </p:to>
                                    </p:set>
                                  </p:childTnLst>
                                </p:cTn>
                              </p:par>
                              <p:par>
                                <p:cTn id="159" presetID="1" presetClass="exit" presetSubtype="0" fill="hold" grpId="4" nodeType="withEffect">
                                  <p:stCondLst>
                                    <p:cond delay="0"/>
                                  </p:stCondLst>
                                  <p:childTnLst>
                                    <p:set>
                                      <p:cBhvr>
                                        <p:cTn id="160" dur="1" fill="hold">
                                          <p:stCondLst>
                                            <p:cond delay="0"/>
                                          </p:stCondLst>
                                        </p:cTn>
                                        <p:tgtEl>
                                          <p:spTgt spid="161"/>
                                        </p:tgtEl>
                                        <p:attrNameLst>
                                          <p:attrName>style.visibility</p:attrName>
                                        </p:attrNameLst>
                                      </p:cBhvr>
                                      <p:to>
                                        <p:strVal val="hidden"/>
                                      </p:to>
                                    </p:set>
                                  </p:childTnLst>
                                </p:cTn>
                              </p:par>
                            </p:childTnLst>
                          </p:cTn>
                        </p:par>
                      </p:childTnLst>
                    </p:cTn>
                  </p:par>
                </p:childTnLst>
              </p:cTn>
              <p:nextCondLst>
                <p:cond evt="onClick" delay="0">
                  <p:tgtEl>
                    <p:spTgt spid="150"/>
                  </p:tgtEl>
                </p:cond>
              </p:nextCondLst>
            </p:seq>
            <p:seq concurrent="1" nextAc="seek">
              <p:cTn id="161" restart="whenNotActive" fill="hold" evtFilter="cancelBubble" nodeType="interactiveSeq">
                <p:stCondLst>
                  <p:cond evt="onClick" delay="0">
                    <p:tgtEl>
                      <p:spTgt spid="153"/>
                    </p:tgtEl>
                  </p:cond>
                </p:stCondLst>
                <p:endSync evt="end" delay="0">
                  <p:rtn val="all"/>
                </p:endSync>
                <p:childTnLst>
                  <p:par>
                    <p:cTn id="162" fill="hold">
                      <p:stCondLst>
                        <p:cond delay="0"/>
                      </p:stCondLst>
                      <p:childTnLst>
                        <p:par>
                          <p:cTn id="163" fill="hold">
                            <p:stCondLst>
                              <p:cond delay="0"/>
                            </p:stCondLst>
                            <p:childTnLst>
                              <p:par>
                                <p:cTn id="164" presetID="10" presetClass="entr" presetSubtype="0" fill="hold" grpId="1" nodeType="withEffect">
                                  <p:stCondLst>
                                    <p:cond delay="0"/>
                                  </p:stCondLst>
                                  <p:childTnLst>
                                    <p:set>
                                      <p:cBhvr>
                                        <p:cTn id="165" dur="1" fill="hold">
                                          <p:stCondLst>
                                            <p:cond delay="0"/>
                                          </p:stCondLst>
                                        </p:cTn>
                                        <p:tgtEl>
                                          <p:spTgt spid="162"/>
                                        </p:tgtEl>
                                        <p:attrNameLst>
                                          <p:attrName>style.visibility</p:attrName>
                                        </p:attrNameLst>
                                      </p:cBhvr>
                                      <p:to>
                                        <p:strVal val="visible"/>
                                      </p:to>
                                    </p:set>
                                    <p:animEffect transition="in" filter="fade">
                                      <p:cBhvr>
                                        <p:cTn id="166" dur="100"/>
                                        <p:tgtEl>
                                          <p:spTgt spid="162"/>
                                        </p:tgtEl>
                                      </p:cBhvr>
                                    </p:animEffect>
                                  </p:childTnLst>
                                </p:cTn>
                              </p:par>
                              <p:par>
                                <p:cTn id="167" presetID="42" presetClass="path" presetSubtype="0" accel="50000" decel="50000" fill="hold" grpId="0" nodeType="withEffect">
                                  <p:stCondLst>
                                    <p:cond delay="0"/>
                                  </p:stCondLst>
                                  <p:childTnLst>
                                    <p:animMotion origin="layout" path="M 0 -1.48148E-6 L -0.00234 -1.42153 " pathEditMode="relative" rAng="0" ptsTypes="AA">
                                      <p:cBhvr>
                                        <p:cTn id="168" dur="100" fill="hold"/>
                                        <p:tgtEl>
                                          <p:spTgt spid="162"/>
                                        </p:tgtEl>
                                        <p:attrNameLst>
                                          <p:attrName>ppt_x</p:attrName>
                                          <p:attrName>ppt_y</p:attrName>
                                        </p:attrNameLst>
                                      </p:cBhvr>
                                      <p:rCtr x="-117" y="-71088"/>
                                    </p:animMotion>
                                  </p:childTnLst>
                                </p:cTn>
                              </p:par>
                              <p:par>
                                <p:cTn id="169" presetID="1" presetClass="exit" presetSubtype="0" fill="hold" grpId="6" nodeType="withEffect">
                                  <p:stCondLst>
                                    <p:cond delay="0"/>
                                  </p:stCondLst>
                                  <p:childTnLst>
                                    <p:set>
                                      <p:cBhvr>
                                        <p:cTn id="170" dur="1" fill="hold">
                                          <p:stCondLst>
                                            <p:cond delay="0"/>
                                          </p:stCondLst>
                                        </p:cTn>
                                        <p:tgtEl>
                                          <p:spTgt spid="146"/>
                                        </p:tgtEl>
                                        <p:attrNameLst>
                                          <p:attrName>style.visibility</p:attrName>
                                        </p:attrNameLst>
                                      </p:cBhvr>
                                      <p:to>
                                        <p:strVal val="hidden"/>
                                      </p:to>
                                    </p:set>
                                  </p:childTnLst>
                                </p:cTn>
                              </p:par>
                              <p:par>
                                <p:cTn id="171" presetID="1" presetClass="exit" presetSubtype="0" fill="hold" grpId="6" nodeType="withEffect">
                                  <p:stCondLst>
                                    <p:cond delay="0"/>
                                  </p:stCondLst>
                                  <p:childTnLst>
                                    <p:set>
                                      <p:cBhvr>
                                        <p:cTn id="172" dur="1" fill="hold">
                                          <p:stCondLst>
                                            <p:cond delay="0"/>
                                          </p:stCondLst>
                                        </p:cTn>
                                        <p:tgtEl>
                                          <p:spTgt spid="158"/>
                                        </p:tgtEl>
                                        <p:attrNameLst>
                                          <p:attrName>style.visibility</p:attrName>
                                        </p:attrNameLst>
                                      </p:cBhvr>
                                      <p:to>
                                        <p:strVal val="hidden"/>
                                      </p:to>
                                    </p:set>
                                  </p:childTnLst>
                                </p:cTn>
                              </p:par>
                              <p:par>
                                <p:cTn id="173" presetID="1" presetClass="exit" presetSubtype="0" fill="hold" grpId="6" nodeType="withEffect">
                                  <p:stCondLst>
                                    <p:cond delay="0"/>
                                  </p:stCondLst>
                                  <p:childTnLst>
                                    <p:set>
                                      <p:cBhvr>
                                        <p:cTn id="174" dur="1" fill="hold">
                                          <p:stCondLst>
                                            <p:cond delay="0"/>
                                          </p:stCondLst>
                                        </p:cTn>
                                        <p:tgtEl>
                                          <p:spTgt spid="159"/>
                                        </p:tgtEl>
                                        <p:attrNameLst>
                                          <p:attrName>style.visibility</p:attrName>
                                        </p:attrNameLst>
                                      </p:cBhvr>
                                      <p:to>
                                        <p:strVal val="hidden"/>
                                      </p:to>
                                    </p:set>
                                  </p:childTnLst>
                                </p:cTn>
                              </p:par>
                              <p:par>
                                <p:cTn id="175" presetID="1" presetClass="exit" presetSubtype="0" fill="hold" grpId="7" nodeType="withEffect">
                                  <p:stCondLst>
                                    <p:cond delay="0"/>
                                  </p:stCondLst>
                                  <p:childTnLst>
                                    <p:set>
                                      <p:cBhvr>
                                        <p:cTn id="176" dur="1" fill="hold">
                                          <p:stCondLst>
                                            <p:cond delay="0"/>
                                          </p:stCondLst>
                                        </p:cTn>
                                        <p:tgtEl>
                                          <p:spTgt spid="163"/>
                                        </p:tgtEl>
                                        <p:attrNameLst>
                                          <p:attrName>style.visibility</p:attrName>
                                        </p:attrNameLst>
                                      </p:cBhvr>
                                      <p:to>
                                        <p:strVal val="hidden"/>
                                      </p:to>
                                    </p:set>
                                  </p:childTnLst>
                                </p:cTn>
                              </p:par>
                              <p:par>
                                <p:cTn id="177" presetID="1" presetClass="exit" presetSubtype="0" fill="hold" grpId="7" nodeType="withEffect">
                                  <p:stCondLst>
                                    <p:cond delay="0"/>
                                  </p:stCondLst>
                                  <p:childTnLst>
                                    <p:set>
                                      <p:cBhvr>
                                        <p:cTn id="178" dur="1" fill="hold">
                                          <p:stCondLst>
                                            <p:cond delay="0"/>
                                          </p:stCondLst>
                                        </p:cTn>
                                        <p:tgtEl>
                                          <p:spTgt spid="164"/>
                                        </p:tgtEl>
                                        <p:attrNameLst>
                                          <p:attrName>style.visibility</p:attrName>
                                        </p:attrNameLst>
                                      </p:cBhvr>
                                      <p:to>
                                        <p:strVal val="hidden"/>
                                      </p:to>
                                    </p:set>
                                  </p:childTnLst>
                                </p:cTn>
                              </p:par>
                              <p:par>
                                <p:cTn id="179" presetID="1" presetClass="exit" presetSubtype="0" fill="hold" grpId="7" nodeType="withEffect">
                                  <p:stCondLst>
                                    <p:cond delay="0"/>
                                  </p:stCondLst>
                                  <p:childTnLst>
                                    <p:set>
                                      <p:cBhvr>
                                        <p:cTn id="180" dur="1" fill="hold">
                                          <p:stCondLst>
                                            <p:cond delay="0"/>
                                          </p:stCondLst>
                                        </p:cTn>
                                        <p:tgtEl>
                                          <p:spTgt spid="165"/>
                                        </p:tgtEl>
                                        <p:attrNameLst>
                                          <p:attrName>style.visibility</p:attrName>
                                        </p:attrNameLst>
                                      </p:cBhvr>
                                      <p:to>
                                        <p:strVal val="hidden"/>
                                      </p:to>
                                    </p:set>
                                  </p:childTnLst>
                                </p:cTn>
                              </p:par>
                              <p:par>
                                <p:cTn id="181" presetID="1" presetClass="exit" presetSubtype="0" fill="hold" grpId="7" nodeType="withEffect">
                                  <p:stCondLst>
                                    <p:cond delay="0"/>
                                  </p:stCondLst>
                                  <p:childTnLst>
                                    <p:set>
                                      <p:cBhvr>
                                        <p:cTn id="182" dur="1" fill="hold">
                                          <p:stCondLst>
                                            <p:cond delay="0"/>
                                          </p:stCondLst>
                                        </p:cTn>
                                        <p:tgtEl>
                                          <p:spTgt spid="166"/>
                                        </p:tgtEl>
                                        <p:attrNameLst>
                                          <p:attrName>style.visibility</p:attrName>
                                        </p:attrNameLst>
                                      </p:cBhvr>
                                      <p:to>
                                        <p:strVal val="hidden"/>
                                      </p:to>
                                    </p:set>
                                  </p:childTnLst>
                                </p:cTn>
                              </p:par>
                              <p:par>
                                <p:cTn id="183" presetID="1" presetClass="exit" presetSubtype="0" fill="hold" grpId="6" nodeType="withEffect">
                                  <p:stCondLst>
                                    <p:cond delay="0"/>
                                  </p:stCondLst>
                                  <p:childTnLst>
                                    <p:set>
                                      <p:cBhvr>
                                        <p:cTn id="184" dur="1" fill="hold">
                                          <p:stCondLst>
                                            <p:cond delay="0"/>
                                          </p:stCondLst>
                                        </p:cTn>
                                        <p:tgtEl>
                                          <p:spTgt spid="160"/>
                                        </p:tgtEl>
                                        <p:attrNameLst>
                                          <p:attrName>style.visibility</p:attrName>
                                        </p:attrNameLst>
                                      </p:cBhvr>
                                      <p:to>
                                        <p:strVal val="hidden"/>
                                      </p:to>
                                    </p:set>
                                  </p:childTnLst>
                                </p:cTn>
                              </p:par>
                              <p:par>
                                <p:cTn id="185" presetID="1" presetClass="exit" presetSubtype="0" fill="hold" grpId="6" nodeType="withEffect">
                                  <p:stCondLst>
                                    <p:cond delay="0"/>
                                  </p:stCondLst>
                                  <p:childTnLst>
                                    <p:set>
                                      <p:cBhvr>
                                        <p:cTn id="186" dur="1" fill="hold">
                                          <p:stCondLst>
                                            <p:cond delay="0"/>
                                          </p:stCondLst>
                                        </p:cTn>
                                        <p:tgtEl>
                                          <p:spTgt spid="161"/>
                                        </p:tgtEl>
                                        <p:attrNameLst>
                                          <p:attrName>style.visibility</p:attrName>
                                        </p:attrNameLst>
                                      </p:cBhvr>
                                      <p:to>
                                        <p:strVal val="hidden"/>
                                      </p:to>
                                    </p:set>
                                  </p:childTnLst>
                                </p:cTn>
                              </p:par>
                            </p:childTnLst>
                          </p:cTn>
                        </p:par>
                      </p:childTnLst>
                    </p:cTn>
                  </p:par>
                </p:childTnLst>
              </p:cTn>
              <p:nextCondLst>
                <p:cond evt="onClick" delay="0">
                  <p:tgtEl>
                    <p:spTgt spid="153"/>
                  </p:tgtEl>
                </p:cond>
              </p:nextCondLst>
            </p:seq>
            <p:seq concurrent="1" nextAc="seek">
              <p:cTn id="187" restart="whenNotActive" fill="hold" evtFilter="cancelBubble" nodeType="interactiveSeq">
                <p:stCondLst>
                  <p:cond evt="onClick" delay="0">
                    <p:tgtEl>
                      <p:spTgt spid="154"/>
                    </p:tgtEl>
                  </p:cond>
                </p:stCondLst>
                <p:endSync evt="end" delay="0">
                  <p:rtn val="all"/>
                </p:endSync>
                <p:childTnLst>
                  <p:par>
                    <p:cTn id="188" fill="hold">
                      <p:stCondLst>
                        <p:cond delay="0"/>
                      </p:stCondLst>
                      <p:childTnLst>
                        <p:par>
                          <p:cTn id="189" fill="hold">
                            <p:stCondLst>
                              <p:cond delay="0"/>
                            </p:stCondLst>
                            <p:childTnLst>
                              <p:par>
                                <p:cTn id="190" presetID="10" presetClass="entr" presetSubtype="0" fill="hold" grpId="1" nodeType="withEffect">
                                  <p:stCondLst>
                                    <p:cond delay="0"/>
                                  </p:stCondLst>
                                  <p:childTnLst>
                                    <p:set>
                                      <p:cBhvr>
                                        <p:cTn id="191" dur="1" fill="hold">
                                          <p:stCondLst>
                                            <p:cond delay="0"/>
                                          </p:stCondLst>
                                        </p:cTn>
                                        <p:tgtEl>
                                          <p:spTgt spid="163"/>
                                        </p:tgtEl>
                                        <p:attrNameLst>
                                          <p:attrName>style.visibility</p:attrName>
                                        </p:attrNameLst>
                                      </p:cBhvr>
                                      <p:to>
                                        <p:strVal val="visible"/>
                                      </p:to>
                                    </p:set>
                                    <p:animEffect transition="in" filter="fade">
                                      <p:cBhvr>
                                        <p:cTn id="192" dur="100"/>
                                        <p:tgtEl>
                                          <p:spTgt spid="163"/>
                                        </p:tgtEl>
                                      </p:cBhvr>
                                    </p:animEffect>
                                  </p:childTnLst>
                                </p:cTn>
                              </p:par>
                              <p:par>
                                <p:cTn id="193" presetID="42" presetClass="path" presetSubtype="0" accel="50000" decel="50000" fill="hold" grpId="0" nodeType="withEffect">
                                  <p:stCondLst>
                                    <p:cond delay="0"/>
                                  </p:stCondLst>
                                  <p:childTnLst>
                                    <p:animMotion origin="layout" path="M 0 -3.7037E-7 L -0.00234 -1.64583 " pathEditMode="relative" rAng="0" ptsTypes="AA">
                                      <p:cBhvr>
                                        <p:cTn id="194" dur="100" fill="hold"/>
                                        <p:tgtEl>
                                          <p:spTgt spid="163"/>
                                        </p:tgtEl>
                                        <p:attrNameLst>
                                          <p:attrName>ppt_x</p:attrName>
                                          <p:attrName>ppt_y</p:attrName>
                                        </p:attrNameLst>
                                      </p:cBhvr>
                                      <p:rCtr x="-117" y="-82292"/>
                                    </p:animMotion>
                                  </p:childTnLst>
                                </p:cTn>
                              </p:par>
                              <p:par>
                                <p:cTn id="195" presetID="1" presetClass="exit" presetSubtype="0" fill="hold" grpId="7" nodeType="withEffect">
                                  <p:stCondLst>
                                    <p:cond delay="0"/>
                                  </p:stCondLst>
                                  <p:childTnLst>
                                    <p:set>
                                      <p:cBhvr>
                                        <p:cTn id="196" dur="1" fill="hold">
                                          <p:stCondLst>
                                            <p:cond delay="0"/>
                                          </p:stCondLst>
                                        </p:cTn>
                                        <p:tgtEl>
                                          <p:spTgt spid="146"/>
                                        </p:tgtEl>
                                        <p:attrNameLst>
                                          <p:attrName>style.visibility</p:attrName>
                                        </p:attrNameLst>
                                      </p:cBhvr>
                                      <p:to>
                                        <p:strVal val="hidden"/>
                                      </p:to>
                                    </p:set>
                                  </p:childTnLst>
                                </p:cTn>
                              </p:par>
                              <p:par>
                                <p:cTn id="197" presetID="1" presetClass="exit" presetSubtype="0" fill="hold" grpId="7" nodeType="withEffect">
                                  <p:stCondLst>
                                    <p:cond delay="0"/>
                                  </p:stCondLst>
                                  <p:childTnLst>
                                    <p:set>
                                      <p:cBhvr>
                                        <p:cTn id="198" dur="1" fill="hold">
                                          <p:stCondLst>
                                            <p:cond delay="0"/>
                                          </p:stCondLst>
                                        </p:cTn>
                                        <p:tgtEl>
                                          <p:spTgt spid="158"/>
                                        </p:tgtEl>
                                        <p:attrNameLst>
                                          <p:attrName>style.visibility</p:attrName>
                                        </p:attrNameLst>
                                      </p:cBhvr>
                                      <p:to>
                                        <p:strVal val="hidden"/>
                                      </p:to>
                                    </p:set>
                                  </p:childTnLst>
                                </p:cTn>
                              </p:par>
                              <p:par>
                                <p:cTn id="199" presetID="1" presetClass="exit" presetSubtype="0" fill="hold" grpId="7" nodeType="withEffect">
                                  <p:stCondLst>
                                    <p:cond delay="0"/>
                                  </p:stCondLst>
                                  <p:childTnLst>
                                    <p:set>
                                      <p:cBhvr>
                                        <p:cTn id="200" dur="1" fill="hold">
                                          <p:stCondLst>
                                            <p:cond delay="0"/>
                                          </p:stCondLst>
                                        </p:cTn>
                                        <p:tgtEl>
                                          <p:spTgt spid="159"/>
                                        </p:tgtEl>
                                        <p:attrNameLst>
                                          <p:attrName>style.visibility</p:attrName>
                                        </p:attrNameLst>
                                      </p:cBhvr>
                                      <p:to>
                                        <p:strVal val="hidden"/>
                                      </p:to>
                                    </p:set>
                                  </p:childTnLst>
                                </p:cTn>
                              </p:par>
                              <p:par>
                                <p:cTn id="201" presetID="1" presetClass="exit" presetSubtype="0" fill="hold" grpId="7" nodeType="withEffect">
                                  <p:stCondLst>
                                    <p:cond delay="0"/>
                                  </p:stCondLst>
                                  <p:childTnLst>
                                    <p:set>
                                      <p:cBhvr>
                                        <p:cTn id="202" dur="1" fill="hold">
                                          <p:stCondLst>
                                            <p:cond delay="0"/>
                                          </p:stCondLst>
                                        </p:cTn>
                                        <p:tgtEl>
                                          <p:spTgt spid="162"/>
                                        </p:tgtEl>
                                        <p:attrNameLst>
                                          <p:attrName>style.visibility</p:attrName>
                                        </p:attrNameLst>
                                      </p:cBhvr>
                                      <p:to>
                                        <p:strVal val="hidden"/>
                                      </p:to>
                                    </p:set>
                                  </p:childTnLst>
                                </p:cTn>
                              </p:par>
                              <p:par>
                                <p:cTn id="203" presetID="1" presetClass="exit" presetSubtype="0" fill="hold" grpId="8" nodeType="withEffect">
                                  <p:stCondLst>
                                    <p:cond delay="0"/>
                                  </p:stCondLst>
                                  <p:childTnLst>
                                    <p:set>
                                      <p:cBhvr>
                                        <p:cTn id="204" dur="1" fill="hold">
                                          <p:stCondLst>
                                            <p:cond delay="0"/>
                                          </p:stCondLst>
                                        </p:cTn>
                                        <p:tgtEl>
                                          <p:spTgt spid="164"/>
                                        </p:tgtEl>
                                        <p:attrNameLst>
                                          <p:attrName>style.visibility</p:attrName>
                                        </p:attrNameLst>
                                      </p:cBhvr>
                                      <p:to>
                                        <p:strVal val="hidden"/>
                                      </p:to>
                                    </p:set>
                                  </p:childTnLst>
                                </p:cTn>
                              </p:par>
                              <p:par>
                                <p:cTn id="205" presetID="1" presetClass="exit" presetSubtype="0" fill="hold" grpId="8" nodeType="withEffect">
                                  <p:stCondLst>
                                    <p:cond delay="0"/>
                                  </p:stCondLst>
                                  <p:childTnLst>
                                    <p:set>
                                      <p:cBhvr>
                                        <p:cTn id="206" dur="1" fill="hold">
                                          <p:stCondLst>
                                            <p:cond delay="0"/>
                                          </p:stCondLst>
                                        </p:cTn>
                                        <p:tgtEl>
                                          <p:spTgt spid="165"/>
                                        </p:tgtEl>
                                        <p:attrNameLst>
                                          <p:attrName>style.visibility</p:attrName>
                                        </p:attrNameLst>
                                      </p:cBhvr>
                                      <p:to>
                                        <p:strVal val="hidden"/>
                                      </p:to>
                                    </p:set>
                                  </p:childTnLst>
                                </p:cTn>
                              </p:par>
                              <p:par>
                                <p:cTn id="207" presetID="1" presetClass="exit" presetSubtype="0" fill="hold" grpId="8" nodeType="withEffect">
                                  <p:stCondLst>
                                    <p:cond delay="0"/>
                                  </p:stCondLst>
                                  <p:childTnLst>
                                    <p:set>
                                      <p:cBhvr>
                                        <p:cTn id="208" dur="1" fill="hold">
                                          <p:stCondLst>
                                            <p:cond delay="0"/>
                                          </p:stCondLst>
                                        </p:cTn>
                                        <p:tgtEl>
                                          <p:spTgt spid="166"/>
                                        </p:tgtEl>
                                        <p:attrNameLst>
                                          <p:attrName>style.visibility</p:attrName>
                                        </p:attrNameLst>
                                      </p:cBhvr>
                                      <p:to>
                                        <p:strVal val="hidden"/>
                                      </p:to>
                                    </p:set>
                                  </p:childTnLst>
                                </p:cTn>
                              </p:par>
                              <p:par>
                                <p:cTn id="209" presetID="1" presetClass="exit" presetSubtype="0" fill="hold" grpId="7" nodeType="withEffect">
                                  <p:stCondLst>
                                    <p:cond delay="0"/>
                                  </p:stCondLst>
                                  <p:childTnLst>
                                    <p:set>
                                      <p:cBhvr>
                                        <p:cTn id="210" dur="1" fill="hold">
                                          <p:stCondLst>
                                            <p:cond delay="0"/>
                                          </p:stCondLst>
                                        </p:cTn>
                                        <p:tgtEl>
                                          <p:spTgt spid="160"/>
                                        </p:tgtEl>
                                        <p:attrNameLst>
                                          <p:attrName>style.visibility</p:attrName>
                                        </p:attrNameLst>
                                      </p:cBhvr>
                                      <p:to>
                                        <p:strVal val="hidden"/>
                                      </p:to>
                                    </p:set>
                                  </p:childTnLst>
                                </p:cTn>
                              </p:par>
                              <p:par>
                                <p:cTn id="211" presetID="1" presetClass="exit" presetSubtype="0" fill="hold" grpId="7" nodeType="withEffect">
                                  <p:stCondLst>
                                    <p:cond delay="0"/>
                                  </p:stCondLst>
                                  <p:childTnLst>
                                    <p:set>
                                      <p:cBhvr>
                                        <p:cTn id="212" dur="1" fill="hold">
                                          <p:stCondLst>
                                            <p:cond delay="0"/>
                                          </p:stCondLst>
                                        </p:cTn>
                                        <p:tgtEl>
                                          <p:spTgt spid="161"/>
                                        </p:tgtEl>
                                        <p:attrNameLst>
                                          <p:attrName>style.visibility</p:attrName>
                                        </p:attrNameLst>
                                      </p:cBhvr>
                                      <p:to>
                                        <p:strVal val="hidden"/>
                                      </p:to>
                                    </p:set>
                                  </p:childTnLst>
                                </p:cTn>
                              </p:par>
                            </p:childTnLst>
                          </p:cTn>
                        </p:par>
                      </p:childTnLst>
                    </p:cTn>
                  </p:par>
                </p:childTnLst>
              </p:cTn>
              <p:nextCondLst>
                <p:cond evt="onClick" delay="0">
                  <p:tgtEl>
                    <p:spTgt spid="154"/>
                  </p:tgtEl>
                </p:cond>
              </p:nextCondLst>
            </p:seq>
            <p:seq concurrent="1" nextAc="seek">
              <p:cTn id="213" restart="whenNotActive" fill="hold" evtFilter="cancelBubble" nodeType="interactiveSeq">
                <p:stCondLst>
                  <p:cond evt="onClick" delay="0">
                    <p:tgtEl>
                      <p:spTgt spid="155"/>
                    </p:tgtEl>
                  </p:cond>
                </p:stCondLst>
                <p:endSync evt="end" delay="0">
                  <p:rtn val="all"/>
                </p:endSync>
                <p:childTnLst>
                  <p:par>
                    <p:cTn id="214" fill="hold">
                      <p:stCondLst>
                        <p:cond delay="0"/>
                      </p:stCondLst>
                      <p:childTnLst>
                        <p:par>
                          <p:cTn id="215" fill="hold">
                            <p:stCondLst>
                              <p:cond delay="0"/>
                            </p:stCondLst>
                            <p:childTnLst>
                              <p:par>
                                <p:cTn id="216" presetID="10" presetClass="entr" presetSubtype="0" fill="hold" grpId="1" nodeType="withEffect">
                                  <p:stCondLst>
                                    <p:cond delay="0"/>
                                  </p:stCondLst>
                                  <p:childTnLst>
                                    <p:set>
                                      <p:cBhvr>
                                        <p:cTn id="217" dur="1" fill="hold">
                                          <p:stCondLst>
                                            <p:cond delay="0"/>
                                          </p:stCondLst>
                                        </p:cTn>
                                        <p:tgtEl>
                                          <p:spTgt spid="164"/>
                                        </p:tgtEl>
                                        <p:attrNameLst>
                                          <p:attrName>style.visibility</p:attrName>
                                        </p:attrNameLst>
                                      </p:cBhvr>
                                      <p:to>
                                        <p:strVal val="visible"/>
                                      </p:to>
                                    </p:set>
                                    <p:animEffect transition="in" filter="fade">
                                      <p:cBhvr>
                                        <p:cTn id="218" dur="100"/>
                                        <p:tgtEl>
                                          <p:spTgt spid="164"/>
                                        </p:tgtEl>
                                      </p:cBhvr>
                                    </p:animEffect>
                                  </p:childTnLst>
                                </p:cTn>
                              </p:par>
                              <p:par>
                                <p:cTn id="219" presetID="42" presetClass="path" presetSubtype="0" accel="50000" decel="50000" fill="hold" grpId="0" nodeType="withEffect">
                                  <p:stCondLst>
                                    <p:cond delay="0"/>
                                  </p:stCondLst>
                                  <p:childTnLst>
                                    <p:animMotion origin="layout" path="M 0 7.40741E-7 L -0.00234 -1.87431 " pathEditMode="relative" rAng="0" ptsTypes="AA">
                                      <p:cBhvr>
                                        <p:cTn id="220" dur="100" fill="hold"/>
                                        <p:tgtEl>
                                          <p:spTgt spid="164"/>
                                        </p:tgtEl>
                                        <p:attrNameLst>
                                          <p:attrName>ppt_x</p:attrName>
                                          <p:attrName>ppt_y</p:attrName>
                                        </p:attrNameLst>
                                      </p:cBhvr>
                                      <p:rCtr x="-117" y="-93727"/>
                                    </p:animMotion>
                                  </p:childTnLst>
                                </p:cTn>
                              </p:par>
                              <p:par>
                                <p:cTn id="221" presetID="1" presetClass="exit" presetSubtype="0" fill="hold" grpId="8" nodeType="withEffect">
                                  <p:stCondLst>
                                    <p:cond delay="0"/>
                                  </p:stCondLst>
                                  <p:childTnLst>
                                    <p:set>
                                      <p:cBhvr>
                                        <p:cTn id="222" dur="1" fill="hold">
                                          <p:stCondLst>
                                            <p:cond delay="0"/>
                                          </p:stCondLst>
                                        </p:cTn>
                                        <p:tgtEl>
                                          <p:spTgt spid="146"/>
                                        </p:tgtEl>
                                        <p:attrNameLst>
                                          <p:attrName>style.visibility</p:attrName>
                                        </p:attrNameLst>
                                      </p:cBhvr>
                                      <p:to>
                                        <p:strVal val="hidden"/>
                                      </p:to>
                                    </p:set>
                                  </p:childTnLst>
                                </p:cTn>
                              </p:par>
                              <p:par>
                                <p:cTn id="223" presetID="1" presetClass="exit" presetSubtype="0" fill="hold" grpId="8" nodeType="withEffect">
                                  <p:stCondLst>
                                    <p:cond delay="0"/>
                                  </p:stCondLst>
                                  <p:childTnLst>
                                    <p:set>
                                      <p:cBhvr>
                                        <p:cTn id="224" dur="1" fill="hold">
                                          <p:stCondLst>
                                            <p:cond delay="0"/>
                                          </p:stCondLst>
                                        </p:cTn>
                                        <p:tgtEl>
                                          <p:spTgt spid="158"/>
                                        </p:tgtEl>
                                        <p:attrNameLst>
                                          <p:attrName>style.visibility</p:attrName>
                                        </p:attrNameLst>
                                      </p:cBhvr>
                                      <p:to>
                                        <p:strVal val="hidden"/>
                                      </p:to>
                                    </p:set>
                                  </p:childTnLst>
                                </p:cTn>
                              </p:par>
                              <p:par>
                                <p:cTn id="225" presetID="1" presetClass="exit" presetSubtype="0" fill="hold" grpId="8" nodeType="withEffect">
                                  <p:stCondLst>
                                    <p:cond delay="0"/>
                                  </p:stCondLst>
                                  <p:childTnLst>
                                    <p:set>
                                      <p:cBhvr>
                                        <p:cTn id="226" dur="1" fill="hold">
                                          <p:stCondLst>
                                            <p:cond delay="0"/>
                                          </p:stCondLst>
                                        </p:cTn>
                                        <p:tgtEl>
                                          <p:spTgt spid="159"/>
                                        </p:tgtEl>
                                        <p:attrNameLst>
                                          <p:attrName>style.visibility</p:attrName>
                                        </p:attrNameLst>
                                      </p:cBhvr>
                                      <p:to>
                                        <p:strVal val="hidden"/>
                                      </p:to>
                                    </p:set>
                                  </p:childTnLst>
                                </p:cTn>
                              </p:par>
                              <p:par>
                                <p:cTn id="227" presetID="1" presetClass="exit" presetSubtype="0" fill="hold" grpId="8" nodeType="withEffect">
                                  <p:stCondLst>
                                    <p:cond delay="0"/>
                                  </p:stCondLst>
                                  <p:childTnLst>
                                    <p:set>
                                      <p:cBhvr>
                                        <p:cTn id="228" dur="1" fill="hold">
                                          <p:stCondLst>
                                            <p:cond delay="0"/>
                                          </p:stCondLst>
                                        </p:cTn>
                                        <p:tgtEl>
                                          <p:spTgt spid="162"/>
                                        </p:tgtEl>
                                        <p:attrNameLst>
                                          <p:attrName>style.visibility</p:attrName>
                                        </p:attrNameLst>
                                      </p:cBhvr>
                                      <p:to>
                                        <p:strVal val="hidden"/>
                                      </p:to>
                                    </p:set>
                                  </p:childTnLst>
                                </p:cTn>
                              </p:par>
                              <p:par>
                                <p:cTn id="229" presetID="1" presetClass="exit" presetSubtype="0" fill="hold" grpId="8" nodeType="withEffect">
                                  <p:stCondLst>
                                    <p:cond delay="0"/>
                                  </p:stCondLst>
                                  <p:childTnLst>
                                    <p:set>
                                      <p:cBhvr>
                                        <p:cTn id="230" dur="1" fill="hold">
                                          <p:stCondLst>
                                            <p:cond delay="0"/>
                                          </p:stCondLst>
                                        </p:cTn>
                                        <p:tgtEl>
                                          <p:spTgt spid="163"/>
                                        </p:tgtEl>
                                        <p:attrNameLst>
                                          <p:attrName>style.visibility</p:attrName>
                                        </p:attrNameLst>
                                      </p:cBhvr>
                                      <p:to>
                                        <p:strVal val="hidden"/>
                                      </p:to>
                                    </p:set>
                                  </p:childTnLst>
                                </p:cTn>
                              </p:par>
                              <p:par>
                                <p:cTn id="231" presetID="1" presetClass="exit" presetSubtype="0" fill="hold" grpId="9" nodeType="withEffect">
                                  <p:stCondLst>
                                    <p:cond delay="0"/>
                                  </p:stCondLst>
                                  <p:childTnLst>
                                    <p:set>
                                      <p:cBhvr>
                                        <p:cTn id="232" dur="1" fill="hold">
                                          <p:stCondLst>
                                            <p:cond delay="0"/>
                                          </p:stCondLst>
                                        </p:cTn>
                                        <p:tgtEl>
                                          <p:spTgt spid="165"/>
                                        </p:tgtEl>
                                        <p:attrNameLst>
                                          <p:attrName>style.visibility</p:attrName>
                                        </p:attrNameLst>
                                      </p:cBhvr>
                                      <p:to>
                                        <p:strVal val="hidden"/>
                                      </p:to>
                                    </p:set>
                                  </p:childTnLst>
                                </p:cTn>
                              </p:par>
                              <p:par>
                                <p:cTn id="233" presetID="1" presetClass="exit" presetSubtype="0" fill="hold" grpId="9" nodeType="withEffect">
                                  <p:stCondLst>
                                    <p:cond delay="0"/>
                                  </p:stCondLst>
                                  <p:childTnLst>
                                    <p:set>
                                      <p:cBhvr>
                                        <p:cTn id="234" dur="1" fill="hold">
                                          <p:stCondLst>
                                            <p:cond delay="0"/>
                                          </p:stCondLst>
                                        </p:cTn>
                                        <p:tgtEl>
                                          <p:spTgt spid="166"/>
                                        </p:tgtEl>
                                        <p:attrNameLst>
                                          <p:attrName>style.visibility</p:attrName>
                                        </p:attrNameLst>
                                      </p:cBhvr>
                                      <p:to>
                                        <p:strVal val="hidden"/>
                                      </p:to>
                                    </p:set>
                                  </p:childTnLst>
                                </p:cTn>
                              </p:par>
                              <p:par>
                                <p:cTn id="235" presetID="1" presetClass="exit" presetSubtype="0" fill="hold" grpId="8" nodeType="withEffect">
                                  <p:stCondLst>
                                    <p:cond delay="0"/>
                                  </p:stCondLst>
                                  <p:childTnLst>
                                    <p:set>
                                      <p:cBhvr>
                                        <p:cTn id="236" dur="1" fill="hold">
                                          <p:stCondLst>
                                            <p:cond delay="0"/>
                                          </p:stCondLst>
                                        </p:cTn>
                                        <p:tgtEl>
                                          <p:spTgt spid="160"/>
                                        </p:tgtEl>
                                        <p:attrNameLst>
                                          <p:attrName>style.visibility</p:attrName>
                                        </p:attrNameLst>
                                      </p:cBhvr>
                                      <p:to>
                                        <p:strVal val="hidden"/>
                                      </p:to>
                                    </p:set>
                                  </p:childTnLst>
                                </p:cTn>
                              </p:par>
                              <p:par>
                                <p:cTn id="237" presetID="1" presetClass="exit" presetSubtype="0" fill="hold" grpId="8" nodeType="withEffect">
                                  <p:stCondLst>
                                    <p:cond delay="0"/>
                                  </p:stCondLst>
                                  <p:childTnLst>
                                    <p:set>
                                      <p:cBhvr>
                                        <p:cTn id="238" dur="1" fill="hold">
                                          <p:stCondLst>
                                            <p:cond delay="0"/>
                                          </p:stCondLst>
                                        </p:cTn>
                                        <p:tgtEl>
                                          <p:spTgt spid="161"/>
                                        </p:tgtEl>
                                        <p:attrNameLst>
                                          <p:attrName>style.visibility</p:attrName>
                                        </p:attrNameLst>
                                      </p:cBhvr>
                                      <p:to>
                                        <p:strVal val="hidden"/>
                                      </p:to>
                                    </p:set>
                                  </p:childTnLst>
                                </p:cTn>
                              </p:par>
                            </p:childTnLst>
                          </p:cTn>
                        </p:par>
                      </p:childTnLst>
                    </p:cTn>
                  </p:par>
                </p:childTnLst>
              </p:cTn>
              <p:nextCondLst>
                <p:cond evt="onClick" delay="0">
                  <p:tgtEl>
                    <p:spTgt spid="155"/>
                  </p:tgtEl>
                </p:cond>
              </p:nextCondLst>
            </p:seq>
            <p:seq concurrent="1" nextAc="seek">
              <p:cTn id="239" restart="whenNotActive" fill="hold" evtFilter="cancelBubble" nodeType="interactiveSeq">
                <p:stCondLst>
                  <p:cond evt="onClick" delay="0">
                    <p:tgtEl>
                      <p:spTgt spid="156"/>
                    </p:tgtEl>
                  </p:cond>
                </p:stCondLst>
                <p:endSync evt="end" delay="0">
                  <p:rtn val="all"/>
                </p:endSync>
                <p:childTnLst>
                  <p:par>
                    <p:cTn id="240" fill="hold">
                      <p:stCondLst>
                        <p:cond delay="0"/>
                      </p:stCondLst>
                      <p:childTnLst>
                        <p:par>
                          <p:cTn id="241" fill="hold">
                            <p:stCondLst>
                              <p:cond delay="0"/>
                            </p:stCondLst>
                            <p:childTnLst>
                              <p:par>
                                <p:cTn id="242" presetID="10" presetClass="entr" presetSubtype="0" fill="hold" grpId="1" nodeType="withEffect">
                                  <p:stCondLst>
                                    <p:cond delay="0"/>
                                  </p:stCondLst>
                                  <p:childTnLst>
                                    <p:set>
                                      <p:cBhvr>
                                        <p:cTn id="243" dur="1" fill="hold">
                                          <p:stCondLst>
                                            <p:cond delay="0"/>
                                          </p:stCondLst>
                                        </p:cTn>
                                        <p:tgtEl>
                                          <p:spTgt spid="165"/>
                                        </p:tgtEl>
                                        <p:attrNameLst>
                                          <p:attrName>style.visibility</p:attrName>
                                        </p:attrNameLst>
                                      </p:cBhvr>
                                      <p:to>
                                        <p:strVal val="visible"/>
                                      </p:to>
                                    </p:set>
                                    <p:animEffect transition="in" filter="fade">
                                      <p:cBhvr>
                                        <p:cTn id="244" dur="100"/>
                                        <p:tgtEl>
                                          <p:spTgt spid="165"/>
                                        </p:tgtEl>
                                      </p:cBhvr>
                                    </p:animEffect>
                                  </p:childTnLst>
                                </p:cTn>
                              </p:par>
                              <p:par>
                                <p:cTn id="245" presetID="42" presetClass="path" presetSubtype="0" accel="50000" decel="50000" fill="hold" grpId="0" nodeType="withEffect">
                                  <p:stCondLst>
                                    <p:cond delay="0"/>
                                  </p:stCondLst>
                                  <p:childTnLst>
                                    <p:animMotion origin="layout" path="M 0 1.85185E-6 L -0.00234 -2.1007 " pathEditMode="relative" rAng="0" ptsTypes="AA">
                                      <p:cBhvr>
                                        <p:cTn id="246" dur="100" fill="hold"/>
                                        <p:tgtEl>
                                          <p:spTgt spid="165"/>
                                        </p:tgtEl>
                                        <p:attrNameLst>
                                          <p:attrName>ppt_x</p:attrName>
                                          <p:attrName>ppt_y</p:attrName>
                                        </p:attrNameLst>
                                      </p:cBhvr>
                                      <p:rCtr x="-117" y="-105046"/>
                                    </p:animMotion>
                                  </p:childTnLst>
                                </p:cTn>
                              </p:par>
                              <p:par>
                                <p:cTn id="247" presetID="1" presetClass="exit" presetSubtype="0" fill="hold" grpId="9" nodeType="withEffect">
                                  <p:stCondLst>
                                    <p:cond delay="0"/>
                                  </p:stCondLst>
                                  <p:childTnLst>
                                    <p:set>
                                      <p:cBhvr>
                                        <p:cTn id="248" dur="1" fill="hold">
                                          <p:stCondLst>
                                            <p:cond delay="0"/>
                                          </p:stCondLst>
                                        </p:cTn>
                                        <p:tgtEl>
                                          <p:spTgt spid="146"/>
                                        </p:tgtEl>
                                        <p:attrNameLst>
                                          <p:attrName>style.visibility</p:attrName>
                                        </p:attrNameLst>
                                      </p:cBhvr>
                                      <p:to>
                                        <p:strVal val="hidden"/>
                                      </p:to>
                                    </p:set>
                                  </p:childTnLst>
                                </p:cTn>
                              </p:par>
                              <p:par>
                                <p:cTn id="249" presetID="1" presetClass="exit" presetSubtype="0" fill="hold" grpId="9" nodeType="withEffect">
                                  <p:stCondLst>
                                    <p:cond delay="0"/>
                                  </p:stCondLst>
                                  <p:childTnLst>
                                    <p:set>
                                      <p:cBhvr>
                                        <p:cTn id="250" dur="1" fill="hold">
                                          <p:stCondLst>
                                            <p:cond delay="0"/>
                                          </p:stCondLst>
                                        </p:cTn>
                                        <p:tgtEl>
                                          <p:spTgt spid="158"/>
                                        </p:tgtEl>
                                        <p:attrNameLst>
                                          <p:attrName>style.visibility</p:attrName>
                                        </p:attrNameLst>
                                      </p:cBhvr>
                                      <p:to>
                                        <p:strVal val="hidden"/>
                                      </p:to>
                                    </p:set>
                                  </p:childTnLst>
                                </p:cTn>
                              </p:par>
                              <p:par>
                                <p:cTn id="251" presetID="1" presetClass="exit" presetSubtype="0" fill="hold" grpId="9" nodeType="withEffect">
                                  <p:stCondLst>
                                    <p:cond delay="0"/>
                                  </p:stCondLst>
                                  <p:childTnLst>
                                    <p:set>
                                      <p:cBhvr>
                                        <p:cTn id="252" dur="1" fill="hold">
                                          <p:stCondLst>
                                            <p:cond delay="0"/>
                                          </p:stCondLst>
                                        </p:cTn>
                                        <p:tgtEl>
                                          <p:spTgt spid="159"/>
                                        </p:tgtEl>
                                        <p:attrNameLst>
                                          <p:attrName>style.visibility</p:attrName>
                                        </p:attrNameLst>
                                      </p:cBhvr>
                                      <p:to>
                                        <p:strVal val="hidden"/>
                                      </p:to>
                                    </p:set>
                                  </p:childTnLst>
                                </p:cTn>
                              </p:par>
                              <p:par>
                                <p:cTn id="253" presetID="1" presetClass="exit" presetSubtype="0" fill="hold" grpId="9" nodeType="withEffect">
                                  <p:stCondLst>
                                    <p:cond delay="0"/>
                                  </p:stCondLst>
                                  <p:childTnLst>
                                    <p:set>
                                      <p:cBhvr>
                                        <p:cTn id="254" dur="1" fill="hold">
                                          <p:stCondLst>
                                            <p:cond delay="0"/>
                                          </p:stCondLst>
                                        </p:cTn>
                                        <p:tgtEl>
                                          <p:spTgt spid="162"/>
                                        </p:tgtEl>
                                        <p:attrNameLst>
                                          <p:attrName>style.visibility</p:attrName>
                                        </p:attrNameLst>
                                      </p:cBhvr>
                                      <p:to>
                                        <p:strVal val="hidden"/>
                                      </p:to>
                                    </p:set>
                                  </p:childTnLst>
                                </p:cTn>
                              </p:par>
                              <p:par>
                                <p:cTn id="255" presetID="1" presetClass="exit" presetSubtype="0" fill="hold" grpId="9" nodeType="withEffect">
                                  <p:stCondLst>
                                    <p:cond delay="0"/>
                                  </p:stCondLst>
                                  <p:childTnLst>
                                    <p:set>
                                      <p:cBhvr>
                                        <p:cTn id="256" dur="1" fill="hold">
                                          <p:stCondLst>
                                            <p:cond delay="0"/>
                                          </p:stCondLst>
                                        </p:cTn>
                                        <p:tgtEl>
                                          <p:spTgt spid="163"/>
                                        </p:tgtEl>
                                        <p:attrNameLst>
                                          <p:attrName>style.visibility</p:attrName>
                                        </p:attrNameLst>
                                      </p:cBhvr>
                                      <p:to>
                                        <p:strVal val="hidden"/>
                                      </p:to>
                                    </p:set>
                                  </p:childTnLst>
                                </p:cTn>
                              </p:par>
                              <p:par>
                                <p:cTn id="257" presetID="1" presetClass="exit" presetSubtype="0" fill="hold" grpId="9" nodeType="withEffect">
                                  <p:stCondLst>
                                    <p:cond delay="0"/>
                                  </p:stCondLst>
                                  <p:childTnLst>
                                    <p:set>
                                      <p:cBhvr>
                                        <p:cTn id="258" dur="1" fill="hold">
                                          <p:stCondLst>
                                            <p:cond delay="0"/>
                                          </p:stCondLst>
                                        </p:cTn>
                                        <p:tgtEl>
                                          <p:spTgt spid="164"/>
                                        </p:tgtEl>
                                        <p:attrNameLst>
                                          <p:attrName>style.visibility</p:attrName>
                                        </p:attrNameLst>
                                      </p:cBhvr>
                                      <p:to>
                                        <p:strVal val="hidden"/>
                                      </p:to>
                                    </p:set>
                                  </p:childTnLst>
                                </p:cTn>
                              </p:par>
                              <p:par>
                                <p:cTn id="259" presetID="1" presetClass="exit" presetSubtype="0" fill="hold" grpId="10" nodeType="withEffect">
                                  <p:stCondLst>
                                    <p:cond delay="0"/>
                                  </p:stCondLst>
                                  <p:childTnLst>
                                    <p:set>
                                      <p:cBhvr>
                                        <p:cTn id="260" dur="1" fill="hold">
                                          <p:stCondLst>
                                            <p:cond delay="0"/>
                                          </p:stCondLst>
                                        </p:cTn>
                                        <p:tgtEl>
                                          <p:spTgt spid="166"/>
                                        </p:tgtEl>
                                        <p:attrNameLst>
                                          <p:attrName>style.visibility</p:attrName>
                                        </p:attrNameLst>
                                      </p:cBhvr>
                                      <p:to>
                                        <p:strVal val="hidden"/>
                                      </p:to>
                                    </p:set>
                                  </p:childTnLst>
                                </p:cTn>
                              </p:par>
                              <p:par>
                                <p:cTn id="261" presetID="1" presetClass="exit" presetSubtype="0" fill="hold" grpId="9" nodeType="withEffect">
                                  <p:stCondLst>
                                    <p:cond delay="0"/>
                                  </p:stCondLst>
                                  <p:childTnLst>
                                    <p:set>
                                      <p:cBhvr>
                                        <p:cTn id="262" dur="1" fill="hold">
                                          <p:stCondLst>
                                            <p:cond delay="0"/>
                                          </p:stCondLst>
                                        </p:cTn>
                                        <p:tgtEl>
                                          <p:spTgt spid="160"/>
                                        </p:tgtEl>
                                        <p:attrNameLst>
                                          <p:attrName>style.visibility</p:attrName>
                                        </p:attrNameLst>
                                      </p:cBhvr>
                                      <p:to>
                                        <p:strVal val="hidden"/>
                                      </p:to>
                                    </p:set>
                                  </p:childTnLst>
                                </p:cTn>
                              </p:par>
                              <p:par>
                                <p:cTn id="263" presetID="1" presetClass="exit" presetSubtype="0" fill="hold" grpId="9" nodeType="withEffect">
                                  <p:stCondLst>
                                    <p:cond delay="0"/>
                                  </p:stCondLst>
                                  <p:childTnLst>
                                    <p:set>
                                      <p:cBhvr>
                                        <p:cTn id="264" dur="1" fill="hold">
                                          <p:stCondLst>
                                            <p:cond delay="0"/>
                                          </p:stCondLst>
                                        </p:cTn>
                                        <p:tgtEl>
                                          <p:spTgt spid="161"/>
                                        </p:tgtEl>
                                        <p:attrNameLst>
                                          <p:attrName>style.visibility</p:attrName>
                                        </p:attrNameLst>
                                      </p:cBhvr>
                                      <p:to>
                                        <p:strVal val="hidden"/>
                                      </p:to>
                                    </p:set>
                                  </p:childTnLst>
                                </p:cTn>
                              </p:par>
                            </p:childTnLst>
                          </p:cTn>
                        </p:par>
                      </p:childTnLst>
                    </p:cTn>
                  </p:par>
                </p:childTnLst>
              </p:cTn>
              <p:nextCondLst>
                <p:cond evt="onClick" delay="0">
                  <p:tgtEl>
                    <p:spTgt spid="156"/>
                  </p:tgtEl>
                </p:cond>
              </p:nextCondLst>
            </p:seq>
            <p:seq concurrent="1" nextAc="seek">
              <p:cTn id="265" restart="whenNotActive" fill="hold" evtFilter="cancelBubble" nodeType="interactiveSeq">
                <p:stCondLst>
                  <p:cond evt="onClick" delay="0">
                    <p:tgtEl>
                      <p:spTgt spid="157"/>
                    </p:tgtEl>
                  </p:cond>
                </p:stCondLst>
                <p:endSync evt="end" delay="0">
                  <p:rtn val="all"/>
                </p:endSync>
                <p:childTnLst>
                  <p:par>
                    <p:cTn id="266" fill="hold">
                      <p:stCondLst>
                        <p:cond delay="0"/>
                      </p:stCondLst>
                      <p:childTnLst>
                        <p:par>
                          <p:cTn id="267" fill="hold">
                            <p:stCondLst>
                              <p:cond delay="0"/>
                            </p:stCondLst>
                            <p:childTnLst>
                              <p:par>
                                <p:cTn id="268" presetID="10" presetClass="entr" presetSubtype="0" fill="hold" grpId="1" nodeType="withEffect">
                                  <p:stCondLst>
                                    <p:cond delay="0"/>
                                  </p:stCondLst>
                                  <p:childTnLst>
                                    <p:set>
                                      <p:cBhvr>
                                        <p:cTn id="269" dur="1" fill="hold">
                                          <p:stCondLst>
                                            <p:cond delay="0"/>
                                          </p:stCondLst>
                                        </p:cTn>
                                        <p:tgtEl>
                                          <p:spTgt spid="166"/>
                                        </p:tgtEl>
                                        <p:attrNameLst>
                                          <p:attrName>style.visibility</p:attrName>
                                        </p:attrNameLst>
                                      </p:cBhvr>
                                      <p:to>
                                        <p:strVal val="visible"/>
                                      </p:to>
                                    </p:set>
                                    <p:animEffect transition="in" filter="fade">
                                      <p:cBhvr>
                                        <p:cTn id="270" dur="100"/>
                                        <p:tgtEl>
                                          <p:spTgt spid="166"/>
                                        </p:tgtEl>
                                      </p:cBhvr>
                                    </p:animEffect>
                                  </p:childTnLst>
                                </p:cTn>
                              </p:par>
                              <p:par>
                                <p:cTn id="271" presetID="42" presetClass="path" presetSubtype="0" accel="50000" decel="50000" fill="hold" grpId="0" nodeType="withEffect">
                                  <p:stCondLst>
                                    <p:cond delay="0"/>
                                  </p:stCondLst>
                                  <p:childTnLst>
                                    <p:animMotion origin="layout" path="M 0 2.96296E-6 L -0.00234 -2.32709 " pathEditMode="relative" rAng="0" ptsTypes="AA">
                                      <p:cBhvr>
                                        <p:cTn id="272" dur="100" fill="hold"/>
                                        <p:tgtEl>
                                          <p:spTgt spid="166"/>
                                        </p:tgtEl>
                                        <p:attrNameLst>
                                          <p:attrName>ppt_x</p:attrName>
                                          <p:attrName>ppt_y</p:attrName>
                                        </p:attrNameLst>
                                      </p:cBhvr>
                                      <p:rCtr x="-117" y="-116366"/>
                                    </p:animMotion>
                                  </p:childTnLst>
                                </p:cTn>
                              </p:par>
                              <p:par>
                                <p:cTn id="273" presetID="1" presetClass="exit" presetSubtype="0" fill="hold" grpId="10" nodeType="withEffect">
                                  <p:stCondLst>
                                    <p:cond delay="0"/>
                                  </p:stCondLst>
                                  <p:childTnLst>
                                    <p:set>
                                      <p:cBhvr>
                                        <p:cTn id="274" dur="1" fill="hold">
                                          <p:stCondLst>
                                            <p:cond delay="0"/>
                                          </p:stCondLst>
                                        </p:cTn>
                                        <p:tgtEl>
                                          <p:spTgt spid="146"/>
                                        </p:tgtEl>
                                        <p:attrNameLst>
                                          <p:attrName>style.visibility</p:attrName>
                                        </p:attrNameLst>
                                      </p:cBhvr>
                                      <p:to>
                                        <p:strVal val="hidden"/>
                                      </p:to>
                                    </p:set>
                                  </p:childTnLst>
                                </p:cTn>
                              </p:par>
                              <p:par>
                                <p:cTn id="275" presetID="1" presetClass="exit" presetSubtype="0" fill="hold" grpId="10" nodeType="withEffect">
                                  <p:stCondLst>
                                    <p:cond delay="0"/>
                                  </p:stCondLst>
                                  <p:childTnLst>
                                    <p:set>
                                      <p:cBhvr>
                                        <p:cTn id="276" dur="1" fill="hold">
                                          <p:stCondLst>
                                            <p:cond delay="0"/>
                                          </p:stCondLst>
                                        </p:cTn>
                                        <p:tgtEl>
                                          <p:spTgt spid="158"/>
                                        </p:tgtEl>
                                        <p:attrNameLst>
                                          <p:attrName>style.visibility</p:attrName>
                                        </p:attrNameLst>
                                      </p:cBhvr>
                                      <p:to>
                                        <p:strVal val="hidden"/>
                                      </p:to>
                                    </p:set>
                                  </p:childTnLst>
                                </p:cTn>
                              </p:par>
                              <p:par>
                                <p:cTn id="277" presetID="1" presetClass="exit" presetSubtype="0" fill="hold" grpId="10" nodeType="withEffect">
                                  <p:stCondLst>
                                    <p:cond delay="0"/>
                                  </p:stCondLst>
                                  <p:childTnLst>
                                    <p:set>
                                      <p:cBhvr>
                                        <p:cTn id="278" dur="1" fill="hold">
                                          <p:stCondLst>
                                            <p:cond delay="0"/>
                                          </p:stCondLst>
                                        </p:cTn>
                                        <p:tgtEl>
                                          <p:spTgt spid="159"/>
                                        </p:tgtEl>
                                        <p:attrNameLst>
                                          <p:attrName>style.visibility</p:attrName>
                                        </p:attrNameLst>
                                      </p:cBhvr>
                                      <p:to>
                                        <p:strVal val="hidden"/>
                                      </p:to>
                                    </p:set>
                                  </p:childTnLst>
                                </p:cTn>
                              </p:par>
                              <p:par>
                                <p:cTn id="279" presetID="1" presetClass="exit" presetSubtype="0" fill="hold" grpId="10" nodeType="withEffect">
                                  <p:stCondLst>
                                    <p:cond delay="0"/>
                                  </p:stCondLst>
                                  <p:childTnLst>
                                    <p:set>
                                      <p:cBhvr>
                                        <p:cTn id="280" dur="1" fill="hold">
                                          <p:stCondLst>
                                            <p:cond delay="0"/>
                                          </p:stCondLst>
                                        </p:cTn>
                                        <p:tgtEl>
                                          <p:spTgt spid="162"/>
                                        </p:tgtEl>
                                        <p:attrNameLst>
                                          <p:attrName>style.visibility</p:attrName>
                                        </p:attrNameLst>
                                      </p:cBhvr>
                                      <p:to>
                                        <p:strVal val="hidden"/>
                                      </p:to>
                                    </p:set>
                                  </p:childTnLst>
                                </p:cTn>
                              </p:par>
                              <p:par>
                                <p:cTn id="281" presetID="1" presetClass="exit" presetSubtype="0" fill="hold" grpId="10" nodeType="withEffect">
                                  <p:stCondLst>
                                    <p:cond delay="0"/>
                                  </p:stCondLst>
                                  <p:childTnLst>
                                    <p:set>
                                      <p:cBhvr>
                                        <p:cTn id="282" dur="1" fill="hold">
                                          <p:stCondLst>
                                            <p:cond delay="0"/>
                                          </p:stCondLst>
                                        </p:cTn>
                                        <p:tgtEl>
                                          <p:spTgt spid="163"/>
                                        </p:tgtEl>
                                        <p:attrNameLst>
                                          <p:attrName>style.visibility</p:attrName>
                                        </p:attrNameLst>
                                      </p:cBhvr>
                                      <p:to>
                                        <p:strVal val="hidden"/>
                                      </p:to>
                                    </p:set>
                                  </p:childTnLst>
                                </p:cTn>
                              </p:par>
                              <p:par>
                                <p:cTn id="283" presetID="1" presetClass="exit" presetSubtype="0" fill="hold" grpId="10" nodeType="withEffect">
                                  <p:stCondLst>
                                    <p:cond delay="0"/>
                                  </p:stCondLst>
                                  <p:childTnLst>
                                    <p:set>
                                      <p:cBhvr>
                                        <p:cTn id="284" dur="1" fill="hold">
                                          <p:stCondLst>
                                            <p:cond delay="0"/>
                                          </p:stCondLst>
                                        </p:cTn>
                                        <p:tgtEl>
                                          <p:spTgt spid="164"/>
                                        </p:tgtEl>
                                        <p:attrNameLst>
                                          <p:attrName>style.visibility</p:attrName>
                                        </p:attrNameLst>
                                      </p:cBhvr>
                                      <p:to>
                                        <p:strVal val="hidden"/>
                                      </p:to>
                                    </p:set>
                                  </p:childTnLst>
                                </p:cTn>
                              </p:par>
                              <p:par>
                                <p:cTn id="285" presetID="1" presetClass="exit" presetSubtype="0" fill="hold" grpId="10" nodeType="withEffect">
                                  <p:stCondLst>
                                    <p:cond delay="0"/>
                                  </p:stCondLst>
                                  <p:childTnLst>
                                    <p:set>
                                      <p:cBhvr>
                                        <p:cTn id="286" dur="1" fill="hold">
                                          <p:stCondLst>
                                            <p:cond delay="0"/>
                                          </p:stCondLst>
                                        </p:cTn>
                                        <p:tgtEl>
                                          <p:spTgt spid="165"/>
                                        </p:tgtEl>
                                        <p:attrNameLst>
                                          <p:attrName>style.visibility</p:attrName>
                                        </p:attrNameLst>
                                      </p:cBhvr>
                                      <p:to>
                                        <p:strVal val="hidden"/>
                                      </p:to>
                                    </p:set>
                                  </p:childTnLst>
                                </p:cTn>
                              </p:par>
                              <p:par>
                                <p:cTn id="287" presetID="1" presetClass="exit" presetSubtype="0" fill="hold" grpId="10" nodeType="withEffect">
                                  <p:stCondLst>
                                    <p:cond delay="0"/>
                                  </p:stCondLst>
                                  <p:childTnLst>
                                    <p:set>
                                      <p:cBhvr>
                                        <p:cTn id="288" dur="1" fill="hold">
                                          <p:stCondLst>
                                            <p:cond delay="0"/>
                                          </p:stCondLst>
                                        </p:cTn>
                                        <p:tgtEl>
                                          <p:spTgt spid="160"/>
                                        </p:tgtEl>
                                        <p:attrNameLst>
                                          <p:attrName>style.visibility</p:attrName>
                                        </p:attrNameLst>
                                      </p:cBhvr>
                                      <p:to>
                                        <p:strVal val="hidden"/>
                                      </p:to>
                                    </p:set>
                                  </p:childTnLst>
                                </p:cTn>
                              </p:par>
                              <p:par>
                                <p:cTn id="289" presetID="1" presetClass="exit" presetSubtype="0" fill="hold" grpId="10" nodeType="withEffect">
                                  <p:stCondLst>
                                    <p:cond delay="0"/>
                                  </p:stCondLst>
                                  <p:childTnLst>
                                    <p:set>
                                      <p:cBhvr>
                                        <p:cTn id="290" dur="1" fill="hold">
                                          <p:stCondLst>
                                            <p:cond delay="0"/>
                                          </p:stCondLst>
                                        </p:cTn>
                                        <p:tgtEl>
                                          <p:spTgt spid="161"/>
                                        </p:tgtEl>
                                        <p:attrNameLst>
                                          <p:attrName>style.visibility</p:attrName>
                                        </p:attrNameLst>
                                      </p:cBhvr>
                                      <p:to>
                                        <p:strVal val="hidden"/>
                                      </p:to>
                                    </p:set>
                                  </p:childTnLst>
                                </p:cTn>
                              </p:par>
                            </p:childTnLst>
                          </p:cTn>
                        </p:par>
                      </p:childTnLst>
                    </p:cTn>
                  </p:par>
                </p:childTnLst>
              </p:cTn>
              <p:nextCondLst>
                <p:cond evt="onClick" delay="0">
                  <p:tgtEl>
                    <p:spTgt spid="157"/>
                  </p:tgtEl>
                </p:cond>
              </p:nextCondLst>
            </p:seq>
            <p:seq concurrent="1" nextAc="seek">
              <p:cTn id="291" restart="whenNotActive" fill="hold" evtFilter="cancelBubble" nodeType="interactiveSeq">
                <p:stCondLst>
                  <p:cond evt="onClick" delay="0">
                    <p:tgtEl>
                      <p:spTgt spid="151"/>
                    </p:tgtEl>
                  </p:cond>
                </p:stCondLst>
                <p:endSync evt="end" delay="0">
                  <p:rtn val="all"/>
                </p:endSync>
                <p:childTnLst>
                  <p:par>
                    <p:cTn id="292" fill="hold">
                      <p:stCondLst>
                        <p:cond delay="0"/>
                      </p:stCondLst>
                      <p:childTnLst>
                        <p:par>
                          <p:cTn id="293" fill="hold">
                            <p:stCondLst>
                              <p:cond delay="0"/>
                            </p:stCondLst>
                            <p:childTnLst>
                              <p:par>
                                <p:cTn id="294" presetID="10" presetClass="entr" presetSubtype="0" fill="hold" grpId="1" nodeType="withEffect">
                                  <p:stCondLst>
                                    <p:cond delay="0"/>
                                  </p:stCondLst>
                                  <p:childTnLst>
                                    <p:set>
                                      <p:cBhvr>
                                        <p:cTn id="295" dur="1" fill="hold">
                                          <p:stCondLst>
                                            <p:cond delay="0"/>
                                          </p:stCondLst>
                                        </p:cTn>
                                        <p:tgtEl>
                                          <p:spTgt spid="160"/>
                                        </p:tgtEl>
                                        <p:attrNameLst>
                                          <p:attrName>style.visibility</p:attrName>
                                        </p:attrNameLst>
                                      </p:cBhvr>
                                      <p:to>
                                        <p:strVal val="visible"/>
                                      </p:to>
                                    </p:set>
                                    <p:animEffect transition="in" filter="fade">
                                      <p:cBhvr>
                                        <p:cTn id="296" dur="100"/>
                                        <p:tgtEl>
                                          <p:spTgt spid="160"/>
                                        </p:tgtEl>
                                      </p:cBhvr>
                                    </p:animEffect>
                                  </p:childTnLst>
                                </p:cTn>
                              </p:par>
                              <p:par>
                                <p:cTn id="297" presetID="42" presetClass="path" presetSubtype="0" accel="50000" decel="50000" fill="hold" grpId="0" nodeType="withEffect">
                                  <p:stCondLst>
                                    <p:cond delay="0"/>
                                  </p:stCondLst>
                                  <p:childTnLst>
                                    <p:animMotion origin="layout" path="M 0 3.7037E-6 L -0.00234 -0.9676 " pathEditMode="relative" rAng="0" ptsTypes="AA">
                                      <p:cBhvr>
                                        <p:cTn id="298" dur="100" fill="hold"/>
                                        <p:tgtEl>
                                          <p:spTgt spid="160"/>
                                        </p:tgtEl>
                                        <p:attrNameLst>
                                          <p:attrName>ppt_x</p:attrName>
                                          <p:attrName>ppt_y</p:attrName>
                                        </p:attrNameLst>
                                      </p:cBhvr>
                                      <p:rCtr x="-117" y="-48380"/>
                                    </p:animMotion>
                                  </p:childTnLst>
                                </p:cTn>
                              </p:par>
                              <p:par>
                                <p:cTn id="299" presetID="1" presetClass="exit" presetSubtype="0" fill="hold" grpId="4" nodeType="withEffect">
                                  <p:stCondLst>
                                    <p:cond delay="0"/>
                                  </p:stCondLst>
                                  <p:childTnLst>
                                    <p:set>
                                      <p:cBhvr>
                                        <p:cTn id="300" dur="1" fill="hold">
                                          <p:stCondLst>
                                            <p:cond delay="0"/>
                                          </p:stCondLst>
                                        </p:cTn>
                                        <p:tgtEl>
                                          <p:spTgt spid="146"/>
                                        </p:tgtEl>
                                        <p:attrNameLst>
                                          <p:attrName>style.visibility</p:attrName>
                                        </p:attrNameLst>
                                      </p:cBhvr>
                                      <p:to>
                                        <p:strVal val="hidden"/>
                                      </p:to>
                                    </p:set>
                                  </p:childTnLst>
                                </p:cTn>
                              </p:par>
                              <p:par>
                                <p:cTn id="301" presetID="1" presetClass="exit" presetSubtype="0" fill="hold" grpId="4" nodeType="withEffect">
                                  <p:stCondLst>
                                    <p:cond delay="0"/>
                                  </p:stCondLst>
                                  <p:childTnLst>
                                    <p:set>
                                      <p:cBhvr>
                                        <p:cTn id="302" dur="1" fill="hold">
                                          <p:stCondLst>
                                            <p:cond delay="0"/>
                                          </p:stCondLst>
                                        </p:cTn>
                                        <p:tgtEl>
                                          <p:spTgt spid="158"/>
                                        </p:tgtEl>
                                        <p:attrNameLst>
                                          <p:attrName>style.visibility</p:attrName>
                                        </p:attrNameLst>
                                      </p:cBhvr>
                                      <p:to>
                                        <p:strVal val="hidden"/>
                                      </p:to>
                                    </p:set>
                                  </p:childTnLst>
                                </p:cTn>
                              </p:par>
                              <p:par>
                                <p:cTn id="303" presetID="1" presetClass="exit" presetSubtype="0" fill="hold" grpId="4" nodeType="withEffect">
                                  <p:stCondLst>
                                    <p:cond delay="0"/>
                                  </p:stCondLst>
                                  <p:childTnLst>
                                    <p:set>
                                      <p:cBhvr>
                                        <p:cTn id="304" dur="1" fill="hold">
                                          <p:stCondLst>
                                            <p:cond delay="0"/>
                                          </p:stCondLst>
                                        </p:cTn>
                                        <p:tgtEl>
                                          <p:spTgt spid="159"/>
                                        </p:tgtEl>
                                        <p:attrNameLst>
                                          <p:attrName>style.visibility</p:attrName>
                                        </p:attrNameLst>
                                      </p:cBhvr>
                                      <p:to>
                                        <p:strVal val="hidden"/>
                                      </p:to>
                                    </p:set>
                                  </p:childTnLst>
                                </p:cTn>
                              </p:par>
                              <p:par>
                                <p:cTn id="305" presetID="1" presetClass="exit" presetSubtype="0" fill="hold" grpId="5" nodeType="withEffect">
                                  <p:stCondLst>
                                    <p:cond delay="0"/>
                                  </p:stCondLst>
                                  <p:childTnLst>
                                    <p:set>
                                      <p:cBhvr>
                                        <p:cTn id="306" dur="1" fill="hold">
                                          <p:stCondLst>
                                            <p:cond delay="0"/>
                                          </p:stCondLst>
                                        </p:cTn>
                                        <p:tgtEl>
                                          <p:spTgt spid="162"/>
                                        </p:tgtEl>
                                        <p:attrNameLst>
                                          <p:attrName>style.visibility</p:attrName>
                                        </p:attrNameLst>
                                      </p:cBhvr>
                                      <p:to>
                                        <p:strVal val="hidden"/>
                                      </p:to>
                                    </p:set>
                                  </p:childTnLst>
                                </p:cTn>
                              </p:par>
                              <p:par>
                                <p:cTn id="307" presetID="1" presetClass="exit" presetSubtype="0" fill="hold" grpId="5" nodeType="withEffect">
                                  <p:stCondLst>
                                    <p:cond delay="0"/>
                                  </p:stCondLst>
                                  <p:childTnLst>
                                    <p:set>
                                      <p:cBhvr>
                                        <p:cTn id="308" dur="1" fill="hold">
                                          <p:stCondLst>
                                            <p:cond delay="0"/>
                                          </p:stCondLst>
                                        </p:cTn>
                                        <p:tgtEl>
                                          <p:spTgt spid="163"/>
                                        </p:tgtEl>
                                        <p:attrNameLst>
                                          <p:attrName>style.visibility</p:attrName>
                                        </p:attrNameLst>
                                      </p:cBhvr>
                                      <p:to>
                                        <p:strVal val="hidden"/>
                                      </p:to>
                                    </p:set>
                                  </p:childTnLst>
                                </p:cTn>
                              </p:par>
                              <p:par>
                                <p:cTn id="309" presetID="1" presetClass="exit" presetSubtype="0" fill="hold" grpId="5" nodeType="withEffect">
                                  <p:stCondLst>
                                    <p:cond delay="0"/>
                                  </p:stCondLst>
                                  <p:childTnLst>
                                    <p:set>
                                      <p:cBhvr>
                                        <p:cTn id="310" dur="1" fill="hold">
                                          <p:stCondLst>
                                            <p:cond delay="0"/>
                                          </p:stCondLst>
                                        </p:cTn>
                                        <p:tgtEl>
                                          <p:spTgt spid="164"/>
                                        </p:tgtEl>
                                        <p:attrNameLst>
                                          <p:attrName>style.visibility</p:attrName>
                                        </p:attrNameLst>
                                      </p:cBhvr>
                                      <p:to>
                                        <p:strVal val="hidden"/>
                                      </p:to>
                                    </p:set>
                                  </p:childTnLst>
                                </p:cTn>
                              </p:par>
                              <p:par>
                                <p:cTn id="311" presetID="1" presetClass="exit" presetSubtype="0" fill="hold" grpId="5" nodeType="withEffect">
                                  <p:stCondLst>
                                    <p:cond delay="0"/>
                                  </p:stCondLst>
                                  <p:childTnLst>
                                    <p:set>
                                      <p:cBhvr>
                                        <p:cTn id="312" dur="1" fill="hold">
                                          <p:stCondLst>
                                            <p:cond delay="0"/>
                                          </p:stCondLst>
                                        </p:cTn>
                                        <p:tgtEl>
                                          <p:spTgt spid="165"/>
                                        </p:tgtEl>
                                        <p:attrNameLst>
                                          <p:attrName>style.visibility</p:attrName>
                                        </p:attrNameLst>
                                      </p:cBhvr>
                                      <p:to>
                                        <p:strVal val="hidden"/>
                                      </p:to>
                                    </p:set>
                                  </p:childTnLst>
                                </p:cTn>
                              </p:par>
                              <p:par>
                                <p:cTn id="313" presetID="1" presetClass="exit" presetSubtype="0" fill="hold" grpId="5" nodeType="withEffect">
                                  <p:stCondLst>
                                    <p:cond delay="0"/>
                                  </p:stCondLst>
                                  <p:childTnLst>
                                    <p:set>
                                      <p:cBhvr>
                                        <p:cTn id="314" dur="1" fill="hold">
                                          <p:stCondLst>
                                            <p:cond delay="0"/>
                                          </p:stCondLst>
                                        </p:cTn>
                                        <p:tgtEl>
                                          <p:spTgt spid="166"/>
                                        </p:tgtEl>
                                        <p:attrNameLst>
                                          <p:attrName>style.visibility</p:attrName>
                                        </p:attrNameLst>
                                      </p:cBhvr>
                                      <p:to>
                                        <p:strVal val="hidden"/>
                                      </p:to>
                                    </p:set>
                                  </p:childTnLst>
                                </p:cTn>
                              </p:par>
                              <p:par>
                                <p:cTn id="315" presetID="1" presetClass="exit" presetSubtype="0" fill="hold" grpId="5" nodeType="withEffect">
                                  <p:stCondLst>
                                    <p:cond delay="0"/>
                                  </p:stCondLst>
                                  <p:childTnLst>
                                    <p:set>
                                      <p:cBhvr>
                                        <p:cTn id="316" dur="1" fill="hold">
                                          <p:stCondLst>
                                            <p:cond delay="0"/>
                                          </p:stCondLst>
                                        </p:cTn>
                                        <p:tgtEl>
                                          <p:spTgt spid="161"/>
                                        </p:tgtEl>
                                        <p:attrNameLst>
                                          <p:attrName>style.visibility</p:attrName>
                                        </p:attrNameLst>
                                      </p:cBhvr>
                                      <p:to>
                                        <p:strVal val="hidden"/>
                                      </p:to>
                                    </p:set>
                                  </p:childTnLst>
                                </p:cTn>
                              </p:par>
                            </p:childTnLst>
                          </p:cTn>
                        </p:par>
                      </p:childTnLst>
                    </p:cTn>
                  </p:par>
                </p:childTnLst>
              </p:cTn>
              <p:nextCondLst>
                <p:cond evt="onClick" delay="0">
                  <p:tgtEl>
                    <p:spTgt spid="151"/>
                  </p:tgtEl>
                </p:cond>
              </p:nextCondLst>
            </p:seq>
            <p:seq concurrent="1" nextAc="seek">
              <p:cTn id="317" restart="whenNotActive" fill="hold" evtFilter="cancelBubble" nodeType="interactiveSeq">
                <p:stCondLst>
                  <p:cond evt="onClick" delay="0">
                    <p:tgtEl>
                      <p:spTgt spid="152"/>
                    </p:tgtEl>
                  </p:cond>
                </p:stCondLst>
                <p:endSync evt="end" delay="0">
                  <p:rtn val="all"/>
                </p:endSync>
                <p:childTnLst>
                  <p:par>
                    <p:cTn id="318" fill="hold">
                      <p:stCondLst>
                        <p:cond delay="0"/>
                      </p:stCondLst>
                      <p:childTnLst>
                        <p:par>
                          <p:cTn id="319" fill="hold">
                            <p:stCondLst>
                              <p:cond delay="0"/>
                            </p:stCondLst>
                            <p:childTnLst>
                              <p:par>
                                <p:cTn id="320" presetID="10" presetClass="entr" presetSubtype="0" fill="hold" grpId="1" nodeType="withEffect">
                                  <p:stCondLst>
                                    <p:cond delay="0"/>
                                  </p:stCondLst>
                                  <p:childTnLst>
                                    <p:set>
                                      <p:cBhvr>
                                        <p:cTn id="321" dur="1" fill="hold">
                                          <p:stCondLst>
                                            <p:cond delay="0"/>
                                          </p:stCondLst>
                                        </p:cTn>
                                        <p:tgtEl>
                                          <p:spTgt spid="161"/>
                                        </p:tgtEl>
                                        <p:attrNameLst>
                                          <p:attrName>style.visibility</p:attrName>
                                        </p:attrNameLst>
                                      </p:cBhvr>
                                      <p:to>
                                        <p:strVal val="visible"/>
                                      </p:to>
                                    </p:set>
                                    <p:animEffect transition="in" filter="fade">
                                      <p:cBhvr>
                                        <p:cTn id="322" dur="100"/>
                                        <p:tgtEl>
                                          <p:spTgt spid="161"/>
                                        </p:tgtEl>
                                      </p:cBhvr>
                                    </p:animEffect>
                                  </p:childTnLst>
                                </p:cTn>
                              </p:par>
                              <p:par>
                                <p:cTn id="323" presetID="42" presetClass="path" presetSubtype="0" accel="50000" decel="50000" fill="hold" grpId="0" nodeType="withEffect">
                                  <p:stCondLst>
                                    <p:cond delay="0"/>
                                  </p:stCondLst>
                                  <p:childTnLst>
                                    <p:animMotion origin="layout" path="M 0 4.81481E-6 L -0.00234 -1.19399 " pathEditMode="relative" rAng="0" ptsTypes="AA">
                                      <p:cBhvr>
                                        <p:cTn id="324" dur="100" fill="hold"/>
                                        <p:tgtEl>
                                          <p:spTgt spid="161"/>
                                        </p:tgtEl>
                                        <p:attrNameLst>
                                          <p:attrName>ppt_x</p:attrName>
                                          <p:attrName>ppt_y</p:attrName>
                                        </p:attrNameLst>
                                      </p:cBhvr>
                                      <p:rCtr x="-117" y="-59699"/>
                                    </p:animMotion>
                                  </p:childTnLst>
                                </p:cTn>
                              </p:par>
                              <p:par>
                                <p:cTn id="325" presetID="1" presetClass="exit" presetSubtype="0" fill="hold" grpId="5" nodeType="withEffect">
                                  <p:stCondLst>
                                    <p:cond delay="0"/>
                                  </p:stCondLst>
                                  <p:childTnLst>
                                    <p:set>
                                      <p:cBhvr>
                                        <p:cTn id="326" dur="1" fill="hold">
                                          <p:stCondLst>
                                            <p:cond delay="0"/>
                                          </p:stCondLst>
                                        </p:cTn>
                                        <p:tgtEl>
                                          <p:spTgt spid="146"/>
                                        </p:tgtEl>
                                        <p:attrNameLst>
                                          <p:attrName>style.visibility</p:attrName>
                                        </p:attrNameLst>
                                      </p:cBhvr>
                                      <p:to>
                                        <p:strVal val="hidden"/>
                                      </p:to>
                                    </p:set>
                                  </p:childTnLst>
                                </p:cTn>
                              </p:par>
                              <p:par>
                                <p:cTn id="327" presetID="1" presetClass="exit" presetSubtype="0" fill="hold" grpId="5" nodeType="withEffect">
                                  <p:stCondLst>
                                    <p:cond delay="0"/>
                                  </p:stCondLst>
                                  <p:childTnLst>
                                    <p:set>
                                      <p:cBhvr>
                                        <p:cTn id="328" dur="1" fill="hold">
                                          <p:stCondLst>
                                            <p:cond delay="0"/>
                                          </p:stCondLst>
                                        </p:cTn>
                                        <p:tgtEl>
                                          <p:spTgt spid="158"/>
                                        </p:tgtEl>
                                        <p:attrNameLst>
                                          <p:attrName>style.visibility</p:attrName>
                                        </p:attrNameLst>
                                      </p:cBhvr>
                                      <p:to>
                                        <p:strVal val="hidden"/>
                                      </p:to>
                                    </p:set>
                                  </p:childTnLst>
                                </p:cTn>
                              </p:par>
                              <p:par>
                                <p:cTn id="329" presetID="1" presetClass="exit" presetSubtype="0" fill="hold" grpId="5" nodeType="withEffect">
                                  <p:stCondLst>
                                    <p:cond delay="0"/>
                                  </p:stCondLst>
                                  <p:childTnLst>
                                    <p:set>
                                      <p:cBhvr>
                                        <p:cTn id="330" dur="1" fill="hold">
                                          <p:stCondLst>
                                            <p:cond delay="0"/>
                                          </p:stCondLst>
                                        </p:cTn>
                                        <p:tgtEl>
                                          <p:spTgt spid="159"/>
                                        </p:tgtEl>
                                        <p:attrNameLst>
                                          <p:attrName>style.visibility</p:attrName>
                                        </p:attrNameLst>
                                      </p:cBhvr>
                                      <p:to>
                                        <p:strVal val="hidden"/>
                                      </p:to>
                                    </p:set>
                                  </p:childTnLst>
                                </p:cTn>
                              </p:par>
                              <p:par>
                                <p:cTn id="331" presetID="1" presetClass="exit" presetSubtype="0" fill="hold" grpId="6" nodeType="withEffect">
                                  <p:stCondLst>
                                    <p:cond delay="0"/>
                                  </p:stCondLst>
                                  <p:childTnLst>
                                    <p:set>
                                      <p:cBhvr>
                                        <p:cTn id="332" dur="1" fill="hold">
                                          <p:stCondLst>
                                            <p:cond delay="0"/>
                                          </p:stCondLst>
                                        </p:cTn>
                                        <p:tgtEl>
                                          <p:spTgt spid="162"/>
                                        </p:tgtEl>
                                        <p:attrNameLst>
                                          <p:attrName>style.visibility</p:attrName>
                                        </p:attrNameLst>
                                      </p:cBhvr>
                                      <p:to>
                                        <p:strVal val="hidden"/>
                                      </p:to>
                                    </p:set>
                                  </p:childTnLst>
                                </p:cTn>
                              </p:par>
                              <p:par>
                                <p:cTn id="333" presetID="1" presetClass="exit" presetSubtype="0" fill="hold" grpId="6" nodeType="withEffect">
                                  <p:stCondLst>
                                    <p:cond delay="0"/>
                                  </p:stCondLst>
                                  <p:childTnLst>
                                    <p:set>
                                      <p:cBhvr>
                                        <p:cTn id="334" dur="1" fill="hold">
                                          <p:stCondLst>
                                            <p:cond delay="0"/>
                                          </p:stCondLst>
                                        </p:cTn>
                                        <p:tgtEl>
                                          <p:spTgt spid="163"/>
                                        </p:tgtEl>
                                        <p:attrNameLst>
                                          <p:attrName>style.visibility</p:attrName>
                                        </p:attrNameLst>
                                      </p:cBhvr>
                                      <p:to>
                                        <p:strVal val="hidden"/>
                                      </p:to>
                                    </p:set>
                                  </p:childTnLst>
                                </p:cTn>
                              </p:par>
                              <p:par>
                                <p:cTn id="335" presetID="1" presetClass="exit" presetSubtype="0" fill="hold" grpId="6" nodeType="withEffect">
                                  <p:stCondLst>
                                    <p:cond delay="0"/>
                                  </p:stCondLst>
                                  <p:childTnLst>
                                    <p:set>
                                      <p:cBhvr>
                                        <p:cTn id="336" dur="1" fill="hold">
                                          <p:stCondLst>
                                            <p:cond delay="0"/>
                                          </p:stCondLst>
                                        </p:cTn>
                                        <p:tgtEl>
                                          <p:spTgt spid="164"/>
                                        </p:tgtEl>
                                        <p:attrNameLst>
                                          <p:attrName>style.visibility</p:attrName>
                                        </p:attrNameLst>
                                      </p:cBhvr>
                                      <p:to>
                                        <p:strVal val="hidden"/>
                                      </p:to>
                                    </p:set>
                                  </p:childTnLst>
                                </p:cTn>
                              </p:par>
                              <p:par>
                                <p:cTn id="337" presetID="1" presetClass="exit" presetSubtype="0" fill="hold" grpId="6" nodeType="withEffect">
                                  <p:stCondLst>
                                    <p:cond delay="0"/>
                                  </p:stCondLst>
                                  <p:childTnLst>
                                    <p:set>
                                      <p:cBhvr>
                                        <p:cTn id="338" dur="1" fill="hold">
                                          <p:stCondLst>
                                            <p:cond delay="0"/>
                                          </p:stCondLst>
                                        </p:cTn>
                                        <p:tgtEl>
                                          <p:spTgt spid="165"/>
                                        </p:tgtEl>
                                        <p:attrNameLst>
                                          <p:attrName>style.visibility</p:attrName>
                                        </p:attrNameLst>
                                      </p:cBhvr>
                                      <p:to>
                                        <p:strVal val="hidden"/>
                                      </p:to>
                                    </p:set>
                                  </p:childTnLst>
                                </p:cTn>
                              </p:par>
                              <p:par>
                                <p:cTn id="339" presetID="1" presetClass="exit" presetSubtype="0" fill="hold" grpId="6" nodeType="withEffect">
                                  <p:stCondLst>
                                    <p:cond delay="0"/>
                                  </p:stCondLst>
                                  <p:childTnLst>
                                    <p:set>
                                      <p:cBhvr>
                                        <p:cTn id="340" dur="1" fill="hold">
                                          <p:stCondLst>
                                            <p:cond delay="0"/>
                                          </p:stCondLst>
                                        </p:cTn>
                                        <p:tgtEl>
                                          <p:spTgt spid="166"/>
                                        </p:tgtEl>
                                        <p:attrNameLst>
                                          <p:attrName>style.visibility</p:attrName>
                                        </p:attrNameLst>
                                      </p:cBhvr>
                                      <p:to>
                                        <p:strVal val="hidden"/>
                                      </p:to>
                                    </p:set>
                                  </p:childTnLst>
                                </p:cTn>
                              </p:par>
                              <p:par>
                                <p:cTn id="341" presetID="1" presetClass="exit" presetSubtype="0" fill="hold" grpId="5" nodeType="withEffect">
                                  <p:stCondLst>
                                    <p:cond delay="0"/>
                                  </p:stCondLst>
                                  <p:childTnLst>
                                    <p:set>
                                      <p:cBhvr>
                                        <p:cTn id="342" dur="1" fill="hold">
                                          <p:stCondLst>
                                            <p:cond delay="0"/>
                                          </p:stCondLst>
                                        </p:cTn>
                                        <p:tgtEl>
                                          <p:spTgt spid="160"/>
                                        </p:tgtEl>
                                        <p:attrNameLst>
                                          <p:attrName>style.visibility</p:attrName>
                                        </p:attrNameLst>
                                      </p:cBhvr>
                                      <p:to>
                                        <p:strVal val="hidden"/>
                                      </p:to>
                                    </p:set>
                                  </p:childTnLst>
                                </p:cTn>
                              </p:par>
                            </p:childTnLst>
                          </p:cTn>
                        </p:par>
                      </p:childTnLst>
                    </p:cTn>
                  </p:par>
                </p:childTnLst>
              </p:cTn>
              <p:nextCondLst>
                <p:cond evt="onClick" delay="0">
                  <p:tgtEl>
                    <p:spTgt spid="152"/>
                  </p:tgtEl>
                </p:cond>
              </p:nextCondLst>
            </p:seq>
          </p:childTnLst>
        </p:cTn>
      </p:par>
    </p:tnLst>
    <p:bldLst>
      <p:bldP spid="146" grpId="0" animBg="1"/>
      <p:bldP spid="146" grpId="1" animBg="1"/>
      <p:bldP spid="146" grpId="2" animBg="1"/>
      <p:bldP spid="146" grpId="3" animBg="1"/>
      <p:bldP spid="146" grpId="4" animBg="1"/>
      <p:bldP spid="146" grpId="5" animBg="1"/>
      <p:bldP spid="146" grpId="6" animBg="1"/>
      <p:bldP spid="146" grpId="7" animBg="1"/>
      <p:bldP spid="146" grpId="8" animBg="1"/>
      <p:bldP spid="146" grpId="9" animBg="1"/>
      <p:bldP spid="146" grpId="10" animBg="1"/>
      <p:bldP spid="158" grpId="0" animBg="1"/>
      <p:bldP spid="158" grpId="1" animBg="1"/>
      <p:bldP spid="158" grpId="2" animBg="1"/>
      <p:bldP spid="158" grpId="3" animBg="1"/>
      <p:bldP spid="158" grpId="4" animBg="1"/>
      <p:bldP spid="158" grpId="5" animBg="1"/>
      <p:bldP spid="158" grpId="6" animBg="1"/>
      <p:bldP spid="158" grpId="7" animBg="1"/>
      <p:bldP spid="158" grpId="8" animBg="1"/>
      <p:bldP spid="158" grpId="9" animBg="1"/>
      <p:bldP spid="158" grpId="10" animBg="1"/>
      <p:bldP spid="159" grpId="0" animBg="1"/>
      <p:bldP spid="159" grpId="1" animBg="1"/>
      <p:bldP spid="159" grpId="2" animBg="1"/>
      <p:bldP spid="159" grpId="3" animBg="1"/>
      <p:bldP spid="159" grpId="4" animBg="1"/>
      <p:bldP spid="159" grpId="5" animBg="1"/>
      <p:bldP spid="159" grpId="6" animBg="1"/>
      <p:bldP spid="159" grpId="7" animBg="1"/>
      <p:bldP spid="159" grpId="8" animBg="1"/>
      <p:bldP spid="159" grpId="9" animBg="1"/>
      <p:bldP spid="159" grpId="10" animBg="1"/>
      <p:bldP spid="160" grpId="0" animBg="1"/>
      <p:bldP spid="160" grpId="1" animBg="1"/>
      <p:bldP spid="160" grpId="2" animBg="1"/>
      <p:bldP spid="160" grpId="3" animBg="1"/>
      <p:bldP spid="160" grpId="4" animBg="1"/>
      <p:bldP spid="160" grpId="5" animBg="1"/>
      <p:bldP spid="160" grpId="6" animBg="1"/>
      <p:bldP spid="160" grpId="7" animBg="1"/>
      <p:bldP spid="160" grpId="8" animBg="1"/>
      <p:bldP spid="160" grpId="9" animBg="1"/>
      <p:bldP spid="160" grpId="10" animBg="1"/>
      <p:bldP spid="161" grpId="0" animBg="1"/>
      <p:bldP spid="161" grpId="1" animBg="1"/>
      <p:bldP spid="161" grpId="2" animBg="1"/>
      <p:bldP spid="161" grpId="3" animBg="1"/>
      <p:bldP spid="161" grpId="4" animBg="1"/>
      <p:bldP spid="161" grpId="5" animBg="1"/>
      <p:bldP spid="161" grpId="6" animBg="1"/>
      <p:bldP spid="161" grpId="7" animBg="1"/>
      <p:bldP spid="161" grpId="8" animBg="1"/>
      <p:bldP spid="161" grpId="9" animBg="1"/>
      <p:bldP spid="161" grpId="10" animBg="1"/>
      <p:bldP spid="162" grpId="0" animBg="1"/>
      <p:bldP spid="162" grpId="1" animBg="1"/>
      <p:bldP spid="162" grpId="2" animBg="1"/>
      <p:bldP spid="162" grpId="3" animBg="1"/>
      <p:bldP spid="162" grpId="4" animBg="1"/>
      <p:bldP spid="162" grpId="5" animBg="1"/>
      <p:bldP spid="162" grpId="6" animBg="1"/>
      <p:bldP spid="162" grpId="7" animBg="1"/>
      <p:bldP spid="162" grpId="8" animBg="1"/>
      <p:bldP spid="162" grpId="9" animBg="1"/>
      <p:bldP spid="162" grpId="10" animBg="1"/>
      <p:bldP spid="163" grpId="0" animBg="1"/>
      <p:bldP spid="163" grpId="1" animBg="1"/>
      <p:bldP spid="163" grpId="2" animBg="1"/>
      <p:bldP spid="163" grpId="3" animBg="1"/>
      <p:bldP spid="163" grpId="4" animBg="1"/>
      <p:bldP spid="163" grpId="5" animBg="1"/>
      <p:bldP spid="163" grpId="6" animBg="1"/>
      <p:bldP spid="163" grpId="7" animBg="1"/>
      <p:bldP spid="163" grpId="8" animBg="1"/>
      <p:bldP spid="163" grpId="9" animBg="1"/>
      <p:bldP spid="163" grpId="10" animBg="1"/>
      <p:bldP spid="164" grpId="0" animBg="1"/>
      <p:bldP spid="164" grpId="1" animBg="1"/>
      <p:bldP spid="164" grpId="2" animBg="1"/>
      <p:bldP spid="164" grpId="3" animBg="1"/>
      <p:bldP spid="164" grpId="4" animBg="1"/>
      <p:bldP spid="164" grpId="5" animBg="1"/>
      <p:bldP spid="164" grpId="6" animBg="1"/>
      <p:bldP spid="164" grpId="7" animBg="1"/>
      <p:bldP spid="164" grpId="8" animBg="1"/>
      <p:bldP spid="164" grpId="9" animBg="1"/>
      <p:bldP spid="164" grpId="10" animBg="1"/>
      <p:bldP spid="165" grpId="0" animBg="1"/>
      <p:bldP spid="165" grpId="1" animBg="1"/>
      <p:bldP spid="165" grpId="2" animBg="1"/>
      <p:bldP spid="165" grpId="3" animBg="1"/>
      <p:bldP spid="165" grpId="4" animBg="1"/>
      <p:bldP spid="165" grpId="5" animBg="1"/>
      <p:bldP spid="165" grpId="6" animBg="1"/>
      <p:bldP spid="165" grpId="7" animBg="1"/>
      <p:bldP spid="165" grpId="8" animBg="1"/>
      <p:bldP spid="165" grpId="9" animBg="1"/>
      <p:bldP spid="165" grpId="10" animBg="1"/>
      <p:bldP spid="166" grpId="0" animBg="1"/>
      <p:bldP spid="166" grpId="1" animBg="1"/>
      <p:bldP spid="166" grpId="2" animBg="1"/>
      <p:bldP spid="166" grpId="3" animBg="1"/>
      <p:bldP spid="166" grpId="4" animBg="1"/>
      <p:bldP spid="166" grpId="5" animBg="1"/>
      <p:bldP spid="166" grpId="6" animBg="1"/>
      <p:bldP spid="166" grpId="7" animBg="1"/>
      <p:bldP spid="166" grpId="8" animBg="1"/>
      <p:bldP spid="166" grpId="9" animBg="1"/>
      <p:bldP spid="166" grpId="1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E49A88C-0DE3-4560-B65C-3AC6F2B7F231}"/>
              </a:ext>
            </a:extLst>
          </p:cNvPr>
          <p:cNvPicPr>
            <a:picLocks noChangeAspect="1"/>
          </p:cNvPicPr>
          <p:nvPr/>
        </p:nvPicPr>
        <p:blipFill>
          <a:blip r:embed="rId2"/>
          <a:stretch>
            <a:fillRect/>
          </a:stretch>
        </p:blipFill>
        <p:spPr>
          <a:xfrm>
            <a:off x="0" y="0"/>
            <a:ext cx="12210785" cy="6858000"/>
          </a:xfrm>
          <a:prstGeom prst="rect">
            <a:avLst/>
          </a:prstGeom>
        </p:spPr>
      </p:pic>
      <p:pic>
        <p:nvPicPr>
          <p:cNvPr id="2" name="Picture 2" descr="فلما ذهبوا به وأجمعوا أن يجعلوه في غيابت الجب وأوحينا إليه لتنبئنهم . [  يوسف: 15]">
            <a:extLst>
              <a:ext uri="{FF2B5EF4-FFF2-40B4-BE49-F238E27FC236}">
                <a16:creationId xmlns:a16="http://schemas.microsoft.com/office/drawing/2014/main" xmlns="" id="{952A0BB0-8E1A-4A9B-8A14-394DDEC0B0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8888" y="980388"/>
            <a:ext cx="6165128" cy="417411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A4C65312-6972-46B6-936F-0F75305E31F2}"/>
              </a:ext>
            </a:extLst>
          </p:cNvPr>
          <p:cNvSpPr txBox="1"/>
          <p:nvPr/>
        </p:nvSpPr>
        <p:spPr>
          <a:xfrm>
            <a:off x="11315729" y="6274559"/>
            <a:ext cx="895056" cy="461665"/>
          </a:xfrm>
          <a:prstGeom prst="rect">
            <a:avLst/>
          </a:prstGeom>
          <a:noFill/>
        </p:spPr>
        <p:txBody>
          <a:bodyPr wrap="square" rtlCol="0">
            <a:spAutoFit/>
          </a:bodyPr>
          <a:lstStyle/>
          <a:p>
            <a:r>
              <a:rPr lang="en-US" sz="2400" b="1" dirty="0">
                <a:latin typeface="Comic Sans MS" panose="030F0702030302020204" pitchFamily="66" charset="0"/>
              </a:rPr>
              <a:t>136</a:t>
            </a:r>
          </a:p>
        </p:txBody>
      </p:sp>
      <p:sp>
        <p:nvSpPr>
          <p:cNvPr id="4" name="شكل بيضاوي 3">
            <a:extLst>
              <a:ext uri="{FF2B5EF4-FFF2-40B4-BE49-F238E27FC236}">
                <a16:creationId xmlns:a16="http://schemas.microsoft.com/office/drawing/2014/main" xmlns="" id="{4B1FAC14-1E60-4613-BE1D-9CECC6EB4673}"/>
              </a:ext>
            </a:extLst>
          </p:cNvPr>
          <p:cNvSpPr/>
          <p:nvPr/>
        </p:nvSpPr>
        <p:spPr>
          <a:xfrm>
            <a:off x="-476250" y="5629275"/>
            <a:ext cx="1971675" cy="1000125"/>
          </a:xfrm>
          <a:prstGeom prst="ellipse">
            <a:avLst/>
          </a:prstGeom>
          <a:solidFill>
            <a:srgbClr val="D4A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42656309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A1C10BD-59FF-4578-9ACE-84CC901963C5}"/>
              </a:ext>
            </a:extLst>
          </p:cNvPr>
          <p:cNvPicPr>
            <a:picLocks noChangeAspect="1"/>
          </p:cNvPicPr>
          <p:nvPr/>
        </p:nvPicPr>
        <p:blipFill>
          <a:blip r:embed="rId3"/>
          <a:stretch>
            <a:fillRect/>
          </a:stretch>
        </p:blipFill>
        <p:spPr>
          <a:xfrm>
            <a:off x="219384" y="28279"/>
            <a:ext cx="11972616" cy="6774749"/>
          </a:xfrm>
          <a:prstGeom prst="rect">
            <a:avLst/>
          </a:prstGeom>
        </p:spPr>
      </p:pic>
      <p:sp>
        <p:nvSpPr>
          <p:cNvPr id="13" name="Rectangle 12">
            <a:extLst>
              <a:ext uri="{FF2B5EF4-FFF2-40B4-BE49-F238E27FC236}">
                <a16:creationId xmlns:a16="http://schemas.microsoft.com/office/drawing/2014/main" xmlns="" id="{A6903108-B8C7-45DB-A163-535752C330B9}"/>
              </a:ext>
            </a:extLst>
          </p:cNvPr>
          <p:cNvSpPr/>
          <p:nvPr/>
        </p:nvSpPr>
        <p:spPr>
          <a:xfrm>
            <a:off x="219384" y="5825765"/>
            <a:ext cx="1609416" cy="9646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86B07357-CCC9-4604-B31F-B6563BAB9009}"/>
              </a:ext>
            </a:extLst>
          </p:cNvPr>
          <p:cNvPicPr>
            <a:picLocks noChangeAspect="1"/>
          </p:cNvPicPr>
          <p:nvPr/>
        </p:nvPicPr>
        <p:blipFill rotWithShape="1">
          <a:blip r:embed="rId4"/>
          <a:srcRect r="5051"/>
          <a:stretch/>
        </p:blipFill>
        <p:spPr>
          <a:xfrm>
            <a:off x="0" y="437886"/>
            <a:ext cx="11576115" cy="3139722"/>
          </a:xfrm>
          <a:prstGeom prst="rect">
            <a:avLst/>
          </a:prstGeom>
        </p:spPr>
      </p:pic>
      <p:pic>
        <p:nvPicPr>
          <p:cNvPr id="5" name="Picture 4">
            <a:extLst>
              <a:ext uri="{FF2B5EF4-FFF2-40B4-BE49-F238E27FC236}">
                <a16:creationId xmlns:a16="http://schemas.microsoft.com/office/drawing/2014/main" xmlns="" id="{09902408-EE62-4C7D-B20F-A47A1FF249DB}"/>
              </a:ext>
            </a:extLst>
          </p:cNvPr>
          <p:cNvPicPr>
            <a:picLocks noChangeAspect="1"/>
          </p:cNvPicPr>
          <p:nvPr/>
        </p:nvPicPr>
        <p:blipFill>
          <a:blip r:embed="rId5"/>
          <a:stretch>
            <a:fillRect/>
          </a:stretch>
        </p:blipFill>
        <p:spPr>
          <a:xfrm>
            <a:off x="1616760" y="3663348"/>
            <a:ext cx="8512278" cy="284250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TextBox 6">
            <a:extLst>
              <a:ext uri="{FF2B5EF4-FFF2-40B4-BE49-F238E27FC236}">
                <a16:creationId xmlns:a16="http://schemas.microsoft.com/office/drawing/2014/main" xmlns="" id="{020D5B1F-DA3B-4F0E-8734-795451E8636E}"/>
              </a:ext>
            </a:extLst>
          </p:cNvPr>
          <p:cNvSpPr txBox="1"/>
          <p:nvPr/>
        </p:nvSpPr>
        <p:spPr>
          <a:xfrm>
            <a:off x="0" y="106721"/>
            <a:ext cx="3780148" cy="369332"/>
          </a:xfrm>
          <a:prstGeom prst="rect">
            <a:avLst/>
          </a:prstGeom>
          <a:solidFill>
            <a:srgbClr val="D0916A"/>
          </a:solidFill>
        </p:spPr>
        <p:txBody>
          <a:bodyPr wrap="square" rtlCol="0">
            <a:spAutoFit/>
          </a:bodyPr>
          <a:lstStyle/>
          <a:p>
            <a:r>
              <a:rPr lang="en-US" b="1" dirty="0">
                <a:latin typeface="Comic Sans MS" panose="030F0702030302020204" pitchFamily="66" charset="0"/>
              </a:rPr>
              <a:t>Thursday       21/10/1444 H</a:t>
            </a:r>
          </a:p>
        </p:txBody>
      </p:sp>
    </p:spTree>
    <p:extLst>
      <p:ext uri="{BB962C8B-B14F-4D97-AF65-F5344CB8AC3E}">
        <p14:creationId xmlns:p14="http://schemas.microsoft.com/office/powerpoint/2010/main" val="4057806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A1C10BD-59FF-4578-9ACE-84CC901963C5}"/>
              </a:ext>
            </a:extLst>
          </p:cNvPr>
          <p:cNvPicPr>
            <a:picLocks noChangeAspect="1"/>
          </p:cNvPicPr>
          <p:nvPr/>
        </p:nvPicPr>
        <p:blipFill>
          <a:blip r:embed="rId3"/>
          <a:stretch>
            <a:fillRect/>
          </a:stretch>
        </p:blipFill>
        <p:spPr>
          <a:xfrm>
            <a:off x="219384" y="28279"/>
            <a:ext cx="11972616" cy="6774749"/>
          </a:xfrm>
          <a:prstGeom prst="rect">
            <a:avLst/>
          </a:prstGeom>
        </p:spPr>
      </p:pic>
      <p:sp>
        <p:nvSpPr>
          <p:cNvPr id="13" name="Rectangle 12">
            <a:extLst>
              <a:ext uri="{FF2B5EF4-FFF2-40B4-BE49-F238E27FC236}">
                <a16:creationId xmlns:a16="http://schemas.microsoft.com/office/drawing/2014/main" xmlns="" id="{A6903108-B8C7-45DB-A163-535752C330B9}"/>
              </a:ext>
            </a:extLst>
          </p:cNvPr>
          <p:cNvSpPr/>
          <p:nvPr/>
        </p:nvSpPr>
        <p:spPr>
          <a:xfrm>
            <a:off x="219384" y="5825765"/>
            <a:ext cx="1609416" cy="9646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1C5E97B7-0F2C-4EFD-9DDB-58E5A3731F71}"/>
              </a:ext>
            </a:extLst>
          </p:cNvPr>
          <p:cNvPicPr>
            <a:picLocks noChangeAspect="1"/>
          </p:cNvPicPr>
          <p:nvPr/>
        </p:nvPicPr>
        <p:blipFill>
          <a:blip r:embed="rId4"/>
          <a:stretch>
            <a:fillRect/>
          </a:stretch>
        </p:blipFill>
        <p:spPr>
          <a:xfrm>
            <a:off x="628801" y="2629033"/>
            <a:ext cx="11172674" cy="3006874"/>
          </a:xfrm>
          <a:prstGeom prst="rect">
            <a:avLst/>
          </a:prstGeom>
        </p:spPr>
      </p:pic>
    </p:spTree>
    <p:extLst>
      <p:ext uri="{BB962C8B-B14F-4D97-AF65-F5344CB8AC3E}">
        <p14:creationId xmlns:p14="http://schemas.microsoft.com/office/powerpoint/2010/main" val="14833900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7458CDD-1E44-4132-A61D-4A7A50B656F6}"/>
              </a:ext>
            </a:extLst>
          </p:cNvPr>
          <p:cNvPicPr>
            <a:picLocks noChangeAspect="1"/>
          </p:cNvPicPr>
          <p:nvPr/>
        </p:nvPicPr>
        <p:blipFill rotWithShape="1">
          <a:blip r:embed="rId2"/>
          <a:srcRect l="726" t="2878"/>
          <a:stretch/>
        </p:blipFill>
        <p:spPr>
          <a:xfrm>
            <a:off x="29496" y="301658"/>
            <a:ext cx="12162503" cy="6561846"/>
          </a:xfrm>
          <a:prstGeom prst="rect">
            <a:avLst/>
          </a:prstGeom>
        </p:spPr>
      </p:pic>
      <p:pic>
        <p:nvPicPr>
          <p:cNvPr id="2" name="Picture 1">
            <a:extLst>
              <a:ext uri="{FF2B5EF4-FFF2-40B4-BE49-F238E27FC236}">
                <a16:creationId xmlns:a16="http://schemas.microsoft.com/office/drawing/2014/main" xmlns="" id="{4167306F-44D6-4B19-BC0A-194556A2FE8E}"/>
              </a:ext>
            </a:extLst>
          </p:cNvPr>
          <p:cNvPicPr>
            <a:picLocks noChangeAspect="1"/>
          </p:cNvPicPr>
          <p:nvPr/>
        </p:nvPicPr>
        <p:blipFill rotWithShape="1">
          <a:blip r:embed="rId3"/>
          <a:srcRect t="1577"/>
          <a:stretch/>
        </p:blipFill>
        <p:spPr>
          <a:xfrm>
            <a:off x="201419" y="532320"/>
            <a:ext cx="11789162" cy="2677684"/>
          </a:xfrm>
          <a:prstGeom prst="rect">
            <a:avLst/>
          </a:prstGeom>
        </p:spPr>
      </p:pic>
    </p:spTree>
    <p:extLst>
      <p:ext uri="{BB962C8B-B14F-4D97-AF65-F5344CB8AC3E}">
        <p14:creationId xmlns:p14="http://schemas.microsoft.com/office/powerpoint/2010/main" val="26534397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صورة لأطفال يلعبون 16×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9532235_TF03461883_TF03461883" id="{9B7C600C-D025-4ADF-A803-754C5E274292}" vid="{6079AF26-4F3F-4A00-8222-2061134570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First Aid Day</Template>
  <TotalTime>34</TotalTime>
  <Words>274</Words>
  <Application>Microsoft Office PowerPoint</Application>
  <PresentationFormat>Custom</PresentationFormat>
  <Paragraphs>59</Paragraphs>
  <Slides>21</Slides>
  <Notes>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صورة لأطفال يلعبون 16×9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Safest Countries: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Miss. Faie AlEnezi</dc:creator>
  <cp:lastModifiedBy>pc</cp:lastModifiedBy>
  <cp:revision>2</cp:revision>
  <dcterms:created xsi:type="dcterms:W3CDTF">2023-05-10T15:28:29Z</dcterms:created>
  <dcterms:modified xsi:type="dcterms:W3CDTF">2023-05-17T21:30:40Z</dcterms:modified>
</cp:coreProperties>
</file>