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668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62.13592" units="1/cm"/>
          <inkml:channelProperty channel="Y" name="resolution" value="62.42775" units="1/cm"/>
        </inkml:channelProperties>
      </inkml:inkSource>
      <inkml:timestamp xml:id="ts0" timeString="2023-03-21T18:16:12.654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78,'89'0,"-1"0,-53 0,36 0,-54 0,19 0,-1 0,0 0,-17 0,-1 0,19 0,-19 0,1 0,0 0,17 0,-17 0,-1 0,1 0,0 0,-1 0,1 0,-18-18,17-17,-17 17,36 18,-1 0,0 0,18 0,-18 0,18 0,0 0,-17 0,-1 0,-18 0,19 18,-19-18,1 17,17-17,-17 18,0-18,-1 0,1 0,-18 18,17-18,1 0,0 0,-1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62.13592" units="1/cm"/>
          <inkml:channelProperty channel="Y" name="resolution" value="62.42775" units="1/cm"/>
        </inkml:channelProperties>
      </inkml:inkSource>
      <inkml:timestamp xml:id="ts0" timeString="2023-03-21T18:17:43.916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0 129,'18'0,"35"0,35 0,0 0,36 0,-36-18,0 18,0-18,0 18,-17-18,17 0,0 0,-17 0,-1 18,-17 0,18-17,-54 17,1 0,0 0,-1 0,1 0,0 0,17 0,0 0,-17 0,-1 0,1 0,0 0,-1 0,1 0,0 0,-1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62.13592" units="1/cm"/>
          <inkml:channelProperty channel="Y" name="resolution" value="62.42775" units="1/cm"/>
        </inkml:channelProperties>
      </inkml:inkSource>
      <inkml:timestamp xml:id="ts0" timeString="2023-03-21T18:17:51.164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90,'53'0,"0"-18,-35 18,17 0,-17 0,-1 0,1 0,0 0,-1 0,19 0,-1 0,-17 0,-1 0,18 0,1 0,17 0,-18 0,18 0,-18 0,0 0,1 0,-1 0,0 0,-17 0,17 0,-17 0,-1 0,1 0,0 0,-1 0,1 0,0 0,-1 0,1 0,0 0,-1 0,1 0,-1 0,1 0,0 0,-1 0,-17-17,0-1,0 0,53 18,-35 0,35-17,-18 17,-17 0,-1 0,1 0,0 0,-1 0,1 0,0 0,17 0,-17 0,17 0,0 0,-17 0,-1 0,1 0,0 0,-1 0,1 0,0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62.13592" units="1/cm"/>
          <inkml:channelProperty channel="Y" name="resolution" value="62.42775" units="1/cm"/>
        </inkml:channelProperties>
      </inkml:inkSource>
      <inkml:timestamp xml:id="ts0" timeString="2023-03-21T18:18:24.471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28,'36'0,"-19"0,18 0,-17 0,0 0,-1 0,1 0,0 0,-1 0,1 0,0 0,-1 0,1 0,-1 0,1 0,0 0,-1 0,1 0,17 0,-17 0,0 0,-1 0,1 0,0 0,17 0,-18 0,1 0,0-17,17 17,-17 0,-1 0,1 0,0 0,-1 0,1 0,-1 0,1 0,0 0,-1 0,1 0,0 0,-1 0,1 0,0 0,-1 0,1 0,0 0,-1 0,1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62.13592" units="1/cm"/>
          <inkml:channelProperty channel="Y" name="resolution" value="62.42775" units="1/cm"/>
        </inkml:channelProperties>
      </inkml:inkSource>
      <inkml:timestamp xml:id="ts0" timeString="2023-03-21T18:18:27.692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0 154,'18'0,"17"0,18 0,0 0,-18 0,18 0,-17 0,-1 0,-17-18,-1 18,18 0,-17 0,35-18,0 18,0-17,17 17,-17-18,0 18,-35 0,-1-18,1 18,0 0,-1 0,1 0,17 0,-17 0,17 0,-17 0,35 0,-18-17,18 17,0 0,-18-18,18 18,-18 0,-17 0,17 0,-17 0,0 0,17 0,18 0,-18 0,18 0,0 0,17 0,-17 0,-35 0,35 0,-18 0,-17 0,-1 0,1 0,0 0,-1 0,1 0,0 0,-1 0,1 0,0 0,-1 0,1 18,-1-1,1-17,0 0,-1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62.13592" units="1/cm"/>
          <inkml:channelProperty channel="Y" name="resolution" value="62.42775" units="1/cm"/>
        </inkml:channelProperties>
      </inkml:inkSource>
      <inkml:timestamp xml:id="ts0" timeString="2023-03-21T18:18:40.073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53,'18'0,"-1"0,1 0,0 0,-1 0,1 0,-1 0,1 0,0 0,-1 0,1 0,0 0,-1 0,1 0,0 0,-18-18,17 18,1 0,-1 0,1 0,0 0,-1 0,1 0,0 0,-1 0,1 0,0 0,-1 0,1 0,0 0,-1 0,1 0,-1 0,-17-18,18 1,0 17,-1 0,1 0,0 0,-1 0,1 0,0 17,-1-17,1 0,-1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62.13592" units="1/cm"/>
          <inkml:channelProperty channel="Y" name="resolution" value="62.42775" units="1/cm"/>
        </inkml:channelProperties>
      </inkml:inkSource>
      <inkml:timestamp xml:id="ts0" timeString="2023-03-21T18:18:57.594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8,'36'0,"-19"0,18 0,1 0,-19 0,1 0,0 0,17 0,-17 0,-1 0,19 0,-19 0,1 0,17 0,0 0,1 0,-1 0,-17 0,17 0,-18 0,1 0,17 0,1 0,-1 0,-17 0,-1 0,1 0,0 18,-1-18,1 0,-1 18,1-18,0 0,-1 0,1 0,0 0,-1 17,1-17,0 0,-1 0,1 0,-1 0,-17 18,18-18,0 0,-1 0,19 0,-36 18,17-18,1 0,0 0,-1 0,1 0,-1 0,1 0,0 0,-1 17,1-17,0 0,-1 0,1 0,0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62.13592" units="1/cm"/>
          <inkml:channelProperty channel="Y" name="resolution" value="62.42775" units="1/cm"/>
        </inkml:channelProperties>
      </inkml:inkSource>
      <inkml:timestamp xml:id="ts0" timeString="2023-03-21T18:19:19.428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78,'18'0,"0"0,-1 0,1 0,17 0,-17 0,-1 0,19 18,-1-18,-17 18,17-18,-17 0,-1 0,1 0,17 0,-17 0,-1 0,19 0,-19 0,19 17,-19-17,36 0,-35 0,35 0,-18 0,0 0,1 0,-1 0,0 0,0 0,18 0,-17 18,-1-18,0 0,0 0,1 0,-1 0,0 0,0 0,1 0,17 0,-36 0,19 0,-19 0,36 0,-35 0,-1 0,1 0,0 0,-1 0,1 0,0 0,17 0,-17 0,-1 0,1 0,17 0,0-18,-17 18,17 0,1-17,-1 17,18-18,-36 18,36 0,-35 0,17 0,1 0,-19-18,1 18,-1-17,1 17,17 0,-17 0,0 0,-1 0,19 0,-19-18,1 18,17 0,0-18,-17 18,0 0,17 0,0 0,-17-17,17 17,-17 0,-1 0,19 0,-1 0,-17 0,-1 0,1 0,0 0,-1 0,1 0,-1 0,1 0,0 0,-1 0,1 0,17 0,-17 0,0 0,-1 0,1 0,-1 0,1 0,0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62.13592" units="1/cm"/>
          <inkml:channelProperty channel="Y" name="resolution" value="62.42775" units="1/cm"/>
        </inkml:channelProperties>
      </inkml:inkSource>
      <inkml:timestamp xml:id="ts0" timeString="2023-03-21T18:22:55.025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0 126,'70'0,"-34"0,34 0,1 0,-36 0,0 0,36 0,-36 0,0 0,1 0,-1 0,0 0,0 0,1 0,-36-36,70 36,-35 0,36-35,-36 35,1 0,-1 0,0 0,0 0,1 0,-1 0,0 0,36 0,-36 0,0 0,1 0,-1 0,0 0,1 0,-1 0,0 0,36 0,-36 0,35 0,-34 0,70 0,-71 0,35 0,-34 0,-1 0,0 0,0 0,1 0,-1 0,0 0,1 0,-1 0,0 0,0 0,1 0,34 0,-34 0,-1 0,0 0,0 0,1 0,-1 0,0 0,1 0,-1 0,0 0,36 0,-36 0,0 0,0 0,1 0,-1 0,0 0,1 0,-1 0,0 0,0 0,1 0,-1 0,0 0,0 0,1 0,-36 35,35-35,0 0,1 0,-1 36,0-36,-35 35,35-35,1 0,-36 35,35-35,0 0,1 0,-1 0,0 0,0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62.13592" units="1/cm"/>
          <inkml:channelProperty channel="Y" name="resolution" value="62.42775" units="1/cm"/>
        </inkml:channelProperties>
      </inkml:inkSource>
      <inkml:timestamp xml:id="ts0" timeString="2023-03-21T18:24:31.757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6,'27'0,"0"0,-1 0,1 0,0 0,0 0,-1 0,1 0,0 0,-1 0,1 0,0 0,0 0,-1 0,1 0,0 0,0 0,-1 0,1 0,0 27,0-27,-1 0,-26 26,27-26,0 0,0 0,-1 0,1 0,0 0,-1 0,1 0,0 0,0 0,-1 0,1 27,0-27,0 0,-1 0,1 27,0-27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62.13592" units="1/cm"/>
          <inkml:channelProperty channel="Y" name="resolution" value="62.42775" units="1/cm"/>
        </inkml:channelProperties>
      </inkml:inkSource>
      <inkml:timestamp xml:id="ts0" timeString="2023-03-21T18:25:09.845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0,'27'0,"0"0,-1 0,1 0,0 0,0 0,-1 0,1 0,0 0,0 0,-1 0,28 0,-27 0,-1 0,1 0,27 0,-28 0,1 0,0 0,-1 0,1 0,0 0,0 0,-1 0,1 0,0 0,0 0,-1 0,1 0,0 0,0 0,-1 0,1 0,-27 26,27-26,26 0,1 0,-28 0,1 0,53 0,-53 0,27 0,-28 0,28 0,-1 0,-26 0,0 0,26 0,-26 0,0 0,-1 0,1 0,0 0,0 0,-1 0,1 0,0 0,-27 27,27-27,-27 27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62.13592" units="1/cm"/>
          <inkml:channelProperty channel="Y" name="resolution" value="62.42775" units="1/cm"/>
        </inkml:channelProperties>
      </inkml:inkSource>
      <inkml:timestamp xml:id="ts0" timeString="2023-03-21T18:16:16.816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75,'71'0,"-18"0,17 0,-17 0,18-18,-18 18,0 0,-1-18,1 18,18-17,0 17,-19 0,19 0,-36 0,36 0,-18 0,-18 0,0 0,-17 0,17 0,1 0,-19 0,1 0,17 0,-17 0,17 0,-17 0,-1 0,1 0,0 0,-1 0,18 0,1 0,-19 0,19 0,-19 0,1 0,0 0,17 0,-18 0,1 0,0 0,-1 0,1 0,0 0,35 0,-18 0,18 0,17 0,-17 0,18 0,-18-18,-36 18,19 0,-1 0,-17 0,-1 0,1 0,-1 0,1 0,0 0,-1 0,1 0,-18 18,-18-18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62.13592" units="1/cm"/>
          <inkml:channelProperty channel="Y" name="resolution" value="62.42775" units="1/cm"/>
        </inkml:channelProperties>
      </inkml:inkSource>
      <inkml:timestamp xml:id="ts0" timeString="2023-03-21T18:25:14.776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0,'27'0,"0"0,-1 0,1 0,0 0,0 0,-1 0,1 0,0 0,-1 0,1 0,0 0,0 0,-1 0,28 0,-1 0,-26 0,0 0,0 0,-1 0,1 0,0 0,26 0,-26 0,0 0,26 0,1 0,-28 0,1 0,0 0,-27 27,27-27,-1 0,1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62.13592" units="1/cm"/>
          <inkml:channelProperty channel="Y" name="resolution" value="62.42775" units="1/cm"/>
        </inkml:channelProperties>
      </inkml:inkSource>
      <inkml:timestamp xml:id="ts0" timeString="2023-03-21T18:25:19.705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1016 0,'26'0,"1"0,0 0,0 0,-1 0,1 0,0 0,0 0,-1 0,1 0,0 0,-1 0,1 0,0 0,0 0,-1 0,1 0,0 0,0 0,-1 0,1 0,0 27,0-27,-1 0,1 0,0 0,-27 26,27-26,-1 0,1 27,0-27,26 0,-26 0,0 0,-1 0,1 27,0-27,0 0,26 0,-26 0,0 0,-1 0,1 0,0 0,0 0,-1 0,1 0,0 0,-1 0,1 0,0 0,0 0,-1 0,1 0,0 0,0 0,-1 0,1 0,0 0,0 0,-1 0,1 0,0 0,0 0,-1 0,1 0,-27 27,27-27,-27 26,0 1,0 0,-27-1,0-26,1 0,-28 0,27 0,-26 0,-1 27,1-27,26 0,-53 0,53 0,-53 0,53 0,-53 0,0 0,53 0,-26 0,-1 0,27 0,1 0,-55 0,55 0,-1 0,-26 0,26 0,0 0,0 0,1 0,-1 0,0-27,0 27,1 0,-1 0,0 0,-26 0,26-26,0 26,-26 0,26 0,0-27,1 27,-1 0,-27 0,28 0,-1 0,0 0,0 0,-26 0,26 0,-26 0,26 0,0 0,0 0,-26 0,26 0,1 0,-1 0,-27 0,1 0,26 0,-26 0,-1 0,27 0,1 0,-1 0,0 0,0 0,1 0,-1 0,0 0,1 0,-1 0,0 0,0 0,1 0,-1 0,0 0,0 0,1 0,26-27,26 27,-26-26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62.13592" units="1/cm"/>
          <inkml:channelProperty channel="Y" name="resolution" value="62.42775" units="1/cm"/>
        </inkml:channelProperties>
      </inkml:inkSource>
      <inkml:timestamp xml:id="ts0" timeString="2023-03-21T18:26:26.673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29,'27'0,"-1"0,1 0,0 0,0 0,-1 0,1 0,0 0,-1 0,1 0,0 0,0 0,-1 0,1 0,0 0,0 0,-1 0,1 0,0 0,0 0,-1 0,1 0,0 0,0 0,-1 0,1 0,0 0,-1 0,1 0,0 0,26 0,-26 0,0 0,0 0,-1 0,1 0,0 0,0 0,-1 0,1 0,-27-27,27 27,0 0,-1 0,1 0,0 0,-1 0,1 0,0 0,0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62.13592" units="1/cm"/>
          <inkml:channelProperty channel="Y" name="resolution" value="62.42775" units="1/cm"/>
        </inkml:channelProperties>
      </inkml:inkSource>
      <inkml:timestamp xml:id="ts0" timeString="2023-03-21T18:26:29.036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0 285,'27'0,"26"0,1 0,26 0,0-26,-53 26,26 0,1 0,-28 0,1 0,0 0,0 0,26 0,-26 0,0-27,26 27,1-27,26 27,-27 0,27 0,27-27,-53 27,53 0,-54-26,27-1,1 27,-28-27,1 27,-28-27,1 27,0 0,26 0,-26 0,27 0,-28 0,54-27,1 27,-28-26,27 26,-26 0,-1 0,-26 0,27 0,-28 0,28 0,-28 0,1 0,0 0,0 0,-1 0,1 0,0 0,0 0,-1 0,1 0,0 26,0 1,-1-27,1 0,0 0,0 0,-1 27,1-27,0 0,-1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62.13592" units="1/cm"/>
          <inkml:channelProperty channel="Y" name="resolution" value="62.42775" units="1/cm"/>
        </inkml:channelProperties>
      </inkml:inkSource>
      <inkml:timestamp xml:id="ts0" timeString="2023-03-21T18:26:32.372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44,'27'0,"26"0,-26 0,0 0,0 0,-1 0,1 0,0 0,0 0,-1 0,1-27,0 27,26 0,-26 0,0 0,-1 0,28 0,-27 0,-1 0,1 0,0 0,0 0,-1 0,1 0,0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62.13592" units="1/cm"/>
          <inkml:channelProperty channel="Y" name="resolution" value="62.42775" units="1/cm"/>
        </inkml:channelProperties>
      </inkml:inkSource>
      <inkml:timestamp xml:id="ts0" timeString="2023-03-21T18:27:56.073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0,'26'0,"1"0,27 0,-28 0,1 0,0 0,0 0,26 0,-26 0,-1 0,1 0,0 0,0 0,-1 0,1 0,0 0,0 0,-1 0,1 0,0 0,0 0,-1 0,1 0,0 0,0 0,-1 0,1 0,0 0,-1 0,1 0,0 0,0 0,-1 0,1 0,0 0,0 0,-1 0,1 0,0 0,0 0,-1 0,1 0,0 0,0 0,-1 0,1 0,0 0,-1 0,1 0,0 0,0 0,-1 0,1 0,0 0,0 0,-1 0,1 0,0 0,0 0,-1 0,1 0,0 0,0 0,-1 0,1 0,-27 27,27-27,-1 0,1 0,0 0,0 0,-1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62.13592" units="1/cm"/>
          <inkml:channelProperty channel="Y" name="resolution" value="62.42775" units="1/cm"/>
        </inkml:channelProperties>
      </inkml:inkSource>
      <inkml:timestamp xml:id="ts0" timeString="2023-03-21T18:28:24.852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62.13592" units="1/cm"/>
          <inkml:channelProperty channel="Y" name="resolution" value="62.42775" units="1/cm"/>
        </inkml:channelProperties>
      </inkml:inkSource>
      <inkml:timestamp xml:id="ts0" timeString="2023-03-21T18:28:28.908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0 323,'26'0,"55"0,-28 0,-26 0,26 0,1-27,-1 27,-26 0,26-27,1 27,-1-26,54 26,-26 0,-1-27,27 27,-27 0,27-27,0 0,-27 27,0-26,0 26,1-27,-1 0,-27 27,28-27,-1 27,-53-26,26 26,-26 0,-1 0,1 0,27 0,-28 0,1 0,0 0,26 0,1 0,-27 0,53 0,-27 0,1 0,-1 0,1 0,-28 0,28 0,-27 0,-1 0,28 0,-1 0,-26 0,27 0,-1 0,0 0,28 0,-28 0,1 0,-28 26,28-26,-1 27,-26-27,27 0,-28 27,28-27,-28 0,1 0,27 0,-1 27,1-27,-28 0,28 26,-1-26,1 27,-27-27,26 27,27-27,-53 0,26 0,1 0,26 0,-53 0,53 0,-53 0,53 0,-27 0,-26 0,0 0,0 0,26 0,-26 0,26 0,-26 0,27 0,-1 0,1 0,26 0,-54 0,28 0,-27 0,-1 0,1 0,0 0,0 0,-1 0,28 0,-27 0,-1 0,28 0,-27 0,-1 0,1 0,0 0,-1 0,1 0,0 27,0-27,-1 0,1 0,0 0,0 0,-27 26,26-26,1 0,0 0,0 0,-1 0,1 0,0 0,0 0,-1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62.13592" units="1/cm"/>
          <inkml:channelProperty channel="Y" name="resolution" value="62.42775" units="1/cm"/>
        </inkml:channelProperties>
      </inkml:inkSource>
      <inkml:timestamp xml:id="ts0" timeString="2023-03-21T18:17:03.896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0,'35'0,"1"0,-19 0,1 0,0 0,-1 0,1 0,0 0,-1 0,1 0,0 0,-1 0,1 0,-1 0,1 0,0 0,-1 0,1 0,0 0,-1 0,19 18,-19-18,1 0,-1 0,19 0,-19 0,19 0,-19 0,1 0,0 0,-1 0,1 0,-1 0,1 0,0 0,-1 0,1 0,0 0,-1 0,1 0,0 0,17 0,-18 0,1 0,0 0,-1 0,1 0,0 0,-1 0,1 0,0 0,17 0,-17 0,17 0,-18 0,1 0,0 0,-1 0,1 0,17 0,-17 0,17 0,-17 0,17 0,0 0,1 0,-19 0,19 0,-19 0,1 0,0 0,17 0,0 0,-17 0,17 0,-17 0,-1 0,1 0,0 0,-1 0,1 0,-1 0,1 0,0 0,-1 0,1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62.13592" units="1/cm"/>
          <inkml:channelProperty channel="Y" name="resolution" value="62.42775" units="1/cm"/>
        </inkml:channelProperties>
      </inkml:inkSource>
      <inkml:timestamp xml:id="ts0" timeString="2023-03-21T18:17:13.035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26,'35'0,"0"0,0 0,-17 0,17 0,-17 0,17 0,-17 0,-1 0,19 0,-19 0,1 0,0 0,17 0,0 0,-17 0,17 0,18 0,0 0,0 0,17 0,-17 0,-17 0,17 0,-18 0,-18 0,19 0,-1 0,-17 0,17 0,-17 0,17 0,0 0,-17 0,-1 0,19 0,-1 0,0 0,1 0,-19 0,36 0,-18 0,-17 0,35 0,-35 0,-1 0,1 0,-1 0,1 0,0 0,-1 0,1 0,17 0,-17 0,0 0,-1 0,1 0,17 0,-17-18,-1 18,1 0,0 0,-1 0,1 0,0 0,-1 0,1 0,0 0,-1 0,1 0,-1 0,1 0,0 0,-1 0,1 0,0 0,-1 0,1 0,0 0,-1 0,1 0,-1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62.13592" units="1/cm"/>
          <inkml:channelProperty channel="Y" name="resolution" value="62.42775" units="1/cm"/>
        </inkml:channelProperties>
      </inkml:inkSource>
      <inkml:timestamp xml:id="ts0" timeString="2023-03-21T18:17:19.577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0,'18'0,"35"0,-18 0,-17 0,-1 0,1 18,17-18,1 17,16-17,1 0,-17 18,17-18,-1 17,1-17,18 18,-36-18,18 0,-18 0,1 0,-19 0,36 0,18 0,-36 0,18 0,-18 18,36-18,-18 17,0-17,0 0,-36 0,19 0,-19 0,18 0,-17 18,0-18,-1 0,1 0,0 0,-1 0,1 0,0 0,-1 0,1 0,-18 18,17-18,1 0,0 17,-1-17,1 0,0 18,-1-18,1 0,0 0,-1 0,1 0,-1 0,1 0,0 0,-1 0,-17-18,36 1,17 17,-18-18,18 18,-18-18,0 18,-17-17,0 17,-1 0,1-18,17 18,0 0,-17 0,17-18,-17 18,17 0,-35-17,18 17,0-18,-1 18,19 0,-1 0,0 0,-17 0,-1 0,1 0,0 0,-1 0,1 0,0 0,-1 0,1 0,-1 0,1 0,0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62.13592" units="1/cm"/>
          <inkml:channelProperty channel="Y" name="resolution" value="62.42775" units="1/cm"/>
        </inkml:channelProperties>
      </inkml:inkSource>
      <inkml:timestamp xml:id="ts0" timeString="2023-03-21T18:17:22.594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0 232,'35'-18,"18"0,-36 18,1-17,0 17,-18-18,17 18,1 0,17 0,0 0,-17 0,17 0,1-17,17 17,-18 0,0-18,18 18,-18-18,18 18,-17 0,16 0,-16-17,-1 17,-17 0,-1 0,36 0,-18 0,-17 0,0 0,-1 0,19 0,-1 0,-17 0,17-18,18 18,-18 0,0-18,1 1,17 17,-18 0,-18-18,36 18,-35 0,0-18,-1 18,1 0,0 0,-1 0,1 0,-1 0,1 0,0 0,-1 0,1 0,0 0,-1 0,1 0,0 0,-1 0,1 0,0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62.13592" units="1/cm"/>
          <inkml:channelProperty channel="Y" name="resolution" value="62.42775" units="1/cm"/>
        </inkml:channelProperties>
      </inkml:inkSource>
      <inkml:timestamp xml:id="ts0" timeString="2023-03-21T18:17:27.448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0 115,'18'0,"17"0,0 0,-17 0,-1 0,36 0,-35 0,17-18,-17 18,-1-18,19 18,-1 0,0-17,1 17,-1 0,-18 0,1 0,0 0,-1 0,1 0,0 0,-1 0,1 0,0 0,-1 0,1 0,-18-18,17 18,1 0,0 0,-1 0,1-17,0 17,17-18,-17 18,17 0,-17 0,-1 0,18 0,-17 0,0 0,17 0,0 0,-17 0,0 0,-1 0,1 0,-1 0,1 0,0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62.13592" units="1/cm"/>
          <inkml:channelProperty channel="Y" name="resolution" value="62.42775" units="1/cm"/>
        </inkml:channelProperties>
      </inkml:inkSource>
      <inkml:timestamp xml:id="ts0" timeString="2023-03-21T18:17:34.457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83,'53'0,"-1"0,-34-17,17 17,-17 0,0 0,-1 0,19-18,-19 18,18 0,-17 0,0 0,17 0,-17 0,17 0,-17 0,17 0,0 0,-17 0,17 0,0 0,1 0,17 0,-18-17,18 17,-18 0,0-18,1 18,-19 0,1 0,-1 0,1 0,0 0,-1 0,1 0,0 0,-1 0,19 0,-19 0,18 0,-17 0,17 0,1 0,-1 0,-17 0,17 0,-17 0,-1 0,1 0,17 0,0 0,-17 0,0 0,17 0,-17 0,-1 0,1 0,-1 0,1 0,0 0,-1 0,1 0,0 0,-1 0,19 18,-19-18,1 0,0 0,-1 0,1 0,-1 0,1 0,0 0,-1 0,1 0,0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62.13592" units="1/cm"/>
          <inkml:channelProperty channel="Y" name="resolution" value="62.42775" units="1/cm"/>
        </inkml:channelProperties>
      </inkml:inkSource>
      <inkml:timestamp xml:id="ts0" timeString="2023-03-21T18:17:40.559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0 115,'18'0,"17"0,-17 0,-1 0,19 0,-19 0,36 0,-17 0,-19 0,1 0,17 0,-17 0,-1 0,1 0,0 0,-1 0,19 0,-19 0,1 0,-1 0,1 0,0 0,-1 0,1 0,0 0,-1 0,1 0,0 0,-1 0,1 0,-1-17,1 17,0-18,35 0,-36 18,-17-17,53 17,-35 0,52 0,-34-18,17 18,0-17,-36 17,18 0,1 0,-19 0,1 0,17 0,1 0,-19 0,19 0,-19 0,18 0,1 0,-19 0,19 0,-19 0,19 0,-19 0,18 0,-17 0,0 0,-1 0,1 0,0 0,-1 0,1 0,0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customXml" Target="../ink/ink6.xml"/><Relationship Id="rId18" Type="http://schemas.openxmlformats.org/officeDocument/2006/relationships/image" Target="../media/image9.emf"/><Relationship Id="rId26" Type="http://schemas.openxmlformats.org/officeDocument/2006/relationships/image" Target="../media/image13.emf"/><Relationship Id="rId3" Type="http://schemas.openxmlformats.org/officeDocument/2006/relationships/customXml" Target="../ink/ink1.xml"/><Relationship Id="rId21" Type="http://schemas.openxmlformats.org/officeDocument/2006/relationships/customXml" Target="../ink/ink10.xml"/><Relationship Id="rId34" Type="http://schemas.openxmlformats.org/officeDocument/2006/relationships/image" Target="../media/image17.emf"/><Relationship Id="rId7" Type="http://schemas.openxmlformats.org/officeDocument/2006/relationships/customXml" Target="../ink/ink3.xml"/><Relationship Id="rId12" Type="http://schemas.openxmlformats.org/officeDocument/2006/relationships/image" Target="../media/image6.emf"/><Relationship Id="rId17" Type="http://schemas.openxmlformats.org/officeDocument/2006/relationships/customXml" Target="../ink/ink8.xml"/><Relationship Id="rId25" Type="http://schemas.openxmlformats.org/officeDocument/2006/relationships/customXml" Target="../ink/ink12.xml"/><Relationship Id="rId33" Type="http://schemas.openxmlformats.org/officeDocument/2006/relationships/customXml" Target="../ink/ink16.xml"/><Relationship Id="rId2" Type="http://schemas.openxmlformats.org/officeDocument/2006/relationships/image" Target="../media/image1.png"/><Relationship Id="rId16" Type="http://schemas.openxmlformats.org/officeDocument/2006/relationships/image" Target="../media/image8.emf"/><Relationship Id="rId20" Type="http://schemas.openxmlformats.org/officeDocument/2006/relationships/image" Target="../media/image10.emf"/><Relationship Id="rId29" Type="http://schemas.openxmlformats.org/officeDocument/2006/relationships/customXml" Target="../ink/ink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11" Type="http://schemas.openxmlformats.org/officeDocument/2006/relationships/customXml" Target="../ink/ink5.xml"/><Relationship Id="rId24" Type="http://schemas.openxmlformats.org/officeDocument/2006/relationships/image" Target="../media/image12.emf"/><Relationship Id="rId32" Type="http://schemas.openxmlformats.org/officeDocument/2006/relationships/image" Target="../media/image16.emf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23" Type="http://schemas.openxmlformats.org/officeDocument/2006/relationships/customXml" Target="../ink/ink11.xml"/><Relationship Id="rId28" Type="http://schemas.openxmlformats.org/officeDocument/2006/relationships/image" Target="../media/image14.emf"/><Relationship Id="rId10" Type="http://schemas.openxmlformats.org/officeDocument/2006/relationships/image" Target="../media/image5.emf"/><Relationship Id="rId19" Type="http://schemas.openxmlformats.org/officeDocument/2006/relationships/customXml" Target="../ink/ink9.xml"/><Relationship Id="rId31" Type="http://schemas.openxmlformats.org/officeDocument/2006/relationships/customXml" Target="../ink/ink15.xml"/><Relationship Id="rId4" Type="http://schemas.openxmlformats.org/officeDocument/2006/relationships/image" Target="../media/image2.emf"/><Relationship Id="rId9" Type="http://schemas.openxmlformats.org/officeDocument/2006/relationships/customXml" Target="../ink/ink4.xml"/><Relationship Id="rId14" Type="http://schemas.openxmlformats.org/officeDocument/2006/relationships/image" Target="../media/image7.emf"/><Relationship Id="rId22" Type="http://schemas.openxmlformats.org/officeDocument/2006/relationships/image" Target="../media/image11.emf"/><Relationship Id="rId27" Type="http://schemas.openxmlformats.org/officeDocument/2006/relationships/customXml" Target="../ink/ink13.xml"/><Relationship Id="rId30" Type="http://schemas.openxmlformats.org/officeDocument/2006/relationships/image" Target="../media/image15.emf"/><Relationship Id="rId8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13" Type="http://schemas.openxmlformats.org/officeDocument/2006/relationships/customXml" Target="../ink/ink22.xml"/><Relationship Id="rId18" Type="http://schemas.openxmlformats.org/officeDocument/2006/relationships/image" Target="../media/image25.emf"/><Relationship Id="rId3" Type="http://schemas.openxmlformats.org/officeDocument/2006/relationships/customXml" Target="../ink/ink17.xml"/><Relationship Id="rId21" Type="http://schemas.openxmlformats.org/officeDocument/2006/relationships/customXml" Target="../ink/ink26.xml"/><Relationship Id="rId7" Type="http://schemas.openxmlformats.org/officeDocument/2006/relationships/customXml" Target="../ink/ink19.xml"/><Relationship Id="rId12" Type="http://schemas.openxmlformats.org/officeDocument/2006/relationships/image" Target="../media/image22.emf"/><Relationship Id="rId17" Type="http://schemas.openxmlformats.org/officeDocument/2006/relationships/customXml" Target="../ink/ink24.xml"/><Relationship Id="rId2" Type="http://schemas.openxmlformats.org/officeDocument/2006/relationships/image" Target="../media/image1.png"/><Relationship Id="rId16" Type="http://schemas.openxmlformats.org/officeDocument/2006/relationships/image" Target="../media/image24.emf"/><Relationship Id="rId20" Type="http://schemas.openxmlformats.org/officeDocument/2006/relationships/image" Target="../media/image26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emf"/><Relationship Id="rId11" Type="http://schemas.openxmlformats.org/officeDocument/2006/relationships/customXml" Target="../ink/ink21.xml"/><Relationship Id="rId24" Type="http://schemas.openxmlformats.org/officeDocument/2006/relationships/image" Target="../media/image28.emf"/><Relationship Id="rId5" Type="http://schemas.openxmlformats.org/officeDocument/2006/relationships/customXml" Target="../ink/ink18.xml"/><Relationship Id="rId15" Type="http://schemas.openxmlformats.org/officeDocument/2006/relationships/customXml" Target="../ink/ink23.xml"/><Relationship Id="rId23" Type="http://schemas.openxmlformats.org/officeDocument/2006/relationships/customXml" Target="../ink/ink27.xml"/><Relationship Id="rId10" Type="http://schemas.openxmlformats.org/officeDocument/2006/relationships/image" Target="../media/image21.emf"/><Relationship Id="rId19" Type="http://schemas.openxmlformats.org/officeDocument/2006/relationships/customXml" Target="../ink/ink25.xml"/><Relationship Id="rId4" Type="http://schemas.openxmlformats.org/officeDocument/2006/relationships/image" Target="../media/image18.emf"/><Relationship Id="rId9" Type="http://schemas.openxmlformats.org/officeDocument/2006/relationships/customXml" Target="../ink/ink20.xml"/><Relationship Id="rId14" Type="http://schemas.openxmlformats.org/officeDocument/2006/relationships/image" Target="../media/image23.emf"/><Relationship Id="rId22" Type="http://schemas.openxmlformats.org/officeDocument/2006/relationships/image" Target="../media/image27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Writing unit 12 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08718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129" y="356133"/>
            <a:ext cx="9527431" cy="591185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حبر 5"/>
              <p14:cNvContentPartPr/>
              <p14:nvPr/>
            </p14:nvContentPartPr>
            <p14:xfrm>
              <a:off x="3924120" y="2943880"/>
              <a:ext cx="476640" cy="35640"/>
            </p14:xfrm>
          </p:contentPart>
        </mc:Choice>
        <mc:Fallback>
          <p:pic>
            <p:nvPicPr>
              <p:cNvPr id="6" name="حبر 5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852120" y="2799880"/>
                <a:ext cx="620640" cy="32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7" name="حبر 6"/>
              <p14:cNvContentPartPr/>
              <p14:nvPr/>
            </p14:nvContentPartPr>
            <p14:xfrm>
              <a:off x="3295560" y="2767120"/>
              <a:ext cx="813240" cy="27360"/>
            </p14:xfrm>
          </p:contentPart>
        </mc:Choice>
        <mc:Fallback>
          <p:pic>
            <p:nvPicPr>
              <p:cNvPr id="7" name="حبر 6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223560" y="2623120"/>
                <a:ext cx="957240" cy="315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8" name="حبر 7"/>
              <p14:cNvContentPartPr/>
              <p14:nvPr/>
            </p14:nvContentPartPr>
            <p14:xfrm>
              <a:off x="2241480" y="3555880"/>
              <a:ext cx="654480" cy="18720"/>
            </p14:xfrm>
          </p:contentPart>
        </mc:Choice>
        <mc:Fallback>
          <p:pic>
            <p:nvPicPr>
              <p:cNvPr id="8" name="حبر 7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169480" y="3411880"/>
                <a:ext cx="798480" cy="306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9" name="حبر 8"/>
              <p14:cNvContentPartPr/>
              <p14:nvPr/>
            </p14:nvContentPartPr>
            <p14:xfrm>
              <a:off x="1251120" y="3762520"/>
              <a:ext cx="774720" cy="18000"/>
            </p14:xfrm>
          </p:contentPart>
        </mc:Choice>
        <mc:Fallback>
          <p:pic>
            <p:nvPicPr>
              <p:cNvPr id="9" name="حبر 8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179120" y="3618520"/>
                <a:ext cx="918720" cy="30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0" name="حبر 9"/>
              <p14:cNvContentPartPr/>
              <p14:nvPr/>
            </p14:nvContentPartPr>
            <p14:xfrm>
              <a:off x="3066960" y="3721120"/>
              <a:ext cx="959400" cy="70560"/>
            </p14:xfrm>
          </p:contentPart>
        </mc:Choice>
        <mc:Fallback>
          <p:pic>
            <p:nvPicPr>
              <p:cNvPr id="10" name="حبر 9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994960" y="3577120"/>
                <a:ext cx="1103400" cy="358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1" name="حبر 10"/>
              <p14:cNvContentPartPr/>
              <p14:nvPr/>
            </p14:nvContentPartPr>
            <p14:xfrm>
              <a:off x="4451520" y="3675760"/>
              <a:ext cx="616320" cy="83880"/>
            </p14:xfrm>
          </p:contentPart>
        </mc:Choice>
        <mc:Fallback>
          <p:pic>
            <p:nvPicPr>
              <p:cNvPr id="11" name="حبر 10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4379520" y="3531760"/>
                <a:ext cx="760320" cy="371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2" name="حبر 11"/>
              <p14:cNvContentPartPr/>
              <p14:nvPr/>
            </p14:nvContentPartPr>
            <p14:xfrm>
              <a:off x="5061000" y="3648040"/>
              <a:ext cx="406800" cy="42480"/>
            </p14:xfrm>
          </p:contentPart>
        </mc:Choice>
        <mc:Fallback>
          <p:pic>
            <p:nvPicPr>
              <p:cNvPr id="12" name="حبر 11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4989000" y="3504040"/>
                <a:ext cx="550800" cy="330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3" name="حبر 12"/>
              <p14:cNvContentPartPr/>
              <p14:nvPr/>
            </p14:nvContentPartPr>
            <p14:xfrm>
              <a:off x="2146440" y="3875200"/>
              <a:ext cx="686160" cy="30240"/>
            </p14:xfrm>
          </p:contentPart>
        </mc:Choice>
        <mc:Fallback>
          <p:pic>
            <p:nvPicPr>
              <p:cNvPr id="13" name="حبر 12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074440" y="3731200"/>
                <a:ext cx="830160" cy="318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14" name="حبر 13"/>
              <p14:cNvContentPartPr/>
              <p14:nvPr/>
            </p14:nvContentPartPr>
            <p14:xfrm>
              <a:off x="3225720" y="4041520"/>
              <a:ext cx="610200" cy="49320"/>
            </p14:xfrm>
          </p:contentPart>
        </mc:Choice>
        <mc:Fallback>
          <p:pic>
            <p:nvPicPr>
              <p:cNvPr id="14" name="حبر 13"/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3153720" y="3897520"/>
                <a:ext cx="754200" cy="337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15" name="حبر 14"/>
              <p14:cNvContentPartPr/>
              <p14:nvPr/>
            </p14:nvContentPartPr>
            <p14:xfrm>
              <a:off x="5232360" y="3973840"/>
              <a:ext cx="559080" cy="46080"/>
            </p14:xfrm>
          </p:contentPart>
        </mc:Choice>
        <mc:Fallback>
          <p:pic>
            <p:nvPicPr>
              <p:cNvPr id="15" name="حبر 14"/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5160360" y="3829840"/>
                <a:ext cx="703080" cy="334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16" name="حبر 15"/>
              <p14:cNvContentPartPr/>
              <p14:nvPr/>
            </p14:nvContentPartPr>
            <p14:xfrm>
              <a:off x="3873360" y="4234840"/>
              <a:ext cx="578520" cy="32760"/>
            </p14:xfrm>
          </p:contentPart>
        </mc:Choice>
        <mc:Fallback>
          <p:pic>
            <p:nvPicPr>
              <p:cNvPr id="16" name="حبر 15"/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3801360" y="4090840"/>
                <a:ext cx="722520" cy="32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17" name="حبر 16"/>
              <p14:cNvContentPartPr/>
              <p14:nvPr/>
            </p14:nvContentPartPr>
            <p14:xfrm>
              <a:off x="3136800" y="4549120"/>
              <a:ext cx="343440" cy="12240"/>
            </p14:xfrm>
          </p:contentPart>
        </mc:Choice>
        <mc:Fallback>
          <p:pic>
            <p:nvPicPr>
              <p:cNvPr id="17" name="حبر 16"/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3064800" y="4405120"/>
                <a:ext cx="487440" cy="300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">
            <p14:nvContentPartPr>
              <p14:cNvPr id="18" name="حبر 17"/>
              <p14:cNvContentPartPr/>
              <p14:nvPr/>
            </p14:nvContentPartPr>
            <p14:xfrm>
              <a:off x="4559160" y="4427800"/>
              <a:ext cx="756000" cy="55800"/>
            </p14:xfrm>
          </p:contentPart>
        </mc:Choice>
        <mc:Fallback>
          <p:pic>
            <p:nvPicPr>
              <p:cNvPr id="18" name="حبر 17"/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4487160" y="4283800"/>
                <a:ext cx="900000" cy="343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19" name="حبر 18"/>
              <p14:cNvContentPartPr/>
              <p14:nvPr/>
            </p14:nvContentPartPr>
            <p14:xfrm>
              <a:off x="1682760" y="4711840"/>
              <a:ext cx="273240" cy="19440"/>
            </p14:xfrm>
          </p:contentPart>
        </mc:Choice>
        <mc:Fallback>
          <p:pic>
            <p:nvPicPr>
              <p:cNvPr id="19" name="حبر 18"/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1610760" y="4567840"/>
                <a:ext cx="417240" cy="30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">
            <p14:nvContentPartPr>
              <p14:cNvPr id="20" name="حبر 19"/>
              <p14:cNvContentPartPr/>
              <p14:nvPr/>
            </p14:nvContentPartPr>
            <p14:xfrm>
              <a:off x="920640" y="4835680"/>
              <a:ext cx="470520" cy="42120"/>
            </p14:xfrm>
          </p:contentPart>
        </mc:Choice>
        <mc:Fallback>
          <p:pic>
            <p:nvPicPr>
              <p:cNvPr id="20" name="حبر 19"/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848640" y="4691680"/>
                <a:ext cx="614520" cy="330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3">
            <p14:nvContentPartPr>
              <p14:cNvPr id="21" name="حبر 20"/>
              <p14:cNvContentPartPr/>
              <p14:nvPr/>
            </p14:nvContentPartPr>
            <p14:xfrm>
              <a:off x="5791080" y="4988320"/>
              <a:ext cx="1048320" cy="57240"/>
            </p14:xfrm>
          </p:contentPart>
        </mc:Choice>
        <mc:Fallback>
          <p:pic>
            <p:nvPicPr>
              <p:cNvPr id="21" name="حبر 20"/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5719080" y="4844320"/>
                <a:ext cx="1192320" cy="345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98069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6" name="عنصر نائب للمحتوى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600" y="177800"/>
            <a:ext cx="9486900" cy="6388100"/>
          </a:xfrm>
          <a:prstGeom prst="rect">
            <a:avLst/>
          </a:prstGeom>
        </p:spPr>
      </p:pic>
      <p:sp>
        <p:nvSpPr>
          <p:cNvPr id="7" name="مربع نص 6"/>
          <p:cNvSpPr txBox="1"/>
          <p:nvPr/>
        </p:nvSpPr>
        <p:spPr>
          <a:xfrm>
            <a:off x="6540500" y="482600"/>
            <a:ext cx="4964112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r>
              <a:rPr lang="en-GB" sz="3200" b="1" dirty="0" smtClean="0"/>
              <a:t>Where is </a:t>
            </a:r>
            <a:r>
              <a:rPr lang="en-GB" sz="3200" b="1" dirty="0" err="1" smtClean="0"/>
              <a:t>khalid</a:t>
            </a:r>
            <a:r>
              <a:rPr lang="en-GB" sz="3200" b="1" dirty="0" smtClean="0"/>
              <a:t>?</a:t>
            </a:r>
            <a:endParaRPr lang="ar-SA" sz="3200" b="1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8" name="حبر 7"/>
              <p14:cNvContentPartPr/>
              <p14:nvPr/>
            </p14:nvContentPartPr>
            <p14:xfrm>
              <a:off x="3543420" y="2088380"/>
              <a:ext cx="1359000" cy="71280"/>
            </p14:xfrm>
          </p:contentPart>
        </mc:Choice>
        <mc:Fallback>
          <p:pic>
            <p:nvPicPr>
              <p:cNvPr id="8" name="حبر 7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71420" y="1944380"/>
                <a:ext cx="1503000" cy="359280"/>
              </a:xfrm>
              <a:prstGeom prst="rect">
                <a:avLst/>
              </a:prstGeom>
            </p:spPr>
          </p:pic>
        </mc:Fallback>
      </mc:AlternateContent>
      <p:sp>
        <p:nvSpPr>
          <p:cNvPr id="9" name="مربع نص 8"/>
          <p:cNvSpPr txBox="1"/>
          <p:nvPr/>
        </p:nvSpPr>
        <p:spPr>
          <a:xfrm>
            <a:off x="6477000" y="1905000"/>
            <a:ext cx="482600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r>
              <a:rPr lang="en-GB" sz="2800" b="1" dirty="0" smtClean="0"/>
              <a:t>How did he travel </a:t>
            </a:r>
            <a:r>
              <a:rPr lang="en-GB" dirty="0" smtClean="0"/>
              <a:t>?</a:t>
            </a:r>
            <a:endParaRPr lang="ar-SA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0" name="حبر 9"/>
              <p14:cNvContentPartPr/>
              <p14:nvPr/>
            </p14:nvContentPartPr>
            <p14:xfrm>
              <a:off x="1424501" y="2837293"/>
              <a:ext cx="375840" cy="41040"/>
            </p14:xfrm>
          </p:contentPart>
        </mc:Choice>
        <mc:Fallback>
          <p:pic>
            <p:nvPicPr>
              <p:cNvPr id="10" name="حبر 9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352501" y="2693293"/>
                <a:ext cx="519840" cy="329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1" name="حبر 10"/>
              <p14:cNvContentPartPr/>
              <p14:nvPr/>
            </p14:nvContentPartPr>
            <p14:xfrm>
              <a:off x="4783661" y="3186133"/>
              <a:ext cx="645480" cy="29160"/>
            </p14:xfrm>
          </p:contentPart>
        </mc:Choice>
        <mc:Fallback>
          <p:pic>
            <p:nvPicPr>
              <p:cNvPr id="11" name="حبر 10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711661" y="3042133"/>
                <a:ext cx="789480" cy="317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2" name="حبر 11"/>
              <p14:cNvContentPartPr/>
              <p14:nvPr/>
            </p14:nvContentPartPr>
            <p14:xfrm>
              <a:off x="875861" y="3388093"/>
              <a:ext cx="366120" cy="10800"/>
            </p14:xfrm>
          </p:contentPart>
        </mc:Choice>
        <mc:Fallback>
          <p:pic>
            <p:nvPicPr>
              <p:cNvPr id="12" name="حبر 11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803861" y="3244093"/>
                <a:ext cx="510120" cy="298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3" name="حبر 12"/>
              <p14:cNvContentPartPr/>
              <p14:nvPr/>
            </p14:nvContentPartPr>
            <p14:xfrm>
              <a:off x="1405421" y="2772133"/>
              <a:ext cx="1024200" cy="99720"/>
            </p14:xfrm>
          </p:contentPart>
        </mc:Choice>
        <mc:Fallback>
          <p:pic>
            <p:nvPicPr>
              <p:cNvPr id="13" name="حبر 12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333421" y="2628133"/>
                <a:ext cx="1168200" cy="387720"/>
              </a:xfrm>
              <a:prstGeom prst="rect">
                <a:avLst/>
              </a:prstGeom>
            </p:spPr>
          </p:pic>
        </mc:Fallback>
      </mc:AlternateContent>
      <p:sp>
        <p:nvSpPr>
          <p:cNvPr id="14" name="مربع نص 13"/>
          <p:cNvSpPr txBox="1"/>
          <p:nvPr/>
        </p:nvSpPr>
        <p:spPr>
          <a:xfrm>
            <a:off x="6540500" y="3060834"/>
            <a:ext cx="4964112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r>
              <a:rPr lang="en-GB" sz="2400" b="1" dirty="0" smtClean="0"/>
              <a:t>What is it like there in evening ?</a:t>
            </a:r>
            <a:endParaRPr lang="ar-SA" sz="2400" b="1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5" name="حبر 14"/>
              <p14:cNvContentPartPr/>
              <p14:nvPr/>
            </p14:nvContentPartPr>
            <p14:xfrm>
              <a:off x="3263021" y="4215013"/>
              <a:ext cx="481680" cy="10800"/>
            </p14:xfrm>
          </p:contentPart>
        </mc:Choice>
        <mc:Fallback>
          <p:pic>
            <p:nvPicPr>
              <p:cNvPr id="15" name="حبر 14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3191021" y="4071013"/>
                <a:ext cx="625680" cy="298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6" name="حبر 15"/>
              <p14:cNvContentPartPr/>
              <p14:nvPr/>
            </p14:nvContentPartPr>
            <p14:xfrm>
              <a:off x="3773141" y="3904693"/>
              <a:ext cx="1039680" cy="99720"/>
            </p14:xfrm>
          </p:contentPart>
        </mc:Choice>
        <mc:Fallback>
          <p:pic>
            <p:nvPicPr>
              <p:cNvPr id="16" name="حبر 15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3701141" y="3761211"/>
                <a:ext cx="1183680" cy="38668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7" name="حبر 16"/>
              <p14:cNvContentPartPr/>
              <p14:nvPr/>
            </p14:nvContentPartPr>
            <p14:xfrm>
              <a:off x="5226461" y="4152013"/>
              <a:ext cx="270000" cy="16200"/>
            </p14:xfrm>
          </p:contentPart>
        </mc:Choice>
        <mc:Fallback>
          <p:pic>
            <p:nvPicPr>
              <p:cNvPr id="17" name="حبر 16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5154461" y="4008013"/>
                <a:ext cx="414000" cy="304200"/>
              </a:xfrm>
              <a:prstGeom prst="rect">
                <a:avLst/>
              </a:prstGeom>
            </p:spPr>
          </p:pic>
        </mc:Fallback>
      </mc:AlternateContent>
      <p:sp>
        <p:nvSpPr>
          <p:cNvPr id="18" name="مربع نص 17"/>
          <p:cNvSpPr txBox="1"/>
          <p:nvPr/>
        </p:nvSpPr>
        <p:spPr>
          <a:xfrm>
            <a:off x="6642501" y="3953701"/>
            <a:ext cx="4494998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r>
              <a:rPr lang="en-GB" sz="2400" b="1" dirty="0" smtClean="0"/>
              <a:t>What activities is he </a:t>
            </a:r>
            <a:r>
              <a:rPr lang="en-GB" sz="2400" b="1" dirty="0" err="1" smtClean="0"/>
              <a:t>goning</a:t>
            </a:r>
            <a:r>
              <a:rPr lang="en-GB" sz="2400" b="1" dirty="0" smtClean="0"/>
              <a:t> to do there</a:t>
            </a:r>
            <a:r>
              <a:rPr lang="en-GB" dirty="0" smtClean="0"/>
              <a:t>?</a:t>
            </a:r>
            <a:endParaRPr lang="ar-SA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19" name="حبر 18"/>
              <p14:cNvContentPartPr/>
              <p14:nvPr/>
            </p14:nvContentPartPr>
            <p14:xfrm>
              <a:off x="4880141" y="5024293"/>
              <a:ext cx="702720" cy="10440"/>
            </p14:xfrm>
          </p:contentPart>
        </mc:Choice>
        <mc:Fallback>
          <p:pic>
            <p:nvPicPr>
              <p:cNvPr id="19" name="حبر 18"/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4808141" y="4880293"/>
                <a:ext cx="846720" cy="298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20" name="حبر 19"/>
              <p14:cNvContentPartPr/>
              <p14:nvPr/>
            </p14:nvContentPartPr>
            <p14:xfrm>
              <a:off x="5573141" y="5139853"/>
              <a:ext cx="360" cy="360"/>
            </p14:xfrm>
          </p:contentPart>
        </mc:Choice>
        <mc:Fallback>
          <p:pic>
            <p:nvPicPr>
              <p:cNvPr id="20" name="حبر 19"/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5501141" y="4995853"/>
                <a:ext cx="144360" cy="288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21" name="حبر 20"/>
              <p14:cNvContentPartPr/>
              <p14:nvPr/>
            </p14:nvContentPartPr>
            <p14:xfrm>
              <a:off x="5207381" y="5110333"/>
              <a:ext cx="2136960" cy="116640"/>
            </p14:xfrm>
          </p:contentPart>
        </mc:Choice>
        <mc:Fallback>
          <p:pic>
            <p:nvPicPr>
              <p:cNvPr id="21" name="حبر 20"/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5135381" y="4966333"/>
                <a:ext cx="2280960" cy="404640"/>
              </a:xfrm>
              <a:prstGeom prst="rect">
                <a:avLst/>
              </a:prstGeom>
            </p:spPr>
          </p:pic>
        </mc:Fallback>
      </mc:AlternateContent>
      <p:sp>
        <p:nvSpPr>
          <p:cNvPr id="22" name="AutoShape 2" descr="blob:https://web.telegram.org/4a92c508-efdb-4c6a-b0fd-5b60ec4d856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69324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4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255" y="892433"/>
            <a:ext cx="12426215" cy="4409793"/>
          </a:xfrm>
          <a:prstGeom prst="rect">
            <a:avLst/>
          </a:prstGeom>
        </p:spPr>
      </p:pic>
      <p:sp>
        <p:nvSpPr>
          <p:cNvPr id="5" name="مربع نص 4"/>
          <p:cNvSpPr txBox="1"/>
          <p:nvPr/>
        </p:nvSpPr>
        <p:spPr>
          <a:xfrm>
            <a:off x="4889634" y="1751798"/>
            <a:ext cx="483188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Hi   -  I hope you are well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5142966" y="2224166"/>
            <a:ext cx="38116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Wonderful – amazing 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5005137" y="2727998"/>
            <a:ext cx="543827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Comfortable hotel – crowded – lively –scenic - 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5005137" y="3222462"/>
            <a:ext cx="494738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Windsurfing – visit museum 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5142966" y="3726294"/>
            <a:ext cx="335614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Write me back – best wishes 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18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</TotalTime>
  <Words>58</Words>
  <Application>Microsoft Office PowerPoint</Application>
  <PresentationFormat>ملء الشاشة</PresentationFormat>
  <Paragraphs>10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Tahoma</vt:lpstr>
      <vt:lpstr>Wingdings 3</vt:lpstr>
      <vt:lpstr>Wisp</vt:lpstr>
      <vt:lpstr>Writing unit 12 </vt:lpstr>
      <vt:lpstr>عرض تقديمي في PowerPoint</vt:lpstr>
      <vt:lpstr>عرض تقديمي في PowerPoint</vt:lpstr>
      <vt:lpstr>عرض تقديمي في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unit 12</dc:title>
  <dc:creator>حساب Microsoft</dc:creator>
  <cp:lastModifiedBy>حساب Microsoft</cp:lastModifiedBy>
  <cp:revision>4</cp:revision>
  <dcterms:created xsi:type="dcterms:W3CDTF">2023-03-21T18:08:58Z</dcterms:created>
  <dcterms:modified xsi:type="dcterms:W3CDTF">2023-03-21T18:39:25Z</dcterms:modified>
</cp:coreProperties>
</file>