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301" r:id="rId7"/>
    <p:sldId id="261" r:id="rId8"/>
    <p:sldId id="263" r:id="rId9"/>
    <p:sldId id="297" r:id="rId10"/>
    <p:sldId id="298" r:id="rId11"/>
    <p:sldId id="283" r:id="rId12"/>
    <p:sldId id="296" r:id="rId13"/>
    <p:sldId id="284" r:id="rId14"/>
    <p:sldId id="299" r:id="rId15"/>
    <p:sldId id="300" r:id="rId16"/>
    <p:sldId id="294" r:id="rId17"/>
    <p:sldId id="285" r:id="rId18"/>
    <p:sldId id="295" r:id="rId19"/>
    <p:sldId id="293" r:id="rId20"/>
    <p:sldId id="282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</p:embeddedFont>
    <p:embeddedFont>
      <p:font typeface="Childos Arabic SemiBold" panose="020B0604020202020204" charset="-78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r4r9ARikKUe6MWbVw764A==" hashData="7ktUvRn+Bjr5oZ/nSFFzdCpqY5uDc8sRlmw9UGgvNEWdEwAHO/8N/MVNjsjQEQF8mUTIVoSs0z+EXIHHfbdw3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7.pn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microsoft.com/office/2007/relationships/hdphoto" Target="../media/hdphoto1.wdp"/><Relationship Id="rId20" Type="http://schemas.openxmlformats.org/officeDocument/2006/relationships/image" Target="../media/image38.gif"/><Relationship Id="rId1" Type="http://schemas.microsoft.com/office/2007/relationships/media" Target="../media/media1.MP4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2.svg"/><Relationship Id="rId15" Type="http://schemas.openxmlformats.org/officeDocument/2006/relationships/image" Target="../media/image8.png"/><Relationship Id="rId10" Type="http://schemas.openxmlformats.org/officeDocument/2006/relationships/image" Target="../media/image44.png"/><Relationship Id="rId19" Type="http://schemas.openxmlformats.org/officeDocument/2006/relationships/image" Target="../media/image56.png"/><Relationship Id="rId4" Type="http://schemas.openxmlformats.org/officeDocument/2006/relationships/image" Target="../media/image1.png"/><Relationship Id="rId9" Type="http://schemas.openxmlformats.org/officeDocument/2006/relationships/image" Target="../media/image43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9.png"/><Relationship Id="rId1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svg"/><Relationship Id="rId12" Type="http://schemas.microsoft.com/office/2007/relationships/hdphoto" Target="../media/hdphoto1.wdp"/><Relationship Id="rId17" Type="http://schemas.openxmlformats.org/officeDocument/2006/relationships/image" Target="../media/image57.png"/><Relationship Id="rId2" Type="http://schemas.openxmlformats.org/officeDocument/2006/relationships/video" Target="../media/media1.MP4"/><Relationship Id="rId16" Type="http://schemas.openxmlformats.org/officeDocument/2006/relationships/image" Target="../media/image37.png"/><Relationship Id="rId1" Type="http://schemas.microsoft.com/office/2007/relationships/media" Target="../media/media1.MP4"/><Relationship Id="rId6" Type="http://schemas.openxmlformats.org/officeDocument/2006/relationships/image" Target="../media/image49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38.gi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52.sv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60.png"/><Relationship Id="rId5" Type="http://schemas.openxmlformats.org/officeDocument/2006/relationships/image" Target="../media/image50.svg"/><Relationship Id="rId15" Type="http://schemas.openxmlformats.org/officeDocument/2006/relationships/image" Target="../media/image61.png"/><Relationship Id="rId10" Type="http://schemas.openxmlformats.org/officeDocument/2006/relationships/image" Target="../media/image59.png"/><Relationship Id="rId4" Type="http://schemas.openxmlformats.org/officeDocument/2006/relationships/image" Target="../media/image49.png"/><Relationship Id="rId9" Type="http://schemas.openxmlformats.org/officeDocument/2006/relationships/image" Target="../media/image24.pn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12" Type="http://schemas.openxmlformats.org/officeDocument/2006/relationships/image" Target="../media/image7.png"/><Relationship Id="rId17" Type="http://schemas.openxmlformats.org/officeDocument/2006/relationships/image" Target="../media/image62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9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63.pn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8.png"/><Relationship Id="rId2" Type="http://schemas.openxmlformats.org/officeDocument/2006/relationships/video" Target="../media/media1.MP4"/><Relationship Id="rId16" Type="http://schemas.openxmlformats.org/officeDocument/2006/relationships/image" Target="../media/image7.png"/><Relationship Id="rId20" Type="http://schemas.openxmlformats.org/officeDocument/2006/relationships/image" Target="../media/image24.png"/><Relationship Id="rId1" Type="http://schemas.microsoft.com/office/2007/relationships/media" Target="../media/media1.MP4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2.svg"/><Relationship Id="rId15" Type="http://schemas.openxmlformats.org/officeDocument/2006/relationships/image" Target="../media/image37.png"/><Relationship Id="rId10" Type="http://schemas.openxmlformats.org/officeDocument/2006/relationships/image" Target="../media/image44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3.svg"/><Relationship Id="rId1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8.pn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8.png"/><Relationship Id="rId2" Type="http://schemas.openxmlformats.org/officeDocument/2006/relationships/video" Target="../media/media1.MP4"/><Relationship Id="rId16" Type="http://schemas.openxmlformats.org/officeDocument/2006/relationships/image" Target="../media/image7.png"/><Relationship Id="rId20" Type="http://schemas.openxmlformats.org/officeDocument/2006/relationships/image" Target="../media/image24.png"/><Relationship Id="rId1" Type="http://schemas.microsoft.com/office/2007/relationships/media" Target="../media/media1.MP4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2.svg"/><Relationship Id="rId15" Type="http://schemas.openxmlformats.org/officeDocument/2006/relationships/image" Target="../media/image37.png"/><Relationship Id="rId23" Type="http://schemas.openxmlformats.org/officeDocument/2006/relationships/image" Target="../media/image65.png"/><Relationship Id="rId10" Type="http://schemas.openxmlformats.org/officeDocument/2006/relationships/image" Target="../media/image44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3.svg"/><Relationship Id="rId14" Type="http://schemas.openxmlformats.org/officeDocument/2006/relationships/image" Target="../media/image38.gif"/><Relationship Id="rId22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9.png"/><Relationship Id="rId5" Type="http://schemas.openxmlformats.org/officeDocument/2006/relationships/image" Target="../media/image33.svg"/><Relationship Id="rId10" Type="http://schemas.microsoft.com/office/2007/relationships/hdphoto" Target="../media/hdphoto1.wdp"/><Relationship Id="rId4" Type="http://schemas.openxmlformats.org/officeDocument/2006/relationships/image" Target="../media/image32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9.png"/><Relationship Id="rId18" Type="http://schemas.openxmlformats.org/officeDocument/2006/relationships/image" Target="../media/image3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svg"/><Relationship Id="rId12" Type="http://schemas.microsoft.com/office/2007/relationships/hdphoto" Target="../media/hdphoto1.wdp"/><Relationship Id="rId17" Type="http://schemas.openxmlformats.org/officeDocument/2006/relationships/image" Target="../media/image37.png"/><Relationship Id="rId2" Type="http://schemas.openxmlformats.org/officeDocument/2006/relationships/video" Target="../media/media1.MP4"/><Relationship Id="rId16" Type="http://schemas.openxmlformats.org/officeDocument/2006/relationships/image" Target="../media/image58.png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67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35.sv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svg"/><Relationship Id="rId12" Type="http://schemas.microsoft.com/office/2007/relationships/hdphoto" Target="../media/hdphoto1.wdp"/><Relationship Id="rId17" Type="http://schemas.openxmlformats.org/officeDocument/2006/relationships/image" Target="../media/image38.gif"/><Relationship Id="rId2" Type="http://schemas.openxmlformats.org/officeDocument/2006/relationships/video" Target="../media/media1.MP4"/><Relationship Id="rId16" Type="http://schemas.openxmlformats.org/officeDocument/2006/relationships/image" Target="../media/image37.png"/><Relationship Id="rId1" Type="http://schemas.microsoft.com/office/2007/relationships/media" Target="../media/media1.MP4"/><Relationship Id="rId6" Type="http://schemas.openxmlformats.org/officeDocument/2006/relationships/image" Target="../media/image49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24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52.svg"/><Relationship Id="rId1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.png"/><Relationship Id="rId18" Type="http://schemas.openxmlformats.org/officeDocument/2006/relationships/image" Target="../media/image7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0.svg"/><Relationship Id="rId12" Type="http://schemas.openxmlformats.org/officeDocument/2006/relationships/image" Target="../media/image7.png"/><Relationship Id="rId17" Type="http://schemas.openxmlformats.org/officeDocument/2006/relationships/image" Target="../media/image24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20" Type="http://schemas.openxmlformats.org/officeDocument/2006/relationships/image" Target="../media/image37.png"/><Relationship Id="rId1" Type="http://schemas.microsoft.com/office/2007/relationships/media" Target="../media/media1.MP4"/><Relationship Id="rId6" Type="http://schemas.openxmlformats.org/officeDocument/2006/relationships/image" Target="../media/image69.png"/><Relationship Id="rId11" Type="http://schemas.openxmlformats.org/officeDocument/2006/relationships/image" Target="../media/image43.svg"/><Relationship Id="rId5" Type="http://schemas.openxmlformats.org/officeDocument/2006/relationships/image" Target="../media/image2.svg"/><Relationship Id="rId15" Type="http://schemas.openxmlformats.org/officeDocument/2006/relationships/image" Target="../media/image38.gif"/><Relationship Id="rId10" Type="http://schemas.openxmlformats.org/officeDocument/2006/relationships/image" Target="../media/image42.png"/><Relationship Id="rId19" Type="http://schemas.openxmlformats.org/officeDocument/2006/relationships/image" Target="../media/image72.png"/><Relationship Id="rId4" Type="http://schemas.openxmlformats.org/officeDocument/2006/relationships/image" Target="../media/image1.png"/><Relationship Id="rId9" Type="http://schemas.openxmlformats.org/officeDocument/2006/relationships/image" Target="../media/image45.sv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21" Type="http://schemas.openxmlformats.org/officeDocument/2006/relationships/image" Target="../media/image23.pn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9.png"/><Relationship Id="rId1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76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.png"/><Relationship Id="rId5" Type="http://schemas.openxmlformats.org/officeDocument/2006/relationships/image" Target="../media/image74.svg"/><Relationship Id="rId15" Type="http://schemas.openxmlformats.org/officeDocument/2006/relationships/image" Target="../media/image81.png"/><Relationship Id="rId10" Type="http://schemas.openxmlformats.org/officeDocument/2006/relationships/image" Target="../media/image7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Relationship Id="rId14" Type="http://schemas.openxmlformats.org/officeDocument/2006/relationships/image" Target="../media/image8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svg"/><Relationship Id="rId12" Type="http://schemas.microsoft.com/office/2007/relationships/hdphoto" Target="../media/hdphoto1.wdp"/><Relationship Id="rId17" Type="http://schemas.openxmlformats.org/officeDocument/2006/relationships/image" Target="../media/image38.gif"/><Relationship Id="rId2" Type="http://schemas.openxmlformats.org/officeDocument/2006/relationships/video" Target="../media/media1.MP4"/><Relationship Id="rId16" Type="http://schemas.openxmlformats.org/officeDocument/2006/relationships/image" Target="../media/image37.png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36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35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svg"/><Relationship Id="rId12" Type="http://schemas.microsoft.com/office/2007/relationships/hdphoto" Target="../media/hdphoto1.wdp"/><Relationship Id="rId17" Type="http://schemas.openxmlformats.org/officeDocument/2006/relationships/image" Target="../media/image39.png"/><Relationship Id="rId2" Type="http://schemas.openxmlformats.org/officeDocument/2006/relationships/video" Target="../media/media1.MP4"/><Relationship Id="rId16" Type="http://schemas.openxmlformats.org/officeDocument/2006/relationships/image" Target="../media/image38.gif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37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35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12" Type="http://schemas.openxmlformats.org/officeDocument/2006/relationships/image" Target="../media/image9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7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7.png"/><Relationship Id="rId5" Type="http://schemas.openxmlformats.org/officeDocument/2006/relationships/image" Target="../media/image50.sv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8.png"/><Relationship Id="rId18" Type="http://schemas.openxmlformats.org/officeDocument/2006/relationships/image" Target="../media/image55.png"/><Relationship Id="rId3" Type="http://schemas.openxmlformats.org/officeDocument/2006/relationships/image" Target="../media/image2.svg"/><Relationship Id="rId7" Type="http://schemas.openxmlformats.org/officeDocument/2006/relationships/image" Target="../media/image43.svg"/><Relationship Id="rId12" Type="http://schemas.openxmlformats.org/officeDocument/2006/relationships/image" Target="../media/image7.png"/><Relationship Id="rId17" Type="http://schemas.openxmlformats.org/officeDocument/2006/relationships/image" Target="../media/image54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9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67105" y="6435390"/>
            <a:ext cx="1073497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18">
                <a:solidFill>
                  <a:srgbClr val="514847"/>
                </a:solidFill>
                <a:latin typeface="Childos Arabic SemiBold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085745" y="2752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7543A0-8E70-A84D-16B6-32E1FF843B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1F8B23E-1C48-C5CD-BED4-C4A0E66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6948454-EC74-B4CF-641C-6499696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0A4C34C-6168-80D6-3A6B-FD0805AEF6D2}"/>
              </a:ext>
            </a:extLst>
          </p:cNvPr>
          <p:cNvSpPr/>
          <p:nvPr/>
        </p:nvSpPr>
        <p:spPr>
          <a:xfrm>
            <a:off x="11997533" y="4735617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183EA72-012D-9CD7-1ACD-ACED0CFFC58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1615" y="4780424"/>
            <a:ext cx="10421266" cy="1358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031067D-175D-BE5C-E149-A66D8F8917F1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5ED928E5-B24F-BBE4-2CF5-1137E598AD8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84DD199-FDF6-9D68-07EC-B1B491032F8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67118" y="1549518"/>
            <a:ext cx="3239882" cy="639373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93FD218-FD28-C2B5-4230-A5CD55F7E54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8200" y="2002214"/>
            <a:ext cx="14152425" cy="2379519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96910"/>
            <a:ext cx="1411457" cy="1378375"/>
          </a:xfrm>
          <a:prstGeom prst="rect">
            <a:avLst/>
          </a:prstGeom>
        </p:spPr>
      </p:pic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8393" y="1206470"/>
            <a:ext cx="2594180" cy="14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44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1B99A8B-972E-01B1-35C3-3CB38719E73D}"/>
              </a:ext>
            </a:extLst>
          </p:cNvPr>
          <p:cNvSpPr/>
          <p:nvPr/>
        </p:nvSpPr>
        <p:spPr>
          <a:xfrm>
            <a:off x="1390938" y="2732201"/>
            <a:ext cx="2785839" cy="81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30EF82F-1CD8-99CB-0808-345D5BF02AF0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8FFA6C2-2554-4051-1999-A56B9EC306A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DEF8AFE-D0E1-A393-9D6A-C2C57DABEFB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BAEF096-E498-C78E-A415-587F9F4424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" y="1794454"/>
            <a:ext cx="1411457" cy="1378375"/>
          </a:xfrm>
          <a:prstGeom prst="rect">
            <a:avLst/>
          </a:prstGeom>
        </p:spPr>
      </p:pic>
      <p:pic>
        <p:nvPicPr>
          <p:cNvPr id="19" name="IMG_4150">
            <a:hlinkClick r:id="" action="ppaction://media"/>
            <a:extLst>
              <a:ext uri="{FF2B5EF4-FFF2-40B4-BE49-F238E27FC236}">
                <a16:creationId xmlns:a16="http://schemas.microsoft.com/office/drawing/2014/main" id="{61C22B52-8BCD-2716-9F46-47BA47E4B8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94015" y="338852"/>
            <a:ext cx="2594180" cy="142713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4700266-F9DC-0D11-6CEF-BCD077C3BECF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4610" y="2712421"/>
            <a:ext cx="13338377" cy="241734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88A378F-74BA-1A76-EB74-0F345DE18C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1129" y="1795135"/>
            <a:ext cx="7933851" cy="10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8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1B99A8B-972E-01B1-35C3-3CB38719E73D}"/>
              </a:ext>
            </a:extLst>
          </p:cNvPr>
          <p:cNvSpPr/>
          <p:nvPr/>
        </p:nvSpPr>
        <p:spPr>
          <a:xfrm>
            <a:off x="1390938" y="2732201"/>
            <a:ext cx="2785839" cy="81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4E1C534-E212-53CF-AB9B-4E1502A4A772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2D9B93A-537E-772D-376C-6DF039B2E6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C5EB3DA-B357-63AA-ADEE-7B2FA66B9DC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42DA386-09CE-234C-CF8C-024339DF7CF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9" y="1602802"/>
            <a:ext cx="14583529" cy="208336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53CE8F5-3A40-0DBE-2878-DFB74C5A299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674" y="3604866"/>
            <a:ext cx="13868303" cy="539490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EEFA487-BB1D-0B3B-557F-A574E2AF33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488" y="3266791"/>
            <a:ext cx="3521039" cy="576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35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476E994-7FCE-F90B-3B8C-3E1F7C8F7D41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D703E92-26E5-3804-4E5C-69FCC08FBE0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7992EE7-F260-406F-25EE-CE0D34BA8675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58D6B72-9F59-5E75-ABFC-6AF20807BE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4794" y="2293962"/>
            <a:ext cx="14113569" cy="25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9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20" y="1117674"/>
            <a:ext cx="1411457" cy="13783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9597" y="4360532"/>
            <a:ext cx="2594180" cy="1427137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CF997FD-925E-77A6-85E3-BBD7A4476BDE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5124C992-4644-F2C4-59CA-A0EB52BCB4EE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E143F5F-EB0E-F84D-1D60-C1926462CE25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B8194CB-8160-69EE-96E5-C2DCAC4D1D3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864" y="1824023"/>
            <a:ext cx="13492170" cy="3230368"/>
          </a:xfrm>
          <a:prstGeom prst="rect">
            <a:avLst/>
          </a:prstGeom>
        </p:spPr>
      </p:pic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819BF851-0CA3-4139-8F7F-7A121323E7DE}"/>
              </a:ext>
            </a:extLst>
          </p:cNvPr>
          <p:cNvCxnSpPr>
            <a:cxnSpLocks/>
          </p:cNvCxnSpPr>
          <p:nvPr/>
        </p:nvCxnSpPr>
        <p:spPr>
          <a:xfrm>
            <a:off x="8610600" y="4000500"/>
            <a:ext cx="0" cy="608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696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19192"/>
            <a:ext cx="1411457" cy="13783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81574" y="1200389"/>
            <a:ext cx="2594180" cy="1427137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C47B844-04C9-A973-FF82-B4E74C35470B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7EBA86D1-40F2-B8BB-5437-9D1DCB6B8BC5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E9F80F9-F8C9-B9D4-59EA-DF99A7C671CA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C214BC7-BD45-E1D0-BED5-991EB527BB2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36460" y="2024528"/>
            <a:ext cx="7933851" cy="10615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CE81F62-36F7-11D9-5478-C3C6B34A0AE9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2931" y="3162891"/>
            <a:ext cx="12955912" cy="1337259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8A30ABD2-86CC-A78D-535B-BF1275DA8A25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2005" y="4400247"/>
            <a:ext cx="5360792" cy="15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655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202334" y="7718227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5006653" y="8860822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F7B42E5-4B8F-8F05-EC96-8128B8680537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CA98608-4613-D714-6988-D87FE2302AA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15344EC-46A9-5995-AD5E-2A28DC0FA36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F2C1631-634D-55AB-114D-612A8524D12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572" y="1711952"/>
            <a:ext cx="13342713" cy="70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50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5006653" y="8860822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03418C4-84B6-CCE0-8C08-CC173AEB0F58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9BEA5C9-1CCD-8B5C-DAC3-BCC12E9D46B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497910B-753A-1F42-ED8D-2AF8929DCE9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F676617-FDA3-ECAB-1A3F-A05B277B7E6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14" y="3453298"/>
            <a:ext cx="14826661" cy="258617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21E4599-F153-6A98-04C4-611B6949E2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7425" y="2183837"/>
            <a:ext cx="7933851" cy="1061572"/>
          </a:xfrm>
          <a:prstGeom prst="rect">
            <a:avLst/>
          </a:prstGeom>
        </p:spPr>
      </p:pic>
      <p:pic>
        <p:nvPicPr>
          <p:cNvPr id="22" name="IMG_4150">
            <a:hlinkClick r:id="" action="ppaction://media"/>
            <a:extLst>
              <a:ext uri="{FF2B5EF4-FFF2-40B4-BE49-F238E27FC236}">
                <a16:creationId xmlns:a16="http://schemas.microsoft.com/office/drawing/2014/main" id="{A1D91388-8944-BF22-7C10-DD80E7390C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93564" y="1866900"/>
            <a:ext cx="2594180" cy="142713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9F35F7F-562C-39FC-8CDC-25B521A372D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08" y="2039980"/>
            <a:ext cx="1106919" cy="10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4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8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209561" y="7621269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3547F08-F870-6B67-68BF-CFE771E6E0C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74" y="2192442"/>
            <a:ext cx="13334120" cy="574948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C5616744-AB6F-4CA9-350F-5F14879B49DB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A7AB3A8-4005-97CE-6B16-0C205D02634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9F0CED2-EF9C-46DC-00C4-A4DE6B16B287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19" name="IMG_4150">
            <a:hlinkClick r:id="" action="ppaction://media"/>
            <a:extLst>
              <a:ext uri="{FF2B5EF4-FFF2-40B4-BE49-F238E27FC236}">
                <a16:creationId xmlns:a16="http://schemas.microsoft.com/office/drawing/2014/main" id="{1B9A0A5F-F147-BA3B-3DD3-F581CDC02F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225" y="1892446"/>
            <a:ext cx="2594180" cy="142713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D0CAD09-B4E8-35A4-FF45-31843E71A78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08" y="2515920"/>
            <a:ext cx="1106919" cy="10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13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8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6052AA1-C9BD-37A7-C973-CBFC4995A08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2" y="1590600"/>
            <a:ext cx="1106919" cy="1080975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9945E435-B2E2-CD6B-783C-8318B82561A1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552BFDA8-35A6-0548-2678-6327AB84824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AB17088-821E-2989-44DC-F77CEC3B7DEE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363AB5D-22DD-5117-A156-3165ACCEA5C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3289" y="1798872"/>
            <a:ext cx="9734803" cy="119488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4D425E2-C62C-2910-F8AA-5587CFDF0E29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2721" y="3029961"/>
            <a:ext cx="12704295" cy="3031129"/>
          </a:xfrm>
          <a:prstGeom prst="rect">
            <a:avLst/>
          </a:prstGeom>
        </p:spPr>
      </p:pic>
      <p:pic>
        <p:nvPicPr>
          <p:cNvPr id="8" name="IMG_4150">
            <a:hlinkClick r:id="" action="ppaction://media"/>
            <a:extLst>
              <a:ext uri="{FF2B5EF4-FFF2-40B4-BE49-F238E27FC236}">
                <a16:creationId xmlns:a16="http://schemas.microsoft.com/office/drawing/2014/main" id="{706F0564-0B4B-7873-ECA7-C497BA6C87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039588" y="1608458"/>
            <a:ext cx="2594180" cy="14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72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1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-52294"/>
            <a:ext cx="10893829" cy="1097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-67088" y="1726440"/>
            <a:ext cx="2127593" cy="858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6953" y="920396"/>
            <a:ext cx="1145853" cy="148636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5A400BC-DC38-7A70-8C34-DF8F3BA2105E}"/>
              </a:ext>
            </a:extLst>
          </p:cNvPr>
          <p:cNvGrpSpPr/>
          <p:nvPr/>
        </p:nvGrpSpPr>
        <p:grpSpPr>
          <a:xfrm>
            <a:off x="-93339" y="7321108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10CC3E-DB52-6DBE-606B-30841DAC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B45E21B-CF52-B7F0-DAA3-04A5F805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7BB235D-488F-5BE6-6087-81BC6D7B43DD}"/>
              </a:ext>
            </a:extLst>
          </p:cNvPr>
          <p:cNvGrpSpPr/>
          <p:nvPr/>
        </p:nvGrpSpPr>
        <p:grpSpPr>
          <a:xfrm>
            <a:off x="3003152" y="1562438"/>
            <a:ext cx="10848462" cy="8025367"/>
            <a:chOff x="3682590" y="-9714"/>
            <a:chExt cx="9805975" cy="77429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5005159" y="-9714"/>
              <a:ext cx="7742986" cy="774298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682590" y="273002"/>
              <a:ext cx="3604861" cy="34020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2096418">
              <a:off x="11305797" y="3374779"/>
              <a:ext cx="2182768" cy="2059988"/>
            </a:xfrm>
            <a:prstGeom prst="rect">
              <a:avLst/>
            </a:prstGeom>
          </p:spPr>
        </p:pic>
      </p:grp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D76C869-87FF-6D36-DE2F-24F22840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89163"/>
              </p:ext>
            </p:extLst>
          </p:nvPr>
        </p:nvGraphicFramePr>
        <p:xfrm>
          <a:off x="1227475" y="1562438"/>
          <a:ext cx="15702885" cy="729087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234295">
                  <a:extLst>
                    <a:ext uri="{9D8B030D-6E8A-4147-A177-3AD203B41FA5}">
                      <a16:colId xmlns:a16="http://schemas.microsoft.com/office/drawing/2014/main" val="110729256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571361827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902919426"/>
                    </a:ext>
                  </a:extLst>
                </a:gridCol>
              </a:tblGrid>
              <a:tr h="707583"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 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أريد أن أعرف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45550"/>
                  </a:ext>
                </a:extLst>
              </a:tr>
              <a:tr h="6583294"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2945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5DB624E5-468B-5E95-20B1-9CAEFB0E5C75}"/>
              </a:ext>
            </a:extLst>
          </p:cNvPr>
          <p:cNvSpPr/>
          <p:nvPr/>
        </p:nvSpPr>
        <p:spPr>
          <a:xfrm>
            <a:off x="238850" y="778395"/>
            <a:ext cx="2666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 102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F8921D7-0B8F-4D81-009E-B2A20BBD7FC9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5BEC52C-65F1-7271-C046-8F4D27A516D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1A8868F-D50E-C2BA-6EEA-2772DA68C94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64793" y="2518542"/>
            <a:ext cx="3988099" cy="203893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EA1CBAB8-8896-D85A-FCD0-38AB51192E8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7659" y="2319353"/>
            <a:ext cx="15849294" cy="6122683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6D03CA4-DF04-7E71-4E06-0E30F14C0804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EFF6EA"/>
              </a:clrFrom>
              <a:clrTo>
                <a:srgbClr val="EFF6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3841" y="2977060"/>
            <a:ext cx="9118897" cy="2874312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FBAC44AC-EAAE-CC5B-AE84-7C8EB6BB213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ECF5E5"/>
              </a:clrFrom>
              <a:clrTo>
                <a:srgbClr val="ECF5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8208" y="5766040"/>
            <a:ext cx="7624055" cy="265184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D0B60FCF-BFD6-520D-F859-217389183AF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744" y="2479742"/>
            <a:ext cx="3239882" cy="6393734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04E7C62B-BD47-1BE3-6A2C-0D1D0248A1C3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252" y="3942942"/>
            <a:ext cx="7439148" cy="116601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2EDF5CD-B437-A5F9-7EC4-B263081B097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61375" y="3752508"/>
            <a:ext cx="13939953" cy="2126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758259" y="4192131"/>
            <a:ext cx="449033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A56248F-237B-57A4-42AF-0008C8969835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CD8CF33-C471-DB88-2FC3-5A6F27CB366A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550715B-2722-DC4A-4264-2C877203614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71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1359" y="-10749"/>
            <a:ext cx="10261086" cy="1010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638024" y="879262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3145">
            <a:off x="9352768" y="2060468"/>
            <a:ext cx="5797206" cy="5471113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31C70E0A-B582-5D31-EB4D-1EF07D2BF82A}"/>
              </a:ext>
            </a:extLst>
          </p:cNvPr>
          <p:cNvSpPr/>
          <p:nvPr/>
        </p:nvSpPr>
        <p:spPr>
          <a:xfrm>
            <a:off x="14377500" y="8403526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F46D225-3D0D-4CA3-A0CB-F345081BC58C}"/>
              </a:ext>
            </a:extLst>
          </p:cNvPr>
          <p:cNvGrpSpPr/>
          <p:nvPr/>
        </p:nvGrpSpPr>
        <p:grpSpPr>
          <a:xfrm>
            <a:off x="410696" y="8042531"/>
            <a:ext cx="2332504" cy="2041819"/>
            <a:chOff x="410695" y="7304319"/>
            <a:chExt cx="2990839" cy="278003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1983886-EA96-F8DD-7E3F-03322C7C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DA425F3-732E-0A05-05C4-FF31F23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8" name="مستطيل 7">
            <a:extLst>
              <a:ext uri="{FF2B5EF4-FFF2-40B4-BE49-F238E27FC236}">
                <a16:creationId xmlns:a16="http://schemas.microsoft.com/office/drawing/2014/main" id="{8D83A10D-EE9D-18EF-5C07-58DFB8B7B8D7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B7FB840-C6D5-CA46-C51D-3D3F34D3810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33EF7EB-F275-744C-9E00-A3A41631FBD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83266A4-5BD8-0C60-7943-35100673FB8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235" y="1979569"/>
            <a:ext cx="13977877" cy="5963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5" y="-90216"/>
            <a:ext cx="10730866" cy="77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734A3F1-D536-72E5-0E98-868CE40B56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47BEB8D-EDFC-FDE8-2AC0-D38D34D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F337782-98A8-9B00-C5D6-2AFEAD20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90F5B24-91D8-81F3-9912-FC81C1D238A0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F087DF2-01EB-EBB9-677A-8D060E2A9072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EBEC587-5D62-931D-0F51-3BAA20D9181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8AFEFC6-8115-D29F-55C2-2AE5D9CDC14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6B841FC-0B0D-85BA-B020-896F8F51340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5170" y="1660911"/>
            <a:ext cx="12676427" cy="6482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EC9527E-46D4-7699-7E0A-196D482765E0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98564F2-D4F5-E98B-CCA0-120E45321A8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D26A8A6-B882-1BF2-27A6-A55233D0BDC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D48FFF4-D1D9-A15E-C2BC-06719DFF1AB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616" y="1769661"/>
            <a:ext cx="13655685" cy="3008357"/>
          </a:xfrm>
          <a:prstGeom prst="rect">
            <a:avLst/>
          </a:prstGeom>
        </p:spPr>
      </p:pic>
      <p:pic>
        <p:nvPicPr>
          <p:cNvPr id="20" name="IMG_4150">
            <a:hlinkClick r:id="" action="ppaction://media"/>
            <a:extLst>
              <a:ext uri="{FF2B5EF4-FFF2-40B4-BE49-F238E27FC236}">
                <a16:creationId xmlns:a16="http://schemas.microsoft.com/office/drawing/2014/main" id="{28C814E4-1D5D-4AF0-7E91-83D3869533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1850" y="3983551"/>
            <a:ext cx="2594180" cy="142713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F7A4306-3C23-0546-EB44-A7AA39951A9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0" y="1410337"/>
            <a:ext cx="1106919" cy="1054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8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EC9527E-46D4-7699-7E0A-196D482765E0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98564F2-D4F5-E98B-CCA0-120E45321A8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D26A8A6-B882-1BF2-27A6-A55233D0BDC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20" name="IMG_4150">
            <a:hlinkClick r:id="" action="ppaction://media"/>
            <a:extLst>
              <a:ext uri="{FF2B5EF4-FFF2-40B4-BE49-F238E27FC236}">
                <a16:creationId xmlns:a16="http://schemas.microsoft.com/office/drawing/2014/main" id="{28C814E4-1D5D-4AF0-7E91-83D3869533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989901" y="3989718"/>
            <a:ext cx="2594070" cy="142713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7F7A4306-3C23-0546-EB44-A7AA39951A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9" y="2042869"/>
            <a:ext cx="1106919" cy="10545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0B2942B-091F-0A42-CFE6-DE082CB46C7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3057" y="1623558"/>
            <a:ext cx="13320914" cy="44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33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8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59011BB8-DB32-5E72-98B0-4DA3DBC6A018}"/>
              </a:ext>
            </a:extLst>
          </p:cNvPr>
          <p:cNvSpPr/>
          <p:nvPr/>
        </p:nvSpPr>
        <p:spPr>
          <a:xfrm>
            <a:off x="2895600" y="1775935"/>
            <a:ext cx="1143000" cy="1005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310352D-46E1-D1DB-5274-E5A9DAEA67B5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E6063F5-69C4-8122-02BB-57D46BD9CDE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28429D2-9570-B4A5-0A61-0A94A7F861F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A2D86BB-E06A-91FD-7B74-152C23DA797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096" y="1530608"/>
            <a:ext cx="13981026" cy="8230684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-192429" y="7416185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F721B45-040C-EC39-5BFD-8AAF1D9D7251}"/>
              </a:ext>
            </a:extLst>
          </p:cNvPr>
          <p:cNvSpPr/>
          <p:nvPr/>
        </p:nvSpPr>
        <p:spPr>
          <a:xfrm>
            <a:off x="910633" y="1660619"/>
            <a:ext cx="3280367" cy="1698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4556660-9056-603A-716D-468F77129E66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9DB84F1-C939-05F8-7135-E114373CDBB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3963336-556B-9A5A-5407-11C14A24F35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0620F96-5D58-1B80-5563-41F0BE8FA71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1" y="2016386"/>
            <a:ext cx="13933624" cy="6444896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746122" y="8388555"/>
            <a:ext cx="2473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103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1B84571-7DCC-7D7D-4B00-BEAADE36738B}"/>
              </a:ext>
            </a:extLst>
          </p:cNvPr>
          <p:cNvSpPr/>
          <p:nvPr/>
        </p:nvSpPr>
        <p:spPr>
          <a:xfrm>
            <a:off x="13332573" y="353872"/>
            <a:ext cx="2252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10-3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CDDCA4DA-F379-DABC-C9DB-7BE371FBC6E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9535" y="446222"/>
            <a:ext cx="10421266" cy="135809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20526B0-0873-445D-7DCB-7CF2C48F714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95614" y="1549518"/>
            <a:ext cx="3239882" cy="639373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74FB360-D2D3-C9A8-AC3B-8BDBFD7A2031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427" y="1701081"/>
            <a:ext cx="13549397" cy="549432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DBD26C3-E369-1B4C-AA9F-323772DF54B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036824" y="4613023"/>
            <a:ext cx="3528366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61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90</Words>
  <Application>Microsoft Office PowerPoint</Application>
  <PresentationFormat>مخصص</PresentationFormat>
  <Paragraphs>48</Paragraphs>
  <Slides>20</Slides>
  <Notes>0</Notes>
  <HiddenSlides>0</HiddenSlides>
  <MMClips>9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Arial</vt:lpstr>
      <vt:lpstr>Calibri</vt:lpstr>
      <vt:lpstr>Childos Arabic SemiBold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73</cp:revision>
  <dcterms:created xsi:type="dcterms:W3CDTF">2006-08-16T00:00:00Z</dcterms:created>
  <dcterms:modified xsi:type="dcterms:W3CDTF">2023-05-15T21:16:59Z</dcterms:modified>
  <dc:identifier>DAFc9wIG5lg</dc:identifier>
</cp:coreProperties>
</file>