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97" r:id="rId9"/>
    <p:sldId id="298" r:id="rId10"/>
    <p:sldId id="283" r:id="rId11"/>
    <p:sldId id="296" r:id="rId12"/>
    <p:sldId id="284" r:id="rId13"/>
    <p:sldId id="299" r:id="rId14"/>
    <p:sldId id="300" r:id="rId15"/>
    <p:sldId id="294" r:id="rId16"/>
    <p:sldId id="285" r:id="rId17"/>
    <p:sldId id="295" r:id="rId18"/>
    <p:sldId id="264" r:id="rId19"/>
    <p:sldId id="293" r:id="rId20"/>
    <p:sldId id="282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</p:embeddedFont>
    <p:embeddedFont>
      <p:font typeface="Childos Arabic SemiBold" panose="020B0604020202020204" charset="-7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4Rm3GKv1DP+azDjUHNgwA==" hashData="M/hzSipxhK7mx5UErXlMZ/tdnzLUlOwlV4nA26s4g30OYkDwYMr/dnIcLln5Y+XdpArKYA96cWQ2iqHhxDOaf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55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8.png"/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9.png"/><Relationship Id="rId5" Type="http://schemas.openxmlformats.org/officeDocument/2006/relationships/image" Target="../media/image51.svg"/><Relationship Id="rId10" Type="http://schemas.microsoft.com/office/2007/relationships/hdphoto" Target="../media/hdphoto1.wdp"/><Relationship Id="rId4" Type="http://schemas.openxmlformats.org/officeDocument/2006/relationships/image" Target="../media/image50.png"/><Relationship Id="rId9" Type="http://schemas.openxmlformats.org/officeDocument/2006/relationships/image" Target="../media/image8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9.png"/><Relationship Id="rId5" Type="http://schemas.openxmlformats.org/officeDocument/2006/relationships/image" Target="../media/image51.svg"/><Relationship Id="rId10" Type="http://schemas.microsoft.com/office/2007/relationships/hdphoto" Target="../media/hdphoto1.wdp"/><Relationship Id="rId4" Type="http://schemas.openxmlformats.org/officeDocument/2006/relationships/image" Target="../media/image50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1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openxmlformats.org/officeDocument/2006/relationships/image" Target="../media/image7.png"/><Relationship Id="rId20" Type="http://schemas.openxmlformats.org/officeDocument/2006/relationships/image" Target="../media/image26.png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6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23" Type="http://schemas.openxmlformats.org/officeDocument/2006/relationships/image" Target="../media/image63.png"/><Relationship Id="rId10" Type="http://schemas.openxmlformats.org/officeDocument/2006/relationships/image" Target="../media/image42.png"/><Relationship Id="rId19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47.gif"/><Relationship Id="rId22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6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23" Type="http://schemas.openxmlformats.org/officeDocument/2006/relationships/image" Target="../media/image65.png"/><Relationship Id="rId10" Type="http://schemas.openxmlformats.org/officeDocument/2006/relationships/image" Target="../media/image42.png"/><Relationship Id="rId19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47.gif"/><Relationship Id="rId22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34.sv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7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34.sv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8.pn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9.png"/><Relationship Id="rId5" Type="http://schemas.openxmlformats.org/officeDocument/2006/relationships/image" Target="../media/image51.svg"/><Relationship Id="rId10" Type="http://schemas.microsoft.com/office/2007/relationships/hdphoto" Target="../media/hdphoto1.wdp"/><Relationship Id="rId4" Type="http://schemas.openxmlformats.org/officeDocument/2006/relationships/image" Target="../media/image50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.svg"/><Relationship Id="rId12" Type="http://schemas.openxmlformats.org/officeDocument/2006/relationships/image" Target="../media/image7.png"/><Relationship Id="rId17" Type="http://schemas.openxmlformats.org/officeDocument/2006/relationships/image" Target="../media/image47.gif"/><Relationship Id="rId2" Type="http://schemas.openxmlformats.org/officeDocument/2006/relationships/video" Target="../media/media1.MP4"/><Relationship Id="rId16" Type="http://schemas.openxmlformats.org/officeDocument/2006/relationships/image" Target="../media/image46.png"/><Relationship Id="rId20" Type="http://schemas.openxmlformats.org/officeDocument/2006/relationships/image" Target="../media/image73.png"/><Relationship Id="rId1" Type="http://schemas.microsoft.com/office/2007/relationships/media" Target="../media/media1.MP4"/><Relationship Id="rId6" Type="http://schemas.openxmlformats.org/officeDocument/2006/relationships/image" Target="../media/image70.png"/><Relationship Id="rId11" Type="http://schemas.openxmlformats.org/officeDocument/2006/relationships/image" Target="../media/image41.svg"/><Relationship Id="rId5" Type="http://schemas.openxmlformats.org/officeDocument/2006/relationships/image" Target="../media/image2.svg"/><Relationship Id="rId15" Type="http://schemas.openxmlformats.org/officeDocument/2006/relationships/image" Target="../media/image72.png"/><Relationship Id="rId10" Type="http://schemas.openxmlformats.org/officeDocument/2006/relationships/image" Target="../media/image40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3.sv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47.gif"/><Relationship Id="rId20" Type="http://schemas.openxmlformats.org/officeDocument/2006/relationships/image" Target="../media/image75.png"/><Relationship Id="rId1" Type="http://schemas.microsoft.com/office/2007/relationships/media" Target="../media/media1.MP4"/><Relationship Id="rId6" Type="http://schemas.openxmlformats.org/officeDocument/2006/relationships/image" Target="../media/image70.png"/><Relationship Id="rId11" Type="http://schemas.openxmlformats.org/officeDocument/2006/relationships/image" Target="../media/image41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10" Type="http://schemas.openxmlformats.org/officeDocument/2006/relationships/image" Target="../media/image40.png"/><Relationship Id="rId19" Type="http://schemas.openxmlformats.org/officeDocument/2006/relationships/image" Target="../media/image74.png"/><Relationship Id="rId4" Type="http://schemas.openxmlformats.org/officeDocument/2006/relationships/image" Target="../media/image1.png"/><Relationship Id="rId9" Type="http://schemas.openxmlformats.org/officeDocument/2006/relationships/image" Target="../media/image43.sv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79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.png"/><Relationship Id="rId5" Type="http://schemas.openxmlformats.org/officeDocument/2006/relationships/image" Target="../media/image77.svg"/><Relationship Id="rId15" Type="http://schemas.openxmlformats.org/officeDocument/2006/relationships/image" Target="../media/image84.png"/><Relationship Id="rId10" Type="http://schemas.openxmlformats.org/officeDocument/2006/relationships/image" Target="../media/image7.png"/><Relationship Id="rId4" Type="http://schemas.openxmlformats.org/officeDocument/2006/relationships/image" Target="../media/image76.png"/><Relationship Id="rId9" Type="http://schemas.openxmlformats.org/officeDocument/2006/relationships/image" Target="../media/image81.svg"/><Relationship Id="rId14" Type="http://schemas.openxmlformats.org/officeDocument/2006/relationships/image" Target="../media/image8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6.sv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6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34.svg"/><Relationship Id="rId10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.png"/><Relationship Id="rId18" Type="http://schemas.openxmlformats.org/officeDocument/2006/relationships/image" Target="../media/image47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8.png"/><Relationship Id="rId7" Type="http://schemas.openxmlformats.org/officeDocument/2006/relationships/image" Target="../media/image39.svg"/><Relationship Id="rId12" Type="http://schemas.openxmlformats.org/officeDocument/2006/relationships/image" Target="../media/image7.png"/><Relationship Id="rId17" Type="http://schemas.openxmlformats.org/officeDocument/2006/relationships/image" Target="../media/image46.png"/><Relationship Id="rId2" Type="http://schemas.openxmlformats.org/officeDocument/2006/relationships/video" Target="../media/media1.MP4"/><Relationship Id="rId16" Type="http://schemas.openxmlformats.org/officeDocument/2006/relationships/image" Target="../media/image45.svg"/><Relationship Id="rId20" Type="http://schemas.openxmlformats.org/officeDocument/2006/relationships/image" Target="../media/image26.png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2.svg"/><Relationship Id="rId15" Type="http://schemas.openxmlformats.org/officeDocument/2006/relationships/image" Target="../media/image44.png"/><Relationship Id="rId10" Type="http://schemas.openxmlformats.org/officeDocument/2006/relationships/image" Target="../media/image42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microsoft.com/office/2007/relationships/hdphoto" Target="../media/hdphoto1.wdp"/><Relationship Id="rId2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svg"/><Relationship Id="rId12" Type="http://schemas.microsoft.com/office/2007/relationships/hdphoto" Target="../media/hdphoto1.wdp"/><Relationship Id="rId17" Type="http://schemas.openxmlformats.org/officeDocument/2006/relationships/image" Target="../media/image47.gif"/><Relationship Id="rId2" Type="http://schemas.openxmlformats.org/officeDocument/2006/relationships/video" Target="../media/media1.MP4"/><Relationship Id="rId16" Type="http://schemas.openxmlformats.org/officeDocument/2006/relationships/image" Target="../media/image54.png"/><Relationship Id="rId1" Type="http://schemas.microsoft.com/office/2007/relationships/media" Target="../media/media1.MP4"/><Relationship Id="rId6" Type="http://schemas.openxmlformats.org/officeDocument/2006/relationships/image" Target="../media/image50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3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6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47.gif"/><Relationship Id="rId22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6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23" Type="http://schemas.openxmlformats.org/officeDocument/2006/relationships/image" Target="../media/image57.png"/><Relationship Id="rId10" Type="http://schemas.openxmlformats.org/officeDocument/2006/relationships/image" Target="../media/image42.png"/><Relationship Id="rId19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47.gif"/><Relationship Id="rId22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1997533" y="4735617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B336242-550F-04B7-4B0C-5CEA0EA5AF8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418234" y="4900358"/>
            <a:ext cx="8736587" cy="993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8C773D7-7160-61FC-3C6B-6AD4CBDD5E43}"/>
              </a:ext>
            </a:extLst>
          </p:cNvPr>
          <p:cNvSpPr/>
          <p:nvPr/>
        </p:nvSpPr>
        <p:spPr>
          <a:xfrm>
            <a:off x="11713951" y="399178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996F25F-ECAA-CCAA-523B-B0B50AAC76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073319" y="525447"/>
            <a:ext cx="8736587" cy="9939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26FDFEB-D72B-192C-B614-660940447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C2A09C1-7E73-30CE-462C-47F7C85CAC1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740" y="1552405"/>
            <a:ext cx="13461894" cy="646726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A9B8866-7B22-14C5-7BF4-0D6B818C7D2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126" y="7171654"/>
            <a:ext cx="3165847" cy="30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8C773D7-7160-61FC-3C6B-6AD4CBDD5E43}"/>
              </a:ext>
            </a:extLst>
          </p:cNvPr>
          <p:cNvSpPr/>
          <p:nvPr/>
        </p:nvSpPr>
        <p:spPr>
          <a:xfrm>
            <a:off x="11713951" y="399178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907E308-4457-CB71-6DA8-762A072139A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073319" y="525447"/>
            <a:ext cx="8736587" cy="9939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252DF83-0443-02EA-1DA6-AAE9B178C1D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690A83C-BFB1-3D3C-D73E-3F279C7ABC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999" y="1430141"/>
            <a:ext cx="13767244" cy="79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5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" y="2811538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1197545"/>
            <a:ext cx="2594180" cy="14271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33B38F30-1B0F-5D9E-DBBB-AD19F2FB8889}"/>
              </a:ext>
            </a:extLst>
          </p:cNvPr>
          <p:cNvSpPr/>
          <p:nvPr/>
        </p:nvSpPr>
        <p:spPr>
          <a:xfrm>
            <a:off x="12199697" y="10014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FCDAF99-833B-93A2-7541-B6D8AB51449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720597" y="1135683"/>
            <a:ext cx="8736587" cy="9939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CB67858-54C0-1F5D-23F2-4129F816DCA5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0576665-C578-7ED8-5096-F1D8D86B15F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7807" y="2811538"/>
            <a:ext cx="13833741" cy="53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" y="2811538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1197545"/>
            <a:ext cx="2594180" cy="14271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33B38F30-1B0F-5D9E-DBBB-AD19F2FB8889}"/>
              </a:ext>
            </a:extLst>
          </p:cNvPr>
          <p:cNvSpPr/>
          <p:nvPr/>
        </p:nvSpPr>
        <p:spPr>
          <a:xfrm>
            <a:off x="12199697" y="10014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AC9B5D2-DBC8-7107-1533-03EF9B6FCE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0122" y="2777598"/>
            <a:ext cx="8193973" cy="1143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CDAF99-833B-93A2-7541-B6D8AB51449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720597" y="1135683"/>
            <a:ext cx="8736587" cy="9939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CB67858-54C0-1F5D-23F2-4129F816DCA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6156464-5BE6-10F0-8190-77FD5AB2C4B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5415" y="4189913"/>
            <a:ext cx="10219783" cy="370764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2FCCC31-1AF3-5F31-8BA4-8595F980E18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393" y="4241593"/>
            <a:ext cx="4199684" cy="38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6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" y="2811538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1197545"/>
            <a:ext cx="2594180" cy="14271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33B38F30-1B0F-5D9E-DBBB-AD19F2FB8889}"/>
              </a:ext>
            </a:extLst>
          </p:cNvPr>
          <p:cNvSpPr/>
          <p:nvPr/>
        </p:nvSpPr>
        <p:spPr>
          <a:xfrm>
            <a:off x="12199697" y="10014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AC9B5D2-DBC8-7107-1533-03EF9B6FCE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0122" y="2777598"/>
            <a:ext cx="8193973" cy="1143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CDAF99-833B-93A2-7541-B6D8AB51449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720597" y="1135683"/>
            <a:ext cx="8736587" cy="9939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CB67858-54C0-1F5D-23F2-4129F816DCA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81AFC5B-3121-0ABF-072F-A00C477A075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7"/>
          <a:stretch/>
        </p:blipFill>
        <p:spPr>
          <a:xfrm>
            <a:off x="518644" y="4450295"/>
            <a:ext cx="13806956" cy="3527429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12CD2E32-DCEC-D085-3572-15716628C844}"/>
              </a:ext>
            </a:extLst>
          </p:cNvPr>
          <p:cNvSpPr/>
          <p:nvPr/>
        </p:nvSpPr>
        <p:spPr>
          <a:xfrm>
            <a:off x="228600" y="4106688"/>
            <a:ext cx="4301381" cy="143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D14B643-6DF8-EC0F-6963-7E2FFABC501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1903" y="7819297"/>
            <a:ext cx="11164089" cy="8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6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202334" y="7718227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201418" y="8860822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2827708-440A-14FE-57E0-C44E4134AFD0}"/>
              </a:ext>
            </a:extLst>
          </p:cNvPr>
          <p:cNvSpPr/>
          <p:nvPr/>
        </p:nvSpPr>
        <p:spPr>
          <a:xfrm>
            <a:off x="11247547" y="1632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018AF58-AD07-B9F7-99E2-C355756A46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2592045" y="381260"/>
            <a:ext cx="8736587" cy="9939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9FF5F9D-1505-88CB-DA18-292FB3A48DF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CD31F5D-A85A-83D6-A4F0-5B1089EE5D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27" y="1475960"/>
            <a:ext cx="13997392" cy="75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50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201418" y="8860822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4FEA91-7B28-C50F-4E8F-42E3DB18C1B2}"/>
              </a:ext>
            </a:extLst>
          </p:cNvPr>
          <p:cNvSpPr/>
          <p:nvPr/>
        </p:nvSpPr>
        <p:spPr>
          <a:xfrm>
            <a:off x="10896958" y="13154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A5F1307-5F6E-6529-F0E1-C1B07B4D922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2327924" y="451776"/>
            <a:ext cx="8736587" cy="9939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8372ACE-2D5B-8983-842B-0FC494B0C6F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44671" y="873346"/>
            <a:ext cx="3151375" cy="51159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905F066-37F4-7DD3-57CF-427A40F27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967" y="1354048"/>
            <a:ext cx="11297120" cy="584333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3DFD6ED-E90C-5B7A-ADBD-27AB98D2FC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87927" y="5868700"/>
            <a:ext cx="3505504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209561" y="7621269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270296F-893D-5A9C-BA5B-C5F242B420EB}"/>
              </a:ext>
            </a:extLst>
          </p:cNvPr>
          <p:cNvSpPr/>
          <p:nvPr/>
        </p:nvSpPr>
        <p:spPr>
          <a:xfrm>
            <a:off x="10967939" y="428099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A7C7775-F831-FD63-CC08-CE2C92AD34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2201217" y="529436"/>
            <a:ext cx="8736587" cy="9939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24EA10C-DB74-2119-2392-53DC113FE4E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3890" y="1192512"/>
            <a:ext cx="3151375" cy="51159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F18C8A-C523-E7AC-57E2-61CA25550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250" y="1702330"/>
            <a:ext cx="13290775" cy="71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3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419100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1401941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5A16BDE-FEB5-5B62-7BC6-96B0042521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86430" y="2224603"/>
            <a:ext cx="7524935" cy="119488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A7A16F9-E8B0-85D3-13A2-1BD34FC96296}"/>
              </a:ext>
            </a:extLst>
          </p:cNvPr>
          <p:cNvSpPr/>
          <p:nvPr/>
        </p:nvSpPr>
        <p:spPr>
          <a:xfrm>
            <a:off x="11480924" y="672419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20" name="IMG_4150">
            <a:hlinkClick r:id="" action="ppaction://media"/>
            <a:extLst>
              <a:ext uri="{FF2B5EF4-FFF2-40B4-BE49-F238E27FC236}">
                <a16:creationId xmlns:a16="http://schemas.microsoft.com/office/drawing/2014/main" id="{A59EE885-C60F-49A1-E35D-0AE9916E40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1164" y="2342840"/>
            <a:ext cx="2594180" cy="142713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A978315-5BEC-EBE5-87AC-4AFBCBF0C6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08" y="2515920"/>
            <a:ext cx="1106919" cy="1080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C9E52D-79B9-6A42-1A54-58C68224265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2981832" y="820627"/>
            <a:ext cx="8736587" cy="9939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27A0ADB-5E63-F802-ECC5-037507C295D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5852" y="2585501"/>
            <a:ext cx="3151375" cy="511599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DB1F8FD-1EBD-401B-47F2-EC79A072738D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86" y="3922642"/>
            <a:ext cx="14301329" cy="3918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IMG_4150">
            <a:hlinkClick r:id="" action="ppaction://media"/>
            <a:extLst>
              <a:ext uri="{FF2B5EF4-FFF2-40B4-BE49-F238E27FC236}">
                <a16:creationId xmlns:a16="http://schemas.microsoft.com/office/drawing/2014/main" id="{706F0564-0B4B-7873-ECA7-C497BA6C87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75418" y="1050617"/>
            <a:ext cx="2594180" cy="14271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6052AA1-C9BD-37A7-C973-CBFC4995A0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2" y="1590600"/>
            <a:ext cx="1106919" cy="108097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2AC051B-CCDB-CB13-8FC6-E0AF4B786003}"/>
              </a:ext>
            </a:extLst>
          </p:cNvPr>
          <p:cNvSpPr/>
          <p:nvPr/>
        </p:nvSpPr>
        <p:spPr>
          <a:xfrm>
            <a:off x="12868524" y="1058539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EABEF2F-A183-19E5-21E3-A0D3348B867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4135643" y="1184808"/>
            <a:ext cx="8736587" cy="9939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C020624-ED13-F60E-5E50-835856BA41E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5852" y="2585501"/>
            <a:ext cx="3151375" cy="511599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95A05C4-0B51-E233-87F6-759D46A612E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0359" y="2708064"/>
            <a:ext cx="10686222" cy="12039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E795DB9-5A3E-C8E5-86B4-9A497AB7C69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27" y="4201420"/>
            <a:ext cx="13742628" cy="15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2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3003152" y="1562438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8916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043912" y="778617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 95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AF5192E-8306-249A-0DDC-74BC7E470989}"/>
              </a:ext>
            </a:extLst>
          </p:cNvPr>
          <p:cNvSpPr/>
          <p:nvPr/>
        </p:nvSpPr>
        <p:spPr>
          <a:xfrm>
            <a:off x="11715706" y="39123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BB06A41-9487-6CC8-2BC1-A8EBF4ED564F}"/>
              </a:ext>
            </a:extLst>
          </p:cNvPr>
          <p:cNvSpPr/>
          <p:nvPr/>
        </p:nvSpPr>
        <p:spPr>
          <a:xfrm>
            <a:off x="692189" y="2937014"/>
            <a:ext cx="6479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كيف تلخص نتائج الدراسة المسحية ؟ </a:t>
            </a:r>
            <a:endParaRPr lang="ar-SA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883E846-8D5A-38A3-986F-5D945452884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073319" y="525447"/>
            <a:ext cx="8736587" cy="99395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756B31-8867-78B5-6F1A-47EB6A910BD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24759" y="2721070"/>
            <a:ext cx="4130134" cy="2486806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39F3E21-934E-0F0C-95CC-A57C0401A032}"/>
              </a:ext>
            </a:extLst>
          </p:cNvPr>
          <p:cNvGrpSpPr/>
          <p:nvPr/>
        </p:nvGrpSpPr>
        <p:grpSpPr>
          <a:xfrm>
            <a:off x="984483" y="2384067"/>
            <a:ext cx="15842993" cy="6544542"/>
            <a:chOff x="1087367" y="2308773"/>
            <a:chExt cx="15842993" cy="6544542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DD1A15B-5B8B-1AD0-F5B2-738DAEF8C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799822" y="2351754"/>
              <a:ext cx="10130538" cy="5434896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646A08E2-6AC6-4F38-674F-BCEB3EFEE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87367" y="2308773"/>
              <a:ext cx="6072113" cy="6544542"/>
            </a:xfrm>
            <a:prstGeom prst="rect">
              <a:avLst/>
            </a:prstGeom>
          </p:spPr>
        </p:pic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18828FB4-D789-3352-9545-33790FA2CBC1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1F8EC"/>
              </a:clrFrom>
              <a:clrTo>
                <a:srgbClr val="F1F8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5340" y="2534839"/>
            <a:ext cx="7967154" cy="1067029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A615428-E2D6-7CB1-23B6-1352E20FD5F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EDF6E8"/>
              </a:clrFrom>
              <a:clrTo>
                <a:srgbClr val="EDF6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0189" y="3851677"/>
            <a:ext cx="7641750" cy="2015922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E268FE80-9BFB-56CD-B4B6-CBBF3F4F1E0B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ECF5E5"/>
              </a:clrFrom>
              <a:clrTo>
                <a:srgbClr val="ECF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0879" y="5991229"/>
            <a:ext cx="8542909" cy="172967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BA15FCF4-995B-29E9-D901-ED28AE9CCEEB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1229" y="2335720"/>
            <a:ext cx="3151375" cy="5115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758259" y="4192131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913571C-2D40-D278-D9FF-BD8569F18A9E}"/>
              </a:ext>
            </a:extLst>
          </p:cNvPr>
          <p:cNvSpPr/>
          <p:nvPr/>
        </p:nvSpPr>
        <p:spPr>
          <a:xfrm>
            <a:off x="10877548" y="1794776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E472397-209E-8A05-7A37-ADCDE89E01E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2037316" y="1927817"/>
            <a:ext cx="8736587" cy="9939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59FC993-C283-FB4D-0896-181C7D1F4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5852" y="2585501"/>
            <a:ext cx="3151375" cy="51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B8EA4A6-A65B-1BD8-93C3-861B4BCF4E80}"/>
              </a:ext>
            </a:extLst>
          </p:cNvPr>
          <p:cNvSpPr/>
          <p:nvPr/>
        </p:nvSpPr>
        <p:spPr>
          <a:xfrm>
            <a:off x="11715706" y="39123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769DD01-1BE6-A60A-F0D5-32F09FD46D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073319" y="525447"/>
            <a:ext cx="8736587" cy="9939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2229715-588E-7DA6-5959-6CC5406529A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238DFF4-EFB7-B77E-9DB9-FA2F4ACBB86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2788" y="1637725"/>
            <a:ext cx="10762286" cy="297045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61AB84D-C16E-ABA6-2E63-F5B66406E7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9889" y="4479579"/>
            <a:ext cx="12849227" cy="5115996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6" y="8042531"/>
            <a:ext cx="2332504" cy="2041819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7C62672-5590-12AB-C097-43F1907137CD}"/>
              </a:ext>
            </a:extLst>
          </p:cNvPr>
          <p:cNvSpPr/>
          <p:nvPr/>
        </p:nvSpPr>
        <p:spPr>
          <a:xfrm>
            <a:off x="11715706" y="14627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4986EB-B565-350E-E7C9-1F4815F90E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073319" y="525447"/>
            <a:ext cx="8736587" cy="99395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86762D-9E59-D5BC-2B9C-1390EA23E18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B8D3739-EBD1-7CAA-07E2-82018BE570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632" y="1593231"/>
            <a:ext cx="13491167" cy="683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F463E3F-5B00-4CDD-937B-12EBAF7D26EC}"/>
              </a:ext>
            </a:extLst>
          </p:cNvPr>
          <p:cNvSpPr/>
          <p:nvPr/>
        </p:nvSpPr>
        <p:spPr>
          <a:xfrm>
            <a:off x="11715706" y="14627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4FC93E1-90F9-6466-E4AF-24DEC65DF4E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073319" y="525447"/>
            <a:ext cx="8736587" cy="9939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3A55FDA-ADA2-C26C-08BE-5F4887967D4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C61A7F7-0BE1-470F-9299-F7BDB766934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610" y="2069032"/>
            <a:ext cx="13314846" cy="6781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59011BB8-DB32-5E72-98B0-4DA3DBC6A018}"/>
              </a:ext>
            </a:extLst>
          </p:cNvPr>
          <p:cNvSpPr/>
          <p:nvPr/>
        </p:nvSpPr>
        <p:spPr>
          <a:xfrm>
            <a:off x="2895600" y="1775935"/>
            <a:ext cx="1143000" cy="1005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217056E-B8C6-DF39-428D-22890792C649}"/>
              </a:ext>
            </a:extLst>
          </p:cNvPr>
          <p:cNvSpPr/>
          <p:nvPr/>
        </p:nvSpPr>
        <p:spPr>
          <a:xfrm>
            <a:off x="12001489" y="68147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20" name="IMG_4150">
            <a:hlinkClick r:id="" action="ppaction://media"/>
            <a:extLst>
              <a:ext uri="{FF2B5EF4-FFF2-40B4-BE49-F238E27FC236}">
                <a16:creationId xmlns:a16="http://schemas.microsoft.com/office/drawing/2014/main" id="{27F8C6CC-6410-93BB-67F3-42ACD67038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9477" y="216400"/>
            <a:ext cx="2594180" cy="142713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9C3DFD9-A6AA-8F7F-F29E-CB8DAD1D1A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2" y="1872043"/>
            <a:ext cx="1106919" cy="10545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FC227C8-B256-45A1-0B1C-A9140DB4EC8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367719" y="872941"/>
            <a:ext cx="8736587" cy="9939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932266D-5139-7CAB-8AC4-6FD723FD8FA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51E3BB4-6F95-65E1-F96E-CB9BB0157E8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66" b="54338"/>
          <a:stretch/>
        </p:blipFill>
        <p:spPr>
          <a:xfrm>
            <a:off x="3246654" y="2247620"/>
            <a:ext cx="11258706" cy="26856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A267200-87AF-B0A1-3D9B-06FE4BDB9ED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18342" y="4633990"/>
            <a:ext cx="3825340" cy="3221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9477" y="216400"/>
            <a:ext cx="2594180" cy="142713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0173BE4-7996-7896-AD4E-B3D06307C63B}"/>
              </a:ext>
            </a:extLst>
          </p:cNvPr>
          <p:cNvSpPr/>
          <p:nvPr/>
        </p:nvSpPr>
        <p:spPr>
          <a:xfrm>
            <a:off x="11715706" y="14627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CBDC1B4-A5B8-E778-6540-C837D0D47C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165677" y="420479"/>
            <a:ext cx="8736587" cy="9939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4253E16-C82E-95A1-C52C-B434BA4A510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D3EF9C2-2604-DE4D-CC71-1D241EA8BE0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380" y="1736331"/>
            <a:ext cx="13474638" cy="3167637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AF721B45-040C-EC39-5BFD-8AAF1D9D7251}"/>
              </a:ext>
            </a:extLst>
          </p:cNvPr>
          <p:cNvSpPr/>
          <p:nvPr/>
        </p:nvSpPr>
        <p:spPr>
          <a:xfrm>
            <a:off x="910633" y="1660619"/>
            <a:ext cx="3280367" cy="169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D783311-7DFC-B830-8C39-76917240407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1" y="1972107"/>
            <a:ext cx="1106919" cy="1054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" y="2811538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1197545"/>
            <a:ext cx="2594180" cy="14271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33B38F30-1B0F-5D9E-DBBB-AD19F2FB8889}"/>
              </a:ext>
            </a:extLst>
          </p:cNvPr>
          <p:cNvSpPr/>
          <p:nvPr/>
        </p:nvSpPr>
        <p:spPr>
          <a:xfrm>
            <a:off x="12199697" y="10014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AC9B5D2-DBC8-7107-1533-03EF9B6FCE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0122" y="2777598"/>
            <a:ext cx="8193973" cy="1143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CDAF99-833B-93A2-7541-B6D8AB51449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720597" y="1135683"/>
            <a:ext cx="8736587" cy="9939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CB67858-54C0-1F5D-23F2-4129F816DCA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C87822C-C8F8-104A-5DD3-5EBC8584D84C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27" y="4226202"/>
            <a:ext cx="13717148" cy="33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" y="2811538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1197545"/>
            <a:ext cx="2594180" cy="14271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33B38F30-1B0F-5D9E-DBBB-AD19F2FB8889}"/>
              </a:ext>
            </a:extLst>
          </p:cNvPr>
          <p:cNvSpPr/>
          <p:nvPr/>
        </p:nvSpPr>
        <p:spPr>
          <a:xfrm>
            <a:off x="12199697" y="10014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10-2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AC9B5D2-DBC8-7107-1533-03EF9B6FCE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0122" y="2777598"/>
            <a:ext cx="8193973" cy="1143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CDAF99-833B-93A2-7541-B6D8AB51449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71"/>
          <a:stretch/>
        </p:blipFill>
        <p:spPr>
          <a:xfrm>
            <a:off x="3720597" y="1135683"/>
            <a:ext cx="8736587" cy="9939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CB67858-54C0-1F5D-23F2-4129F816DCA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992" y="1188523"/>
            <a:ext cx="3151375" cy="51159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5ABB862-F9D1-C740-83D5-835D9F5D8AF7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27" y="4226202"/>
            <a:ext cx="13717148" cy="336047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39230AA-4F98-54E9-A4A7-CEAC38E6CEB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8600" y="5365155"/>
            <a:ext cx="14792284" cy="22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96</Words>
  <Application>Microsoft Office PowerPoint</Application>
  <PresentationFormat>مخصص</PresentationFormat>
  <Paragraphs>49</Paragraphs>
  <Slides>20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Childos Arabic SemiBold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66</cp:revision>
  <dcterms:created xsi:type="dcterms:W3CDTF">2006-08-16T00:00:00Z</dcterms:created>
  <dcterms:modified xsi:type="dcterms:W3CDTF">2023-05-15T21:14:12Z</dcterms:modified>
  <dc:identifier>DAFc9wIG5lg</dc:identifier>
</cp:coreProperties>
</file>