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n"/>
          <p:cNvSpPr txBox="1"/>
          <p:nvPr>
            <p:ph idx="2" type="hdr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9" name="Google Shape;739;n"/>
          <p:cNvSpPr txBox="1"/>
          <p:nvPr>
            <p:ph idx="10" type="dt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0" name="Google Shape;740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1" name="Google Shape;741;n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2" name="Google Shape;742;n"/>
          <p:cNvSpPr txBox="1"/>
          <p:nvPr>
            <p:ph idx="11" type="ftr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3" name="Google Shape;743;n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0" name="Google Shape;1160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Google Shape;138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4" name="Google Shape;139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1" name="Google Shape;1411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showMasterSp="0">
  <p:cSld name="Cover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"/>
          <p:cNvSpPr/>
          <p:nvPr/>
        </p:nvSpPr>
        <p:spPr>
          <a:xfrm>
            <a:off x="0" y="4837454"/>
            <a:ext cx="12192000" cy="202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53" name="Google Shape;753;p2"/>
          <p:cNvSpPr/>
          <p:nvPr>
            <p:ph idx="2" type="pic"/>
          </p:nvPr>
        </p:nvSpPr>
        <p:spPr>
          <a:xfrm>
            <a:off x="0" y="1"/>
            <a:ext cx="12192000" cy="4837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4" name="Google Shape;754;p2"/>
          <p:cNvSpPr txBox="1"/>
          <p:nvPr>
            <p:ph type="ctrTitle"/>
          </p:nvPr>
        </p:nvSpPr>
        <p:spPr>
          <a:xfrm>
            <a:off x="617704" y="5211721"/>
            <a:ext cx="43719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55" name="Google Shape;755;p2" title="Paper Picture Frame"/>
          <p:cNvGrpSpPr/>
          <p:nvPr/>
        </p:nvGrpSpPr>
        <p:grpSpPr>
          <a:xfrm rot="-304289">
            <a:off x="5213127" y="1125564"/>
            <a:ext cx="3474211" cy="4337546"/>
            <a:chOff x="4636201" y="-1745975"/>
            <a:chExt cx="3474159" cy="4337482"/>
          </a:xfrm>
        </p:grpSpPr>
        <p:sp>
          <p:nvSpPr>
            <p:cNvPr id="756" name="Google Shape;756;p2"/>
            <p:cNvSpPr/>
            <p:nvPr/>
          </p:nvSpPr>
          <p:spPr>
            <a:xfrm rot="5400000">
              <a:off x="4813511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58" name="Google Shape;758;p2"/>
          <p:cNvSpPr/>
          <p:nvPr>
            <p:ph idx="3" type="pic"/>
          </p:nvPr>
        </p:nvSpPr>
        <p:spPr>
          <a:xfrm rot="-304226">
            <a:off x="5415204" y="1374888"/>
            <a:ext cx="2735906" cy="2879859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59" name="Google Shape;759;p2"/>
          <p:cNvSpPr txBox="1"/>
          <p:nvPr>
            <p:ph idx="1" type="subTitle"/>
          </p:nvPr>
        </p:nvSpPr>
        <p:spPr>
          <a:xfrm>
            <a:off x="5461705" y="5313140"/>
            <a:ext cx="21783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lvl="1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760" name="Google Shape;760;p2" title="Paper Picture Frame"/>
          <p:cNvGrpSpPr/>
          <p:nvPr/>
        </p:nvGrpSpPr>
        <p:grpSpPr>
          <a:xfrm>
            <a:off x="8294134" y="401165"/>
            <a:ext cx="2847438" cy="3554938"/>
            <a:chOff x="12781483" y="-1318991"/>
            <a:chExt cx="3132150" cy="3910393"/>
          </a:xfrm>
        </p:grpSpPr>
        <p:sp>
          <p:nvSpPr>
            <p:cNvPr id="761" name="Google Shape;761;p2"/>
            <p:cNvSpPr/>
            <p:nvPr/>
          </p:nvSpPr>
          <p:spPr>
            <a:xfrm rot="5400000">
              <a:off x="12941384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63" name="Google Shape;763;p2"/>
          <p:cNvSpPr/>
          <p:nvPr>
            <p:ph idx="4" type="pic"/>
          </p:nvPr>
        </p:nvSpPr>
        <p:spPr>
          <a:xfrm>
            <a:off x="8481972" y="577143"/>
            <a:ext cx="2242500" cy="23604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grpSp>
        <p:nvGrpSpPr>
          <p:cNvPr id="764" name="Google Shape;764;p2" title="Paper Picture Frame"/>
          <p:cNvGrpSpPr/>
          <p:nvPr/>
        </p:nvGrpSpPr>
        <p:grpSpPr>
          <a:xfrm rot="182357">
            <a:off x="8625659" y="3009721"/>
            <a:ext cx="2699640" cy="3418571"/>
            <a:chOff x="8372395" y="-1103087"/>
            <a:chExt cx="2969644" cy="3760479"/>
          </a:xfrm>
        </p:grpSpPr>
        <p:sp>
          <p:nvSpPr>
            <p:cNvPr id="765" name="Google Shape;765;p2"/>
            <p:cNvSpPr/>
            <p:nvPr/>
          </p:nvSpPr>
          <p:spPr>
            <a:xfrm flipH="1" rot="-5400000">
              <a:off x="8437645" y="-150758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67" name="Google Shape;767;p2"/>
          <p:cNvSpPr/>
          <p:nvPr>
            <p:ph idx="5" type="pic"/>
          </p:nvPr>
        </p:nvSpPr>
        <p:spPr>
          <a:xfrm rot="182635">
            <a:off x="9041881" y="3196572"/>
            <a:ext cx="2118589" cy="2230051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Tow without Title">
  <p:cSld name="Compare Tow without Title"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"/>
          <p:cNvSpPr/>
          <p:nvPr/>
        </p:nvSpPr>
        <p:spPr>
          <a:xfrm flipH="1" rot="-5400000">
            <a:off x="2079935" y="2514453"/>
            <a:ext cx="3220200" cy="33735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softEdge rad="3175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89" name="Google Shape;889;p11"/>
          <p:cNvSpPr/>
          <p:nvPr/>
        </p:nvSpPr>
        <p:spPr>
          <a:xfrm>
            <a:off x="2156676" y="1473821"/>
            <a:ext cx="3220200" cy="39105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90" name="Google Shape;890;p11"/>
          <p:cNvSpPr/>
          <p:nvPr>
            <p:ph idx="2" type="pic"/>
          </p:nvPr>
        </p:nvSpPr>
        <p:spPr>
          <a:xfrm flipH="1">
            <a:off x="2398706" y="1722992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891" name="Google Shape;891;p11"/>
          <p:cNvSpPr/>
          <p:nvPr/>
        </p:nvSpPr>
        <p:spPr>
          <a:xfrm rot="5400000">
            <a:off x="6993309" y="2514453"/>
            <a:ext cx="3220200" cy="33735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softEdge rad="3175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92" name="Google Shape;892;p11"/>
          <p:cNvSpPr/>
          <p:nvPr/>
        </p:nvSpPr>
        <p:spPr>
          <a:xfrm>
            <a:off x="6815999" y="1473822"/>
            <a:ext cx="3220200" cy="39105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93" name="Google Shape;893;p11"/>
          <p:cNvSpPr/>
          <p:nvPr>
            <p:ph idx="3" type="pic"/>
          </p:nvPr>
        </p:nvSpPr>
        <p:spPr>
          <a:xfrm flipH="1">
            <a:off x="7018219" y="1722993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894" name="Google Shape;894;p11"/>
          <p:cNvSpPr txBox="1"/>
          <p:nvPr>
            <p:ph idx="1" type="body"/>
          </p:nvPr>
        </p:nvSpPr>
        <p:spPr>
          <a:xfrm>
            <a:off x="2398706" y="4710631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5" name="Google Shape;895;p11"/>
          <p:cNvSpPr txBox="1"/>
          <p:nvPr>
            <p:ph idx="4" type="body"/>
          </p:nvPr>
        </p:nvSpPr>
        <p:spPr>
          <a:xfrm>
            <a:off x="7018219" y="4710632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6" name="Google Shape;896;p11"/>
          <p:cNvSpPr/>
          <p:nvPr>
            <p:ph idx="5" type="body"/>
          </p:nvPr>
        </p:nvSpPr>
        <p:spPr>
          <a:xfrm>
            <a:off x="9000219" y="645314"/>
            <a:ext cx="2071800" cy="828900"/>
          </a:xfrm>
          <a:prstGeom prst="wedgeRoundRectCallout">
            <a:avLst>
              <a:gd fmla="val -41676" name="adj1"/>
              <a:gd fmla="val 883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7" name="Google Shape;897;p11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98" name="Google Shape;898;p11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9" name="Google Shape;899;p11"/>
          <p:cNvSpPr/>
          <p:nvPr>
            <p:ph idx="6" type="body"/>
          </p:nvPr>
        </p:nvSpPr>
        <p:spPr>
          <a:xfrm>
            <a:off x="1120096" y="645314"/>
            <a:ext cx="2071800" cy="828900"/>
          </a:xfrm>
          <a:prstGeom prst="wedgeRoundRectCallout">
            <a:avLst>
              <a:gd fmla="val 38631" name="adj1"/>
              <a:gd fmla="val 95993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0" name="Google Shape;900;p11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hotos with Captions">
  <p:cSld name="3 Photos with Captions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2"/>
          <p:cNvSpPr/>
          <p:nvPr/>
        </p:nvSpPr>
        <p:spPr>
          <a:xfrm rot="5400000">
            <a:off x="5280255" y="3153791"/>
            <a:ext cx="3220200" cy="18408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softEdge rad="3175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03" name="Google Shape;903;p12"/>
          <p:cNvSpPr/>
          <p:nvPr/>
        </p:nvSpPr>
        <p:spPr>
          <a:xfrm flipH="1" rot="-5400000">
            <a:off x="3630510" y="3153791"/>
            <a:ext cx="3220200" cy="18408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softEdge rad="3175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04" name="Google Shape;904;p12"/>
          <p:cNvSpPr/>
          <p:nvPr/>
        </p:nvSpPr>
        <p:spPr>
          <a:xfrm flipH="1" rot="-5400000">
            <a:off x="615614" y="2514453"/>
            <a:ext cx="3220200" cy="33735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softEdge rad="3175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05" name="Google Shape;905;p12"/>
          <p:cNvSpPr/>
          <p:nvPr/>
        </p:nvSpPr>
        <p:spPr>
          <a:xfrm>
            <a:off x="692355" y="1473821"/>
            <a:ext cx="3220200" cy="39105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06" name="Google Shape;906;p12"/>
          <p:cNvSpPr/>
          <p:nvPr>
            <p:ph idx="2" type="pic"/>
          </p:nvPr>
        </p:nvSpPr>
        <p:spPr>
          <a:xfrm flipH="1">
            <a:off x="934385" y="1722992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07" name="Google Shape;907;p12"/>
          <p:cNvSpPr/>
          <p:nvPr/>
        </p:nvSpPr>
        <p:spPr>
          <a:xfrm rot="5400000">
            <a:off x="8295150" y="2514453"/>
            <a:ext cx="3220200" cy="33735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softEdge rad="3175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08" name="Google Shape;908;p12"/>
          <p:cNvSpPr/>
          <p:nvPr/>
        </p:nvSpPr>
        <p:spPr>
          <a:xfrm>
            <a:off x="8117840" y="1473822"/>
            <a:ext cx="3220200" cy="39105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09" name="Google Shape;909;p12"/>
          <p:cNvSpPr/>
          <p:nvPr>
            <p:ph idx="3" type="pic"/>
          </p:nvPr>
        </p:nvSpPr>
        <p:spPr>
          <a:xfrm flipH="1">
            <a:off x="8320060" y="1722993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10" name="Google Shape;910;p12"/>
          <p:cNvSpPr txBox="1"/>
          <p:nvPr>
            <p:ph idx="1" type="body"/>
          </p:nvPr>
        </p:nvSpPr>
        <p:spPr>
          <a:xfrm>
            <a:off x="934385" y="4710631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1" name="Google Shape;911;p12"/>
          <p:cNvSpPr txBox="1"/>
          <p:nvPr>
            <p:ph idx="4" type="body"/>
          </p:nvPr>
        </p:nvSpPr>
        <p:spPr>
          <a:xfrm>
            <a:off x="8320060" y="4710632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2" name="Google Shape;912;p12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3" name="Google Shape;913;p12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14" name="Google Shape;914;p12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5" name="Google Shape;915;p12"/>
          <p:cNvSpPr/>
          <p:nvPr/>
        </p:nvSpPr>
        <p:spPr>
          <a:xfrm>
            <a:off x="4405097" y="1473822"/>
            <a:ext cx="3220200" cy="39105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16" name="Google Shape;916;p12"/>
          <p:cNvSpPr/>
          <p:nvPr>
            <p:ph idx="5" type="pic"/>
          </p:nvPr>
        </p:nvSpPr>
        <p:spPr>
          <a:xfrm flipH="1">
            <a:off x="4627222" y="1722993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17" name="Google Shape;917;p12"/>
          <p:cNvSpPr txBox="1"/>
          <p:nvPr>
            <p:ph idx="6" type="body"/>
          </p:nvPr>
        </p:nvSpPr>
        <p:spPr>
          <a:xfrm>
            <a:off x="4627222" y="4710632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grid 11 Photos (no Title)">
  <p:cSld name="Random grid 11 Photos (no Title)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3"/>
          <p:cNvSpPr/>
          <p:nvPr>
            <p:ph idx="2" type="pic"/>
          </p:nvPr>
        </p:nvSpPr>
        <p:spPr>
          <a:xfrm flipH="1">
            <a:off x="2988000" y="3361286"/>
            <a:ext cx="288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20" name="Google Shape;920;p13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21" name="Google Shape;921;p13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2" name="Google Shape;922;p13"/>
          <p:cNvSpPr/>
          <p:nvPr>
            <p:ph idx="3" type="pic"/>
          </p:nvPr>
        </p:nvSpPr>
        <p:spPr>
          <a:xfrm flipH="1">
            <a:off x="6156000" y="913400"/>
            <a:ext cx="2160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23" name="Google Shape;923;p13"/>
          <p:cNvSpPr/>
          <p:nvPr>
            <p:ph idx="4" type="pic"/>
          </p:nvPr>
        </p:nvSpPr>
        <p:spPr>
          <a:xfrm flipH="1">
            <a:off x="4013100" y="1218600"/>
            <a:ext cx="1854900" cy="18549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24" name="Google Shape;924;p13"/>
          <p:cNvSpPr/>
          <p:nvPr>
            <p:ph idx="5" type="pic"/>
          </p:nvPr>
        </p:nvSpPr>
        <p:spPr>
          <a:xfrm flipH="1">
            <a:off x="1764000" y="3361286"/>
            <a:ext cx="936000" cy="1248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25" name="Google Shape;925;p13"/>
          <p:cNvSpPr/>
          <p:nvPr>
            <p:ph idx="6" type="pic"/>
          </p:nvPr>
        </p:nvSpPr>
        <p:spPr>
          <a:xfrm flipH="1">
            <a:off x="6156000" y="4069286"/>
            <a:ext cx="2160000" cy="1452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26" name="Google Shape;926;p13"/>
          <p:cNvSpPr/>
          <p:nvPr>
            <p:ph idx="7" type="pic"/>
          </p:nvPr>
        </p:nvSpPr>
        <p:spPr>
          <a:xfrm flipH="1">
            <a:off x="2285200" y="1982922"/>
            <a:ext cx="1440000" cy="10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27" name="Google Shape;927;p13"/>
          <p:cNvSpPr/>
          <p:nvPr>
            <p:ph idx="8" type="pic"/>
          </p:nvPr>
        </p:nvSpPr>
        <p:spPr>
          <a:xfrm flipH="1">
            <a:off x="8604000" y="2522922"/>
            <a:ext cx="936000" cy="1248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28" name="Google Shape;928;p13"/>
          <p:cNvSpPr/>
          <p:nvPr>
            <p:ph idx="9" type="pic"/>
          </p:nvPr>
        </p:nvSpPr>
        <p:spPr>
          <a:xfrm flipH="1">
            <a:off x="8604000" y="4063186"/>
            <a:ext cx="1080000" cy="10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29" name="Google Shape;929;p13"/>
          <p:cNvSpPr/>
          <p:nvPr>
            <p:ph idx="13" type="pic"/>
          </p:nvPr>
        </p:nvSpPr>
        <p:spPr>
          <a:xfrm flipH="1">
            <a:off x="8604000" y="1156400"/>
            <a:ext cx="1440000" cy="10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30" name="Google Shape;930;p13"/>
          <p:cNvSpPr/>
          <p:nvPr>
            <p:ph idx="14" type="pic"/>
          </p:nvPr>
        </p:nvSpPr>
        <p:spPr>
          <a:xfrm flipH="1">
            <a:off x="9828000" y="2522922"/>
            <a:ext cx="540000" cy="54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31" name="Google Shape;931;p13"/>
          <p:cNvSpPr/>
          <p:nvPr>
            <p:ph idx="15" type="pic"/>
          </p:nvPr>
        </p:nvSpPr>
        <p:spPr>
          <a:xfrm flipH="1">
            <a:off x="938800" y="4063186"/>
            <a:ext cx="540000" cy="54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32" name="Google Shape;932;p13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12 grid">
  <p:cSld name="Standard 12 grid"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4"/>
          <p:cNvSpPr/>
          <p:nvPr>
            <p:ph idx="2" type="pic"/>
          </p:nvPr>
        </p:nvSpPr>
        <p:spPr>
          <a:xfrm flipH="1">
            <a:off x="540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35" name="Google Shape;935;p14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6" name="Google Shape;936;p14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37" name="Google Shape;937;p14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8" name="Google Shape;938;p14"/>
          <p:cNvSpPr/>
          <p:nvPr>
            <p:ph idx="3" type="pic"/>
          </p:nvPr>
        </p:nvSpPr>
        <p:spPr>
          <a:xfrm flipH="1">
            <a:off x="540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39" name="Google Shape;939;p14"/>
          <p:cNvSpPr/>
          <p:nvPr>
            <p:ph idx="4" type="pic"/>
          </p:nvPr>
        </p:nvSpPr>
        <p:spPr>
          <a:xfrm flipH="1">
            <a:off x="2778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40" name="Google Shape;940;p14"/>
          <p:cNvSpPr/>
          <p:nvPr>
            <p:ph idx="5" type="pic"/>
          </p:nvPr>
        </p:nvSpPr>
        <p:spPr>
          <a:xfrm flipH="1">
            <a:off x="2778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41" name="Google Shape;941;p14"/>
          <p:cNvSpPr/>
          <p:nvPr>
            <p:ph idx="6" type="pic"/>
          </p:nvPr>
        </p:nvSpPr>
        <p:spPr>
          <a:xfrm flipH="1">
            <a:off x="5016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42" name="Google Shape;942;p14"/>
          <p:cNvSpPr/>
          <p:nvPr>
            <p:ph idx="7" type="pic"/>
          </p:nvPr>
        </p:nvSpPr>
        <p:spPr>
          <a:xfrm flipH="1">
            <a:off x="5016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43" name="Google Shape;943;p14"/>
          <p:cNvSpPr/>
          <p:nvPr>
            <p:ph idx="8" type="pic"/>
          </p:nvPr>
        </p:nvSpPr>
        <p:spPr>
          <a:xfrm flipH="1">
            <a:off x="7254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44" name="Google Shape;944;p14"/>
          <p:cNvSpPr/>
          <p:nvPr>
            <p:ph idx="9" type="pic"/>
          </p:nvPr>
        </p:nvSpPr>
        <p:spPr>
          <a:xfrm flipH="1">
            <a:off x="7254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45" name="Google Shape;945;p14"/>
          <p:cNvSpPr/>
          <p:nvPr>
            <p:ph idx="13" type="pic"/>
          </p:nvPr>
        </p:nvSpPr>
        <p:spPr>
          <a:xfrm flipH="1">
            <a:off x="9492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46" name="Google Shape;946;p14"/>
          <p:cNvSpPr/>
          <p:nvPr>
            <p:ph idx="14" type="pic"/>
          </p:nvPr>
        </p:nvSpPr>
        <p:spPr>
          <a:xfrm flipH="1">
            <a:off x="9492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47" name="Google Shape;947;p14"/>
          <p:cNvSpPr/>
          <p:nvPr>
            <p:ph idx="1" type="body"/>
          </p:nvPr>
        </p:nvSpPr>
        <p:spPr>
          <a:xfrm>
            <a:off x="9688313" y="2869885"/>
            <a:ext cx="2071800" cy="622800"/>
          </a:xfrm>
          <a:prstGeom prst="wedgeRoundRectCallout">
            <a:avLst>
              <a:gd fmla="val -41676" name="adj1"/>
              <a:gd fmla="val 883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8" name="Google Shape;948;p14"/>
          <p:cNvSpPr/>
          <p:nvPr>
            <p:ph idx="15" type="body"/>
          </p:nvPr>
        </p:nvSpPr>
        <p:spPr>
          <a:xfrm>
            <a:off x="432000" y="2869884"/>
            <a:ext cx="2071800" cy="622800"/>
          </a:xfrm>
          <a:prstGeom prst="wedgeRoundRectCallout">
            <a:avLst>
              <a:gd fmla="val 38631" name="adj1"/>
              <a:gd fmla="val 95993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Grid with Captions">
  <p:cSld name="12 Grid with Captions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5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51" name="Google Shape;951;p15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2" name="Google Shape;952;p15"/>
          <p:cNvSpPr/>
          <p:nvPr>
            <p:ph idx="2" type="pic"/>
          </p:nvPr>
        </p:nvSpPr>
        <p:spPr>
          <a:xfrm flipH="1">
            <a:off x="540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53" name="Google Shape;953;p15"/>
          <p:cNvSpPr/>
          <p:nvPr>
            <p:ph idx="3" type="pic"/>
          </p:nvPr>
        </p:nvSpPr>
        <p:spPr>
          <a:xfrm flipH="1">
            <a:off x="2778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54" name="Google Shape;954;p15"/>
          <p:cNvSpPr/>
          <p:nvPr>
            <p:ph idx="4" type="pic"/>
          </p:nvPr>
        </p:nvSpPr>
        <p:spPr>
          <a:xfrm flipH="1">
            <a:off x="5016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55" name="Google Shape;955;p15"/>
          <p:cNvSpPr/>
          <p:nvPr>
            <p:ph idx="5" type="pic"/>
          </p:nvPr>
        </p:nvSpPr>
        <p:spPr>
          <a:xfrm flipH="1">
            <a:off x="7254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56" name="Google Shape;956;p15"/>
          <p:cNvSpPr/>
          <p:nvPr>
            <p:ph idx="6" type="pic"/>
          </p:nvPr>
        </p:nvSpPr>
        <p:spPr>
          <a:xfrm flipH="1">
            <a:off x="9492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57" name="Google Shape;957;p15"/>
          <p:cNvSpPr txBox="1"/>
          <p:nvPr>
            <p:ph idx="1" type="body"/>
          </p:nvPr>
        </p:nvSpPr>
        <p:spPr>
          <a:xfrm>
            <a:off x="540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8" name="Google Shape;958;p15"/>
          <p:cNvSpPr txBox="1"/>
          <p:nvPr>
            <p:ph idx="7" type="body"/>
          </p:nvPr>
        </p:nvSpPr>
        <p:spPr>
          <a:xfrm>
            <a:off x="2778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9" name="Google Shape;959;p15"/>
          <p:cNvSpPr txBox="1"/>
          <p:nvPr>
            <p:ph idx="8" type="body"/>
          </p:nvPr>
        </p:nvSpPr>
        <p:spPr>
          <a:xfrm>
            <a:off x="5016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0" name="Google Shape;960;p15"/>
          <p:cNvSpPr txBox="1"/>
          <p:nvPr>
            <p:ph idx="9" type="body"/>
          </p:nvPr>
        </p:nvSpPr>
        <p:spPr>
          <a:xfrm>
            <a:off x="7254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1" name="Google Shape;961;p15"/>
          <p:cNvSpPr txBox="1"/>
          <p:nvPr>
            <p:ph idx="13" type="body"/>
          </p:nvPr>
        </p:nvSpPr>
        <p:spPr>
          <a:xfrm>
            <a:off x="9492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2" name="Google Shape;962;p15"/>
          <p:cNvSpPr/>
          <p:nvPr>
            <p:ph idx="14" type="pic"/>
          </p:nvPr>
        </p:nvSpPr>
        <p:spPr>
          <a:xfrm flipH="1">
            <a:off x="540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63" name="Google Shape;963;p15"/>
          <p:cNvSpPr/>
          <p:nvPr>
            <p:ph idx="15" type="pic"/>
          </p:nvPr>
        </p:nvSpPr>
        <p:spPr>
          <a:xfrm flipH="1">
            <a:off x="2778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64" name="Google Shape;964;p15"/>
          <p:cNvSpPr/>
          <p:nvPr>
            <p:ph idx="16" type="pic"/>
          </p:nvPr>
        </p:nvSpPr>
        <p:spPr>
          <a:xfrm flipH="1">
            <a:off x="5016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65" name="Google Shape;965;p15"/>
          <p:cNvSpPr/>
          <p:nvPr>
            <p:ph idx="17" type="pic"/>
          </p:nvPr>
        </p:nvSpPr>
        <p:spPr>
          <a:xfrm flipH="1">
            <a:off x="7254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66" name="Google Shape;966;p15"/>
          <p:cNvSpPr/>
          <p:nvPr>
            <p:ph idx="18" type="pic"/>
          </p:nvPr>
        </p:nvSpPr>
        <p:spPr>
          <a:xfrm flipH="1">
            <a:off x="9492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967" name="Google Shape;967;p15"/>
          <p:cNvSpPr txBox="1"/>
          <p:nvPr>
            <p:ph idx="19" type="body"/>
          </p:nvPr>
        </p:nvSpPr>
        <p:spPr>
          <a:xfrm>
            <a:off x="540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8" name="Google Shape;968;p15"/>
          <p:cNvSpPr txBox="1"/>
          <p:nvPr>
            <p:ph idx="20" type="body"/>
          </p:nvPr>
        </p:nvSpPr>
        <p:spPr>
          <a:xfrm>
            <a:off x="2778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9" name="Google Shape;969;p15"/>
          <p:cNvSpPr txBox="1"/>
          <p:nvPr>
            <p:ph idx="21" type="body"/>
          </p:nvPr>
        </p:nvSpPr>
        <p:spPr>
          <a:xfrm>
            <a:off x="5016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0" name="Google Shape;970;p15"/>
          <p:cNvSpPr txBox="1"/>
          <p:nvPr>
            <p:ph idx="22" type="body"/>
          </p:nvPr>
        </p:nvSpPr>
        <p:spPr>
          <a:xfrm>
            <a:off x="7254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1" name="Google Shape;971;p15"/>
          <p:cNvSpPr txBox="1"/>
          <p:nvPr>
            <p:ph idx="23" type="body"/>
          </p:nvPr>
        </p:nvSpPr>
        <p:spPr>
          <a:xfrm>
            <a:off x="9492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2" name="Google Shape;972;p15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ro Photo">
  <p:cSld name="Hero Photo">
    <p:bg>
      <p:bgPr>
        <a:solidFill>
          <a:srgbClr val="0C0C0C"/>
        </a:solidFill>
      </p:bgPr>
    </p:bg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2000" y="246389"/>
            <a:ext cx="11688000" cy="5861490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6"/>
          <p:cNvSpPr/>
          <p:nvPr>
            <p:ph idx="2" type="pic"/>
          </p:nvPr>
        </p:nvSpPr>
        <p:spPr>
          <a:xfrm>
            <a:off x="4406906" y="763130"/>
            <a:ext cx="3376800" cy="47880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glow rad="266700">
              <a:srgbClr val="FFFFFF">
                <a:alpha val="17647"/>
              </a:srgbClr>
            </a:glow>
            <a:innerShdw blurRad="63500" dir="13500000" dist="50800">
              <a:prstClr val="black">
                <a:alpha val="50000"/>
              </a:prstClr>
            </a:innerShdw>
          </a:effectLst>
        </p:spPr>
      </p:sp>
      <p:grpSp>
        <p:nvGrpSpPr>
          <p:cNvPr id="976" name="Google Shape;976;p16"/>
          <p:cNvGrpSpPr/>
          <p:nvPr/>
        </p:nvGrpSpPr>
        <p:grpSpPr>
          <a:xfrm>
            <a:off x="3794272" y="107507"/>
            <a:ext cx="4603419" cy="6100745"/>
            <a:chOff x="3794272" y="378647"/>
            <a:chExt cx="4603419" cy="6100745"/>
          </a:xfrm>
        </p:grpSpPr>
        <p:sp>
          <p:nvSpPr>
            <p:cNvPr id="977" name="Google Shape;977;p16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4" name="Google Shape;984;p16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5" name="Google Shape;985;p16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6" name="Google Shape;986;p16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7" name="Google Shape;987;p16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8" name="Google Shape;988;p16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9" name="Google Shape;989;p16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0" name="Google Shape;990;p16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1" name="Google Shape;991;p16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8" name="Google Shape;998;p16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9" name="Google Shape;999;p16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0" name="Google Shape;1000;p16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1" name="Google Shape;1001;p16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2" name="Google Shape;1002;p16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3" name="Google Shape;1003;p16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4" name="Google Shape;1004;p16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5" name="Google Shape;1005;p16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006" name="Google Shape;1006;p16"/>
          <p:cNvSpPr txBox="1"/>
          <p:nvPr>
            <p:ph type="title"/>
          </p:nvPr>
        </p:nvSpPr>
        <p:spPr>
          <a:xfrm>
            <a:off x="540000" y="540000"/>
            <a:ext cx="30288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7" name="Google Shape;1007;p16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08" name="Google Shape;1008;p16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9" name="Google Shape;1009;p16"/>
          <p:cNvSpPr txBox="1"/>
          <p:nvPr>
            <p:ph idx="1" type="body"/>
          </p:nvPr>
        </p:nvSpPr>
        <p:spPr>
          <a:xfrm>
            <a:off x="536401" y="2159000"/>
            <a:ext cx="3032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302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4pPr>
            <a:lvl5pPr indent="-3048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0" name="Google Shape;1010;p16"/>
          <p:cNvSpPr txBox="1"/>
          <p:nvPr>
            <p:ph idx="3" type="body"/>
          </p:nvPr>
        </p:nvSpPr>
        <p:spPr>
          <a:xfrm>
            <a:off x="8583254" y="2159000"/>
            <a:ext cx="3032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302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4pPr>
            <a:lvl5pPr indent="-3048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ro Photo all black" showMasterSp="0">
  <p:cSld name="Hero Photo all black">
    <p:bg>
      <p:bgPr>
        <a:solidFill>
          <a:schemeClr val="dk1"/>
        </a:solidFill>
      </p:bgPr>
    </p:bg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19" y="6567"/>
            <a:ext cx="12179565" cy="685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17"/>
          <p:cNvSpPr/>
          <p:nvPr>
            <p:ph idx="2" type="pic"/>
          </p:nvPr>
        </p:nvSpPr>
        <p:spPr>
          <a:xfrm>
            <a:off x="4406906" y="1034623"/>
            <a:ext cx="3376800" cy="47880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glow rad="266700">
              <a:srgbClr val="FFFFFF">
                <a:alpha val="17647"/>
              </a:srgbClr>
            </a:glow>
            <a:innerShdw blurRad="63500" dir="13500000" dist="50800">
              <a:prstClr val="black">
                <a:alpha val="50000"/>
              </a:prstClr>
            </a:innerShdw>
          </a:effectLst>
        </p:spPr>
      </p:sp>
      <p:grpSp>
        <p:nvGrpSpPr>
          <p:cNvPr id="1014" name="Google Shape;1014;p17"/>
          <p:cNvGrpSpPr/>
          <p:nvPr/>
        </p:nvGrpSpPr>
        <p:grpSpPr>
          <a:xfrm>
            <a:off x="3794272" y="379000"/>
            <a:ext cx="4603419" cy="6100745"/>
            <a:chOff x="3794272" y="378647"/>
            <a:chExt cx="4603419" cy="6100745"/>
          </a:xfrm>
        </p:grpSpPr>
        <p:sp>
          <p:nvSpPr>
            <p:cNvPr id="1015" name="Google Shape;1015;p17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16" name="Google Shape;1016;p17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18" name="Google Shape;1018;p17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19" name="Google Shape;1019;p17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1" name="Google Shape;1021;p17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2" name="Google Shape;1022;p17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3" name="Google Shape;1023;p17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4" name="Google Shape;1024;p17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5" name="Google Shape;1025;p17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6" name="Google Shape;1026;p17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7" name="Google Shape;1027;p17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8" name="Google Shape;1028;p17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9" name="Google Shape;1029;p17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9" name="Google Shape;1039;p17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40" name="Google Shape;1040;p17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41" name="Google Shape;1041;p17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044" name="Google Shape;1044;p17"/>
          <p:cNvSpPr txBox="1"/>
          <p:nvPr>
            <p:ph type="title"/>
          </p:nvPr>
        </p:nvSpPr>
        <p:spPr>
          <a:xfrm>
            <a:off x="540000" y="540000"/>
            <a:ext cx="30288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5" name="Google Shape;1045;p17"/>
          <p:cNvSpPr txBox="1"/>
          <p:nvPr>
            <p:ph idx="1" type="body"/>
          </p:nvPr>
        </p:nvSpPr>
        <p:spPr>
          <a:xfrm>
            <a:off x="536401" y="2159000"/>
            <a:ext cx="3032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302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4pPr>
            <a:lvl5pPr indent="-3048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6" name="Google Shape;1046;p17"/>
          <p:cNvSpPr txBox="1"/>
          <p:nvPr>
            <p:ph idx="3" type="body"/>
          </p:nvPr>
        </p:nvSpPr>
        <p:spPr>
          <a:xfrm>
            <a:off x="8583254" y="2159000"/>
            <a:ext cx="3032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302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4pPr>
            <a:lvl5pPr indent="-3048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hoto">
  <p:cSld name="Large Photo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"/>
          <p:cNvSpPr txBox="1"/>
          <p:nvPr>
            <p:ph idx="1" type="body"/>
          </p:nvPr>
        </p:nvSpPr>
        <p:spPr>
          <a:xfrm>
            <a:off x="648000" y="5434800"/>
            <a:ext cx="4221300" cy="39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72000" spcFirstLastPara="1" rIns="0" wrap="square" tIns="7200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9" name="Google Shape;1049;p18"/>
          <p:cNvSpPr/>
          <p:nvPr>
            <p:ph idx="2" type="pic"/>
          </p:nvPr>
        </p:nvSpPr>
        <p:spPr>
          <a:xfrm>
            <a:off x="252000" y="252000"/>
            <a:ext cx="11688000" cy="58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50" name="Google Shape;1050;p18"/>
          <p:cNvSpPr txBox="1"/>
          <p:nvPr>
            <p:ph idx="3" type="body"/>
          </p:nvPr>
        </p:nvSpPr>
        <p:spPr>
          <a:xfrm>
            <a:off x="648000" y="5437070"/>
            <a:ext cx="4221300" cy="39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72000" spcFirstLastPara="1" rIns="0" wrap="square" tIns="7200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1" name="Google Shape;1051;p18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52" name="Google Shape;1052;p18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3" name="Google Shape;1053;p18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Video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9"/>
          <p:cNvSpPr/>
          <p:nvPr>
            <p:ph idx="2" type="media"/>
          </p:nvPr>
        </p:nvSpPr>
        <p:spPr>
          <a:xfrm>
            <a:off x="251999" y="252000"/>
            <a:ext cx="11688000" cy="58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56" name="Google Shape;1056;p19"/>
          <p:cNvSpPr txBox="1"/>
          <p:nvPr>
            <p:ph idx="1" type="body"/>
          </p:nvPr>
        </p:nvSpPr>
        <p:spPr>
          <a:xfrm>
            <a:off x="648000" y="5437070"/>
            <a:ext cx="4221300" cy="39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72000" spcFirstLastPara="1" rIns="0" wrap="square" tIns="7200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7" name="Google Shape;1057;p19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58" name="Google Shape;1058;p19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9" name="Google Shape;1059;p19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1">
  <p:cSld name="Text Layout 1"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20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2" name="Google Shape;1062;p20"/>
          <p:cNvSpPr txBox="1"/>
          <p:nvPr>
            <p:ph idx="1" type="body"/>
          </p:nvPr>
        </p:nvSpPr>
        <p:spPr>
          <a:xfrm>
            <a:off x="360363" y="1080000"/>
            <a:ext cx="11471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sz="2100"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3" name="Google Shape;1063;p20"/>
          <p:cNvSpPr txBox="1"/>
          <p:nvPr>
            <p:ph idx="2" type="body"/>
          </p:nvPr>
        </p:nvSpPr>
        <p:spPr>
          <a:xfrm>
            <a:off x="360000" y="1620000"/>
            <a:ext cx="5580000" cy="4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4" name="Google Shape;1064;p20"/>
          <p:cNvSpPr/>
          <p:nvPr>
            <p:ph idx="3" type="pic"/>
          </p:nvPr>
        </p:nvSpPr>
        <p:spPr>
          <a:xfrm>
            <a:off x="6191250" y="1619250"/>
            <a:ext cx="5580000" cy="4500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65" name="Google Shape;1065;p20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66" name="Google Shape;1066;p20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770" name="Google Shape;770;p3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2">
  <p:cSld name="Text Layout 2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21"/>
          <p:cNvSpPr/>
          <p:nvPr>
            <p:ph idx="2" type="pic"/>
          </p:nvPr>
        </p:nvSpPr>
        <p:spPr>
          <a:xfrm>
            <a:off x="360363" y="1619250"/>
            <a:ext cx="5580000" cy="4500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69" name="Google Shape;1069;p21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0" name="Google Shape;1070;p21"/>
          <p:cNvSpPr txBox="1"/>
          <p:nvPr>
            <p:ph idx="1" type="body"/>
          </p:nvPr>
        </p:nvSpPr>
        <p:spPr>
          <a:xfrm>
            <a:off x="360363" y="1080000"/>
            <a:ext cx="11471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sz="2100"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1" name="Google Shape;1071;p21"/>
          <p:cNvSpPr txBox="1"/>
          <p:nvPr>
            <p:ph idx="3" type="body"/>
          </p:nvPr>
        </p:nvSpPr>
        <p:spPr>
          <a:xfrm>
            <a:off x="6251638" y="1620000"/>
            <a:ext cx="5580000" cy="4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2" name="Google Shape;1072;p21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73" name="Google Shape;1073;p21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 showMasterSp="0">
  <p:cSld name="Thank You Slide"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22"/>
          <p:cNvSpPr/>
          <p:nvPr/>
        </p:nvSpPr>
        <p:spPr>
          <a:xfrm>
            <a:off x="0" y="4837454"/>
            <a:ext cx="12192000" cy="20247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76" name="Google Shape;1076;p22"/>
          <p:cNvSpPr/>
          <p:nvPr>
            <p:ph idx="2" type="pic"/>
          </p:nvPr>
        </p:nvSpPr>
        <p:spPr>
          <a:xfrm>
            <a:off x="0" y="1"/>
            <a:ext cx="12192000" cy="4837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77" name="Google Shape;1077;p22"/>
          <p:cNvSpPr txBox="1"/>
          <p:nvPr>
            <p:ph type="ctrTitle"/>
          </p:nvPr>
        </p:nvSpPr>
        <p:spPr>
          <a:xfrm>
            <a:off x="617704" y="5211721"/>
            <a:ext cx="28449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kman Old Style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78" name="Google Shape;1078;p22" title="Paper Picture Frame"/>
          <p:cNvGrpSpPr/>
          <p:nvPr/>
        </p:nvGrpSpPr>
        <p:grpSpPr>
          <a:xfrm rot="-304289">
            <a:off x="5213127" y="1125564"/>
            <a:ext cx="3474211" cy="4337546"/>
            <a:chOff x="4636201" y="-1745975"/>
            <a:chExt cx="3474159" cy="4337482"/>
          </a:xfrm>
        </p:grpSpPr>
        <p:sp>
          <p:nvSpPr>
            <p:cNvPr id="1079" name="Google Shape;1079;p22"/>
            <p:cNvSpPr/>
            <p:nvPr/>
          </p:nvSpPr>
          <p:spPr>
            <a:xfrm rot="5400000">
              <a:off x="4813511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80" name="Google Shape;1080;p22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081" name="Google Shape;1081;p22"/>
          <p:cNvSpPr/>
          <p:nvPr>
            <p:ph idx="3" type="pic"/>
          </p:nvPr>
        </p:nvSpPr>
        <p:spPr>
          <a:xfrm rot="-304226">
            <a:off x="5415204" y="1374888"/>
            <a:ext cx="2735906" cy="2879859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grpSp>
        <p:nvGrpSpPr>
          <p:cNvPr id="1082" name="Google Shape;1082;p22" title="Paper Picture Frame"/>
          <p:cNvGrpSpPr/>
          <p:nvPr/>
        </p:nvGrpSpPr>
        <p:grpSpPr>
          <a:xfrm>
            <a:off x="8294134" y="401165"/>
            <a:ext cx="2847438" cy="3554938"/>
            <a:chOff x="12781483" y="-1318991"/>
            <a:chExt cx="3132150" cy="3910393"/>
          </a:xfrm>
        </p:grpSpPr>
        <p:sp>
          <p:nvSpPr>
            <p:cNvPr id="1083" name="Google Shape;1083;p22"/>
            <p:cNvSpPr/>
            <p:nvPr/>
          </p:nvSpPr>
          <p:spPr>
            <a:xfrm rot="5400000">
              <a:off x="12941384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84" name="Google Shape;1084;p22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085" name="Google Shape;1085;p22"/>
          <p:cNvSpPr/>
          <p:nvPr>
            <p:ph idx="4" type="pic"/>
          </p:nvPr>
        </p:nvSpPr>
        <p:spPr>
          <a:xfrm>
            <a:off x="8481972" y="577143"/>
            <a:ext cx="2242500" cy="23604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grpSp>
        <p:nvGrpSpPr>
          <p:cNvPr id="1086" name="Google Shape;1086;p22" title="Paper Picture Frame"/>
          <p:cNvGrpSpPr/>
          <p:nvPr/>
        </p:nvGrpSpPr>
        <p:grpSpPr>
          <a:xfrm rot="182357">
            <a:off x="8625659" y="3009721"/>
            <a:ext cx="2699640" cy="3418571"/>
            <a:chOff x="8372395" y="-1103087"/>
            <a:chExt cx="2969644" cy="3760479"/>
          </a:xfrm>
        </p:grpSpPr>
        <p:sp>
          <p:nvSpPr>
            <p:cNvPr id="1087" name="Google Shape;1087;p22"/>
            <p:cNvSpPr/>
            <p:nvPr/>
          </p:nvSpPr>
          <p:spPr>
            <a:xfrm flipH="1" rot="-5400000">
              <a:off x="8437645" y="-150758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089" name="Google Shape;1089;p22"/>
          <p:cNvSpPr/>
          <p:nvPr>
            <p:ph idx="5" type="pic"/>
          </p:nvPr>
        </p:nvSpPr>
        <p:spPr>
          <a:xfrm rot="182635">
            <a:off x="9041881" y="3196572"/>
            <a:ext cx="2118589" cy="2230051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1090" name="Google Shape;1090;p22"/>
          <p:cNvSpPr txBox="1"/>
          <p:nvPr>
            <p:ph idx="1" type="body"/>
          </p:nvPr>
        </p:nvSpPr>
        <p:spPr>
          <a:xfrm>
            <a:off x="3574927" y="5628065"/>
            <a:ext cx="29655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1" name="Google Shape;1091;p22"/>
          <p:cNvSpPr txBox="1"/>
          <p:nvPr>
            <p:ph idx="6" type="body"/>
          </p:nvPr>
        </p:nvSpPr>
        <p:spPr>
          <a:xfrm>
            <a:off x="3574927" y="6033525"/>
            <a:ext cx="29655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23"/>
          <p:cNvPicPr preferRelativeResize="0"/>
          <p:nvPr/>
        </p:nvPicPr>
        <p:blipFill rotWithShape="1">
          <a:blip r:embed="rId2">
            <a:alphaModFix/>
          </a:blip>
          <a:srcRect b="10450" l="0" r="0" t="10442"/>
          <a:stretch/>
        </p:blipFill>
        <p:spPr>
          <a:xfrm>
            <a:off x="0" y="0"/>
            <a:ext cx="12192002" cy="48374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23"/>
          <p:cNvSpPr/>
          <p:nvPr/>
        </p:nvSpPr>
        <p:spPr>
          <a:xfrm>
            <a:off x="0" y="4837454"/>
            <a:ext cx="12192000" cy="202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95" name="Google Shape;1095;p23"/>
          <p:cNvSpPr txBox="1"/>
          <p:nvPr>
            <p:ph type="ctrTitle"/>
          </p:nvPr>
        </p:nvSpPr>
        <p:spPr>
          <a:xfrm>
            <a:off x="617704" y="5211721"/>
            <a:ext cx="43719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6" name="Google Shape;1096;p23"/>
          <p:cNvSpPr txBox="1"/>
          <p:nvPr>
            <p:ph idx="1" type="subTitle"/>
          </p:nvPr>
        </p:nvSpPr>
        <p:spPr>
          <a:xfrm>
            <a:off x="5461705" y="5211721"/>
            <a:ext cx="40218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lvl="1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24"/>
          <p:cNvPicPr preferRelativeResize="0"/>
          <p:nvPr/>
        </p:nvPicPr>
        <p:blipFill rotWithShape="1">
          <a:blip r:embed="rId2">
            <a:alphaModFix/>
          </a:blip>
          <a:srcRect b="0" l="5412" r="5421" t="0"/>
          <a:stretch/>
        </p:blipFill>
        <p:spPr>
          <a:xfrm>
            <a:off x="0" y="0"/>
            <a:ext cx="1219200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24"/>
          <p:cNvSpPr/>
          <p:nvPr/>
        </p:nvSpPr>
        <p:spPr>
          <a:xfrm>
            <a:off x="0" y="254943"/>
            <a:ext cx="5580900" cy="287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00" name="Google Shape;1100;p24"/>
          <p:cNvSpPr txBox="1"/>
          <p:nvPr>
            <p:ph type="ctrTitle"/>
          </p:nvPr>
        </p:nvSpPr>
        <p:spPr>
          <a:xfrm>
            <a:off x="449539" y="503087"/>
            <a:ext cx="43719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1" name="Google Shape;1101;p24"/>
          <p:cNvSpPr txBox="1"/>
          <p:nvPr>
            <p:ph idx="1" type="subTitle"/>
          </p:nvPr>
        </p:nvSpPr>
        <p:spPr>
          <a:xfrm>
            <a:off x="449539" y="1719707"/>
            <a:ext cx="40218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lvl="1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5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04" name="Google Shape;1104;p25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05" name="Google Shape;1105;p25"/>
          <p:cNvPicPr preferRelativeResize="0"/>
          <p:nvPr/>
        </p:nvPicPr>
        <p:blipFill rotWithShape="1">
          <a:blip r:embed="rId2">
            <a:alphaModFix/>
          </a:blip>
          <a:srcRect b="0" l="15146" r="15152" t="0"/>
          <a:stretch/>
        </p:blipFill>
        <p:spPr>
          <a:xfrm>
            <a:off x="3794310" y="246389"/>
            <a:ext cx="8145688" cy="5861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6" name="Google Shape;1106;p25"/>
          <p:cNvGrpSpPr/>
          <p:nvPr/>
        </p:nvGrpSpPr>
        <p:grpSpPr>
          <a:xfrm>
            <a:off x="3794272" y="107507"/>
            <a:ext cx="8262676" cy="6100745"/>
            <a:chOff x="3794272" y="378647"/>
            <a:chExt cx="4603419" cy="6100745"/>
          </a:xfrm>
        </p:grpSpPr>
        <p:sp>
          <p:nvSpPr>
            <p:cNvPr id="1107" name="Google Shape;1107;p25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08" name="Google Shape;1108;p25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09" name="Google Shape;1109;p25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0" name="Google Shape;1110;p25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1" name="Google Shape;1111;p25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4" name="Google Shape;1114;p25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5" name="Google Shape;1115;p25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6" name="Google Shape;1116;p25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7" name="Google Shape;1117;p25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8" name="Google Shape;1118;p25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9" name="Google Shape;1119;p25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0" name="Google Shape;1120;p25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1" name="Google Shape;1121;p25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8" name="Google Shape;1128;p25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9" name="Google Shape;1129;p25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0" name="Google Shape;1130;p25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1" name="Google Shape;1131;p25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2" name="Google Shape;1132;p25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3" name="Google Shape;1133;p25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4" name="Google Shape;1134;p25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5" name="Google Shape;1135;p25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136" name="Google Shape;1136;p25"/>
          <p:cNvSpPr txBox="1"/>
          <p:nvPr>
            <p:ph idx="1" type="body"/>
          </p:nvPr>
        </p:nvSpPr>
        <p:spPr>
          <a:xfrm>
            <a:off x="4575314" y="740322"/>
            <a:ext cx="6583800" cy="48735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74300" lIns="274300" spcFirstLastPara="1" rIns="274300" wrap="square" tIns="274300">
            <a:noAutofit/>
          </a:bodyPr>
          <a:lstStyle>
            <a:lvl1pPr indent="-3810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1pPr>
            <a:lvl2pPr indent="-355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 sz="1800"/>
            </a:lvl3pPr>
            <a:lvl4pPr indent="-3302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4pPr>
            <a:lvl5pPr indent="-3302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5pPr>
            <a:lvl6pPr indent="-355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37" name="Google Shape;1137;p25"/>
          <p:cNvSpPr txBox="1"/>
          <p:nvPr>
            <p:ph type="title"/>
          </p:nvPr>
        </p:nvSpPr>
        <p:spPr>
          <a:xfrm>
            <a:off x="440390" y="457200"/>
            <a:ext cx="30927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Bookman Old Styl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8" name="Google Shape;1138;p25"/>
          <p:cNvSpPr txBox="1"/>
          <p:nvPr>
            <p:ph idx="2" type="body"/>
          </p:nvPr>
        </p:nvSpPr>
        <p:spPr>
          <a:xfrm>
            <a:off x="440390" y="2057400"/>
            <a:ext cx="30927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6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1" name="Google Shape;1141;p26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42" name="Google Shape;1142;p26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3" name="Google Shape;1143;p26"/>
          <p:cNvSpPr txBox="1"/>
          <p:nvPr>
            <p:ph idx="1" type="body"/>
          </p:nvPr>
        </p:nvSpPr>
        <p:spPr>
          <a:xfrm>
            <a:off x="360000" y="1051035"/>
            <a:ext cx="11473200" cy="49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27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6" name="Google Shape;1146;p27"/>
          <p:cNvSpPr txBox="1"/>
          <p:nvPr>
            <p:ph idx="1" type="body"/>
          </p:nvPr>
        </p:nvSpPr>
        <p:spPr>
          <a:xfrm>
            <a:off x="360000" y="1080000"/>
            <a:ext cx="5580000" cy="48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7" name="Google Shape;1147;p27"/>
          <p:cNvSpPr txBox="1"/>
          <p:nvPr>
            <p:ph idx="2" type="body"/>
          </p:nvPr>
        </p:nvSpPr>
        <p:spPr>
          <a:xfrm>
            <a:off x="6253200" y="1080000"/>
            <a:ext cx="5580000" cy="48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8" name="Google Shape;1148;p27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49" name="Google Shape;1149;p27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8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2" name="Google Shape;1152;p28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53" name="Google Shape;1153;p28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4" name="Google Shape;1154;p28"/>
          <p:cNvSpPr txBox="1"/>
          <p:nvPr>
            <p:ph idx="1" type="body"/>
          </p:nvPr>
        </p:nvSpPr>
        <p:spPr>
          <a:xfrm>
            <a:off x="6252001" y="1080001"/>
            <a:ext cx="5581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b="1"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5" name="Google Shape;1155;p28"/>
          <p:cNvSpPr txBox="1"/>
          <p:nvPr>
            <p:ph idx="2" type="body"/>
          </p:nvPr>
        </p:nvSpPr>
        <p:spPr>
          <a:xfrm>
            <a:off x="360001" y="1620001"/>
            <a:ext cx="5580000" cy="43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6" name="Google Shape;1156;p28"/>
          <p:cNvSpPr txBox="1"/>
          <p:nvPr>
            <p:ph idx="3" type="body"/>
          </p:nvPr>
        </p:nvSpPr>
        <p:spPr>
          <a:xfrm>
            <a:off x="6252001" y="1620001"/>
            <a:ext cx="5581200" cy="43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7" name="Google Shape;1157;p28"/>
          <p:cNvSpPr txBox="1"/>
          <p:nvPr>
            <p:ph idx="4" type="body"/>
          </p:nvPr>
        </p:nvSpPr>
        <p:spPr>
          <a:xfrm>
            <a:off x="358800" y="1080001"/>
            <a:ext cx="5581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b="1"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3" name="Google Shape;773;p4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774" name="Google Shape;774;p4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grid 11 Photos">
  <p:cSld name="Random grid 11 Photos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5"/>
          <p:cNvSpPr/>
          <p:nvPr>
            <p:ph idx="2" type="pic"/>
          </p:nvPr>
        </p:nvSpPr>
        <p:spPr>
          <a:xfrm flipH="1">
            <a:off x="2988000" y="3716886"/>
            <a:ext cx="2880000" cy="216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77" name="Google Shape;777;p5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5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779" name="Google Shape;779;p5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0" name="Google Shape;780;p5"/>
          <p:cNvSpPr/>
          <p:nvPr>
            <p:ph idx="3" type="pic"/>
          </p:nvPr>
        </p:nvSpPr>
        <p:spPr>
          <a:xfrm flipH="1">
            <a:off x="6156000" y="1269000"/>
            <a:ext cx="2160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81" name="Google Shape;781;p5"/>
          <p:cNvSpPr/>
          <p:nvPr>
            <p:ph idx="4" type="pic"/>
          </p:nvPr>
        </p:nvSpPr>
        <p:spPr>
          <a:xfrm flipH="1">
            <a:off x="4013100" y="1574200"/>
            <a:ext cx="1854900" cy="18549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82" name="Google Shape;782;p5"/>
          <p:cNvSpPr/>
          <p:nvPr>
            <p:ph idx="5" type="pic"/>
          </p:nvPr>
        </p:nvSpPr>
        <p:spPr>
          <a:xfrm flipH="1">
            <a:off x="1764000" y="3716886"/>
            <a:ext cx="936000" cy="1248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83" name="Google Shape;783;p5"/>
          <p:cNvSpPr/>
          <p:nvPr>
            <p:ph idx="6" type="pic"/>
          </p:nvPr>
        </p:nvSpPr>
        <p:spPr>
          <a:xfrm flipH="1">
            <a:off x="6156000" y="4424886"/>
            <a:ext cx="2160000" cy="1452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84" name="Google Shape;784;p5"/>
          <p:cNvSpPr/>
          <p:nvPr>
            <p:ph idx="7" type="pic"/>
          </p:nvPr>
        </p:nvSpPr>
        <p:spPr>
          <a:xfrm flipH="1">
            <a:off x="2285200" y="2338522"/>
            <a:ext cx="1440000" cy="10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85" name="Google Shape;785;p5"/>
          <p:cNvSpPr/>
          <p:nvPr>
            <p:ph idx="8" type="pic"/>
          </p:nvPr>
        </p:nvSpPr>
        <p:spPr>
          <a:xfrm flipH="1">
            <a:off x="8604000" y="2878522"/>
            <a:ext cx="936000" cy="1248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86" name="Google Shape;786;p5"/>
          <p:cNvSpPr/>
          <p:nvPr>
            <p:ph idx="9" type="pic"/>
          </p:nvPr>
        </p:nvSpPr>
        <p:spPr>
          <a:xfrm flipH="1">
            <a:off x="8604000" y="4418786"/>
            <a:ext cx="1080000" cy="10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87" name="Google Shape;787;p5"/>
          <p:cNvSpPr/>
          <p:nvPr>
            <p:ph idx="13" type="pic"/>
          </p:nvPr>
        </p:nvSpPr>
        <p:spPr>
          <a:xfrm flipH="1">
            <a:off x="8604000" y="1512000"/>
            <a:ext cx="1440000" cy="10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88" name="Google Shape;788;p5"/>
          <p:cNvSpPr/>
          <p:nvPr>
            <p:ph idx="14" type="pic"/>
          </p:nvPr>
        </p:nvSpPr>
        <p:spPr>
          <a:xfrm flipH="1">
            <a:off x="9828000" y="2878522"/>
            <a:ext cx="540000" cy="54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789" name="Google Shape;789;p5"/>
          <p:cNvSpPr/>
          <p:nvPr>
            <p:ph idx="15" type="pic"/>
          </p:nvPr>
        </p:nvSpPr>
        <p:spPr>
          <a:xfrm flipH="1">
            <a:off x="938800" y="4418786"/>
            <a:ext cx="540000" cy="54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bg>
      <p:bgPr>
        <a:solidFill>
          <a:srgbClr val="0C0C0C"/>
        </a:soli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2000" y="246389"/>
            <a:ext cx="11688000" cy="5861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2" name="Google Shape;792;p6"/>
          <p:cNvGrpSpPr/>
          <p:nvPr/>
        </p:nvGrpSpPr>
        <p:grpSpPr>
          <a:xfrm>
            <a:off x="3794272" y="107507"/>
            <a:ext cx="8262676" cy="6100745"/>
            <a:chOff x="3794272" y="378647"/>
            <a:chExt cx="4603419" cy="6100745"/>
          </a:xfrm>
        </p:grpSpPr>
        <p:sp>
          <p:nvSpPr>
            <p:cNvPr id="793" name="Google Shape;793;p6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0" name="Google Shape;800;p6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1" name="Google Shape;801;p6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2" name="Google Shape;802;p6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3" name="Google Shape;803;p6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4" name="Google Shape;804;p6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5" name="Google Shape;805;p6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6" name="Google Shape;806;p6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7" name="Google Shape;807;p6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4" name="Google Shape;814;p6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5" name="Google Shape;815;p6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6" name="Google Shape;816;p6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7" name="Google Shape;817;p6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8" name="Google Shape;818;p6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9" name="Google Shape;819;p6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0" name="Google Shape;820;p6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1" name="Google Shape;821;p6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22" name="Google Shape;822;p6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23" name="Google Shape;823;p6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4" name="Google Shape;824;p6"/>
          <p:cNvSpPr txBox="1"/>
          <p:nvPr>
            <p:ph idx="1" type="body"/>
          </p:nvPr>
        </p:nvSpPr>
        <p:spPr>
          <a:xfrm>
            <a:off x="540001" y="2057400"/>
            <a:ext cx="30288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5" name="Google Shape;825;p6"/>
          <p:cNvSpPr txBox="1"/>
          <p:nvPr>
            <p:ph type="title"/>
          </p:nvPr>
        </p:nvSpPr>
        <p:spPr>
          <a:xfrm>
            <a:off x="540002" y="457200"/>
            <a:ext cx="3028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man Old Style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6" name="Google Shape;826;p6"/>
          <p:cNvSpPr/>
          <p:nvPr>
            <p:ph idx="2" type="pic"/>
          </p:nvPr>
        </p:nvSpPr>
        <p:spPr>
          <a:xfrm>
            <a:off x="4634949" y="696827"/>
            <a:ext cx="6581400" cy="48735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glow rad="266700">
              <a:srgbClr val="FFFFFF">
                <a:alpha val="17647"/>
              </a:srgbClr>
            </a:glow>
            <a:innerShdw blurRad="63500" dir="13500000" dist="50800">
              <a:prstClr val="black">
                <a:alpha val="50000"/>
              </a:prstClr>
            </a:innerShdw>
          </a:effectLst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Resolution with arm">
  <p:cSld name="Full Resolution with arm">
    <p:bg>
      <p:bgPr>
        <a:solidFill>
          <a:srgbClr val="0C0C0C"/>
        </a:solid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7"/>
          <p:cNvSpPr/>
          <p:nvPr>
            <p:ph idx="2" type="pic"/>
          </p:nvPr>
        </p:nvSpPr>
        <p:spPr>
          <a:xfrm>
            <a:off x="252000" y="252000"/>
            <a:ext cx="11688000" cy="5856000"/>
          </a:xfrm>
          <a:prstGeom prst="rect">
            <a:avLst/>
          </a:prstGeom>
          <a:solidFill>
            <a:srgbClr val="0C0C0C"/>
          </a:solidFill>
          <a:ln>
            <a:noFill/>
          </a:ln>
        </p:spPr>
      </p:sp>
      <p:sp>
        <p:nvSpPr>
          <p:cNvPr id="829" name="Google Shape;829;p7"/>
          <p:cNvSpPr/>
          <p:nvPr>
            <p:ph idx="3" type="pic"/>
          </p:nvPr>
        </p:nvSpPr>
        <p:spPr>
          <a:xfrm>
            <a:off x="5022850" y="1606550"/>
            <a:ext cx="1987500" cy="2444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30" name="Google Shape;830;p7"/>
          <p:cNvSpPr txBox="1"/>
          <p:nvPr>
            <p:ph type="title"/>
          </p:nvPr>
        </p:nvSpPr>
        <p:spPr>
          <a:xfrm>
            <a:off x="540000" y="540000"/>
            <a:ext cx="30288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1" name="Google Shape;831;p7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32" name="Google Shape;832;p7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with Image Background">
  <p:cSld name="Random with Image Background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"/>
          <p:cNvSpPr/>
          <p:nvPr>
            <p:ph idx="2" type="pic"/>
          </p:nvPr>
        </p:nvSpPr>
        <p:spPr>
          <a:xfrm>
            <a:off x="252000" y="252000"/>
            <a:ext cx="11688000" cy="58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835" name="Google Shape;835;p8" title="Paper Picture Frame"/>
          <p:cNvGrpSpPr/>
          <p:nvPr/>
        </p:nvGrpSpPr>
        <p:grpSpPr>
          <a:xfrm rot="-304289">
            <a:off x="603030" y="1125564"/>
            <a:ext cx="3474211" cy="4337546"/>
            <a:chOff x="4636201" y="-1745975"/>
            <a:chExt cx="3474159" cy="4337482"/>
          </a:xfrm>
        </p:grpSpPr>
        <p:sp>
          <p:nvSpPr>
            <p:cNvPr id="836" name="Google Shape;836;p8"/>
            <p:cNvSpPr/>
            <p:nvPr/>
          </p:nvSpPr>
          <p:spPr>
            <a:xfrm rot="5400000">
              <a:off x="4813511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38" name="Google Shape;838;p8"/>
          <p:cNvSpPr/>
          <p:nvPr>
            <p:ph idx="3" type="pic"/>
          </p:nvPr>
        </p:nvSpPr>
        <p:spPr>
          <a:xfrm rot="-304226">
            <a:off x="805107" y="1374888"/>
            <a:ext cx="2735906" cy="2879859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grpSp>
        <p:nvGrpSpPr>
          <p:cNvPr id="839" name="Google Shape;839;p8" title="Paper Picture Frame"/>
          <p:cNvGrpSpPr/>
          <p:nvPr/>
        </p:nvGrpSpPr>
        <p:grpSpPr>
          <a:xfrm>
            <a:off x="3684037" y="401165"/>
            <a:ext cx="2847438" cy="3554938"/>
            <a:chOff x="12781483" y="-1318991"/>
            <a:chExt cx="3132150" cy="3910393"/>
          </a:xfrm>
        </p:grpSpPr>
        <p:sp>
          <p:nvSpPr>
            <p:cNvPr id="840" name="Google Shape;840;p8"/>
            <p:cNvSpPr/>
            <p:nvPr/>
          </p:nvSpPr>
          <p:spPr>
            <a:xfrm rot="5400000">
              <a:off x="12941384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42" name="Google Shape;842;p8"/>
          <p:cNvSpPr/>
          <p:nvPr>
            <p:ph idx="4" type="pic"/>
          </p:nvPr>
        </p:nvSpPr>
        <p:spPr>
          <a:xfrm>
            <a:off x="3871875" y="577143"/>
            <a:ext cx="2242500" cy="23604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grpSp>
        <p:nvGrpSpPr>
          <p:cNvPr id="843" name="Google Shape;843;p8" title="Paper Picture Frame"/>
          <p:cNvGrpSpPr/>
          <p:nvPr/>
        </p:nvGrpSpPr>
        <p:grpSpPr>
          <a:xfrm rot="182357">
            <a:off x="4015562" y="3009721"/>
            <a:ext cx="2699640" cy="3418571"/>
            <a:chOff x="8372395" y="-1103087"/>
            <a:chExt cx="2969644" cy="3760479"/>
          </a:xfrm>
        </p:grpSpPr>
        <p:sp>
          <p:nvSpPr>
            <p:cNvPr id="844" name="Google Shape;844;p8"/>
            <p:cNvSpPr/>
            <p:nvPr/>
          </p:nvSpPr>
          <p:spPr>
            <a:xfrm flipH="1" rot="-5400000">
              <a:off x="8437645" y="-150758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46" name="Google Shape;846;p8"/>
          <p:cNvSpPr/>
          <p:nvPr>
            <p:ph idx="5" type="pic"/>
          </p:nvPr>
        </p:nvSpPr>
        <p:spPr>
          <a:xfrm rot="182635">
            <a:off x="4431784" y="3196572"/>
            <a:ext cx="2118589" cy="2230051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grpSp>
        <p:nvGrpSpPr>
          <p:cNvPr id="847" name="Google Shape;847;p8" title="Paper Picture Frame"/>
          <p:cNvGrpSpPr/>
          <p:nvPr/>
        </p:nvGrpSpPr>
        <p:grpSpPr>
          <a:xfrm>
            <a:off x="6620442" y="973226"/>
            <a:ext cx="3474159" cy="4337482"/>
            <a:chOff x="4636201" y="-1745975"/>
            <a:chExt cx="3474159" cy="4337482"/>
          </a:xfrm>
        </p:grpSpPr>
        <p:sp>
          <p:nvSpPr>
            <p:cNvPr id="848" name="Google Shape;848;p8"/>
            <p:cNvSpPr/>
            <p:nvPr/>
          </p:nvSpPr>
          <p:spPr>
            <a:xfrm rot="5400000">
              <a:off x="4813511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50" name="Google Shape;850;p8"/>
          <p:cNvSpPr/>
          <p:nvPr>
            <p:ph idx="6" type="pic"/>
          </p:nvPr>
        </p:nvSpPr>
        <p:spPr>
          <a:xfrm>
            <a:off x="6822662" y="1222397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grpSp>
        <p:nvGrpSpPr>
          <p:cNvPr id="851" name="Google Shape;851;p8" title="Paper Picture Frame"/>
          <p:cNvGrpSpPr/>
          <p:nvPr/>
        </p:nvGrpSpPr>
        <p:grpSpPr>
          <a:xfrm rot="-228125">
            <a:off x="9482038" y="3024494"/>
            <a:ext cx="2454170" cy="3107731"/>
            <a:chOff x="8372395" y="-1103087"/>
            <a:chExt cx="2969644" cy="3760479"/>
          </a:xfrm>
        </p:grpSpPr>
        <p:sp>
          <p:nvSpPr>
            <p:cNvPr id="852" name="Google Shape;852;p8"/>
            <p:cNvSpPr/>
            <p:nvPr/>
          </p:nvSpPr>
          <p:spPr>
            <a:xfrm flipH="1" rot="-5400000">
              <a:off x="8437645" y="-150758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54" name="Google Shape;854;p8"/>
          <p:cNvSpPr/>
          <p:nvPr>
            <p:ph idx="7" type="pic"/>
          </p:nvPr>
        </p:nvSpPr>
        <p:spPr>
          <a:xfrm rot="-228275">
            <a:off x="9822222" y="3201464"/>
            <a:ext cx="1926045" cy="202736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855" name="Google Shape;855;p8"/>
          <p:cNvSpPr txBox="1"/>
          <p:nvPr>
            <p:ph idx="1" type="body"/>
          </p:nvPr>
        </p:nvSpPr>
        <p:spPr>
          <a:xfrm rot="-300062">
            <a:off x="963695" y="4376822"/>
            <a:ext cx="2735915" cy="495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6" name="Google Shape;856;p8"/>
          <p:cNvSpPr txBox="1"/>
          <p:nvPr>
            <p:ph idx="8" type="body"/>
          </p:nvPr>
        </p:nvSpPr>
        <p:spPr>
          <a:xfrm rot="180064">
            <a:off x="4369345" y="5528360"/>
            <a:ext cx="2080053" cy="247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7" name="Google Shape;857;p8"/>
          <p:cNvSpPr txBox="1"/>
          <p:nvPr>
            <p:ph idx="9" type="body"/>
          </p:nvPr>
        </p:nvSpPr>
        <p:spPr>
          <a:xfrm>
            <a:off x="6822662" y="4210036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8" name="Google Shape;858;p8"/>
          <p:cNvSpPr txBox="1"/>
          <p:nvPr>
            <p:ph idx="13" type="body"/>
          </p:nvPr>
        </p:nvSpPr>
        <p:spPr>
          <a:xfrm rot="-240143">
            <a:off x="9902957" y="5284970"/>
            <a:ext cx="1912665" cy="247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9" name="Google Shape;859;p8"/>
          <p:cNvSpPr/>
          <p:nvPr>
            <p:ph idx="14" type="body"/>
          </p:nvPr>
        </p:nvSpPr>
        <p:spPr>
          <a:xfrm rot="288589">
            <a:off x="9437751" y="577795"/>
            <a:ext cx="2071595" cy="1335197"/>
          </a:xfrm>
          <a:prstGeom prst="wedgeRoundRectCallout">
            <a:avLst>
              <a:gd fmla="val -30641" name="adj1"/>
              <a:gd fmla="val 6535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0" name="Google Shape;860;p8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61" name="Google Shape;861;p8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2" name="Google Shape;862;p8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Photo with text">
  <p:cSld name="Single Photo with text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9"/>
          <p:cNvSpPr/>
          <p:nvPr/>
        </p:nvSpPr>
        <p:spPr>
          <a:xfrm rot="5400000">
            <a:off x="3951774" y="1842985"/>
            <a:ext cx="4714500" cy="4939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softEdge rad="3175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65" name="Google Shape;865;p9"/>
          <p:cNvSpPr/>
          <p:nvPr/>
        </p:nvSpPr>
        <p:spPr>
          <a:xfrm>
            <a:off x="3738755" y="319523"/>
            <a:ext cx="4714500" cy="57252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66" name="Google Shape;866;p9"/>
          <p:cNvSpPr/>
          <p:nvPr>
            <p:ph idx="2" type="pic"/>
          </p:nvPr>
        </p:nvSpPr>
        <p:spPr>
          <a:xfrm flipH="1">
            <a:off x="4080000" y="658589"/>
            <a:ext cx="4032000" cy="4212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867" name="Google Shape;867;p9"/>
          <p:cNvSpPr txBox="1"/>
          <p:nvPr>
            <p:ph idx="1" type="body"/>
          </p:nvPr>
        </p:nvSpPr>
        <p:spPr>
          <a:xfrm>
            <a:off x="4080001" y="5073932"/>
            <a:ext cx="40320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8" name="Google Shape;868;p9"/>
          <p:cNvSpPr txBox="1"/>
          <p:nvPr>
            <p:ph type="title"/>
          </p:nvPr>
        </p:nvSpPr>
        <p:spPr>
          <a:xfrm>
            <a:off x="540000" y="539999"/>
            <a:ext cx="30288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9" name="Google Shape;869;p9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70" name="Google Shape;870;p9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1" name="Google Shape;871;p9"/>
          <p:cNvSpPr txBox="1"/>
          <p:nvPr>
            <p:ph idx="3" type="body"/>
          </p:nvPr>
        </p:nvSpPr>
        <p:spPr>
          <a:xfrm>
            <a:off x="536401" y="2159000"/>
            <a:ext cx="3032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Char char="•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2pPr>
            <a:lvl3pPr indent="-3302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048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2" name="Google Shape;872;p9"/>
          <p:cNvSpPr txBox="1"/>
          <p:nvPr>
            <p:ph idx="4" type="body"/>
          </p:nvPr>
        </p:nvSpPr>
        <p:spPr>
          <a:xfrm>
            <a:off x="8583254" y="2159000"/>
            <a:ext cx="3032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Char char="•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2pPr>
            <a:lvl3pPr indent="-3302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048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Tow with Title">
  <p:cSld name="Compare Tow with Title"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0"/>
          <p:cNvSpPr/>
          <p:nvPr/>
        </p:nvSpPr>
        <p:spPr>
          <a:xfrm flipH="1" rot="-5400000">
            <a:off x="2079935" y="2514453"/>
            <a:ext cx="3220200" cy="33735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softEdge rad="3175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75" name="Google Shape;875;p10"/>
          <p:cNvSpPr/>
          <p:nvPr/>
        </p:nvSpPr>
        <p:spPr>
          <a:xfrm>
            <a:off x="2156676" y="1473821"/>
            <a:ext cx="3220200" cy="39105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76" name="Google Shape;876;p10"/>
          <p:cNvSpPr/>
          <p:nvPr>
            <p:ph idx="2" type="pic"/>
          </p:nvPr>
        </p:nvSpPr>
        <p:spPr>
          <a:xfrm flipH="1">
            <a:off x="2398706" y="1722992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877" name="Google Shape;877;p10"/>
          <p:cNvSpPr/>
          <p:nvPr/>
        </p:nvSpPr>
        <p:spPr>
          <a:xfrm rot="5400000">
            <a:off x="6993309" y="2514453"/>
            <a:ext cx="3220200" cy="33735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softEdge rad="3175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78" name="Google Shape;878;p10"/>
          <p:cNvSpPr/>
          <p:nvPr/>
        </p:nvSpPr>
        <p:spPr>
          <a:xfrm>
            <a:off x="6815999" y="1473822"/>
            <a:ext cx="3220200" cy="39105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79" name="Google Shape;879;p10"/>
          <p:cNvSpPr/>
          <p:nvPr>
            <p:ph idx="3" type="pic"/>
          </p:nvPr>
        </p:nvSpPr>
        <p:spPr>
          <a:xfrm flipH="1">
            <a:off x="7018219" y="1722993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sp>
      <p:sp>
        <p:nvSpPr>
          <p:cNvPr id="880" name="Google Shape;880;p10"/>
          <p:cNvSpPr txBox="1"/>
          <p:nvPr>
            <p:ph idx="1" type="body"/>
          </p:nvPr>
        </p:nvSpPr>
        <p:spPr>
          <a:xfrm>
            <a:off x="2398706" y="4710631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1" name="Google Shape;881;p10"/>
          <p:cNvSpPr txBox="1"/>
          <p:nvPr>
            <p:ph idx="4" type="body"/>
          </p:nvPr>
        </p:nvSpPr>
        <p:spPr>
          <a:xfrm>
            <a:off x="7018219" y="4710632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2" name="Google Shape;882;p10"/>
          <p:cNvSpPr/>
          <p:nvPr>
            <p:ph idx="5" type="body"/>
          </p:nvPr>
        </p:nvSpPr>
        <p:spPr>
          <a:xfrm>
            <a:off x="9520313" y="1254680"/>
            <a:ext cx="2071800" cy="828900"/>
          </a:xfrm>
          <a:prstGeom prst="wedgeRoundRectCallout">
            <a:avLst>
              <a:gd fmla="val -68649" name="adj1"/>
              <a:gd fmla="val 500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3" name="Google Shape;883;p10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4" name="Google Shape;884;p10"/>
          <p:cNvSpPr txBox="1"/>
          <p:nvPr>
            <p:ph idx="11" type="ftr"/>
          </p:nvPr>
        </p:nvSpPr>
        <p:spPr>
          <a:xfrm>
            <a:off x="252000" y="6308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85" name="Google Shape;885;p10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6" name="Google Shape;886;p10"/>
          <p:cNvSpPr/>
          <p:nvPr>
            <p:ph idx="6" type="body"/>
          </p:nvPr>
        </p:nvSpPr>
        <p:spPr>
          <a:xfrm>
            <a:off x="481429" y="4129296"/>
            <a:ext cx="2071800" cy="828900"/>
          </a:xfrm>
          <a:prstGeom prst="wedgeRoundRectCallout">
            <a:avLst>
              <a:gd fmla="val 66830" name="adj1"/>
              <a:gd fmla="val -5567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"/>
          <p:cNvSpPr/>
          <p:nvPr/>
        </p:nvSpPr>
        <p:spPr>
          <a:xfrm>
            <a:off x="0" y="0"/>
            <a:ext cx="12192000" cy="2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46" name="Google Shape;746;p1"/>
          <p:cNvSpPr/>
          <p:nvPr/>
        </p:nvSpPr>
        <p:spPr>
          <a:xfrm rot="5400000">
            <a:off x="-3303000" y="3303000"/>
            <a:ext cx="6858000" cy="2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47" name="Google Shape;747;p1"/>
          <p:cNvSpPr/>
          <p:nvPr/>
        </p:nvSpPr>
        <p:spPr>
          <a:xfrm rot="5400000">
            <a:off x="8637000" y="3303000"/>
            <a:ext cx="6858000" cy="2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48" name="Google Shape;748;p1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9" name="Google Shape;749;p1"/>
          <p:cNvSpPr txBox="1"/>
          <p:nvPr>
            <p:ph idx="1" type="body"/>
          </p:nvPr>
        </p:nvSpPr>
        <p:spPr>
          <a:xfrm>
            <a:off x="540000" y="1260000"/>
            <a:ext cx="110520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42900" lvl="1" marL="914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30200" lvl="2" marL="1371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17500" lvl="3" marL="1828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04800" lvl="4" marL="22860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42900" lvl="5" marL="27432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42900" lvl="6" marL="3200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42900" lvl="7" marL="3657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42900" lvl="8" marL="4114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750" name="Google Shape;750;p1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29"/>
          <p:cNvSpPr txBox="1"/>
          <p:nvPr>
            <p:ph type="ctrTitle"/>
          </p:nvPr>
        </p:nvSpPr>
        <p:spPr>
          <a:xfrm>
            <a:off x="328194" y="5120076"/>
            <a:ext cx="43719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2908"/>
              </a:buClr>
              <a:buSzPts val="3600"/>
              <a:buFont typeface="Bookman Old Style"/>
              <a:buNone/>
            </a:pPr>
            <a:r>
              <a:rPr b="1" lang="en-US" sz="3600" u="sng">
                <a:solidFill>
                  <a:srgbClr val="812908"/>
                </a:solidFill>
              </a:rPr>
              <a:t>Unit 4 </a:t>
            </a:r>
            <a:r>
              <a:rPr b="1" lang="en-US" sz="3600">
                <a:solidFill>
                  <a:srgbClr val="812908"/>
                </a:solidFill>
              </a:rPr>
              <a:t>It’s going to be fun</a:t>
            </a:r>
            <a:endParaRPr/>
          </a:p>
        </p:txBody>
      </p:sp>
      <p:sp>
        <p:nvSpPr>
          <p:cNvPr id="1164" name="Google Shape;1164;p29"/>
          <p:cNvSpPr txBox="1"/>
          <p:nvPr>
            <p:ph idx="1" type="subTitle"/>
          </p:nvPr>
        </p:nvSpPr>
        <p:spPr>
          <a:xfrm>
            <a:off x="5139291" y="5419410"/>
            <a:ext cx="37410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68C9"/>
              </a:buClr>
              <a:buSzPts val="3600"/>
              <a:buNone/>
            </a:pPr>
            <a:r>
              <a:rPr b="1" lang="en-US" sz="3600">
                <a:solidFill>
                  <a:srgbClr val="4168C9"/>
                </a:solidFill>
              </a:rPr>
              <a:t>Listen and discuss</a:t>
            </a:r>
            <a:endParaRPr/>
          </a:p>
          <a:p>
            <a:pPr indent="0" lvl="0" marL="0" rt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/>
              <a:t>Tr. Nora Khalid</a:t>
            </a:r>
            <a:endParaRPr/>
          </a:p>
          <a:p>
            <a:pPr indent="0" lvl="0" marL="0" rt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165" name="Google Shape;1165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" y="-39755"/>
            <a:ext cx="12191997" cy="483745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grpSp>
        <p:nvGrpSpPr>
          <p:cNvPr id="1166" name="Google Shape;1166;p29"/>
          <p:cNvGrpSpPr/>
          <p:nvPr/>
        </p:nvGrpSpPr>
        <p:grpSpPr>
          <a:xfrm rot="-304289">
            <a:off x="5213127" y="1125564"/>
            <a:ext cx="3474211" cy="4337546"/>
            <a:chOff x="4636201" y="-1745975"/>
            <a:chExt cx="3474159" cy="4337482"/>
          </a:xfrm>
        </p:grpSpPr>
        <p:sp>
          <p:nvSpPr>
            <p:cNvPr id="1167" name="Google Shape;1167;p29"/>
            <p:cNvSpPr/>
            <p:nvPr/>
          </p:nvSpPr>
          <p:spPr>
            <a:xfrm rot="5400000">
              <a:off x="4813511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descr="Photo frame" id="1168" name="Google Shape;1168;p29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4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1169" name="Google Shape;1169;p29"/>
          <p:cNvGrpSpPr/>
          <p:nvPr/>
        </p:nvGrpSpPr>
        <p:grpSpPr>
          <a:xfrm>
            <a:off x="8294134" y="401165"/>
            <a:ext cx="2847438" cy="3554938"/>
            <a:chOff x="12781483" y="-1318991"/>
            <a:chExt cx="3132150" cy="3910393"/>
          </a:xfrm>
        </p:grpSpPr>
        <p:sp>
          <p:nvSpPr>
            <p:cNvPr id="1170" name="Google Shape;1170;p29"/>
            <p:cNvSpPr/>
            <p:nvPr/>
          </p:nvSpPr>
          <p:spPr>
            <a:xfrm rot="5400000">
              <a:off x="12941384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descr="Photo frame" id="1171" name="Google Shape;1171;p29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4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1172" name="Google Shape;1172;p29"/>
          <p:cNvGrpSpPr/>
          <p:nvPr/>
        </p:nvGrpSpPr>
        <p:grpSpPr>
          <a:xfrm rot="182357">
            <a:off x="8670003" y="2982896"/>
            <a:ext cx="2699640" cy="3418571"/>
            <a:chOff x="8372395" y="-1103087"/>
            <a:chExt cx="2969644" cy="3760479"/>
          </a:xfrm>
        </p:grpSpPr>
        <p:sp>
          <p:nvSpPr>
            <p:cNvPr id="1173" name="Google Shape;1173;p29"/>
            <p:cNvSpPr/>
            <p:nvPr/>
          </p:nvSpPr>
          <p:spPr>
            <a:xfrm flipH="1" rot="-5400000">
              <a:off x="8437645" y="-150758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  <a:effectLst>
              <a:softEdge rad="31750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descr="Photo frame" id="1174" name="Google Shape;1174;p29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4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175" name="Google Shape;1175;p29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90579" y="828853"/>
            <a:ext cx="2242416" cy="2085242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pic>
      <p:cxnSp>
        <p:nvCxnSpPr>
          <p:cNvPr id="1176" name="Google Shape;1176;p29"/>
          <p:cNvCxnSpPr/>
          <p:nvPr/>
        </p:nvCxnSpPr>
        <p:spPr>
          <a:xfrm>
            <a:off x="4699986" y="5236386"/>
            <a:ext cx="0" cy="896100"/>
          </a:xfrm>
          <a:prstGeom prst="straightConnector1">
            <a:avLst/>
          </a:prstGeom>
          <a:noFill/>
          <a:ln cap="rnd" cmpd="sng" w="3810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man posing in front of mountains&#10;" id="1177" name="Google Shape;1177;p29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 rot="182524">
            <a:off x="9041958" y="3196542"/>
            <a:ext cx="2118605" cy="2230110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pic>
      <p:pic>
        <p:nvPicPr>
          <p:cNvPr id="1178" name="Google Shape;1178;p29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 rot="-304234">
            <a:off x="5456808" y="1503252"/>
            <a:ext cx="2736000" cy="3204641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38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8" name="Google Shape;1268;p38"/>
          <p:cNvSpPr/>
          <p:nvPr/>
        </p:nvSpPr>
        <p:spPr>
          <a:xfrm>
            <a:off x="2849216" y="318053"/>
            <a:ext cx="4267200" cy="1987800"/>
          </a:xfrm>
          <a:prstGeom prst="wedgeEllipseCallout">
            <a:avLst>
              <a:gd fmla="val -63690" name="adj1"/>
              <a:gd fmla="val 3833" name="adj2"/>
            </a:avLst>
          </a:prstGeom>
          <a:solidFill>
            <a:schemeClr val="lt1"/>
          </a:solidFill>
          <a:ln cap="flat" cmpd="sng" w="12700">
            <a:solidFill>
              <a:srgbClr val="81290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  <a:t>What about if you want to go scuba diving? </a:t>
            </a: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endParaRPr b="1" sz="1800">
              <a:solidFill>
                <a:srgbClr val="81290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69" name="Google Shape;126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708" y="839449"/>
            <a:ext cx="2416508" cy="5831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38"/>
          <p:cNvSpPr txBox="1"/>
          <p:nvPr/>
        </p:nvSpPr>
        <p:spPr>
          <a:xfrm>
            <a:off x="4073028" y="1600200"/>
            <a:ext cx="202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Saudi Arabia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71" name="Google Shape;1271;p38"/>
          <p:cNvSpPr/>
          <p:nvPr/>
        </p:nvSpPr>
        <p:spPr>
          <a:xfrm>
            <a:off x="7003773" y="2269837"/>
            <a:ext cx="4267200" cy="1987800"/>
          </a:xfrm>
          <a:prstGeom prst="wedgeEllipseCallout">
            <a:avLst>
              <a:gd fmla="val -115864" name="adj1"/>
              <a:gd fmla="val -9500" name="adj2"/>
            </a:avLst>
          </a:prstGeom>
          <a:solidFill>
            <a:schemeClr val="lt1"/>
          </a:solidFill>
          <a:ln cap="flat" cmpd="sng" w="12700">
            <a:solidFill>
              <a:srgbClr val="81290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  <a:t>How about if you want to visit archaeological sites like tombs</a:t>
            </a: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endParaRPr b="1" sz="1800">
              <a:solidFill>
                <a:srgbClr val="81290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72" name="Google Shape;1272;p38"/>
          <p:cNvSpPr txBox="1"/>
          <p:nvPr/>
        </p:nvSpPr>
        <p:spPr>
          <a:xfrm>
            <a:off x="8607286" y="3652760"/>
            <a:ext cx="139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Jordan 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73" name="Google Shape;1273;p38"/>
          <p:cNvSpPr/>
          <p:nvPr/>
        </p:nvSpPr>
        <p:spPr>
          <a:xfrm>
            <a:off x="5166139" y="4465982"/>
            <a:ext cx="4267200" cy="1987800"/>
          </a:xfrm>
          <a:prstGeom prst="wedgeEllipseCallout">
            <a:avLst>
              <a:gd fmla="val -91330" name="adj1"/>
              <a:gd fmla="val -77500" name="adj2"/>
            </a:avLst>
          </a:prstGeom>
          <a:solidFill>
            <a:schemeClr val="lt1"/>
          </a:solidFill>
          <a:ln cap="flat" cmpd="sng" w="12700">
            <a:solidFill>
              <a:srgbClr val="81290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  <a:t>Which country is a good place to visit if you are interested in ecosystems?</a:t>
            </a: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endParaRPr b="1" sz="1800">
              <a:solidFill>
                <a:srgbClr val="81290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74" name="Google Shape;1274;p38"/>
          <p:cNvSpPr txBox="1"/>
          <p:nvPr/>
        </p:nvSpPr>
        <p:spPr>
          <a:xfrm>
            <a:off x="6604000" y="5747782"/>
            <a:ext cx="139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Malaysia 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sky, outdoor&#10;&#10;Description automatically generated" id="1279" name="Google Shape;127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12191981" cy="6857991"/>
          </a:xfrm>
          <a:prstGeom prst="rect">
            <a:avLst/>
          </a:prstGeom>
          <a:noFill/>
          <a:ln>
            <a:noFill/>
          </a:ln>
          <a:effectLst>
            <a:innerShdw blurRad="25400" dir="13500000" dist="12700">
              <a:prstClr val="black">
                <a:alpha val="16000"/>
              </a:prstClr>
            </a:innerShdw>
          </a:effectLst>
        </p:spPr>
      </p:pic>
      <p:sp>
        <p:nvSpPr>
          <p:cNvPr id="1280" name="Google Shape;1280;p39"/>
          <p:cNvSpPr/>
          <p:nvPr/>
        </p:nvSpPr>
        <p:spPr>
          <a:xfrm>
            <a:off x="2650434" y="261704"/>
            <a:ext cx="6652500" cy="2123700"/>
          </a:xfrm>
          <a:prstGeom prst="wedgeRoundRectCallout">
            <a:avLst>
              <a:gd fmla="val -37000" name="adj1"/>
              <a:gd fmla="val 80185" name="adj2"/>
              <a:gd fmla="val 16667" name="adj3"/>
            </a:avLst>
          </a:prstGeom>
          <a:solidFill>
            <a:srgbClr val="FCDDD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81" name="Google Shape;1281;p39"/>
          <p:cNvSpPr txBox="1"/>
          <p:nvPr>
            <p:ph type="title"/>
          </p:nvPr>
        </p:nvSpPr>
        <p:spPr>
          <a:xfrm>
            <a:off x="3491947" y="752033"/>
            <a:ext cx="520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Open Sans"/>
              <a:buNone/>
            </a:pPr>
            <a:r>
              <a:rPr lang="en-US" sz="3600">
                <a:latin typeface="Open Sans"/>
                <a:ea typeface="Open Sans"/>
                <a:cs typeface="Open Sans"/>
                <a:sym typeface="Open Sans"/>
              </a:rPr>
              <a:t>What kind of vacation </a:t>
            </a:r>
            <a:br>
              <a:rPr lang="en-US" sz="360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latin typeface="Open Sans"/>
                <a:ea typeface="Open Sans"/>
                <a:cs typeface="Open Sans"/>
                <a:sym typeface="Open Sans"/>
              </a:rPr>
              <a:t>do you prefer? </a:t>
            </a:r>
            <a:endParaRPr sz="3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40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87" name="Google Shape;1287;p40"/>
          <p:cNvPicPr preferRelativeResize="0"/>
          <p:nvPr/>
        </p:nvPicPr>
        <p:blipFill rotWithShape="1">
          <a:blip r:embed="rId3">
            <a:alphaModFix/>
          </a:blip>
          <a:srcRect b="11779" l="28499" r="27424" t="22958"/>
          <a:stretch/>
        </p:blipFill>
        <p:spPr>
          <a:xfrm>
            <a:off x="1010529" y="278128"/>
            <a:ext cx="10170942" cy="630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929" y="44726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41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94" name="Google Shape;129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929" y="44726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41"/>
          <p:cNvPicPr preferRelativeResize="0"/>
          <p:nvPr/>
        </p:nvPicPr>
        <p:blipFill rotWithShape="1">
          <a:blip r:embed="rId4">
            <a:alphaModFix/>
          </a:blip>
          <a:srcRect b="10514" l="37500" r="34238" t="22978"/>
          <a:stretch/>
        </p:blipFill>
        <p:spPr>
          <a:xfrm>
            <a:off x="1404730" y="583096"/>
            <a:ext cx="9382538" cy="6088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42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1" name="Google Shape;1301;p42"/>
          <p:cNvPicPr preferRelativeResize="0"/>
          <p:nvPr/>
        </p:nvPicPr>
        <p:blipFill rotWithShape="1">
          <a:blip r:embed="rId3">
            <a:alphaModFix/>
          </a:blip>
          <a:srcRect b="39277" l="50882" r="14041" t="45125"/>
          <a:stretch/>
        </p:blipFill>
        <p:spPr>
          <a:xfrm>
            <a:off x="636104" y="672083"/>
            <a:ext cx="10943897" cy="2483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02" name="Google Shape;130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1843" y="3429000"/>
            <a:ext cx="5592417" cy="2938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43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8" name="Google Shape;1308;p43"/>
          <p:cNvSpPr/>
          <p:nvPr/>
        </p:nvSpPr>
        <p:spPr>
          <a:xfrm>
            <a:off x="1439796" y="340566"/>
            <a:ext cx="87618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scuba diving vacation in Saudi Arabia is going to be …………….</a:t>
            </a:r>
            <a:b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A picture containing swimming, ocean floor&#10;&#10;Description automatically generated" id="1309" name="Google Shape;130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4156" y="2170132"/>
            <a:ext cx="5613008" cy="4209756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98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44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5" name="Google Shape;1315;p44"/>
          <p:cNvSpPr/>
          <p:nvPr/>
        </p:nvSpPr>
        <p:spPr>
          <a:xfrm>
            <a:off x="1439796" y="340566"/>
            <a:ext cx="87618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visit to Dubai ___is going to be …………….</a:t>
            </a:r>
            <a:b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16" name="Google Shape;131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4156" y="2170132"/>
            <a:ext cx="5613010" cy="420975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98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45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2" name="Google Shape;1322;p45"/>
          <p:cNvSpPr/>
          <p:nvPr/>
        </p:nvSpPr>
        <p:spPr>
          <a:xfrm>
            <a:off x="1439796" y="340566"/>
            <a:ext cx="87618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trek in Oman is going to be …………….</a:t>
            </a:r>
            <a:b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23" name="Google Shape;132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4156" y="2402545"/>
            <a:ext cx="5613008" cy="374492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98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46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9" name="Google Shape;1329;p46"/>
          <p:cNvSpPr/>
          <p:nvPr/>
        </p:nvSpPr>
        <p:spPr>
          <a:xfrm>
            <a:off x="1439796" y="340566"/>
            <a:ext cx="87618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safari in Tanzania is going to be …………….</a:t>
            </a:r>
            <a:b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30" name="Google Shape;133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4156" y="2405266"/>
            <a:ext cx="5613008" cy="3739487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98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47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6" name="Google Shape;1336;p47"/>
          <p:cNvSpPr/>
          <p:nvPr/>
        </p:nvSpPr>
        <p:spPr>
          <a:xfrm>
            <a:off x="1439796" y="340566"/>
            <a:ext cx="87618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hike in the Malaysia rainforest is going to be …………….</a:t>
            </a:r>
            <a:b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37" name="Google Shape;133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4156" y="2412177"/>
            <a:ext cx="5613010" cy="3725664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98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, circle&#10;&#10;Description automatically generated" id="1184" name="Google Shape;118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722" y="2089391"/>
            <a:ext cx="11012556" cy="2679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8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43" name="Google Shape;1343;p48"/>
          <p:cNvPicPr preferRelativeResize="0"/>
          <p:nvPr/>
        </p:nvPicPr>
        <p:blipFill rotWithShape="1">
          <a:blip r:embed="rId3">
            <a:alphaModFix/>
          </a:blip>
          <a:srcRect b="35376" l="50000" r="10461" t="39173"/>
          <a:stretch/>
        </p:blipFill>
        <p:spPr>
          <a:xfrm>
            <a:off x="1166712" y="2123708"/>
            <a:ext cx="9858576" cy="3567500"/>
          </a:xfrm>
          <a:prstGeom prst="rect">
            <a:avLst/>
          </a:prstGeom>
          <a:noFill/>
          <a:ln cap="sq" cmpd="sng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pic>
        <p:nvPicPr>
          <p:cNvPr descr="A picture containing text&#10;&#10;Description automatically generated" id="1344" name="Google Shape;134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59398">
            <a:off x="8188616" y="613859"/>
            <a:ext cx="3048000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49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50" name="Google Shape;1350;p49"/>
          <p:cNvPicPr preferRelativeResize="0"/>
          <p:nvPr/>
        </p:nvPicPr>
        <p:blipFill rotWithShape="1">
          <a:blip r:embed="rId3">
            <a:alphaModFix/>
          </a:blip>
          <a:srcRect b="15879" l="20538" r="45191" t="29118"/>
          <a:stretch/>
        </p:blipFill>
        <p:spPr>
          <a:xfrm>
            <a:off x="759657" y="769591"/>
            <a:ext cx="5894362" cy="5318819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49"/>
          <p:cNvSpPr/>
          <p:nvPr/>
        </p:nvSpPr>
        <p:spPr>
          <a:xfrm>
            <a:off x="5243578" y="2921168"/>
            <a:ext cx="6096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Global Tours offers a vacation anywhere in the world. It offers different kinds of vacations. You can travel around or relax in one place.</a:t>
            </a:r>
            <a:endParaRPr b="1" sz="2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2" name="Google Shape;1352;p49"/>
          <p:cNvSpPr/>
          <p:nvPr/>
        </p:nvSpPr>
        <p:spPr>
          <a:xfrm>
            <a:off x="5484000" y="3950791"/>
            <a:ext cx="609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168C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You can go scuba diving in the peaceful coral reefs and see colorful marine life.</a:t>
            </a:r>
            <a:endParaRPr b="1" sz="20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3" name="Google Shape;1353;p49"/>
          <p:cNvSpPr/>
          <p:nvPr/>
        </p:nvSpPr>
        <p:spPr>
          <a:xfrm>
            <a:off x="6096000" y="4718803"/>
            <a:ext cx="609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 Petra, visitors are going to see an ancient city with wonderful buildings and tombs carved in the rock.</a:t>
            </a:r>
            <a:endParaRPr b="1" sz="2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4" name="Google Shape;1354;p49"/>
          <p:cNvSpPr/>
          <p:nvPr/>
        </p:nvSpPr>
        <p:spPr>
          <a:xfrm>
            <a:off x="3799092" y="5588411"/>
            <a:ext cx="7633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168C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 Malaysia, you’re going to hike through the rainforest and learn about the unique ecosystem. You’re going to come into contact with different species of plants and animals.</a:t>
            </a:r>
            <a:endParaRPr b="1" sz="20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50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0" name="Google Shape;1360;p50"/>
          <p:cNvPicPr preferRelativeResize="0"/>
          <p:nvPr/>
        </p:nvPicPr>
        <p:blipFill rotWithShape="1">
          <a:blip r:embed="rId3">
            <a:alphaModFix/>
          </a:blip>
          <a:srcRect b="15880" l="56885" r="5017" t="23575"/>
          <a:stretch/>
        </p:blipFill>
        <p:spPr>
          <a:xfrm>
            <a:off x="2788947" y="474153"/>
            <a:ext cx="6614104" cy="590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4887" y="69905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51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floor, window, room, furniture&#10;&#10;Description automatically generated" id="1367" name="Google Shape;136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921167"/>
            <a:ext cx="5380800" cy="301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68" name="Google Shape;1368;p51"/>
          <p:cNvSpPr txBox="1"/>
          <p:nvPr/>
        </p:nvSpPr>
        <p:spPr>
          <a:xfrm>
            <a:off x="6096000" y="821635"/>
            <a:ext cx="5860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This restaurant is ……………..</a:t>
            </a:r>
            <a:endParaRPr sz="3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69" name="Google Shape;1369;p51"/>
          <p:cNvSpPr/>
          <p:nvPr/>
        </p:nvSpPr>
        <p:spPr>
          <a:xfrm>
            <a:off x="1285458" y="836567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inexpensive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70" name="Google Shape;1370;p51"/>
          <p:cNvSpPr/>
          <p:nvPr/>
        </p:nvSpPr>
        <p:spPr>
          <a:xfrm>
            <a:off x="1285457" y="2811934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exotic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71" name="Google Shape;1371;p51"/>
          <p:cNvSpPr/>
          <p:nvPr/>
        </p:nvSpPr>
        <p:spPr>
          <a:xfrm>
            <a:off x="1285457" y="4787301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luxurious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52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77" name="Google Shape;137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1938" y="2278976"/>
            <a:ext cx="4520400" cy="301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78" name="Google Shape;1378;p52"/>
          <p:cNvSpPr txBox="1"/>
          <p:nvPr/>
        </p:nvSpPr>
        <p:spPr>
          <a:xfrm>
            <a:off x="6096000" y="821635"/>
            <a:ext cx="5860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man is having a ……. time after work.</a:t>
            </a:r>
            <a:endParaRPr sz="3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79" name="Google Shape;1379;p52"/>
          <p:cNvSpPr/>
          <p:nvPr/>
        </p:nvSpPr>
        <p:spPr>
          <a:xfrm>
            <a:off x="1285458" y="836567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relaxing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80" name="Google Shape;1380;p52"/>
          <p:cNvSpPr/>
          <p:nvPr/>
        </p:nvSpPr>
        <p:spPr>
          <a:xfrm>
            <a:off x="1285457" y="2811934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noisy 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81" name="Google Shape;1381;p52"/>
          <p:cNvSpPr/>
          <p:nvPr/>
        </p:nvSpPr>
        <p:spPr>
          <a:xfrm>
            <a:off x="1285457" y="4787301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exotic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53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7" name="Google Shape;138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1938" y="2282363"/>
            <a:ext cx="4520400" cy="300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88" name="Google Shape;1388;p53"/>
          <p:cNvSpPr txBox="1"/>
          <p:nvPr/>
        </p:nvSpPr>
        <p:spPr>
          <a:xfrm>
            <a:off x="6096000" y="821635"/>
            <a:ext cx="5860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These birds are …………….. I like them.</a:t>
            </a:r>
            <a:endParaRPr sz="3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89" name="Google Shape;1389;p53"/>
          <p:cNvSpPr/>
          <p:nvPr/>
        </p:nvSpPr>
        <p:spPr>
          <a:xfrm>
            <a:off x="1285457" y="836567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inexpensive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90" name="Google Shape;1390;p53"/>
          <p:cNvSpPr/>
          <p:nvPr/>
        </p:nvSpPr>
        <p:spPr>
          <a:xfrm>
            <a:off x="1285457" y="2811934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exotic 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91" name="Google Shape;1391;p53"/>
          <p:cNvSpPr/>
          <p:nvPr/>
        </p:nvSpPr>
        <p:spPr>
          <a:xfrm>
            <a:off x="1285457" y="4787301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safe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4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7" name="Google Shape;139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5470" y="2282363"/>
            <a:ext cx="4513200" cy="300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98" name="Google Shape;1398;p54"/>
          <p:cNvSpPr txBox="1"/>
          <p:nvPr/>
        </p:nvSpPr>
        <p:spPr>
          <a:xfrm>
            <a:off x="6096000" y="821635"/>
            <a:ext cx="5860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 like diving because I’m a …………. person.</a:t>
            </a:r>
            <a:endParaRPr sz="3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99" name="Google Shape;1399;p54"/>
          <p:cNvSpPr/>
          <p:nvPr/>
        </p:nvSpPr>
        <p:spPr>
          <a:xfrm>
            <a:off x="1285457" y="836567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noisy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00" name="Google Shape;1400;p54"/>
          <p:cNvSpPr/>
          <p:nvPr/>
        </p:nvSpPr>
        <p:spPr>
          <a:xfrm>
            <a:off x="1285457" y="2811934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adventurous 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01" name="Google Shape;1401;p54"/>
          <p:cNvSpPr/>
          <p:nvPr/>
        </p:nvSpPr>
        <p:spPr>
          <a:xfrm>
            <a:off x="1285457" y="4787301"/>
            <a:ext cx="2783100" cy="1234200"/>
          </a:xfrm>
          <a:prstGeom prst="roundRect">
            <a:avLst>
              <a:gd fmla="val 16667" name="adj"/>
            </a:avLst>
          </a:prstGeom>
          <a:solidFill>
            <a:srgbClr val="F9BD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168C9"/>
                </a:solidFill>
                <a:latin typeface="Corbel"/>
                <a:ea typeface="Corbel"/>
                <a:cs typeface="Corbel"/>
                <a:sym typeface="Corbel"/>
              </a:rPr>
              <a:t>peaceful</a:t>
            </a:r>
            <a:endParaRPr b="1" sz="2400">
              <a:solidFill>
                <a:srgbClr val="4168C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55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7" name="Google Shape;1407;p55"/>
          <p:cNvSpPr txBox="1"/>
          <p:nvPr/>
        </p:nvSpPr>
        <p:spPr>
          <a:xfrm>
            <a:off x="805045" y="1758864"/>
            <a:ext cx="30288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 101 </a:t>
            </a:r>
            <a:endParaRPr/>
          </a:p>
          <a:p>
            <a:pPr indent="0" lvl="0" marL="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 – B </a:t>
            </a:r>
            <a:endParaRPr/>
          </a:p>
        </p:txBody>
      </p:sp>
      <p:pic>
        <p:nvPicPr>
          <p:cNvPr descr="A picture containing diagram&#10;&#10;Description automatically generated" id="1408" name="Google Shape;140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4833" y="1120898"/>
            <a:ext cx="5238648" cy="4043252"/>
          </a:xfrm>
          <a:prstGeom prst="rect">
            <a:avLst/>
          </a:prstGeom>
          <a:noFill/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glow rad="266700">
              <a:srgbClr val="FFFFFF">
                <a:alpha val="17647"/>
              </a:srgbClr>
            </a:glow>
            <a:innerShdw blurRad="63500" dir="135000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reworks over the city skyline" id="1414" name="Google Shape;1414;p56" title="fireworks over the city skyline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000" y="225495"/>
            <a:ext cx="11687997" cy="5855879"/>
          </a:xfrm>
          <a:prstGeom prst="rect">
            <a:avLst/>
          </a:prstGeom>
          <a:solidFill>
            <a:srgbClr val="0C0C0C"/>
          </a:solidFill>
          <a:ln>
            <a:noFill/>
          </a:ln>
        </p:spPr>
      </p:pic>
      <p:sp>
        <p:nvSpPr>
          <p:cNvPr id="1415" name="Google Shape;1415;p56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6" name="Google Shape;1416;p56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3791" y="1987826"/>
            <a:ext cx="2451799" cy="241189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descr="Hand holding a photo frame" id="1417" name="Google Shape;141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6052" y="1895061"/>
            <a:ext cx="4028803" cy="5328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21000"/>
          </a:blip>
          <a:tile algn="tl" flip="none" tx="0" sx="99997" ty="0" sy="99997"/>
        </a:blip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31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shape&#10;&#10;Description automatically generated" id="1190" name="Google Shape;119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78750" y="346006"/>
            <a:ext cx="2381250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31"/>
          <p:cNvSpPr/>
          <p:nvPr/>
        </p:nvSpPr>
        <p:spPr>
          <a:xfrm>
            <a:off x="3048000" y="2165281"/>
            <a:ext cx="60960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Vocabulary</a:t>
            </a:r>
            <a:br>
              <a:rPr b="1" i="0" lang="en-US" sz="5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Vacation activities</a:t>
            </a:r>
            <a:br>
              <a:rPr b="0" i="0" lang="en-US" sz="4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Travel destinations</a:t>
            </a:r>
            <a:br>
              <a:rPr b="0" i="0" lang="en-US" sz="4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Clothes and</a:t>
            </a:r>
            <a:br>
              <a:rPr b="0" i="0" lang="en-US" sz="4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travel items</a:t>
            </a:r>
            <a:br>
              <a:rPr b="1" i="0" lang="en-US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18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2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Bookman Old Style"/>
              <a:buNone/>
            </a:pPr>
            <a:r>
              <a:rPr lang="en-US" sz="4400"/>
              <a:t>Did you travel last year? Where? Why </a:t>
            </a:r>
            <a:endParaRPr sz="4400"/>
          </a:p>
        </p:txBody>
      </p:sp>
      <p:sp>
        <p:nvSpPr>
          <p:cNvPr id="1197" name="Google Shape;1197;p32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98" name="Google Shape;119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4588" y="2699508"/>
            <a:ext cx="3038475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1199" name="Google Shape;119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8937" y="2815878"/>
            <a:ext cx="2750740" cy="2710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ity, outdoor, building, river&#10;&#10;Description automatically generated" id="1204" name="Google Shape;120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33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6" name="Google Shape;1206;p33"/>
          <p:cNvSpPr/>
          <p:nvPr/>
        </p:nvSpPr>
        <p:spPr>
          <a:xfrm>
            <a:off x="246052" y="261704"/>
            <a:ext cx="9057000" cy="2547900"/>
          </a:xfrm>
          <a:prstGeom prst="wedgeRoundRectCallout">
            <a:avLst>
              <a:gd fmla="val -37000" name="adj1"/>
              <a:gd fmla="val 80185" name="adj2"/>
              <a:gd fmla="val 16667" name="adj3"/>
            </a:avLst>
          </a:prstGeom>
          <a:solidFill>
            <a:srgbClr val="FCDDD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07" name="Google Shape;1207;p33"/>
          <p:cNvSpPr txBox="1"/>
          <p:nvPr>
            <p:ph type="title"/>
          </p:nvPr>
        </p:nvSpPr>
        <p:spPr>
          <a:xfrm>
            <a:off x="530086" y="526746"/>
            <a:ext cx="8256000" cy="2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Open Sans"/>
              <a:buNone/>
            </a:pPr>
            <a:r>
              <a:rPr lang="en-US" sz="3600">
                <a:latin typeface="Open Sans"/>
                <a:ea typeface="Open Sans"/>
                <a:cs typeface="Open Sans"/>
                <a:sym typeface="Open Sans"/>
              </a:rPr>
              <a:t>I am going to go to Riyadh on my next vacation. I’m going to go by plane. I’m going to stay for 10 days. I’m going to visit the Kingdom Tower.</a:t>
            </a:r>
            <a:endParaRPr sz="3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blue&#10;&#10;Description automatically generated" id="1212" name="Google Shape;121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68"/>
            <a:ext cx="12192000" cy="68560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34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4" name="Google Shape;1214;p34"/>
          <p:cNvSpPr/>
          <p:nvPr/>
        </p:nvSpPr>
        <p:spPr>
          <a:xfrm>
            <a:off x="246052" y="274956"/>
            <a:ext cx="9057000" cy="2547900"/>
          </a:xfrm>
          <a:prstGeom prst="wedgeRoundRectCallout">
            <a:avLst>
              <a:gd fmla="val -37000" name="adj1"/>
              <a:gd fmla="val 80185" name="adj2"/>
              <a:gd fmla="val 16667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15" name="Google Shape;1215;p34"/>
          <p:cNvSpPr txBox="1"/>
          <p:nvPr/>
        </p:nvSpPr>
        <p:spPr>
          <a:xfrm>
            <a:off x="463825" y="699026"/>
            <a:ext cx="8256000" cy="2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Open Sans"/>
              <a:buNone/>
            </a:pPr>
            <a:r>
              <a:rPr b="0" i="0" lang="en-US" sz="36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Where are you going to go on your next vacation? Are you going by car or by plane? Are you going to stay for a long time?</a:t>
            </a:r>
            <a:endParaRPr b="0" i="0" sz="3600" u="none" cap="none" strike="noStrik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35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21" name="Google Shape;1221;p35"/>
          <p:cNvPicPr preferRelativeResize="0"/>
          <p:nvPr/>
        </p:nvPicPr>
        <p:blipFill rotWithShape="1">
          <a:blip r:embed="rId3">
            <a:alphaModFix/>
          </a:blip>
          <a:srcRect b="9547" l="29567" r="28476" t="24332"/>
          <a:stretch/>
        </p:blipFill>
        <p:spPr>
          <a:xfrm rot="-630183">
            <a:off x="5528934" y="843389"/>
            <a:ext cx="6009623" cy="5324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35"/>
          <p:cNvSpPr/>
          <p:nvPr/>
        </p:nvSpPr>
        <p:spPr>
          <a:xfrm>
            <a:off x="218482" y="293178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00FFFF"/>
                </a:highlight>
                <a:latin typeface="Open Sans"/>
                <a:ea typeface="Open Sans"/>
                <a:cs typeface="Open Sans"/>
                <a:sym typeface="Open Sans"/>
              </a:rPr>
              <a:t>What is the brochure for? </a:t>
            </a:r>
            <a:endParaRPr b="1" sz="2800">
              <a:solidFill>
                <a:schemeClr val="dk1"/>
              </a:solidFill>
              <a:highlight>
                <a:srgbClr val="00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23" name="Google Shape;1223;p35"/>
          <p:cNvSpPr/>
          <p:nvPr/>
        </p:nvSpPr>
        <p:spPr>
          <a:xfrm>
            <a:off x="216663" y="1070590"/>
            <a:ext cx="60960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00000"/>
                </a:solidFill>
                <a:highlight>
                  <a:srgbClr val="00FFFF"/>
                </a:highlight>
                <a:latin typeface="Open Sans"/>
                <a:ea typeface="Open Sans"/>
                <a:cs typeface="Open Sans"/>
                <a:sym typeface="Open Sans"/>
              </a:rPr>
              <a:t>What’s the name of the company on the brochure? </a:t>
            </a:r>
            <a:endParaRPr b="1" sz="2800">
              <a:solidFill>
                <a:schemeClr val="dk1"/>
              </a:solidFill>
              <a:highlight>
                <a:srgbClr val="00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24" name="Google Shape;1224;p35"/>
          <p:cNvSpPr/>
          <p:nvPr/>
        </p:nvSpPr>
        <p:spPr>
          <a:xfrm>
            <a:off x="4136353" y="289864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 vacation places</a:t>
            </a:r>
            <a:br>
              <a:rPr lang="en-US"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25" name="Google Shape;1225;p35"/>
          <p:cNvSpPr/>
          <p:nvPr/>
        </p:nvSpPr>
        <p:spPr>
          <a:xfrm>
            <a:off x="2442039" y="1529395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Global Tours</a:t>
            </a:r>
            <a:br>
              <a:rPr lang="en-US"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26" name="Google Shape;1226;p35"/>
          <p:cNvSpPr/>
          <p:nvPr/>
        </p:nvSpPr>
        <p:spPr>
          <a:xfrm rot="-738343">
            <a:off x="5551005" y="2764138"/>
            <a:ext cx="2122670" cy="800219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27" name="Google Shape;1227;p35"/>
          <p:cNvSpPr/>
          <p:nvPr/>
        </p:nvSpPr>
        <p:spPr>
          <a:xfrm>
            <a:off x="218482" y="2170581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00000"/>
                </a:solidFill>
                <a:highlight>
                  <a:srgbClr val="00FFFF"/>
                </a:highlight>
                <a:latin typeface="Open Sans"/>
                <a:ea typeface="Open Sans"/>
                <a:cs typeface="Open Sans"/>
                <a:sym typeface="Open Sans"/>
              </a:rPr>
              <a:t>What does the first picture show? </a:t>
            </a:r>
            <a:endParaRPr b="1" sz="2800">
              <a:solidFill>
                <a:schemeClr val="dk1"/>
              </a:solidFill>
              <a:highlight>
                <a:srgbClr val="00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28" name="Google Shape;1228;p35"/>
          <p:cNvSpPr/>
          <p:nvPr/>
        </p:nvSpPr>
        <p:spPr>
          <a:xfrm>
            <a:off x="245729" y="2784480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Marine Life</a:t>
            </a:r>
            <a:br>
              <a:rPr lang="en-US"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29" name="Google Shape;1229;p35"/>
          <p:cNvSpPr/>
          <p:nvPr/>
        </p:nvSpPr>
        <p:spPr>
          <a:xfrm rot="-738263">
            <a:off x="7662528" y="1610895"/>
            <a:ext cx="1678046" cy="1411251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30" name="Google Shape;1230;p35"/>
          <p:cNvSpPr/>
          <p:nvPr/>
        </p:nvSpPr>
        <p:spPr>
          <a:xfrm>
            <a:off x="17916" y="3437877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00000"/>
                </a:solidFill>
                <a:highlight>
                  <a:srgbClr val="00FFFF"/>
                </a:highlight>
                <a:latin typeface="Open Sans"/>
                <a:ea typeface="Open Sans"/>
                <a:cs typeface="Open Sans"/>
                <a:sym typeface="Open Sans"/>
              </a:rPr>
              <a:t>What does the second picture show? </a:t>
            </a:r>
            <a:endParaRPr b="1" sz="2800">
              <a:solidFill>
                <a:schemeClr val="dk1"/>
              </a:solidFill>
              <a:highlight>
                <a:srgbClr val="00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31" name="Google Shape;1231;p35"/>
          <p:cNvSpPr/>
          <p:nvPr/>
        </p:nvSpPr>
        <p:spPr>
          <a:xfrm>
            <a:off x="245729" y="3998851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 modern mosque. </a:t>
            </a:r>
            <a:br>
              <a:rPr lang="en-US"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32" name="Google Shape;1232;p35"/>
          <p:cNvSpPr/>
          <p:nvPr/>
        </p:nvSpPr>
        <p:spPr>
          <a:xfrm rot="-738263">
            <a:off x="7931174" y="3094326"/>
            <a:ext cx="1678046" cy="1411251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33" name="Google Shape;1233;p35"/>
          <p:cNvSpPr/>
          <p:nvPr/>
        </p:nvSpPr>
        <p:spPr>
          <a:xfrm>
            <a:off x="0" y="4716544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00000"/>
                </a:solidFill>
                <a:highlight>
                  <a:srgbClr val="00FFFF"/>
                </a:highlight>
                <a:latin typeface="Open Sans"/>
                <a:ea typeface="Open Sans"/>
                <a:cs typeface="Open Sans"/>
                <a:sym typeface="Open Sans"/>
              </a:rPr>
              <a:t>What does the third picture show? </a:t>
            </a:r>
            <a:endParaRPr b="1" sz="2800">
              <a:solidFill>
                <a:schemeClr val="dk1"/>
              </a:solidFill>
              <a:highlight>
                <a:srgbClr val="00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34" name="Google Shape;1234;p35"/>
          <p:cNvSpPr/>
          <p:nvPr/>
        </p:nvSpPr>
        <p:spPr>
          <a:xfrm rot="-738263">
            <a:off x="8208781" y="4519282"/>
            <a:ext cx="1678046" cy="1411251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35" name="Google Shape;1235;p35"/>
          <p:cNvSpPr/>
          <p:nvPr/>
        </p:nvSpPr>
        <p:spPr>
          <a:xfrm>
            <a:off x="245729" y="5298181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Mountains. </a:t>
            </a:r>
            <a:br>
              <a:rPr lang="en-US"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36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41" name="Google Shape;1241;p36"/>
          <p:cNvPicPr preferRelativeResize="0"/>
          <p:nvPr/>
        </p:nvPicPr>
        <p:blipFill rotWithShape="1">
          <a:blip r:embed="rId3">
            <a:alphaModFix/>
          </a:blip>
          <a:srcRect b="10128" l="38587" r="35650" t="27620"/>
          <a:stretch/>
        </p:blipFill>
        <p:spPr>
          <a:xfrm rot="-871020">
            <a:off x="6229773" y="1396009"/>
            <a:ext cx="4981441" cy="5013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36"/>
          <p:cNvSpPr/>
          <p:nvPr/>
        </p:nvSpPr>
        <p:spPr>
          <a:xfrm>
            <a:off x="378241" y="746045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00000"/>
                </a:solidFill>
                <a:highlight>
                  <a:srgbClr val="00FFFF"/>
                </a:highlight>
                <a:latin typeface="Open Sans"/>
                <a:ea typeface="Open Sans"/>
                <a:cs typeface="Open Sans"/>
                <a:sym typeface="Open Sans"/>
              </a:rPr>
              <a:t>What does the fourth picture show? </a:t>
            </a:r>
            <a:endParaRPr b="1" sz="2800">
              <a:solidFill>
                <a:schemeClr val="dk1"/>
              </a:solidFill>
              <a:highlight>
                <a:srgbClr val="00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3" name="Google Shape;1243;p36"/>
          <p:cNvSpPr/>
          <p:nvPr/>
        </p:nvSpPr>
        <p:spPr>
          <a:xfrm>
            <a:off x="431999" y="1427437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Wildlife </a:t>
            </a:r>
            <a:br>
              <a:rPr lang="en-US"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4" name="Google Shape;1244;p36"/>
          <p:cNvSpPr/>
          <p:nvPr/>
        </p:nvSpPr>
        <p:spPr>
          <a:xfrm rot="-738211">
            <a:off x="8479220" y="1168261"/>
            <a:ext cx="2168096" cy="1424723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5" name="Google Shape;1245;p36"/>
          <p:cNvSpPr/>
          <p:nvPr/>
        </p:nvSpPr>
        <p:spPr>
          <a:xfrm>
            <a:off x="288360" y="2408326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00000"/>
                </a:solidFill>
                <a:highlight>
                  <a:srgbClr val="00FFFF"/>
                </a:highlight>
                <a:latin typeface="Open Sans"/>
                <a:ea typeface="Open Sans"/>
                <a:cs typeface="Open Sans"/>
                <a:sym typeface="Open Sans"/>
              </a:rPr>
              <a:t>What does the first picture show? </a:t>
            </a:r>
            <a:endParaRPr b="1" sz="2800">
              <a:solidFill>
                <a:schemeClr val="dk1"/>
              </a:solidFill>
              <a:highlight>
                <a:srgbClr val="00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6" name="Google Shape;1246;p36"/>
          <p:cNvSpPr/>
          <p:nvPr/>
        </p:nvSpPr>
        <p:spPr>
          <a:xfrm rot="-738346">
            <a:off x="8819038" y="2642469"/>
            <a:ext cx="2173334" cy="1684228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7" name="Google Shape;1247;p36"/>
          <p:cNvSpPr/>
          <p:nvPr/>
        </p:nvSpPr>
        <p:spPr>
          <a:xfrm>
            <a:off x="431999" y="323202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Desert  </a:t>
            </a:r>
            <a:br>
              <a:rPr lang="en-US"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8" name="Google Shape;1248;p36"/>
          <p:cNvSpPr/>
          <p:nvPr/>
        </p:nvSpPr>
        <p:spPr>
          <a:xfrm>
            <a:off x="288360" y="4089140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00000"/>
                </a:solidFill>
                <a:highlight>
                  <a:srgbClr val="00FFFF"/>
                </a:highlight>
                <a:latin typeface="Open Sans"/>
                <a:ea typeface="Open Sans"/>
                <a:cs typeface="Open Sans"/>
                <a:sym typeface="Open Sans"/>
              </a:rPr>
              <a:t>What does the fifth picture show? </a:t>
            </a:r>
            <a:endParaRPr b="1" sz="2800">
              <a:solidFill>
                <a:schemeClr val="dk1"/>
              </a:solidFill>
              <a:highlight>
                <a:srgbClr val="00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9" name="Google Shape;1249;p36"/>
          <p:cNvSpPr/>
          <p:nvPr/>
        </p:nvSpPr>
        <p:spPr>
          <a:xfrm rot="-738346">
            <a:off x="9149905" y="4414721"/>
            <a:ext cx="2173334" cy="1684228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50" name="Google Shape;1250;p36"/>
          <p:cNvSpPr/>
          <p:nvPr/>
        </p:nvSpPr>
        <p:spPr>
          <a:xfrm>
            <a:off x="431999" y="485663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accent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Rainforest  </a:t>
            </a:r>
            <a:br>
              <a:rPr lang="en-US"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7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6" name="Google Shape;1256;p37"/>
          <p:cNvSpPr/>
          <p:nvPr/>
        </p:nvSpPr>
        <p:spPr>
          <a:xfrm>
            <a:off x="2849216" y="318053"/>
            <a:ext cx="4267200" cy="1987800"/>
          </a:xfrm>
          <a:prstGeom prst="wedgeEllipseCallout">
            <a:avLst>
              <a:gd fmla="val -63690" name="adj1"/>
              <a:gd fmla="val 3833" name="adj2"/>
            </a:avLst>
          </a:prstGeom>
          <a:solidFill>
            <a:schemeClr val="lt1"/>
          </a:solidFill>
          <a:ln cap="flat" cmpd="sng" w="12700">
            <a:solidFill>
              <a:srgbClr val="81290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812908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812908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  <a:t>Which country should you visit if you want to see</a:t>
            </a:r>
            <a:br>
              <a:rPr b="1" lang="en-US" sz="20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i="1" lang="en-US" sz="20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  <a:t>museums and modern architecture?</a:t>
            </a: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endParaRPr b="1" sz="1800">
              <a:solidFill>
                <a:srgbClr val="81290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57" name="Google Shape;125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708" y="839449"/>
            <a:ext cx="2416508" cy="5831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58" name="Google Shape;1258;p37"/>
          <p:cNvSpPr txBox="1"/>
          <p:nvPr/>
        </p:nvSpPr>
        <p:spPr>
          <a:xfrm>
            <a:off x="5265724" y="1639956"/>
            <a:ext cx="139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Dubai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59" name="Google Shape;1259;p37"/>
          <p:cNvSpPr/>
          <p:nvPr/>
        </p:nvSpPr>
        <p:spPr>
          <a:xfrm>
            <a:off x="7003773" y="2269837"/>
            <a:ext cx="4267200" cy="1987800"/>
          </a:xfrm>
          <a:prstGeom prst="wedgeEllipseCallout">
            <a:avLst>
              <a:gd fmla="val -115864" name="adj1"/>
              <a:gd fmla="val -9500" name="adj2"/>
            </a:avLst>
          </a:prstGeom>
          <a:solidFill>
            <a:schemeClr val="lt1"/>
          </a:solidFill>
          <a:ln cap="flat" cmpd="sng" w="12700">
            <a:solidFill>
              <a:srgbClr val="81290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  <a:t>How about if you want to follow an ancient trail?</a:t>
            </a: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endParaRPr b="1" sz="1800">
              <a:solidFill>
                <a:srgbClr val="81290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60" name="Google Shape;1260;p37"/>
          <p:cNvSpPr txBox="1"/>
          <p:nvPr/>
        </p:nvSpPr>
        <p:spPr>
          <a:xfrm>
            <a:off x="8567529" y="3429000"/>
            <a:ext cx="139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Oman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61" name="Google Shape;1261;p37"/>
          <p:cNvSpPr/>
          <p:nvPr/>
        </p:nvSpPr>
        <p:spPr>
          <a:xfrm>
            <a:off x="5166139" y="4465982"/>
            <a:ext cx="4267200" cy="1987800"/>
          </a:xfrm>
          <a:prstGeom prst="wedgeEllipseCallout">
            <a:avLst>
              <a:gd fmla="val -91330" name="adj1"/>
              <a:gd fmla="val -77500" name="adj2"/>
            </a:avLst>
          </a:prstGeom>
          <a:solidFill>
            <a:schemeClr val="lt1"/>
          </a:solidFill>
          <a:ln cap="flat" cmpd="sng" w="12700">
            <a:solidFill>
              <a:srgbClr val="81290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812908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  <a:t>Where can you go on a safari and see wildlife 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  <a:t>their natural habitat?</a:t>
            </a: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br>
              <a:rPr b="1" lang="en-US" sz="1800">
                <a:solidFill>
                  <a:srgbClr val="812908"/>
                </a:solidFill>
                <a:latin typeface="Corbel"/>
                <a:ea typeface="Corbel"/>
                <a:cs typeface="Corbel"/>
                <a:sym typeface="Corbel"/>
              </a:rPr>
            </a:br>
            <a:endParaRPr b="1" sz="1800">
              <a:solidFill>
                <a:srgbClr val="81290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62" name="Google Shape;1262;p37"/>
          <p:cNvSpPr txBox="1"/>
          <p:nvPr/>
        </p:nvSpPr>
        <p:spPr>
          <a:xfrm>
            <a:off x="6783097" y="5747782"/>
            <a:ext cx="139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Africa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Tektronic">
      <a:dk1>
        <a:srgbClr val="000000"/>
      </a:dk1>
      <a:lt1>
        <a:srgbClr val="FFFFFF"/>
      </a:lt1>
      <a:dk2>
        <a:srgbClr val="3E434A"/>
      </a:dk2>
      <a:lt2>
        <a:srgbClr val="D7D8D2"/>
      </a:lt2>
      <a:accent1>
        <a:srgbClr val="1AB5D7"/>
      </a:accent1>
      <a:accent2>
        <a:srgbClr val="192852"/>
      </a:accent2>
      <a:accent3>
        <a:srgbClr val="74C044"/>
      </a:accent3>
      <a:accent4>
        <a:srgbClr val="A4CE3A"/>
      </a:accent4>
      <a:accent5>
        <a:srgbClr val="F05B24"/>
      </a:accent5>
      <a:accent6>
        <a:srgbClr val="F5F5F5"/>
      </a:accent6>
      <a:hlink>
        <a:srgbClr val="1AB5D7"/>
      </a:hlink>
      <a:folHlink>
        <a:srgbClr val="3E4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