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6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" Target="slide15.xml"/><Relationship Id="rId5" Type="http://schemas.openxmlformats.org/officeDocument/2006/relationships/image" Target="../media/image20.png"/><Relationship Id="rId6" Type="http://schemas.openxmlformats.org/officeDocument/2006/relationships/hyperlink" Target="https://wheelofnames.com/ar/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r.oryxlearning.com/grade/1st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drive.google.com/file/d/1qMr5PPUWAaxlAQ29oNSF7KkIf5ZNV1Nv/view?usp=drivesdk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v-clock.com/timer/#countdown=00:01:00&amp;enabled=0&amp;seconds=0&amp;sound=glow&amp;loop=1" TargetMode="External"/><Relationship Id="rId13" Type="http://schemas.openxmlformats.org/officeDocument/2006/relationships/image" Target="../media/image7.png"/><Relationship Id="rId14" Type="http://schemas.openxmlformats.org/officeDocument/2006/relationships/slide" Target="slide16.xml"/><Relationship Id="rId15" Type="http://schemas.openxmlformats.org/officeDocument/2006/relationships/image" Target="../media/image5.jpe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" Target="slide1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slide" Target="slide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Relationship Id="rId8" Type="http://schemas.openxmlformats.org/officeDocument/2006/relationships/slide" Target="slide1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TKpJSCLbT50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6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٤) الجمع إلى الصفر"/>
          <p:cNvSpPr txBox="1"/>
          <p:nvPr/>
        </p:nvSpPr>
        <p:spPr>
          <a:xfrm>
            <a:off x="5131932" y="4806154"/>
            <a:ext cx="10805400" cy="41036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(٦-٤)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الجمع إلى الصفر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5901405" y="8256867"/>
            <a:ext cx="9951355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5963120" y="5491263"/>
            <a:ext cx="9353610" cy="733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5444170" y="5106566"/>
            <a:ext cx="4763163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٣٦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٣٦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696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693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69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9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794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697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7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8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9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0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1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2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3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4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5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6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7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8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9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0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1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2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3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4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5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6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7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8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9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0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1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2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3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4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5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6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7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8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9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4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5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9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0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1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2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3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0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795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6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7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1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07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802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3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4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6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8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18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81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81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1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81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1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81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819" name="IMG_4230.png" descr="IMG_4230.png"/>
          <p:cNvPicPr>
            <a:picLocks noChangeAspect="1"/>
          </p:cNvPicPr>
          <p:nvPr/>
        </p:nvPicPr>
        <p:blipFill>
          <a:blip r:embed="rId2">
            <a:extLst/>
          </a:blip>
          <a:srcRect l="2581" t="73617" r="2288" b="4632"/>
          <a:stretch>
            <a:fillRect/>
          </a:stretch>
        </p:blipFill>
        <p:spPr>
          <a:xfrm>
            <a:off x="1793884" y="4982193"/>
            <a:ext cx="21811628" cy="3483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600" fill="norm" stroke="1" extrusionOk="0">
                <a:moveTo>
                  <a:pt x="10032" y="0"/>
                </a:moveTo>
                <a:lnTo>
                  <a:pt x="10032" y="11394"/>
                </a:lnTo>
                <a:lnTo>
                  <a:pt x="10032" y="21600"/>
                </a:lnTo>
                <a:lnTo>
                  <a:pt x="10116" y="21600"/>
                </a:lnTo>
                <a:cubicBezTo>
                  <a:pt x="10115" y="19583"/>
                  <a:pt x="10115" y="16479"/>
                  <a:pt x="10116" y="11382"/>
                </a:cubicBezTo>
                <a:lnTo>
                  <a:pt x="10118" y="0"/>
                </a:lnTo>
                <a:lnTo>
                  <a:pt x="10032" y="0"/>
                </a:lnTo>
                <a:close/>
                <a:moveTo>
                  <a:pt x="8651" y="5990"/>
                </a:moveTo>
                <a:cubicBezTo>
                  <a:pt x="8628" y="6006"/>
                  <a:pt x="8626" y="6038"/>
                  <a:pt x="8623" y="6266"/>
                </a:cubicBezTo>
                <a:cubicBezTo>
                  <a:pt x="8619" y="6608"/>
                  <a:pt x="8654" y="7087"/>
                  <a:pt x="8711" y="7474"/>
                </a:cubicBezTo>
                <a:cubicBezTo>
                  <a:pt x="8736" y="7638"/>
                  <a:pt x="8752" y="7788"/>
                  <a:pt x="8747" y="7809"/>
                </a:cubicBezTo>
                <a:cubicBezTo>
                  <a:pt x="8741" y="7829"/>
                  <a:pt x="8719" y="7819"/>
                  <a:pt x="8696" y="7787"/>
                </a:cubicBezTo>
                <a:cubicBezTo>
                  <a:pt x="8550" y="7575"/>
                  <a:pt x="8443" y="7875"/>
                  <a:pt x="8365" y="8722"/>
                </a:cubicBezTo>
                <a:cubicBezTo>
                  <a:pt x="8330" y="9099"/>
                  <a:pt x="8315" y="9514"/>
                  <a:pt x="8315" y="10115"/>
                </a:cubicBezTo>
                <a:cubicBezTo>
                  <a:pt x="8315" y="11019"/>
                  <a:pt x="8342" y="11657"/>
                  <a:pt x="8414" y="12448"/>
                </a:cubicBezTo>
                <a:cubicBezTo>
                  <a:pt x="8488" y="13273"/>
                  <a:pt x="8540" y="13609"/>
                  <a:pt x="8611" y="13745"/>
                </a:cubicBezTo>
                <a:cubicBezTo>
                  <a:pt x="8643" y="13806"/>
                  <a:pt x="8689" y="13759"/>
                  <a:pt x="8764" y="13585"/>
                </a:cubicBezTo>
                <a:cubicBezTo>
                  <a:pt x="8838" y="13411"/>
                  <a:pt x="8864" y="13406"/>
                  <a:pt x="8920" y="13560"/>
                </a:cubicBezTo>
                <a:cubicBezTo>
                  <a:pt x="8943" y="13625"/>
                  <a:pt x="8985" y="13710"/>
                  <a:pt x="9012" y="13747"/>
                </a:cubicBezTo>
                <a:cubicBezTo>
                  <a:pt x="9059" y="13809"/>
                  <a:pt x="9066" y="13802"/>
                  <a:pt x="9115" y="13651"/>
                </a:cubicBezTo>
                <a:cubicBezTo>
                  <a:pt x="9179" y="13455"/>
                  <a:pt x="9231" y="13061"/>
                  <a:pt x="9293" y="12307"/>
                </a:cubicBezTo>
                <a:cubicBezTo>
                  <a:pt x="9348" y="11646"/>
                  <a:pt x="9363" y="11331"/>
                  <a:pt x="9377" y="10572"/>
                </a:cubicBezTo>
                <a:cubicBezTo>
                  <a:pt x="9387" y="10056"/>
                  <a:pt x="9386" y="9895"/>
                  <a:pt x="9373" y="9507"/>
                </a:cubicBezTo>
                <a:cubicBezTo>
                  <a:pt x="9347" y="8699"/>
                  <a:pt x="9293" y="8191"/>
                  <a:pt x="9204" y="7912"/>
                </a:cubicBezTo>
                <a:cubicBezTo>
                  <a:pt x="9134" y="7693"/>
                  <a:pt x="9074" y="7668"/>
                  <a:pt x="8977" y="7821"/>
                </a:cubicBezTo>
                <a:cubicBezTo>
                  <a:pt x="8937" y="7885"/>
                  <a:pt x="8913" y="7897"/>
                  <a:pt x="8906" y="7858"/>
                </a:cubicBezTo>
                <a:cubicBezTo>
                  <a:pt x="8893" y="7777"/>
                  <a:pt x="8917" y="7498"/>
                  <a:pt x="8955" y="7287"/>
                </a:cubicBezTo>
                <a:cubicBezTo>
                  <a:pt x="8989" y="7098"/>
                  <a:pt x="8991" y="7024"/>
                  <a:pt x="8969" y="6869"/>
                </a:cubicBezTo>
                <a:cubicBezTo>
                  <a:pt x="8950" y="6738"/>
                  <a:pt x="8919" y="6728"/>
                  <a:pt x="8894" y="6842"/>
                </a:cubicBezTo>
                <a:cubicBezTo>
                  <a:pt x="8878" y="6915"/>
                  <a:pt x="8871" y="6890"/>
                  <a:pt x="8823" y="6583"/>
                </a:cubicBezTo>
                <a:cubicBezTo>
                  <a:pt x="8765" y="6214"/>
                  <a:pt x="8691" y="5961"/>
                  <a:pt x="8651" y="5990"/>
                </a:cubicBezTo>
                <a:close/>
                <a:moveTo>
                  <a:pt x="4186" y="7636"/>
                </a:moveTo>
                <a:cubicBezTo>
                  <a:pt x="4181" y="7639"/>
                  <a:pt x="4157" y="7823"/>
                  <a:pt x="4134" y="8042"/>
                </a:cubicBezTo>
                <a:cubicBezTo>
                  <a:pt x="4080" y="8534"/>
                  <a:pt x="4062" y="8621"/>
                  <a:pt x="4015" y="8623"/>
                </a:cubicBezTo>
                <a:cubicBezTo>
                  <a:pt x="3982" y="8625"/>
                  <a:pt x="3971" y="8579"/>
                  <a:pt x="3908" y="8198"/>
                </a:cubicBezTo>
                <a:lnTo>
                  <a:pt x="3838" y="7772"/>
                </a:lnTo>
                <a:lnTo>
                  <a:pt x="3813" y="8077"/>
                </a:lnTo>
                <a:cubicBezTo>
                  <a:pt x="3800" y="8245"/>
                  <a:pt x="3789" y="8404"/>
                  <a:pt x="3789" y="8431"/>
                </a:cubicBezTo>
                <a:cubicBezTo>
                  <a:pt x="3789" y="8458"/>
                  <a:pt x="3807" y="8627"/>
                  <a:pt x="3829" y="8808"/>
                </a:cubicBezTo>
                <a:cubicBezTo>
                  <a:pt x="3931" y="9655"/>
                  <a:pt x="4009" y="11232"/>
                  <a:pt x="4009" y="12453"/>
                </a:cubicBezTo>
                <a:cubicBezTo>
                  <a:pt x="4009" y="12654"/>
                  <a:pt x="4012" y="12835"/>
                  <a:pt x="4015" y="12856"/>
                </a:cubicBezTo>
                <a:cubicBezTo>
                  <a:pt x="4038" y="13003"/>
                  <a:pt x="4057" y="12531"/>
                  <a:pt x="4057" y="11778"/>
                </a:cubicBezTo>
                <a:cubicBezTo>
                  <a:pt x="4057" y="11257"/>
                  <a:pt x="4033" y="10118"/>
                  <a:pt x="4013" y="9667"/>
                </a:cubicBezTo>
                <a:cubicBezTo>
                  <a:pt x="4008" y="9557"/>
                  <a:pt x="4014" y="9516"/>
                  <a:pt x="4049" y="9406"/>
                </a:cubicBezTo>
                <a:cubicBezTo>
                  <a:pt x="4072" y="9334"/>
                  <a:pt x="4100" y="9219"/>
                  <a:pt x="4112" y="9152"/>
                </a:cubicBezTo>
                <a:lnTo>
                  <a:pt x="4132" y="9032"/>
                </a:lnTo>
                <a:lnTo>
                  <a:pt x="4182" y="9162"/>
                </a:lnTo>
                <a:cubicBezTo>
                  <a:pt x="4288" y="9448"/>
                  <a:pt x="4353" y="9324"/>
                  <a:pt x="4376" y="8791"/>
                </a:cubicBezTo>
                <a:cubicBezTo>
                  <a:pt x="4399" y="8271"/>
                  <a:pt x="4403" y="7998"/>
                  <a:pt x="4388" y="7873"/>
                </a:cubicBezTo>
                <a:cubicBezTo>
                  <a:pt x="4376" y="7768"/>
                  <a:pt x="4373" y="7780"/>
                  <a:pt x="4352" y="8057"/>
                </a:cubicBezTo>
                <a:cubicBezTo>
                  <a:pt x="4332" y="8324"/>
                  <a:pt x="4326" y="8356"/>
                  <a:pt x="4295" y="8372"/>
                </a:cubicBezTo>
                <a:cubicBezTo>
                  <a:pt x="4250" y="8396"/>
                  <a:pt x="4219" y="8233"/>
                  <a:pt x="4206" y="7897"/>
                </a:cubicBezTo>
                <a:cubicBezTo>
                  <a:pt x="4200" y="7752"/>
                  <a:pt x="4191" y="7634"/>
                  <a:pt x="4186" y="7636"/>
                </a:cubicBezTo>
                <a:close/>
                <a:moveTo>
                  <a:pt x="16249" y="7745"/>
                </a:moveTo>
                <a:cubicBezTo>
                  <a:pt x="16215" y="7746"/>
                  <a:pt x="16183" y="7753"/>
                  <a:pt x="16161" y="7767"/>
                </a:cubicBezTo>
                <a:lnTo>
                  <a:pt x="16089" y="7814"/>
                </a:lnTo>
                <a:lnTo>
                  <a:pt x="16058" y="8138"/>
                </a:lnTo>
                <a:lnTo>
                  <a:pt x="16028" y="8461"/>
                </a:lnTo>
                <a:lnTo>
                  <a:pt x="16060" y="8700"/>
                </a:lnTo>
                <a:cubicBezTo>
                  <a:pt x="16159" y="9424"/>
                  <a:pt x="16254" y="11119"/>
                  <a:pt x="16272" y="12465"/>
                </a:cubicBezTo>
                <a:cubicBezTo>
                  <a:pt x="16279" y="12967"/>
                  <a:pt x="16286" y="13055"/>
                  <a:pt x="16304" y="12839"/>
                </a:cubicBezTo>
                <a:cubicBezTo>
                  <a:pt x="16351" y="12295"/>
                  <a:pt x="16304" y="10355"/>
                  <a:pt x="16215" y="9101"/>
                </a:cubicBezTo>
                <a:cubicBezTo>
                  <a:pt x="16192" y="8776"/>
                  <a:pt x="16175" y="8496"/>
                  <a:pt x="16178" y="8478"/>
                </a:cubicBezTo>
                <a:cubicBezTo>
                  <a:pt x="16181" y="8460"/>
                  <a:pt x="16240" y="8446"/>
                  <a:pt x="16310" y="8446"/>
                </a:cubicBezTo>
                <a:lnTo>
                  <a:pt x="16437" y="8446"/>
                </a:lnTo>
                <a:lnTo>
                  <a:pt x="16461" y="8178"/>
                </a:lnTo>
                <a:cubicBezTo>
                  <a:pt x="16475" y="8031"/>
                  <a:pt x="16486" y="7885"/>
                  <a:pt x="16486" y="7853"/>
                </a:cubicBezTo>
                <a:cubicBezTo>
                  <a:pt x="16486" y="7793"/>
                  <a:pt x="16353" y="7742"/>
                  <a:pt x="16249" y="7745"/>
                </a:cubicBezTo>
                <a:close/>
                <a:moveTo>
                  <a:pt x="19186" y="7865"/>
                </a:moveTo>
                <a:cubicBezTo>
                  <a:pt x="19174" y="7868"/>
                  <a:pt x="19164" y="8016"/>
                  <a:pt x="19147" y="8308"/>
                </a:cubicBezTo>
                <a:lnTo>
                  <a:pt x="19128" y="8621"/>
                </a:lnTo>
                <a:lnTo>
                  <a:pt x="19165" y="9024"/>
                </a:lnTo>
                <a:cubicBezTo>
                  <a:pt x="19248" y="9918"/>
                  <a:pt x="19315" y="11273"/>
                  <a:pt x="19324" y="12266"/>
                </a:cubicBezTo>
                <a:cubicBezTo>
                  <a:pt x="19327" y="12563"/>
                  <a:pt x="19332" y="12851"/>
                  <a:pt x="19335" y="12900"/>
                </a:cubicBezTo>
                <a:cubicBezTo>
                  <a:pt x="19338" y="12963"/>
                  <a:pt x="19345" y="12923"/>
                  <a:pt x="19356" y="12777"/>
                </a:cubicBezTo>
                <a:cubicBezTo>
                  <a:pt x="19379" y="12454"/>
                  <a:pt x="19375" y="11124"/>
                  <a:pt x="19348" y="10329"/>
                </a:cubicBezTo>
                <a:cubicBezTo>
                  <a:pt x="19323" y="9566"/>
                  <a:pt x="19279" y="8770"/>
                  <a:pt x="19236" y="8281"/>
                </a:cubicBezTo>
                <a:cubicBezTo>
                  <a:pt x="19211" y="8000"/>
                  <a:pt x="19198" y="7862"/>
                  <a:pt x="19186" y="7865"/>
                </a:cubicBezTo>
                <a:close/>
                <a:moveTo>
                  <a:pt x="21016" y="7905"/>
                </a:moveTo>
                <a:cubicBezTo>
                  <a:pt x="20799" y="7901"/>
                  <a:pt x="20626" y="8650"/>
                  <a:pt x="20546" y="9937"/>
                </a:cubicBezTo>
                <a:cubicBezTo>
                  <a:pt x="20511" y="10500"/>
                  <a:pt x="20509" y="11411"/>
                  <a:pt x="20541" y="12007"/>
                </a:cubicBezTo>
                <a:cubicBezTo>
                  <a:pt x="20595" y="12984"/>
                  <a:pt x="20722" y="13758"/>
                  <a:pt x="20871" y="14010"/>
                </a:cubicBezTo>
                <a:cubicBezTo>
                  <a:pt x="20938" y="14123"/>
                  <a:pt x="21081" y="14124"/>
                  <a:pt x="21149" y="14013"/>
                </a:cubicBezTo>
                <a:cubicBezTo>
                  <a:pt x="21450" y="13520"/>
                  <a:pt x="21600" y="11281"/>
                  <a:pt x="21450" y="9517"/>
                </a:cubicBezTo>
                <a:cubicBezTo>
                  <a:pt x="21367" y="8526"/>
                  <a:pt x="21200" y="7907"/>
                  <a:pt x="21016" y="7905"/>
                </a:cubicBezTo>
                <a:close/>
                <a:moveTo>
                  <a:pt x="7065" y="9408"/>
                </a:moveTo>
                <a:cubicBezTo>
                  <a:pt x="7057" y="9408"/>
                  <a:pt x="7004" y="10501"/>
                  <a:pt x="7004" y="10661"/>
                </a:cubicBezTo>
                <a:cubicBezTo>
                  <a:pt x="7004" y="10698"/>
                  <a:pt x="7035" y="10877"/>
                  <a:pt x="7073" y="11060"/>
                </a:cubicBezTo>
                <a:cubicBezTo>
                  <a:pt x="7111" y="11242"/>
                  <a:pt x="7147" y="11385"/>
                  <a:pt x="7152" y="11375"/>
                </a:cubicBezTo>
                <a:cubicBezTo>
                  <a:pt x="7161" y="11358"/>
                  <a:pt x="7214" y="10313"/>
                  <a:pt x="7214" y="10154"/>
                </a:cubicBezTo>
                <a:cubicBezTo>
                  <a:pt x="7214" y="10083"/>
                  <a:pt x="7079" y="9408"/>
                  <a:pt x="7065" y="9408"/>
                </a:cubicBezTo>
                <a:close/>
                <a:moveTo>
                  <a:pt x="5607" y="10432"/>
                </a:moveTo>
                <a:cubicBezTo>
                  <a:pt x="5591" y="10432"/>
                  <a:pt x="5588" y="10484"/>
                  <a:pt x="5586" y="10897"/>
                </a:cubicBezTo>
                <a:lnTo>
                  <a:pt x="5583" y="11365"/>
                </a:lnTo>
                <a:lnTo>
                  <a:pt x="5509" y="11382"/>
                </a:lnTo>
                <a:cubicBezTo>
                  <a:pt x="5443" y="11398"/>
                  <a:pt x="5435" y="11413"/>
                  <a:pt x="5435" y="11515"/>
                </a:cubicBezTo>
                <a:cubicBezTo>
                  <a:pt x="5435" y="11617"/>
                  <a:pt x="5443" y="11632"/>
                  <a:pt x="5509" y="11648"/>
                </a:cubicBezTo>
                <a:lnTo>
                  <a:pt x="5583" y="11665"/>
                </a:lnTo>
                <a:lnTo>
                  <a:pt x="5586" y="12130"/>
                </a:lnTo>
                <a:cubicBezTo>
                  <a:pt x="5589" y="12552"/>
                  <a:pt x="5591" y="12598"/>
                  <a:pt x="5608" y="12598"/>
                </a:cubicBezTo>
                <a:cubicBezTo>
                  <a:pt x="5626" y="12598"/>
                  <a:pt x="5627" y="12563"/>
                  <a:pt x="5625" y="12130"/>
                </a:cubicBezTo>
                <a:lnTo>
                  <a:pt x="5623" y="11665"/>
                </a:lnTo>
                <a:lnTo>
                  <a:pt x="5701" y="11648"/>
                </a:lnTo>
                <a:cubicBezTo>
                  <a:pt x="5771" y="11632"/>
                  <a:pt x="5779" y="11618"/>
                  <a:pt x="5779" y="11515"/>
                </a:cubicBezTo>
                <a:cubicBezTo>
                  <a:pt x="5779" y="11413"/>
                  <a:pt x="5771" y="11398"/>
                  <a:pt x="5705" y="11382"/>
                </a:cubicBezTo>
                <a:lnTo>
                  <a:pt x="5631" y="11365"/>
                </a:lnTo>
                <a:lnTo>
                  <a:pt x="5628" y="10897"/>
                </a:lnTo>
                <a:cubicBezTo>
                  <a:pt x="5625" y="10484"/>
                  <a:pt x="5623" y="10432"/>
                  <a:pt x="5607" y="10432"/>
                </a:cubicBezTo>
                <a:close/>
                <a:moveTo>
                  <a:pt x="17740" y="10491"/>
                </a:moveTo>
                <a:cubicBezTo>
                  <a:pt x="17723" y="10491"/>
                  <a:pt x="17721" y="10545"/>
                  <a:pt x="17718" y="10959"/>
                </a:cubicBezTo>
                <a:lnTo>
                  <a:pt x="17716" y="11424"/>
                </a:lnTo>
                <a:lnTo>
                  <a:pt x="17644" y="11453"/>
                </a:lnTo>
                <a:cubicBezTo>
                  <a:pt x="17586" y="11478"/>
                  <a:pt x="17572" y="11506"/>
                  <a:pt x="17569" y="11589"/>
                </a:cubicBezTo>
                <a:cubicBezTo>
                  <a:pt x="17567" y="11677"/>
                  <a:pt x="17576" y="11694"/>
                  <a:pt x="17641" y="11709"/>
                </a:cubicBezTo>
                <a:lnTo>
                  <a:pt x="17716" y="11724"/>
                </a:lnTo>
                <a:lnTo>
                  <a:pt x="17718" y="12192"/>
                </a:lnTo>
                <a:cubicBezTo>
                  <a:pt x="17721" y="12605"/>
                  <a:pt x="17723" y="12657"/>
                  <a:pt x="17740" y="12657"/>
                </a:cubicBezTo>
                <a:cubicBezTo>
                  <a:pt x="17756" y="12657"/>
                  <a:pt x="17759" y="12605"/>
                  <a:pt x="17761" y="12192"/>
                </a:cubicBezTo>
                <a:lnTo>
                  <a:pt x="17763" y="11724"/>
                </a:lnTo>
                <a:lnTo>
                  <a:pt x="17840" y="11695"/>
                </a:lnTo>
                <a:cubicBezTo>
                  <a:pt x="17900" y="11671"/>
                  <a:pt x="17917" y="11644"/>
                  <a:pt x="17917" y="11574"/>
                </a:cubicBezTo>
                <a:cubicBezTo>
                  <a:pt x="17917" y="11504"/>
                  <a:pt x="17900" y="11477"/>
                  <a:pt x="17840" y="11453"/>
                </a:cubicBezTo>
                <a:lnTo>
                  <a:pt x="17763" y="11424"/>
                </a:lnTo>
                <a:lnTo>
                  <a:pt x="17761" y="10959"/>
                </a:lnTo>
                <a:cubicBezTo>
                  <a:pt x="17759" y="10545"/>
                  <a:pt x="17756" y="10491"/>
                  <a:pt x="17740" y="10491"/>
                </a:cubicBezTo>
                <a:close/>
                <a:moveTo>
                  <a:pt x="2612" y="11033"/>
                </a:moveTo>
                <a:cubicBezTo>
                  <a:pt x="2446" y="11033"/>
                  <a:pt x="2440" y="11037"/>
                  <a:pt x="2440" y="11153"/>
                </a:cubicBezTo>
                <a:cubicBezTo>
                  <a:pt x="2440" y="11269"/>
                  <a:pt x="2446" y="11274"/>
                  <a:pt x="2612" y="11274"/>
                </a:cubicBezTo>
                <a:cubicBezTo>
                  <a:pt x="2778" y="11274"/>
                  <a:pt x="2784" y="11269"/>
                  <a:pt x="2784" y="11153"/>
                </a:cubicBezTo>
                <a:cubicBezTo>
                  <a:pt x="2784" y="11037"/>
                  <a:pt x="2778" y="11033"/>
                  <a:pt x="2612" y="11033"/>
                </a:cubicBezTo>
                <a:close/>
                <a:moveTo>
                  <a:pt x="14764" y="11092"/>
                </a:moveTo>
                <a:cubicBezTo>
                  <a:pt x="14598" y="11092"/>
                  <a:pt x="14592" y="11099"/>
                  <a:pt x="14592" y="11215"/>
                </a:cubicBezTo>
                <a:cubicBezTo>
                  <a:pt x="14592" y="11331"/>
                  <a:pt x="14598" y="11335"/>
                  <a:pt x="14764" y="11335"/>
                </a:cubicBezTo>
                <a:cubicBezTo>
                  <a:pt x="14930" y="11335"/>
                  <a:pt x="14936" y="11331"/>
                  <a:pt x="14936" y="11215"/>
                </a:cubicBezTo>
                <a:cubicBezTo>
                  <a:pt x="14936" y="11099"/>
                  <a:pt x="14930" y="11092"/>
                  <a:pt x="14764" y="11092"/>
                </a:cubicBezTo>
                <a:close/>
                <a:moveTo>
                  <a:pt x="2612" y="11818"/>
                </a:moveTo>
                <a:cubicBezTo>
                  <a:pt x="2465" y="11818"/>
                  <a:pt x="2440" y="11829"/>
                  <a:pt x="2440" y="11906"/>
                </a:cubicBezTo>
                <a:cubicBezTo>
                  <a:pt x="2440" y="11983"/>
                  <a:pt x="2465" y="11997"/>
                  <a:pt x="2612" y="11997"/>
                </a:cubicBezTo>
                <a:cubicBezTo>
                  <a:pt x="2759" y="11997"/>
                  <a:pt x="2784" y="11983"/>
                  <a:pt x="2784" y="11906"/>
                </a:cubicBezTo>
                <a:cubicBezTo>
                  <a:pt x="2784" y="11829"/>
                  <a:pt x="2759" y="11818"/>
                  <a:pt x="2612" y="11818"/>
                </a:cubicBezTo>
                <a:close/>
                <a:moveTo>
                  <a:pt x="14764" y="11877"/>
                </a:moveTo>
                <a:cubicBezTo>
                  <a:pt x="14617" y="11877"/>
                  <a:pt x="14592" y="11888"/>
                  <a:pt x="14592" y="11965"/>
                </a:cubicBezTo>
                <a:cubicBezTo>
                  <a:pt x="14592" y="12042"/>
                  <a:pt x="14617" y="12056"/>
                  <a:pt x="14764" y="12056"/>
                </a:cubicBezTo>
                <a:cubicBezTo>
                  <a:pt x="14911" y="12056"/>
                  <a:pt x="14936" y="12042"/>
                  <a:pt x="14936" y="11965"/>
                </a:cubicBezTo>
                <a:cubicBezTo>
                  <a:pt x="14936" y="11888"/>
                  <a:pt x="14911" y="11877"/>
                  <a:pt x="14764" y="11877"/>
                </a:cubicBezTo>
                <a:close/>
                <a:moveTo>
                  <a:pt x="966" y="13201"/>
                </a:moveTo>
                <a:cubicBezTo>
                  <a:pt x="328" y="13201"/>
                  <a:pt x="0" y="13220"/>
                  <a:pt x="0" y="13260"/>
                </a:cubicBezTo>
                <a:cubicBezTo>
                  <a:pt x="0" y="13299"/>
                  <a:pt x="328" y="13319"/>
                  <a:pt x="966" y="13319"/>
                </a:cubicBezTo>
                <a:cubicBezTo>
                  <a:pt x="1604" y="13319"/>
                  <a:pt x="1933" y="13299"/>
                  <a:pt x="1933" y="13260"/>
                </a:cubicBezTo>
                <a:cubicBezTo>
                  <a:pt x="1933" y="13220"/>
                  <a:pt x="1604" y="13201"/>
                  <a:pt x="966" y="13201"/>
                </a:cubicBezTo>
                <a:close/>
                <a:moveTo>
                  <a:pt x="13118" y="13260"/>
                </a:moveTo>
                <a:cubicBezTo>
                  <a:pt x="12480" y="13260"/>
                  <a:pt x="12152" y="13279"/>
                  <a:pt x="12152" y="13319"/>
                </a:cubicBezTo>
                <a:cubicBezTo>
                  <a:pt x="12152" y="13359"/>
                  <a:pt x="12480" y="13380"/>
                  <a:pt x="13118" y="13380"/>
                </a:cubicBezTo>
                <a:cubicBezTo>
                  <a:pt x="13756" y="13380"/>
                  <a:pt x="14085" y="13359"/>
                  <a:pt x="14085" y="13319"/>
                </a:cubicBezTo>
                <a:cubicBezTo>
                  <a:pt x="14085" y="13279"/>
                  <a:pt x="13756" y="13260"/>
                  <a:pt x="13118" y="1326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820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44" name="تجميع"/>
          <p:cNvGrpSpPr/>
          <p:nvPr/>
        </p:nvGrpSpPr>
        <p:grpSpPr>
          <a:xfrm>
            <a:off x="4332873" y="12057038"/>
            <a:ext cx="15124324" cy="1262880"/>
            <a:chOff x="0" y="0"/>
            <a:chExt cx="15124323" cy="1262878"/>
          </a:xfrm>
        </p:grpSpPr>
        <p:grpSp>
          <p:nvGrpSpPr>
            <p:cNvPr id="182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2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2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8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2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2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25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2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31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2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0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4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3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3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7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3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6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40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3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839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843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84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42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3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849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846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847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8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62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947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850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1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2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3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4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5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6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7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8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9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0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1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2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3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4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5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6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7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8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9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0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1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2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3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4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5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6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7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8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9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0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1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2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3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4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5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6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7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8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9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0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1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2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3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4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5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6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7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8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9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0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1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2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3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4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5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6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7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8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9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0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1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2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3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4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5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6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7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8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9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0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1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2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3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4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5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6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7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8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9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0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1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2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3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4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5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6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7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8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9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0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1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2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3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4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5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6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953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948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9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0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1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2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54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60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955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6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7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8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9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61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971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96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96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6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96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6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7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972" name="IMG_4231.png" descr="IMG_4231.png"/>
          <p:cNvPicPr>
            <a:picLocks noChangeAspect="1"/>
          </p:cNvPicPr>
          <p:nvPr/>
        </p:nvPicPr>
        <p:blipFill>
          <a:blip r:embed="rId2">
            <a:extLst/>
          </a:blip>
          <a:srcRect l="3809" t="20109" r="3099" b="56383"/>
          <a:stretch>
            <a:fillRect/>
          </a:stretch>
        </p:blipFill>
        <p:spPr>
          <a:xfrm>
            <a:off x="1263451" y="3979499"/>
            <a:ext cx="21857098" cy="385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130" y="0"/>
                </a:moveTo>
                <a:lnTo>
                  <a:pt x="10130" y="11574"/>
                </a:lnTo>
                <a:lnTo>
                  <a:pt x="10130" y="21600"/>
                </a:lnTo>
                <a:lnTo>
                  <a:pt x="10208" y="21600"/>
                </a:lnTo>
                <a:cubicBezTo>
                  <a:pt x="10205" y="19879"/>
                  <a:pt x="10204" y="17103"/>
                  <a:pt x="10205" y="11540"/>
                </a:cubicBezTo>
                <a:lnTo>
                  <a:pt x="10208" y="0"/>
                </a:lnTo>
                <a:lnTo>
                  <a:pt x="10130" y="0"/>
                </a:lnTo>
                <a:close/>
                <a:moveTo>
                  <a:pt x="8798" y="8134"/>
                </a:moveTo>
                <a:cubicBezTo>
                  <a:pt x="8746" y="8134"/>
                  <a:pt x="8693" y="8160"/>
                  <a:pt x="8660" y="8210"/>
                </a:cubicBezTo>
                <a:cubicBezTo>
                  <a:pt x="8497" y="8456"/>
                  <a:pt x="8345" y="9113"/>
                  <a:pt x="8286" y="9828"/>
                </a:cubicBezTo>
                <a:cubicBezTo>
                  <a:pt x="8260" y="10140"/>
                  <a:pt x="8256" y="10251"/>
                  <a:pt x="8256" y="10620"/>
                </a:cubicBezTo>
                <a:cubicBezTo>
                  <a:pt x="8257" y="11290"/>
                  <a:pt x="8297" y="11727"/>
                  <a:pt x="8409" y="12268"/>
                </a:cubicBezTo>
                <a:cubicBezTo>
                  <a:pt x="8510" y="12754"/>
                  <a:pt x="8602" y="12997"/>
                  <a:pt x="8721" y="13086"/>
                </a:cubicBezTo>
                <a:cubicBezTo>
                  <a:pt x="8811" y="13153"/>
                  <a:pt x="8836" y="13149"/>
                  <a:pt x="8911" y="13059"/>
                </a:cubicBezTo>
                <a:cubicBezTo>
                  <a:pt x="9011" y="12940"/>
                  <a:pt x="9067" y="12750"/>
                  <a:pt x="9179" y="12139"/>
                </a:cubicBezTo>
                <a:cubicBezTo>
                  <a:pt x="9287" y="11552"/>
                  <a:pt x="9301" y="11519"/>
                  <a:pt x="9365" y="11705"/>
                </a:cubicBezTo>
                <a:cubicBezTo>
                  <a:pt x="9397" y="11800"/>
                  <a:pt x="9476" y="12237"/>
                  <a:pt x="9543" y="12692"/>
                </a:cubicBezTo>
                <a:cubicBezTo>
                  <a:pt x="9574" y="12905"/>
                  <a:pt x="9607" y="12919"/>
                  <a:pt x="9642" y="12737"/>
                </a:cubicBezTo>
                <a:cubicBezTo>
                  <a:pt x="9667" y="12603"/>
                  <a:pt x="9687" y="12292"/>
                  <a:pt x="9688" y="12036"/>
                </a:cubicBezTo>
                <a:cubicBezTo>
                  <a:pt x="9688" y="11817"/>
                  <a:pt x="9652" y="11085"/>
                  <a:pt x="9629" y="10829"/>
                </a:cubicBezTo>
                <a:cubicBezTo>
                  <a:pt x="9610" y="10618"/>
                  <a:pt x="9610" y="10589"/>
                  <a:pt x="9624" y="10469"/>
                </a:cubicBezTo>
                <a:cubicBezTo>
                  <a:pt x="9645" y="10290"/>
                  <a:pt x="9688" y="9428"/>
                  <a:pt x="9688" y="9195"/>
                </a:cubicBezTo>
                <a:cubicBezTo>
                  <a:pt x="9688" y="8897"/>
                  <a:pt x="9652" y="8481"/>
                  <a:pt x="9620" y="8405"/>
                </a:cubicBezTo>
                <a:cubicBezTo>
                  <a:pt x="9583" y="8320"/>
                  <a:pt x="9566" y="8377"/>
                  <a:pt x="9508" y="8774"/>
                </a:cubicBezTo>
                <a:cubicBezTo>
                  <a:pt x="9430" y="9312"/>
                  <a:pt x="9347" y="9673"/>
                  <a:pt x="9304" y="9673"/>
                </a:cubicBezTo>
                <a:cubicBezTo>
                  <a:pt x="9296" y="9673"/>
                  <a:pt x="9242" y="9425"/>
                  <a:pt x="9185" y="9123"/>
                </a:cubicBezTo>
                <a:cubicBezTo>
                  <a:pt x="9073" y="8539"/>
                  <a:pt x="9016" y="8329"/>
                  <a:pt x="8936" y="8207"/>
                </a:cubicBezTo>
                <a:cubicBezTo>
                  <a:pt x="8904" y="8158"/>
                  <a:pt x="8851" y="8134"/>
                  <a:pt x="8798" y="8134"/>
                </a:cubicBezTo>
                <a:close/>
                <a:moveTo>
                  <a:pt x="16440" y="8547"/>
                </a:moveTo>
                <a:cubicBezTo>
                  <a:pt x="16238" y="8544"/>
                  <a:pt x="16243" y="8535"/>
                  <a:pt x="16203" y="8939"/>
                </a:cubicBezTo>
                <a:lnTo>
                  <a:pt x="16179" y="9188"/>
                </a:lnTo>
                <a:lnTo>
                  <a:pt x="16211" y="9408"/>
                </a:lnTo>
                <a:cubicBezTo>
                  <a:pt x="16312" y="10072"/>
                  <a:pt x="16405" y="11567"/>
                  <a:pt x="16426" y="12855"/>
                </a:cubicBezTo>
                <a:cubicBezTo>
                  <a:pt x="16430" y="13074"/>
                  <a:pt x="16437" y="13253"/>
                  <a:pt x="16441" y="13253"/>
                </a:cubicBezTo>
                <a:cubicBezTo>
                  <a:pt x="16457" y="13253"/>
                  <a:pt x="16470" y="12882"/>
                  <a:pt x="16470" y="12399"/>
                </a:cubicBezTo>
                <a:cubicBezTo>
                  <a:pt x="16470" y="11574"/>
                  <a:pt x="16415" y="10316"/>
                  <a:pt x="16347" y="9546"/>
                </a:cubicBezTo>
                <a:cubicBezTo>
                  <a:pt x="16334" y="9401"/>
                  <a:pt x="16326" y="9259"/>
                  <a:pt x="16329" y="9230"/>
                </a:cubicBezTo>
                <a:cubicBezTo>
                  <a:pt x="16332" y="9201"/>
                  <a:pt x="16390" y="9177"/>
                  <a:pt x="16460" y="9177"/>
                </a:cubicBezTo>
                <a:lnTo>
                  <a:pt x="16585" y="9177"/>
                </a:lnTo>
                <a:lnTo>
                  <a:pt x="16614" y="8903"/>
                </a:lnTo>
                <a:cubicBezTo>
                  <a:pt x="16635" y="8713"/>
                  <a:pt x="16641" y="8619"/>
                  <a:pt x="16633" y="8592"/>
                </a:cubicBezTo>
                <a:cubicBezTo>
                  <a:pt x="16627" y="8570"/>
                  <a:pt x="16540" y="8549"/>
                  <a:pt x="16440" y="8547"/>
                </a:cubicBezTo>
                <a:close/>
                <a:moveTo>
                  <a:pt x="19452" y="8547"/>
                </a:moveTo>
                <a:cubicBezTo>
                  <a:pt x="19250" y="8544"/>
                  <a:pt x="19255" y="8535"/>
                  <a:pt x="19215" y="8939"/>
                </a:cubicBezTo>
                <a:lnTo>
                  <a:pt x="19191" y="9188"/>
                </a:lnTo>
                <a:lnTo>
                  <a:pt x="19224" y="9408"/>
                </a:lnTo>
                <a:cubicBezTo>
                  <a:pt x="19324" y="10072"/>
                  <a:pt x="19417" y="11567"/>
                  <a:pt x="19439" y="12855"/>
                </a:cubicBezTo>
                <a:cubicBezTo>
                  <a:pt x="19442" y="13074"/>
                  <a:pt x="19449" y="13253"/>
                  <a:pt x="19453" y="13253"/>
                </a:cubicBezTo>
                <a:cubicBezTo>
                  <a:pt x="19469" y="13253"/>
                  <a:pt x="19482" y="12882"/>
                  <a:pt x="19482" y="12399"/>
                </a:cubicBezTo>
                <a:cubicBezTo>
                  <a:pt x="19482" y="11574"/>
                  <a:pt x="19428" y="10316"/>
                  <a:pt x="19359" y="9546"/>
                </a:cubicBezTo>
                <a:cubicBezTo>
                  <a:pt x="19346" y="9401"/>
                  <a:pt x="19338" y="9259"/>
                  <a:pt x="19341" y="9230"/>
                </a:cubicBezTo>
                <a:cubicBezTo>
                  <a:pt x="19345" y="9201"/>
                  <a:pt x="19402" y="9177"/>
                  <a:pt x="19472" y="9177"/>
                </a:cubicBezTo>
                <a:lnTo>
                  <a:pt x="19597" y="9177"/>
                </a:lnTo>
                <a:lnTo>
                  <a:pt x="19626" y="8903"/>
                </a:lnTo>
                <a:cubicBezTo>
                  <a:pt x="19647" y="8713"/>
                  <a:pt x="19653" y="8619"/>
                  <a:pt x="19645" y="8592"/>
                </a:cubicBezTo>
                <a:cubicBezTo>
                  <a:pt x="19639" y="8570"/>
                  <a:pt x="19552" y="8549"/>
                  <a:pt x="19452" y="8547"/>
                </a:cubicBezTo>
                <a:close/>
                <a:moveTo>
                  <a:pt x="21159" y="8570"/>
                </a:moveTo>
                <a:cubicBezTo>
                  <a:pt x="20959" y="8568"/>
                  <a:pt x="20759" y="8587"/>
                  <a:pt x="20742" y="8630"/>
                </a:cubicBezTo>
                <a:cubicBezTo>
                  <a:pt x="20729" y="8664"/>
                  <a:pt x="20713" y="8754"/>
                  <a:pt x="20707" y="8828"/>
                </a:cubicBezTo>
                <a:cubicBezTo>
                  <a:pt x="20700" y="8920"/>
                  <a:pt x="20696" y="9727"/>
                  <a:pt x="20696" y="11391"/>
                </a:cubicBezTo>
                <a:cubicBezTo>
                  <a:pt x="20696" y="13576"/>
                  <a:pt x="20698" y="13831"/>
                  <a:pt x="20712" y="13922"/>
                </a:cubicBezTo>
                <a:cubicBezTo>
                  <a:pt x="20728" y="14017"/>
                  <a:pt x="20754" y="14024"/>
                  <a:pt x="21145" y="14024"/>
                </a:cubicBezTo>
                <a:cubicBezTo>
                  <a:pt x="21414" y="14024"/>
                  <a:pt x="21569" y="14003"/>
                  <a:pt x="21581" y="13966"/>
                </a:cubicBezTo>
                <a:cubicBezTo>
                  <a:pt x="21599" y="13911"/>
                  <a:pt x="21600" y="13825"/>
                  <a:pt x="21600" y="11305"/>
                </a:cubicBezTo>
                <a:lnTo>
                  <a:pt x="21600" y="8699"/>
                </a:lnTo>
                <a:lnTo>
                  <a:pt x="21576" y="8639"/>
                </a:lnTo>
                <a:cubicBezTo>
                  <a:pt x="21560" y="8596"/>
                  <a:pt x="21359" y="8571"/>
                  <a:pt x="21159" y="8570"/>
                </a:cubicBezTo>
                <a:close/>
                <a:moveTo>
                  <a:pt x="4163" y="9364"/>
                </a:moveTo>
                <a:cubicBezTo>
                  <a:pt x="4143" y="9383"/>
                  <a:pt x="4122" y="9441"/>
                  <a:pt x="4101" y="9539"/>
                </a:cubicBezTo>
                <a:cubicBezTo>
                  <a:pt x="4061" y="9731"/>
                  <a:pt x="3997" y="10489"/>
                  <a:pt x="3979" y="10985"/>
                </a:cubicBezTo>
                <a:cubicBezTo>
                  <a:pt x="3943" y="11972"/>
                  <a:pt x="3972" y="12457"/>
                  <a:pt x="4074" y="12594"/>
                </a:cubicBezTo>
                <a:cubicBezTo>
                  <a:pt x="4166" y="12718"/>
                  <a:pt x="4294" y="12370"/>
                  <a:pt x="4336" y="11881"/>
                </a:cubicBezTo>
                <a:cubicBezTo>
                  <a:pt x="4355" y="11670"/>
                  <a:pt x="4358" y="11541"/>
                  <a:pt x="4357" y="11105"/>
                </a:cubicBezTo>
                <a:cubicBezTo>
                  <a:pt x="4357" y="10659"/>
                  <a:pt x="4353" y="10524"/>
                  <a:pt x="4329" y="10202"/>
                </a:cubicBezTo>
                <a:cubicBezTo>
                  <a:pt x="4285" y="9598"/>
                  <a:pt x="4225" y="9306"/>
                  <a:pt x="4163" y="9364"/>
                </a:cubicBezTo>
                <a:close/>
                <a:moveTo>
                  <a:pt x="7125" y="10080"/>
                </a:moveTo>
                <a:cubicBezTo>
                  <a:pt x="7119" y="10114"/>
                  <a:pt x="7064" y="11240"/>
                  <a:pt x="7066" y="11278"/>
                </a:cubicBezTo>
                <a:cubicBezTo>
                  <a:pt x="7068" y="11298"/>
                  <a:pt x="7102" y="11453"/>
                  <a:pt x="7142" y="11621"/>
                </a:cubicBezTo>
                <a:cubicBezTo>
                  <a:pt x="7182" y="11788"/>
                  <a:pt x="7218" y="11928"/>
                  <a:pt x="7222" y="11930"/>
                </a:cubicBezTo>
                <a:cubicBezTo>
                  <a:pt x="7226" y="11931"/>
                  <a:pt x="7233" y="11825"/>
                  <a:pt x="7239" y="11696"/>
                </a:cubicBezTo>
                <a:cubicBezTo>
                  <a:pt x="7254" y="11383"/>
                  <a:pt x="7279" y="10871"/>
                  <a:pt x="7284" y="10796"/>
                </a:cubicBezTo>
                <a:cubicBezTo>
                  <a:pt x="7288" y="10738"/>
                  <a:pt x="7133" y="10038"/>
                  <a:pt x="7125" y="10080"/>
                </a:cubicBezTo>
                <a:close/>
                <a:moveTo>
                  <a:pt x="5655" y="11049"/>
                </a:moveTo>
                <a:cubicBezTo>
                  <a:pt x="5639" y="11049"/>
                  <a:pt x="5636" y="11098"/>
                  <a:pt x="5634" y="11476"/>
                </a:cubicBezTo>
                <a:lnTo>
                  <a:pt x="5631" y="11903"/>
                </a:lnTo>
                <a:lnTo>
                  <a:pt x="5555" y="11918"/>
                </a:lnTo>
                <a:cubicBezTo>
                  <a:pt x="5489" y="11932"/>
                  <a:pt x="5480" y="11949"/>
                  <a:pt x="5482" y="12030"/>
                </a:cubicBezTo>
                <a:cubicBezTo>
                  <a:pt x="5485" y="12105"/>
                  <a:pt x="5499" y="12130"/>
                  <a:pt x="5558" y="12152"/>
                </a:cubicBezTo>
                <a:lnTo>
                  <a:pt x="5631" y="12179"/>
                </a:lnTo>
                <a:lnTo>
                  <a:pt x="5634" y="12606"/>
                </a:lnTo>
                <a:cubicBezTo>
                  <a:pt x="5636" y="12984"/>
                  <a:pt x="5639" y="13032"/>
                  <a:pt x="5655" y="13032"/>
                </a:cubicBezTo>
                <a:cubicBezTo>
                  <a:pt x="5672" y="13032"/>
                  <a:pt x="5674" y="12984"/>
                  <a:pt x="5677" y="12606"/>
                </a:cubicBezTo>
                <a:lnTo>
                  <a:pt x="5680" y="12179"/>
                </a:lnTo>
                <a:lnTo>
                  <a:pt x="5752" y="12152"/>
                </a:lnTo>
                <a:cubicBezTo>
                  <a:pt x="5811" y="12130"/>
                  <a:pt x="5826" y="12105"/>
                  <a:pt x="5828" y="12030"/>
                </a:cubicBezTo>
                <a:cubicBezTo>
                  <a:pt x="5831" y="11949"/>
                  <a:pt x="5821" y="11932"/>
                  <a:pt x="5755" y="11918"/>
                </a:cubicBezTo>
                <a:lnTo>
                  <a:pt x="5680" y="11903"/>
                </a:lnTo>
                <a:lnTo>
                  <a:pt x="5677" y="11476"/>
                </a:lnTo>
                <a:cubicBezTo>
                  <a:pt x="5674" y="11098"/>
                  <a:pt x="5672" y="11049"/>
                  <a:pt x="5655" y="11049"/>
                </a:cubicBezTo>
                <a:close/>
                <a:moveTo>
                  <a:pt x="17913" y="11049"/>
                </a:moveTo>
                <a:cubicBezTo>
                  <a:pt x="17902" y="11049"/>
                  <a:pt x="17898" y="11146"/>
                  <a:pt x="17896" y="11476"/>
                </a:cubicBezTo>
                <a:lnTo>
                  <a:pt x="17893" y="11903"/>
                </a:lnTo>
                <a:lnTo>
                  <a:pt x="17818" y="11918"/>
                </a:lnTo>
                <a:cubicBezTo>
                  <a:pt x="17761" y="11931"/>
                  <a:pt x="17743" y="11955"/>
                  <a:pt x="17743" y="12014"/>
                </a:cubicBezTo>
                <a:cubicBezTo>
                  <a:pt x="17743" y="12073"/>
                  <a:pt x="17761" y="12095"/>
                  <a:pt x="17818" y="12107"/>
                </a:cubicBezTo>
                <a:lnTo>
                  <a:pt x="17893" y="12123"/>
                </a:lnTo>
                <a:lnTo>
                  <a:pt x="17896" y="12550"/>
                </a:lnTo>
                <a:cubicBezTo>
                  <a:pt x="17898" y="12880"/>
                  <a:pt x="17902" y="12977"/>
                  <a:pt x="17913" y="12977"/>
                </a:cubicBezTo>
                <a:cubicBezTo>
                  <a:pt x="17924" y="12977"/>
                  <a:pt x="17927" y="12895"/>
                  <a:pt x="17927" y="12603"/>
                </a:cubicBezTo>
                <a:cubicBezTo>
                  <a:pt x="17927" y="12385"/>
                  <a:pt x="17932" y="12199"/>
                  <a:pt x="17939" y="12161"/>
                </a:cubicBezTo>
                <a:cubicBezTo>
                  <a:pt x="17946" y="12122"/>
                  <a:pt x="17978" y="12096"/>
                  <a:pt x="18016" y="12096"/>
                </a:cubicBezTo>
                <a:cubicBezTo>
                  <a:pt x="18069" y="12096"/>
                  <a:pt x="18083" y="12079"/>
                  <a:pt x="18083" y="12014"/>
                </a:cubicBezTo>
                <a:cubicBezTo>
                  <a:pt x="18083" y="11949"/>
                  <a:pt x="18069" y="11932"/>
                  <a:pt x="18016" y="11932"/>
                </a:cubicBezTo>
                <a:cubicBezTo>
                  <a:pt x="17978" y="11932"/>
                  <a:pt x="17946" y="11904"/>
                  <a:pt x="17939" y="11865"/>
                </a:cubicBezTo>
                <a:cubicBezTo>
                  <a:pt x="17932" y="11827"/>
                  <a:pt x="17927" y="11643"/>
                  <a:pt x="17927" y="11425"/>
                </a:cubicBezTo>
                <a:cubicBezTo>
                  <a:pt x="17927" y="11133"/>
                  <a:pt x="17924" y="11049"/>
                  <a:pt x="17913" y="11049"/>
                </a:cubicBezTo>
                <a:close/>
                <a:moveTo>
                  <a:pt x="2643" y="11600"/>
                </a:moveTo>
                <a:cubicBezTo>
                  <a:pt x="2494" y="11600"/>
                  <a:pt x="2468" y="11612"/>
                  <a:pt x="2468" y="11683"/>
                </a:cubicBezTo>
                <a:cubicBezTo>
                  <a:pt x="2468" y="11753"/>
                  <a:pt x="2494" y="11765"/>
                  <a:pt x="2643" y="11765"/>
                </a:cubicBezTo>
                <a:cubicBezTo>
                  <a:pt x="2792" y="11765"/>
                  <a:pt x="2818" y="11753"/>
                  <a:pt x="2818" y="11683"/>
                </a:cubicBezTo>
                <a:cubicBezTo>
                  <a:pt x="2818" y="11612"/>
                  <a:pt x="2792" y="11600"/>
                  <a:pt x="2643" y="11600"/>
                </a:cubicBezTo>
                <a:close/>
                <a:moveTo>
                  <a:pt x="14900" y="11600"/>
                </a:moveTo>
                <a:cubicBezTo>
                  <a:pt x="14756" y="11600"/>
                  <a:pt x="14730" y="11612"/>
                  <a:pt x="14730" y="11683"/>
                </a:cubicBezTo>
                <a:cubicBezTo>
                  <a:pt x="14730" y="11753"/>
                  <a:pt x="14756" y="11765"/>
                  <a:pt x="14900" y="11765"/>
                </a:cubicBezTo>
                <a:cubicBezTo>
                  <a:pt x="15045" y="11765"/>
                  <a:pt x="15071" y="11753"/>
                  <a:pt x="15071" y="11683"/>
                </a:cubicBezTo>
                <a:cubicBezTo>
                  <a:pt x="15071" y="11612"/>
                  <a:pt x="15045" y="11600"/>
                  <a:pt x="14900" y="11600"/>
                </a:cubicBezTo>
                <a:close/>
                <a:moveTo>
                  <a:pt x="2643" y="12261"/>
                </a:moveTo>
                <a:cubicBezTo>
                  <a:pt x="2475" y="12261"/>
                  <a:pt x="2468" y="12266"/>
                  <a:pt x="2468" y="12372"/>
                </a:cubicBezTo>
                <a:cubicBezTo>
                  <a:pt x="2468" y="12478"/>
                  <a:pt x="2475" y="12481"/>
                  <a:pt x="2643" y="12481"/>
                </a:cubicBezTo>
                <a:cubicBezTo>
                  <a:pt x="2812" y="12481"/>
                  <a:pt x="2818" y="12478"/>
                  <a:pt x="2818" y="12372"/>
                </a:cubicBezTo>
                <a:cubicBezTo>
                  <a:pt x="2818" y="12266"/>
                  <a:pt x="2812" y="12261"/>
                  <a:pt x="2643" y="12261"/>
                </a:cubicBezTo>
                <a:close/>
                <a:moveTo>
                  <a:pt x="14900" y="12261"/>
                </a:moveTo>
                <a:cubicBezTo>
                  <a:pt x="14737" y="12261"/>
                  <a:pt x="14730" y="12266"/>
                  <a:pt x="14730" y="12372"/>
                </a:cubicBezTo>
                <a:cubicBezTo>
                  <a:pt x="14730" y="12478"/>
                  <a:pt x="14737" y="12481"/>
                  <a:pt x="14900" y="12481"/>
                </a:cubicBezTo>
                <a:cubicBezTo>
                  <a:pt x="15064" y="12481"/>
                  <a:pt x="15071" y="12478"/>
                  <a:pt x="15071" y="12372"/>
                </a:cubicBezTo>
                <a:cubicBezTo>
                  <a:pt x="15071" y="12266"/>
                  <a:pt x="15064" y="12261"/>
                  <a:pt x="14900" y="12261"/>
                </a:cubicBezTo>
                <a:close/>
                <a:moveTo>
                  <a:pt x="977" y="13528"/>
                </a:moveTo>
                <a:cubicBezTo>
                  <a:pt x="332" y="13528"/>
                  <a:pt x="0" y="13548"/>
                  <a:pt x="0" y="13584"/>
                </a:cubicBezTo>
                <a:cubicBezTo>
                  <a:pt x="0" y="13620"/>
                  <a:pt x="332" y="13640"/>
                  <a:pt x="977" y="13640"/>
                </a:cubicBezTo>
                <a:cubicBezTo>
                  <a:pt x="1621" y="13640"/>
                  <a:pt x="1953" y="13620"/>
                  <a:pt x="1953" y="13584"/>
                </a:cubicBezTo>
                <a:cubicBezTo>
                  <a:pt x="1953" y="13548"/>
                  <a:pt x="1621" y="13528"/>
                  <a:pt x="977" y="13528"/>
                </a:cubicBezTo>
                <a:close/>
                <a:moveTo>
                  <a:pt x="12751" y="13597"/>
                </a:moveTo>
                <a:cubicBezTo>
                  <a:pt x="12480" y="13605"/>
                  <a:pt x="12699" y="13613"/>
                  <a:pt x="13239" y="13613"/>
                </a:cubicBezTo>
                <a:cubicBezTo>
                  <a:pt x="13779" y="13613"/>
                  <a:pt x="14001" y="13605"/>
                  <a:pt x="13733" y="13597"/>
                </a:cubicBezTo>
                <a:cubicBezTo>
                  <a:pt x="13465" y="13589"/>
                  <a:pt x="13023" y="13589"/>
                  <a:pt x="12751" y="13597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973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97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97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9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7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8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97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98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97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7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98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98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8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8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98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8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9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98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8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9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99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99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99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99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9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2002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999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200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77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2003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2028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2004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5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6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7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8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9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0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1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2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3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4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5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6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7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8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9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0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1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2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3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4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5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6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7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76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2033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2029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0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1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2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069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2034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5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6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7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8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39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0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1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2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3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4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5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6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7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8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49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0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1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2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3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4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5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6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7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8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59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0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1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2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3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4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5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6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7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68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075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2070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71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72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73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74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2079" name="IMG_4202.png" descr="IMG_4202.png"/>
          <p:cNvPicPr>
            <a:picLocks noChangeAspect="1"/>
          </p:cNvPicPr>
          <p:nvPr/>
        </p:nvPicPr>
        <p:blipFill>
          <a:blip r:embed="rId2">
            <a:extLst/>
          </a:blip>
          <a:srcRect l="6525" t="9991" r="15434" b="15776"/>
          <a:stretch>
            <a:fillRect/>
          </a:stretch>
        </p:blipFill>
        <p:spPr>
          <a:xfrm>
            <a:off x="9829938" y="651394"/>
            <a:ext cx="8459097" cy="11519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3" name="تجميع"/>
          <p:cNvGrpSpPr/>
          <p:nvPr/>
        </p:nvGrpSpPr>
        <p:grpSpPr>
          <a:xfrm>
            <a:off x="5246528" y="12011343"/>
            <a:ext cx="15124324" cy="1262880"/>
            <a:chOff x="0" y="0"/>
            <a:chExt cx="15124323" cy="1262878"/>
          </a:xfrm>
        </p:grpSpPr>
        <p:grpSp>
          <p:nvGrpSpPr>
            <p:cNvPr id="208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208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8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8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208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208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208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8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209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208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8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9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209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9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9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209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9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9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209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209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210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210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10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مستطيل مستدير الزوايا"/>
          <p:cNvSpPr/>
          <p:nvPr/>
        </p:nvSpPr>
        <p:spPr>
          <a:xfrm>
            <a:off x="8986884" y="612243"/>
            <a:ext cx="9931654" cy="4778783"/>
          </a:xfrm>
          <a:prstGeom prst="roundRect">
            <a:avLst>
              <a:gd name="adj" fmla="val 5693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185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2109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2106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2107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8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84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2110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2135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2111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2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3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4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5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6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7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8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9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0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1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2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3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4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5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6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7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8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9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0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1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2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3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4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183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2140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2136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37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38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39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176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2141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2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3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4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5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6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7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8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49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0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1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2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3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4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5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6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7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8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59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0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1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2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3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4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5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6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7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8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69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0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1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2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3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4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5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182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2177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8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79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80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181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2258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2186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59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2260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1" name="IMG_3732.png" descr="IMG_3732.png"/>
          <p:cNvPicPr>
            <a:picLocks noChangeAspect="1"/>
          </p:cNvPicPr>
          <p:nvPr/>
        </p:nvPicPr>
        <p:blipFill>
          <a:blip r:embed="rId3">
            <a:extLst/>
          </a:blip>
          <a:srcRect l="15602" t="15250" r="40910" b="55756"/>
          <a:stretch>
            <a:fillRect/>
          </a:stretch>
        </p:blipFill>
        <p:spPr>
          <a:xfrm>
            <a:off x="15126283" y="2195513"/>
            <a:ext cx="1361706" cy="1284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4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2262" name="IMG_3716.png" descr="IMG_371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3" name="٠"/>
            <p:cNvSpPr txBox="1"/>
            <p:nvPr/>
          </p:nvSpPr>
          <p:spPr>
            <a:xfrm>
              <a:off x="3875242" y="1748792"/>
              <a:ext cx="1963253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</p:grpSp>
      <p:grpSp>
        <p:nvGrpSpPr>
          <p:cNvPr id="22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2265" name="IMG_3716.png" descr="IMG_371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6" name="٣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27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79520" y="6557081"/>
            <a:ext cx="7296640" cy="5202792"/>
            <a:chOff x="0" y="0"/>
            <a:chExt cx="7296639" cy="5202790"/>
          </a:xfrm>
        </p:grpSpPr>
        <p:pic>
          <p:nvPicPr>
            <p:cNvPr id="2268" name="IMG_3716.png" descr="IMG_371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9" name="٤"/>
            <p:cNvSpPr txBox="1"/>
            <p:nvPr/>
          </p:nvSpPr>
          <p:spPr>
            <a:xfrm>
              <a:off x="304326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2271" name="ناتج الجمع ."/>
          <p:cNvSpPr txBox="1"/>
          <p:nvPr/>
        </p:nvSpPr>
        <p:spPr>
          <a:xfrm>
            <a:off x="11367307" y="680223"/>
            <a:ext cx="4740460" cy="14035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200"/>
            </a:lvl1pPr>
          </a:lstStyle>
          <a:p>
            <a:pPr rtl="0">
              <a:defRPr/>
            </a:pPr>
            <a:r>
              <a:t> ناتج الجمع .</a:t>
            </a:r>
          </a:p>
        </p:txBody>
      </p:sp>
      <p:pic>
        <p:nvPicPr>
          <p:cNvPr id="2272" name="IMG_3732.png" descr="IMG_3732.png"/>
          <p:cNvPicPr>
            <a:picLocks noChangeAspect="1"/>
          </p:cNvPicPr>
          <p:nvPr/>
        </p:nvPicPr>
        <p:blipFill>
          <a:blip r:embed="rId3">
            <a:extLst/>
          </a:blip>
          <a:srcRect l="15602" t="15250" r="40910" b="55756"/>
          <a:stretch>
            <a:fillRect/>
          </a:stretch>
        </p:blipFill>
        <p:spPr>
          <a:xfrm>
            <a:off x="14173783" y="2195513"/>
            <a:ext cx="1361706" cy="1284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3" name="IMG_3732.png" descr="IMG_3732.png"/>
          <p:cNvPicPr>
            <a:picLocks noChangeAspect="1"/>
          </p:cNvPicPr>
          <p:nvPr/>
        </p:nvPicPr>
        <p:blipFill>
          <a:blip r:embed="rId3">
            <a:extLst/>
          </a:blip>
          <a:srcRect l="15602" t="15250" r="40910" b="55756"/>
          <a:stretch>
            <a:fillRect/>
          </a:stretch>
        </p:blipFill>
        <p:spPr>
          <a:xfrm>
            <a:off x="16107766" y="2195513"/>
            <a:ext cx="1361706" cy="1284068"/>
          </a:xfrm>
          <a:prstGeom prst="rect">
            <a:avLst/>
          </a:prstGeom>
          <a:ln w="12700">
            <a:miter lim="400000"/>
          </a:ln>
        </p:spPr>
      </p:pic>
      <p:sp>
        <p:nvSpPr>
          <p:cNvPr id="2274" name="٣+ ٠ = ـــــــــــ"/>
          <p:cNvSpPr txBox="1"/>
          <p:nvPr/>
        </p:nvSpPr>
        <p:spPr>
          <a:xfrm>
            <a:off x="11283109" y="3479404"/>
            <a:ext cx="5781351" cy="14035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200"/>
            </a:lvl1pPr>
          </a:lstStyle>
          <a:p>
            <a:pPr rtl="0">
              <a:defRPr/>
            </a:pPr>
            <a:r>
              <a:t>٣+ ٠ = ـــــــــــ</a:t>
            </a:r>
          </a:p>
        </p:txBody>
      </p:sp>
      <p:grpSp>
        <p:nvGrpSpPr>
          <p:cNvPr id="2298" name="تجميع"/>
          <p:cNvGrpSpPr/>
          <p:nvPr/>
        </p:nvGrpSpPr>
        <p:grpSpPr>
          <a:xfrm>
            <a:off x="4629838" y="12142171"/>
            <a:ext cx="15124324" cy="1262880"/>
            <a:chOff x="0" y="0"/>
            <a:chExt cx="15124323" cy="1262878"/>
          </a:xfrm>
        </p:grpSpPr>
        <p:grpSp>
          <p:nvGrpSpPr>
            <p:cNvPr id="227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227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76" name="IMG_4020.jpeg" descr="IMG_4020.jpe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8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227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228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2279" name="IMG_4015.jpeg" descr="IMG_4015.jpe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28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228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228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84" name="IMG_0291.jpeg" descr="IMG_0291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88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228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87" name="IMG_4023.png" descr="IMG_4023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91" name="تجميع">
              <a:hlinkClick r:id="rId1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228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90" name="IMG_4995.jpeg" descr="IMG_499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9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229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2293" name="IMG_4017.jpeg" descr="IMG_4017.jpe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2297" name="تجميع">
              <a:hlinkClick r:id="rId18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229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96" name="صورة 20" descr="صورة 20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0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1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2302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0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305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6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307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0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310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1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2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3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4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5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6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7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18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372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347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319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0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1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2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3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4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5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6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7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8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9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0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1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2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3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4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5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6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7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8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9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0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1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2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3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4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5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6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1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348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9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0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1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2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3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4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5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6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7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8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9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0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1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2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3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4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5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6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7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8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9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0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376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373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374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399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38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378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383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381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386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384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389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38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392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1214974" y="7683797"/>
            <a:ext cx="1165869" cy="1412241"/>
            <a:chOff x="0" y="0"/>
            <a:chExt cx="1165867" cy="1412239"/>
          </a:xfrm>
        </p:grpSpPr>
        <p:sp>
          <p:nvSpPr>
            <p:cNvPr id="239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395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1173569" y="6173092"/>
            <a:ext cx="1165869" cy="1412241"/>
            <a:chOff x="0" y="0"/>
            <a:chExt cx="1165867" cy="1412239"/>
          </a:xfrm>
        </p:grpSpPr>
        <p:sp>
          <p:nvSpPr>
            <p:cNvPr id="2393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398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9950762" y="6879213"/>
            <a:ext cx="1222808" cy="1412241"/>
            <a:chOff x="0" y="0"/>
            <a:chExt cx="1222807" cy="1412239"/>
          </a:xfrm>
        </p:grpSpPr>
        <p:sp>
          <p:nvSpPr>
            <p:cNvPr id="2396" name="بيضاوي"/>
            <p:cNvSpPr/>
            <p:nvPr/>
          </p:nvSpPr>
          <p:spPr>
            <a:xfrm>
              <a:off x="-1" y="194802"/>
              <a:ext cx="1222809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٧"/>
            <p:cNvSpPr txBox="1"/>
            <p:nvPr/>
          </p:nvSpPr>
          <p:spPr>
            <a:xfrm>
              <a:off x="250317" y="0"/>
              <a:ext cx="722172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223002" y="6162764"/>
            <a:ext cx="6705539" cy="5168486"/>
            <a:chOff x="0" y="0"/>
            <a:chExt cx="6705537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70554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64425" y="109355"/>
              <a:ext cx="6024137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224.png" descr="IMG_4224.png">
            <a:hlinkClick r:id="" invalidUrl="" action="ppaction://hlinkshowjump?jump=nextslide" tgtFrame="" tooltip="" history="1" highlightClick="0" endSnd="0"/>
          </p:cNvPr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8725" y="8135499"/>
            <a:ext cx="5538518" cy="2239729"/>
          </a:xfrm>
          <a:prstGeom prst="rect">
            <a:avLst/>
          </a:prstGeom>
        </p:spPr>
      </p:pic>
      <p:grpSp>
        <p:nvGrpSpPr>
          <p:cNvPr id="662" name="تجميع"/>
          <p:cNvGrpSpPr/>
          <p:nvPr/>
        </p:nvGrpSpPr>
        <p:grpSpPr>
          <a:xfrm>
            <a:off x="5246528" y="12147987"/>
            <a:ext cx="15124324" cy="1262879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7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224.png" descr="IMG_4224.png">
            <a:hlinkClick r:id="" invalidUrl="" action="ppaction://hlinkshowjump?jump=nextslide" tgtFrame="" tooltip="" history="1" highlightClick="0" endSnd="0"/>
          </p:cNvPr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83523" y="2427894"/>
            <a:ext cx="4277251" cy="8258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750" name="IMG_4224.png" descr="IMG_4224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1537" t="19664" r="25960" b="54028"/>
          <a:stretch>
            <a:fillRect/>
          </a:stretch>
        </p:blipFill>
        <p:spPr>
          <a:xfrm>
            <a:off x="2021064" y="4313334"/>
            <a:ext cx="15263812" cy="4487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1" h="21600" fill="norm" stroke="1" extrusionOk="0">
                <a:moveTo>
                  <a:pt x="3147" y="0"/>
                </a:moveTo>
                <a:lnTo>
                  <a:pt x="3067" y="275"/>
                </a:lnTo>
                <a:lnTo>
                  <a:pt x="2987" y="550"/>
                </a:lnTo>
                <a:lnTo>
                  <a:pt x="2987" y="5452"/>
                </a:lnTo>
                <a:lnTo>
                  <a:pt x="2987" y="10354"/>
                </a:lnTo>
                <a:lnTo>
                  <a:pt x="3180" y="11032"/>
                </a:lnTo>
                <a:cubicBezTo>
                  <a:pt x="3292" y="11428"/>
                  <a:pt x="3403" y="11741"/>
                  <a:pt x="3445" y="11783"/>
                </a:cubicBezTo>
                <a:cubicBezTo>
                  <a:pt x="3486" y="11824"/>
                  <a:pt x="4779" y="11850"/>
                  <a:pt x="6456" y="11842"/>
                </a:cubicBezTo>
                <a:cubicBezTo>
                  <a:pt x="9621" y="11827"/>
                  <a:pt x="9458" y="11850"/>
                  <a:pt x="9543" y="11405"/>
                </a:cubicBezTo>
                <a:cubicBezTo>
                  <a:pt x="9580" y="11207"/>
                  <a:pt x="9584" y="10810"/>
                  <a:pt x="9591" y="6564"/>
                </a:cubicBezTo>
                <a:cubicBezTo>
                  <a:pt x="9595" y="3323"/>
                  <a:pt x="9589" y="1837"/>
                  <a:pt x="9571" y="1601"/>
                </a:cubicBezTo>
                <a:cubicBezTo>
                  <a:pt x="9542" y="1238"/>
                  <a:pt x="9309" y="324"/>
                  <a:pt x="9191" y="115"/>
                </a:cubicBezTo>
                <a:cubicBezTo>
                  <a:pt x="9138" y="20"/>
                  <a:pt x="8654" y="0"/>
                  <a:pt x="6137" y="0"/>
                </a:cubicBezTo>
                <a:lnTo>
                  <a:pt x="3147" y="0"/>
                </a:lnTo>
                <a:close/>
                <a:moveTo>
                  <a:pt x="17987" y="162"/>
                </a:moveTo>
                <a:cubicBezTo>
                  <a:pt x="15808" y="162"/>
                  <a:pt x="14990" y="187"/>
                  <a:pt x="14947" y="254"/>
                </a:cubicBezTo>
                <a:cubicBezTo>
                  <a:pt x="14816" y="460"/>
                  <a:pt x="14816" y="453"/>
                  <a:pt x="14816" y="5607"/>
                </a:cubicBezTo>
                <a:cubicBezTo>
                  <a:pt x="14816" y="9417"/>
                  <a:pt x="14822" y="10391"/>
                  <a:pt x="14848" y="10600"/>
                </a:cubicBezTo>
                <a:cubicBezTo>
                  <a:pt x="14879" y="10851"/>
                  <a:pt x="15105" y="11644"/>
                  <a:pt x="15203" y="11846"/>
                </a:cubicBezTo>
                <a:cubicBezTo>
                  <a:pt x="15240" y="11921"/>
                  <a:pt x="15942" y="11945"/>
                  <a:pt x="18257" y="11947"/>
                </a:cubicBezTo>
                <a:lnTo>
                  <a:pt x="21264" y="11949"/>
                </a:lnTo>
                <a:lnTo>
                  <a:pt x="21332" y="11714"/>
                </a:lnTo>
                <a:lnTo>
                  <a:pt x="21401" y="11477"/>
                </a:lnTo>
                <a:lnTo>
                  <a:pt x="21401" y="6558"/>
                </a:lnTo>
                <a:lnTo>
                  <a:pt x="21401" y="1639"/>
                </a:lnTo>
                <a:lnTo>
                  <a:pt x="21333" y="1326"/>
                </a:lnTo>
                <a:cubicBezTo>
                  <a:pt x="21259" y="982"/>
                  <a:pt x="21117" y="506"/>
                  <a:pt x="21025" y="296"/>
                </a:cubicBezTo>
                <a:cubicBezTo>
                  <a:pt x="20972" y="174"/>
                  <a:pt x="20717" y="162"/>
                  <a:pt x="17987" y="162"/>
                </a:cubicBezTo>
                <a:close/>
                <a:moveTo>
                  <a:pt x="649" y="16713"/>
                </a:moveTo>
                <a:cubicBezTo>
                  <a:pt x="643" y="16713"/>
                  <a:pt x="631" y="16749"/>
                  <a:pt x="624" y="16794"/>
                </a:cubicBezTo>
                <a:cubicBezTo>
                  <a:pt x="616" y="16838"/>
                  <a:pt x="620" y="16874"/>
                  <a:pt x="634" y="16874"/>
                </a:cubicBezTo>
                <a:cubicBezTo>
                  <a:pt x="648" y="16874"/>
                  <a:pt x="659" y="16838"/>
                  <a:pt x="659" y="16794"/>
                </a:cubicBezTo>
                <a:cubicBezTo>
                  <a:pt x="659" y="16749"/>
                  <a:pt x="654" y="16713"/>
                  <a:pt x="649" y="16713"/>
                </a:cubicBezTo>
                <a:close/>
                <a:moveTo>
                  <a:pt x="4831" y="17399"/>
                </a:moveTo>
                <a:cubicBezTo>
                  <a:pt x="4789" y="17399"/>
                  <a:pt x="4750" y="17404"/>
                  <a:pt x="4719" y="17414"/>
                </a:cubicBezTo>
                <a:cubicBezTo>
                  <a:pt x="4618" y="17450"/>
                  <a:pt x="4587" y="17499"/>
                  <a:pt x="4558" y="17661"/>
                </a:cubicBezTo>
                <a:cubicBezTo>
                  <a:pt x="4525" y="17850"/>
                  <a:pt x="4527" y="17885"/>
                  <a:pt x="4600" y="18255"/>
                </a:cubicBezTo>
                <a:cubicBezTo>
                  <a:pt x="4723" y="18881"/>
                  <a:pt x="4842" y="20163"/>
                  <a:pt x="4845" y="20870"/>
                </a:cubicBezTo>
                <a:cubicBezTo>
                  <a:pt x="4845" y="21057"/>
                  <a:pt x="4851" y="21086"/>
                  <a:pt x="4869" y="20993"/>
                </a:cubicBezTo>
                <a:cubicBezTo>
                  <a:pt x="4928" y="20676"/>
                  <a:pt x="4868" y="19265"/>
                  <a:pt x="4760" y="18419"/>
                </a:cubicBezTo>
                <a:cubicBezTo>
                  <a:pt x="4729" y="18181"/>
                  <a:pt x="4710" y="17955"/>
                  <a:pt x="4717" y="17915"/>
                </a:cubicBezTo>
                <a:cubicBezTo>
                  <a:pt x="4724" y="17875"/>
                  <a:pt x="4803" y="17844"/>
                  <a:pt x="4893" y="17844"/>
                </a:cubicBezTo>
                <a:cubicBezTo>
                  <a:pt x="5029" y="17844"/>
                  <a:pt x="5059" y="17819"/>
                  <a:pt x="5079" y="17688"/>
                </a:cubicBezTo>
                <a:cubicBezTo>
                  <a:pt x="5093" y="17602"/>
                  <a:pt x="5103" y="17516"/>
                  <a:pt x="5103" y="17497"/>
                </a:cubicBezTo>
                <a:cubicBezTo>
                  <a:pt x="5103" y="17445"/>
                  <a:pt x="4956" y="17400"/>
                  <a:pt x="4831" y="17399"/>
                </a:cubicBezTo>
                <a:close/>
                <a:moveTo>
                  <a:pt x="20551" y="17439"/>
                </a:moveTo>
                <a:cubicBezTo>
                  <a:pt x="20495" y="17439"/>
                  <a:pt x="20360" y="17875"/>
                  <a:pt x="20319" y="18184"/>
                </a:cubicBezTo>
                <a:cubicBezTo>
                  <a:pt x="20265" y="18598"/>
                  <a:pt x="20281" y="18780"/>
                  <a:pt x="20393" y="19021"/>
                </a:cubicBezTo>
                <a:lnTo>
                  <a:pt x="20483" y="19218"/>
                </a:lnTo>
                <a:lnTo>
                  <a:pt x="20380" y="19680"/>
                </a:lnTo>
                <a:cubicBezTo>
                  <a:pt x="20323" y="19935"/>
                  <a:pt x="20270" y="20221"/>
                  <a:pt x="20262" y="20314"/>
                </a:cubicBezTo>
                <a:cubicBezTo>
                  <a:pt x="20240" y="20569"/>
                  <a:pt x="20313" y="20822"/>
                  <a:pt x="20461" y="20996"/>
                </a:cubicBezTo>
                <a:cubicBezTo>
                  <a:pt x="20630" y="21197"/>
                  <a:pt x="20640" y="21193"/>
                  <a:pt x="20667" y="20922"/>
                </a:cubicBezTo>
                <a:cubicBezTo>
                  <a:pt x="20690" y="20694"/>
                  <a:pt x="20688" y="20688"/>
                  <a:pt x="20546" y="20498"/>
                </a:cubicBezTo>
                <a:cubicBezTo>
                  <a:pt x="20352" y="20240"/>
                  <a:pt x="20346" y="20087"/>
                  <a:pt x="20505" y="19489"/>
                </a:cubicBezTo>
                <a:cubicBezTo>
                  <a:pt x="20571" y="19243"/>
                  <a:pt x="20625" y="18979"/>
                  <a:pt x="20625" y="18903"/>
                </a:cubicBezTo>
                <a:cubicBezTo>
                  <a:pt x="20625" y="18818"/>
                  <a:pt x="20584" y="18695"/>
                  <a:pt x="20519" y="18587"/>
                </a:cubicBezTo>
                <a:cubicBezTo>
                  <a:pt x="20388" y="18369"/>
                  <a:pt x="20382" y="18178"/>
                  <a:pt x="20495" y="17867"/>
                </a:cubicBezTo>
                <a:cubicBezTo>
                  <a:pt x="20577" y="17644"/>
                  <a:pt x="20603" y="17439"/>
                  <a:pt x="20551" y="17439"/>
                </a:cubicBezTo>
                <a:close/>
                <a:moveTo>
                  <a:pt x="11841" y="18005"/>
                </a:moveTo>
                <a:cubicBezTo>
                  <a:pt x="11822" y="18005"/>
                  <a:pt x="11806" y="18041"/>
                  <a:pt x="11806" y="18085"/>
                </a:cubicBezTo>
                <a:cubicBezTo>
                  <a:pt x="11806" y="18129"/>
                  <a:pt x="11822" y="18167"/>
                  <a:pt x="11841" y="18167"/>
                </a:cubicBezTo>
                <a:cubicBezTo>
                  <a:pt x="11861" y="18167"/>
                  <a:pt x="11876" y="18129"/>
                  <a:pt x="11876" y="18085"/>
                </a:cubicBezTo>
                <a:cubicBezTo>
                  <a:pt x="11876" y="18041"/>
                  <a:pt x="11861" y="18005"/>
                  <a:pt x="11841" y="18005"/>
                </a:cubicBezTo>
                <a:close/>
                <a:moveTo>
                  <a:pt x="11736" y="18247"/>
                </a:moveTo>
                <a:cubicBezTo>
                  <a:pt x="11723" y="18247"/>
                  <a:pt x="11712" y="18301"/>
                  <a:pt x="11712" y="18368"/>
                </a:cubicBezTo>
                <a:cubicBezTo>
                  <a:pt x="11712" y="18434"/>
                  <a:pt x="11723" y="18490"/>
                  <a:pt x="11736" y="18490"/>
                </a:cubicBezTo>
                <a:cubicBezTo>
                  <a:pt x="11749" y="18490"/>
                  <a:pt x="11759" y="18434"/>
                  <a:pt x="11759" y="18368"/>
                </a:cubicBezTo>
                <a:cubicBezTo>
                  <a:pt x="11759" y="18301"/>
                  <a:pt x="11749" y="18247"/>
                  <a:pt x="11736" y="18247"/>
                </a:cubicBezTo>
                <a:close/>
                <a:moveTo>
                  <a:pt x="16571" y="18691"/>
                </a:moveTo>
                <a:cubicBezTo>
                  <a:pt x="16551" y="18691"/>
                  <a:pt x="16486" y="19314"/>
                  <a:pt x="16487" y="19499"/>
                </a:cubicBezTo>
                <a:cubicBezTo>
                  <a:pt x="16487" y="19543"/>
                  <a:pt x="16526" y="19675"/>
                  <a:pt x="16574" y="19793"/>
                </a:cubicBezTo>
                <a:cubicBezTo>
                  <a:pt x="16623" y="19911"/>
                  <a:pt x="16669" y="19994"/>
                  <a:pt x="16677" y="19976"/>
                </a:cubicBezTo>
                <a:cubicBezTo>
                  <a:pt x="16686" y="19958"/>
                  <a:pt x="16705" y="19757"/>
                  <a:pt x="16721" y="19529"/>
                </a:cubicBezTo>
                <a:lnTo>
                  <a:pt x="16750" y="19115"/>
                </a:lnTo>
                <a:lnTo>
                  <a:pt x="16672" y="18903"/>
                </a:lnTo>
                <a:cubicBezTo>
                  <a:pt x="16628" y="18786"/>
                  <a:pt x="16583" y="18691"/>
                  <a:pt x="16571" y="18691"/>
                </a:cubicBezTo>
                <a:close/>
                <a:moveTo>
                  <a:pt x="8184" y="18702"/>
                </a:moveTo>
                <a:cubicBezTo>
                  <a:pt x="8161" y="18685"/>
                  <a:pt x="8151" y="18735"/>
                  <a:pt x="8139" y="18841"/>
                </a:cubicBezTo>
                <a:cubicBezTo>
                  <a:pt x="8127" y="18950"/>
                  <a:pt x="8110" y="19161"/>
                  <a:pt x="8102" y="19311"/>
                </a:cubicBezTo>
                <a:cubicBezTo>
                  <a:pt x="8088" y="19561"/>
                  <a:pt x="8095" y="19604"/>
                  <a:pt x="8176" y="19802"/>
                </a:cubicBezTo>
                <a:cubicBezTo>
                  <a:pt x="8225" y="19922"/>
                  <a:pt x="8272" y="19994"/>
                  <a:pt x="8280" y="19961"/>
                </a:cubicBezTo>
                <a:cubicBezTo>
                  <a:pt x="8288" y="19928"/>
                  <a:pt x="8309" y="19725"/>
                  <a:pt x="8326" y="19508"/>
                </a:cubicBezTo>
                <a:cubicBezTo>
                  <a:pt x="8356" y="19129"/>
                  <a:pt x="8355" y="19110"/>
                  <a:pt x="8300" y="18962"/>
                </a:cubicBezTo>
                <a:cubicBezTo>
                  <a:pt x="8242" y="18803"/>
                  <a:pt x="8207" y="18719"/>
                  <a:pt x="8184" y="18702"/>
                </a:cubicBezTo>
                <a:close/>
                <a:moveTo>
                  <a:pt x="11665" y="18731"/>
                </a:moveTo>
                <a:cubicBezTo>
                  <a:pt x="11652" y="18731"/>
                  <a:pt x="11641" y="18788"/>
                  <a:pt x="11641" y="18857"/>
                </a:cubicBezTo>
                <a:cubicBezTo>
                  <a:pt x="11641" y="18926"/>
                  <a:pt x="11652" y="18961"/>
                  <a:pt x="11665" y="18933"/>
                </a:cubicBezTo>
                <a:cubicBezTo>
                  <a:pt x="11678" y="18906"/>
                  <a:pt x="11688" y="18849"/>
                  <a:pt x="11688" y="18807"/>
                </a:cubicBezTo>
                <a:cubicBezTo>
                  <a:pt x="11688" y="18765"/>
                  <a:pt x="11678" y="18731"/>
                  <a:pt x="11665" y="18731"/>
                </a:cubicBezTo>
                <a:close/>
                <a:moveTo>
                  <a:pt x="11759" y="18973"/>
                </a:moveTo>
                <a:cubicBezTo>
                  <a:pt x="11746" y="18973"/>
                  <a:pt x="11736" y="19011"/>
                  <a:pt x="11736" y="19055"/>
                </a:cubicBezTo>
                <a:cubicBezTo>
                  <a:pt x="11736" y="19100"/>
                  <a:pt x="11746" y="19136"/>
                  <a:pt x="11759" y="19136"/>
                </a:cubicBezTo>
                <a:cubicBezTo>
                  <a:pt x="11772" y="19136"/>
                  <a:pt x="11782" y="19100"/>
                  <a:pt x="11782" y="19055"/>
                </a:cubicBezTo>
                <a:cubicBezTo>
                  <a:pt x="11782" y="19011"/>
                  <a:pt x="11772" y="18973"/>
                  <a:pt x="11759" y="18973"/>
                </a:cubicBezTo>
                <a:close/>
                <a:moveTo>
                  <a:pt x="11876" y="19055"/>
                </a:moveTo>
                <a:cubicBezTo>
                  <a:pt x="11863" y="19055"/>
                  <a:pt x="11853" y="19109"/>
                  <a:pt x="11853" y="19176"/>
                </a:cubicBezTo>
                <a:cubicBezTo>
                  <a:pt x="11853" y="19242"/>
                  <a:pt x="11863" y="19296"/>
                  <a:pt x="11876" y="19296"/>
                </a:cubicBezTo>
                <a:cubicBezTo>
                  <a:pt x="11889" y="19296"/>
                  <a:pt x="11900" y="19242"/>
                  <a:pt x="11900" y="19176"/>
                </a:cubicBezTo>
                <a:cubicBezTo>
                  <a:pt x="11900" y="19109"/>
                  <a:pt x="11889" y="19055"/>
                  <a:pt x="11876" y="19055"/>
                </a:cubicBezTo>
                <a:close/>
                <a:moveTo>
                  <a:pt x="18358" y="19336"/>
                </a:moveTo>
                <a:lnTo>
                  <a:pt x="18345" y="19701"/>
                </a:lnTo>
                <a:cubicBezTo>
                  <a:pt x="18332" y="20062"/>
                  <a:pt x="18331" y="20065"/>
                  <a:pt x="18226" y="20110"/>
                </a:cubicBezTo>
                <a:lnTo>
                  <a:pt x="18120" y="20156"/>
                </a:lnTo>
                <a:lnTo>
                  <a:pt x="18226" y="20190"/>
                </a:lnTo>
                <a:lnTo>
                  <a:pt x="18332" y="20225"/>
                </a:lnTo>
                <a:lnTo>
                  <a:pt x="18342" y="20589"/>
                </a:lnTo>
                <a:lnTo>
                  <a:pt x="18352" y="20952"/>
                </a:lnTo>
                <a:lnTo>
                  <a:pt x="18366" y="20589"/>
                </a:lnTo>
                <a:lnTo>
                  <a:pt x="18379" y="20225"/>
                </a:lnTo>
                <a:lnTo>
                  <a:pt x="18485" y="20190"/>
                </a:lnTo>
                <a:lnTo>
                  <a:pt x="18590" y="20156"/>
                </a:lnTo>
                <a:lnTo>
                  <a:pt x="18485" y="20110"/>
                </a:lnTo>
                <a:lnTo>
                  <a:pt x="18379" y="20064"/>
                </a:lnTo>
                <a:lnTo>
                  <a:pt x="18368" y="19701"/>
                </a:lnTo>
                <a:lnTo>
                  <a:pt x="18358" y="19336"/>
                </a:lnTo>
                <a:close/>
                <a:moveTo>
                  <a:pt x="6585" y="19378"/>
                </a:moveTo>
                <a:cubicBezTo>
                  <a:pt x="6574" y="19378"/>
                  <a:pt x="6561" y="19532"/>
                  <a:pt x="6557" y="19720"/>
                </a:cubicBezTo>
                <a:cubicBezTo>
                  <a:pt x="6550" y="20056"/>
                  <a:pt x="6548" y="20065"/>
                  <a:pt x="6456" y="20098"/>
                </a:cubicBezTo>
                <a:lnTo>
                  <a:pt x="6362" y="20133"/>
                </a:lnTo>
                <a:lnTo>
                  <a:pt x="6456" y="20179"/>
                </a:lnTo>
                <a:cubicBezTo>
                  <a:pt x="6548" y="20223"/>
                  <a:pt x="6550" y="20235"/>
                  <a:pt x="6557" y="20568"/>
                </a:cubicBezTo>
                <a:cubicBezTo>
                  <a:pt x="6561" y="20757"/>
                  <a:pt x="6574" y="20912"/>
                  <a:pt x="6585" y="20912"/>
                </a:cubicBezTo>
                <a:cubicBezTo>
                  <a:pt x="6597" y="20912"/>
                  <a:pt x="6609" y="20757"/>
                  <a:pt x="6613" y="20568"/>
                </a:cubicBezTo>
                <a:cubicBezTo>
                  <a:pt x="6620" y="20233"/>
                  <a:pt x="6622" y="20224"/>
                  <a:pt x="6714" y="20190"/>
                </a:cubicBezTo>
                <a:lnTo>
                  <a:pt x="6808" y="20156"/>
                </a:lnTo>
                <a:lnTo>
                  <a:pt x="6714" y="20110"/>
                </a:lnTo>
                <a:cubicBezTo>
                  <a:pt x="6623" y="20065"/>
                  <a:pt x="6620" y="20054"/>
                  <a:pt x="6613" y="19720"/>
                </a:cubicBezTo>
                <a:cubicBezTo>
                  <a:pt x="6609" y="19532"/>
                  <a:pt x="6597" y="19378"/>
                  <a:pt x="6585" y="19378"/>
                </a:cubicBezTo>
                <a:close/>
                <a:moveTo>
                  <a:pt x="736" y="19489"/>
                </a:moveTo>
                <a:cubicBezTo>
                  <a:pt x="733" y="19498"/>
                  <a:pt x="732" y="19526"/>
                  <a:pt x="731" y="19573"/>
                </a:cubicBezTo>
                <a:cubicBezTo>
                  <a:pt x="730" y="19658"/>
                  <a:pt x="736" y="19705"/>
                  <a:pt x="744" y="19678"/>
                </a:cubicBezTo>
                <a:cubicBezTo>
                  <a:pt x="752" y="19651"/>
                  <a:pt x="752" y="19582"/>
                  <a:pt x="745" y="19523"/>
                </a:cubicBezTo>
                <a:cubicBezTo>
                  <a:pt x="742" y="19491"/>
                  <a:pt x="738" y="19481"/>
                  <a:pt x="736" y="19489"/>
                </a:cubicBezTo>
                <a:close/>
                <a:moveTo>
                  <a:pt x="11824" y="19491"/>
                </a:moveTo>
                <a:cubicBezTo>
                  <a:pt x="11817" y="19486"/>
                  <a:pt x="11810" y="19489"/>
                  <a:pt x="11804" y="19502"/>
                </a:cubicBezTo>
                <a:cubicBezTo>
                  <a:pt x="11792" y="19528"/>
                  <a:pt x="11788" y="19585"/>
                  <a:pt x="11795" y="19627"/>
                </a:cubicBezTo>
                <a:cubicBezTo>
                  <a:pt x="11803" y="19669"/>
                  <a:pt x="11819" y="19681"/>
                  <a:pt x="11831" y="19655"/>
                </a:cubicBezTo>
                <a:cubicBezTo>
                  <a:pt x="11844" y="19629"/>
                  <a:pt x="11847" y="19573"/>
                  <a:pt x="11840" y="19531"/>
                </a:cubicBezTo>
                <a:cubicBezTo>
                  <a:pt x="11836" y="19510"/>
                  <a:pt x="11830" y="19496"/>
                  <a:pt x="11824" y="19491"/>
                </a:cubicBezTo>
                <a:close/>
                <a:moveTo>
                  <a:pt x="2834" y="19781"/>
                </a:moveTo>
                <a:cubicBezTo>
                  <a:pt x="2701" y="19781"/>
                  <a:pt x="2611" y="19813"/>
                  <a:pt x="2611" y="19862"/>
                </a:cubicBezTo>
                <a:cubicBezTo>
                  <a:pt x="2611" y="19910"/>
                  <a:pt x="2701" y="19942"/>
                  <a:pt x="2834" y="19942"/>
                </a:cubicBezTo>
                <a:cubicBezTo>
                  <a:pt x="2968" y="19942"/>
                  <a:pt x="3058" y="19910"/>
                  <a:pt x="3058" y="19862"/>
                </a:cubicBezTo>
                <a:cubicBezTo>
                  <a:pt x="3058" y="19813"/>
                  <a:pt x="2968" y="19781"/>
                  <a:pt x="2834" y="19781"/>
                </a:cubicBezTo>
                <a:close/>
                <a:moveTo>
                  <a:pt x="13640" y="19781"/>
                </a:moveTo>
                <a:cubicBezTo>
                  <a:pt x="13515" y="19781"/>
                  <a:pt x="13428" y="19814"/>
                  <a:pt x="13428" y="19862"/>
                </a:cubicBezTo>
                <a:cubicBezTo>
                  <a:pt x="13428" y="19909"/>
                  <a:pt x="13515" y="19942"/>
                  <a:pt x="13640" y="19942"/>
                </a:cubicBezTo>
                <a:cubicBezTo>
                  <a:pt x="13766" y="19942"/>
                  <a:pt x="13852" y="19909"/>
                  <a:pt x="13852" y="19862"/>
                </a:cubicBezTo>
                <a:cubicBezTo>
                  <a:pt x="13852" y="19814"/>
                  <a:pt x="13766" y="19781"/>
                  <a:pt x="13640" y="19781"/>
                </a:cubicBezTo>
                <a:close/>
                <a:moveTo>
                  <a:pt x="11736" y="19862"/>
                </a:moveTo>
                <a:cubicBezTo>
                  <a:pt x="11723" y="19862"/>
                  <a:pt x="11712" y="19897"/>
                  <a:pt x="11712" y="19942"/>
                </a:cubicBezTo>
                <a:cubicBezTo>
                  <a:pt x="11712" y="19986"/>
                  <a:pt x="11723" y="20024"/>
                  <a:pt x="11736" y="20024"/>
                </a:cubicBezTo>
                <a:cubicBezTo>
                  <a:pt x="11749" y="20024"/>
                  <a:pt x="11759" y="19986"/>
                  <a:pt x="11759" y="19942"/>
                </a:cubicBezTo>
                <a:cubicBezTo>
                  <a:pt x="11759" y="19897"/>
                  <a:pt x="11749" y="19862"/>
                  <a:pt x="11736" y="19862"/>
                </a:cubicBezTo>
                <a:close/>
                <a:moveTo>
                  <a:pt x="11666" y="20265"/>
                </a:moveTo>
                <a:cubicBezTo>
                  <a:pt x="11661" y="20263"/>
                  <a:pt x="11656" y="20270"/>
                  <a:pt x="11650" y="20288"/>
                </a:cubicBezTo>
                <a:cubicBezTo>
                  <a:pt x="11643" y="20314"/>
                  <a:pt x="11645" y="20382"/>
                  <a:pt x="11655" y="20439"/>
                </a:cubicBezTo>
                <a:cubicBezTo>
                  <a:pt x="11670" y="20521"/>
                  <a:pt x="11675" y="20521"/>
                  <a:pt x="11683" y="20439"/>
                </a:cubicBezTo>
                <a:cubicBezTo>
                  <a:pt x="11692" y="20351"/>
                  <a:pt x="11681" y="20270"/>
                  <a:pt x="11666" y="20265"/>
                </a:cubicBezTo>
                <a:close/>
                <a:moveTo>
                  <a:pt x="2724" y="20368"/>
                </a:moveTo>
                <a:cubicBezTo>
                  <a:pt x="2655" y="20384"/>
                  <a:pt x="2705" y="20398"/>
                  <a:pt x="2834" y="20398"/>
                </a:cubicBezTo>
                <a:cubicBezTo>
                  <a:pt x="2964" y="20399"/>
                  <a:pt x="3019" y="20384"/>
                  <a:pt x="2958" y="20368"/>
                </a:cubicBezTo>
                <a:cubicBezTo>
                  <a:pt x="2897" y="20351"/>
                  <a:pt x="2792" y="20351"/>
                  <a:pt x="2724" y="20368"/>
                </a:cubicBezTo>
                <a:close/>
                <a:moveTo>
                  <a:pt x="13528" y="20368"/>
                </a:moveTo>
                <a:cubicBezTo>
                  <a:pt x="13467" y="20384"/>
                  <a:pt x="13517" y="20398"/>
                  <a:pt x="13640" y="20398"/>
                </a:cubicBezTo>
                <a:cubicBezTo>
                  <a:pt x="13763" y="20398"/>
                  <a:pt x="13814" y="20384"/>
                  <a:pt x="13752" y="20368"/>
                </a:cubicBezTo>
                <a:cubicBezTo>
                  <a:pt x="13691" y="20351"/>
                  <a:pt x="13590" y="20351"/>
                  <a:pt x="13528" y="20368"/>
                </a:cubicBezTo>
                <a:close/>
                <a:moveTo>
                  <a:pt x="11782" y="20427"/>
                </a:moveTo>
                <a:cubicBezTo>
                  <a:pt x="11769" y="20427"/>
                  <a:pt x="11759" y="20484"/>
                  <a:pt x="11759" y="20553"/>
                </a:cubicBezTo>
                <a:cubicBezTo>
                  <a:pt x="11759" y="20622"/>
                  <a:pt x="11769" y="20657"/>
                  <a:pt x="11782" y="20630"/>
                </a:cubicBezTo>
                <a:cubicBezTo>
                  <a:pt x="11795" y="20602"/>
                  <a:pt x="11806" y="20545"/>
                  <a:pt x="11806" y="20503"/>
                </a:cubicBezTo>
                <a:cubicBezTo>
                  <a:pt x="11806" y="20462"/>
                  <a:pt x="11795" y="20427"/>
                  <a:pt x="11782" y="20427"/>
                </a:cubicBezTo>
                <a:close/>
                <a:moveTo>
                  <a:pt x="11874" y="20593"/>
                </a:moveTo>
                <a:cubicBezTo>
                  <a:pt x="11862" y="20604"/>
                  <a:pt x="11853" y="20646"/>
                  <a:pt x="11853" y="20717"/>
                </a:cubicBezTo>
                <a:cubicBezTo>
                  <a:pt x="11853" y="20798"/>
                  <a:pt x="11866" y="20832"/>
                  <a:pt x="11888" y="20803"/>
                </a:cubicBezTo>
                <a:cubicBezTo>
                  <a:pt x="11907" y="20778"/>
                  <a:pt x="11928" y="20791"/>
                  <a:pt x="11936" y="20834"/>
                </a:cubicBezTo>
                <a:cubicBezTo>
                  <a:pt x="11958" y="20956"/>
                  <a:pt x="11994" y="20925"/>
                  <a:pt x="11994" y="20782"/>
                </a:cubicBezTo>
                <a:cubicBezTo>
                  <a:pt x="11994" y="20701"/>
                  <a:pt x="11981" y="20670"/>
                  <a:pt x="11959" y="20698"/>
                </a:cubicBezTo>
                <a:cubicBezTo>
                  <a:pt x="11940" y="20723"/>
                  <a:pt x="11919" y="20708"/>
                  <a:pt x="11911" y="20666"/>
                </a:cubicBezTo>
                <a:cubicBezTo>
                  <a:pt x="11900" y="20605"/>
                  <a:pt x="11885" y="20583"/>
                  <a:pt x="11874" y="20593"/>
                </a:cubicBezTo>
                <a:close/>
                <a:moveTo>
                  <a:pt x="146" y="21577"/>
                </a:moveTo>
                <a:cubicBezTo>
                  <a:pt x="-199" y="21590"/>
                  <a:pt x="90" y="21600"/>
                  <a:pt x="788" y="21600"/>
                </a:cubicBezTo>
                <a:cubicBezTo>
                  <a:pt x="1487" y="21600"/>
                  <a:pt x="1769" y="21590"/>
                  <a:pt x="1416" y="21577"/>
                </a:cubicBezTo>
                <a:cubicBezTo>
                  <a:pt x="1063" y="21564"/>
                  <a:pt x="491" y="21564"/>
                  <a:pt x="146" y="21577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grpSp>
        <p:nvGrpSpPr>
          <p:cNvPr id="774" name="تجميع"/>
          <p:cNvGrpSpPr/>
          <p:nvPr/>
        </p:nvGrpSpPr>
        <p:grpSpPr>
          <a:xfrm>
            <a:off x="5246528" y="12011343"/>
            <a:ext cx="15124324" cy="1262880"/>
            <a:chOff x="0" y="0"/>
            <a:chExt cx="15124323" cy="1262878"/>
          </a:xfrm>
        </p:grpSpPr>
        <p:grpSp>
          <p:nvGrpSpPr>
            <p:cNvPr id="75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9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1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0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2" name="IMG_4225.png" descr="IMG_4225.png"/>
          <p:cNvPicPr>
            <a:picLocks noChangeAspect="1"/>
          </p:cNvPicPr>
          <p:nvPr/>
        </p:nvPicPr>
        <p:blipFill>
          <a:blip r:embed="rId2">
            <a:extLst/>
          </a:blip>
          <a:srcRect l="3650" t="8312" r="1409" b="48325"/>
          <a:stretch>
            <a:fillRect/>
          </a:stretch>
        </p:blipFill>
        <p:spPr>
          <a:xfrm>
            <a:off x="2347880" y="4748346"/>
            <a:ext cx="19688240" cy="6280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fill="norm" stroke="1" extrusionOk="0">
                <a:moveTo>
                  <a:pt x="10098" y="0"/>
                </a:moveTo>
                <a:lnTo>
                  <a:pt x="10095" y="11537"/>
                </a:lnTo>
                <a:lnTo>
                  <a:pt x="10092" y="21600"/>
                </a:lnTo>
                <a:lnTo>
                  <a:pt x="10173" y="21600"/>
                </a:lnTo>
                <a:cubicBezTo>
                  <a:pt x="10169" y="20063"/>
                  <a:pt x="10167" y="17130"/>
                  <a:pt x="10167" y="11496"/>
                </a:cubicBezTo>
                <a:lnTo>
                  <a:pt x="10167" y="0"/>
                </a:lnTo>
                <a:lnTo>
                  <a:pt x="10133" y="0"/>
                </a:lnTo>
                <a:lnTo>
                  <a:pt x="10098" y="0"/>
                </a:lnTo>
                <a:close/>
                <a:moveTo>
                  <a:pt x="9164" y="130"/>
                </a:moveTo>
                <a:cubicBezTo>
                  <a:pt x="9136" y="121"/>
                  <a:pt x="9118" y="150"/>
                  <a:pt x="9118" y="228"/>
                </a:cubicBezTo>
                <a:cubicBezTo>
                  <a:pt x="9119" y="377"/>
                  <a:pt x="9169" y="702"/>
                  <a:pt x="9216" y="856"/>
                </a:cubicBezTo>
                <a:cubicBezTo>
                  <a:pt x="9239" y="931"/>
                  <a:pt x="9253" y="1002"/>
                  <a:pt x="9247" y="1014"/>
                </a:cubicBezTo>
                <a:cubicBezTo>
                  <a:pt x="9240" y="1026"/>
                  <a:pt x="9205" y="1021"/>
                  <a:pt x="9167" y="1003"/>
                </a:cubicBezTo>
                <a:cubicBezTo>
                  <a:pt x="9065" y="953"/>
                  <a:pt x="8967" y="1052"/>
                  <a:pt x="8914" y="1260"/>
                </a:cubicBezTo>
                <a:cubicBezTo>
                  <a:pt x="8848" y="1515"/>
                  <a:pt x="8835" y="1669"/>
                  <a:pt x="8835" y="2156"/>
                </a:cubicBezTo>
                <a:cubicBezTo>
                  <a:pt x="8835" y="2524"/>
                  <a:pt x="8841" y="2687"/>
                  <a:pt x="8861" y="2854"/>
                </a:cubicBezTo>
                <a:cubicBezTo>
                  <a:pt x="8904" y="3207"/>
                  <a:pt x="8997" y="3662"/>
                  <a:pt x="9049" y="3774"/>
                </a:cubicBezTo>
                <a:cubicBezTo>
                  <a:pt x="9105" y="3895"/>
                  <a:pt x="9178" y="3910"/>
                  <a:pt x="9251" y="3813"/>
                </a:cubicBezTo>
                <a:cubicBezTo>
                  <a:pt x="9278" y="3777"/>
                  <a:pt x="9318" y="3748"/>
                  <a:pt x="9339" y="3748"/>
                </a:cubicBezTo>
                <a:cubicBezTo>
                  <a:pt x="9360" y="3748"/>
                  <a:pt x="9399" y="3777"/>
                  <a:pt x="9426" y="3813"/>
                </a:cubicBezTo>
                <a:cubicBezTo>
                  <a:pt x="9538" y="3960"/>
                  <a:pt x="9625" y="3873"/>
                  <a:pt x="9704" y="3535"/>
                </a:cubicBezTo>
                <a:cubicBezTo>
                  <a:pt x="9819" y="3038"/>
                  <a:pt x="9881" y="2314"/>
                  <a:pt x="9849" y="1826"/>
                </a:cubicBezTo>
                <a:cubicBezTo>
                  <a:pt x="9828" y="1510"/>
                  <a:pt x="9756" y="1169"/>
                  <a:pt x="9689" y="1069"/>
                </a:cubicBezTo>
                <a:cubicBezTo>
                  <a:pt x="9631" y="981"/>
                  <a:pt x="9506" y="968"/>
                  <a:pt x="9443" y="1044"/>
                </a:cubicBezTo>
                <a:cubicBezTo>
                  <a:pt x="9378" y="1122"/>
                  <a:pt x="9368" y="1032"/>
                  <a:pt x="9419" y="831"/>
                </a:cubicBezTo>
                <a:cubicBezTo>
                  <a:pt x="9443" y="736"/>
                  <a:pt x="9463" y="630"/>
                  <a:pt x="9463" y="595"/>
                </a:cubicBezTo>
                <a:cubicBezTo>
                  <a:pt x="9463" y="513"/>
                  <a:pt x="9418" y="477"/>
                  <a:pt x="9387" y="534"/>
                </a:cubicBezTo>
                <a:cubicBezTo>
                  <a:pt x="9367" y="569"/>
                  <a:pt x="9355" y="552"/>
                  <a:pt x="9326" y="445"/>
                </a:cubicBezTo>
                <a:cubicBezTo>
                  <a:pt x="9278" y="266"/>
                  <a:pt x="9209" y="144"/>
                  <a:pt x="9164" y="130"/>
                </a:cubicBezTo>
                <a:close/>
                <a:moveTo>
                  <a:pt x="20979" y="460"/>
                </a:moveTo>
                <a:cubicBezTo>
                  <a:pt x="20880" y="460"/>
                  <a:pt x="20849" y="479"/>
                  <a:pt x="20775" y="584"/>
                </a:cubicBezTo>
                <a:cubicBezTo>
                  <a:pt x="20568" y="884"/>
                  <a:pt x="20454" y="1651"/>
                  <a:pt x="20516" y="2334"/>
                </a:cubicBezTo>
                <a:cubicBezTo>
                  <a:pt x="20565" y="2869"/>
                  <a:pt x="20676" y="3236"/>
                  <a:pt x="20841" y="3404"/>
                </a:cubicBezTo>
                <a:cubicBezTo>
                  <a:pt x="20860" y="3423"/>
                  <a:pt x="20928" y="3434"/>
                  <a:pt x="20993" y="3428"/>
                </a:cubicBezTo>
                <a:cubicBezTo>
                  <a:pt x="21191" y="3412"/>
                  <a:pt x="21327" y="3136"/>
                  <a:pt x="21411" y="2581"/>
                </a:cubicBezTo>
                <a:cubicBezTo>
                  <a:pt x="21449" y="2328"/>
                  <a:pt x="21451" y="2280"/>
                  <a:pt x="21446" y="1905"/>
                </a:cubicBezTo>
                <a:cubicBezTo>
                  <a:pt x="21440" y="1428"/>
                  <a:pt x="21407" y="1173"/>
                  <a:pt x="21314" y="879"/>
                </a:cubicBezTo>
                <a:cubicBezTo>
                  <a:pt x="21220" y="583"/>
                  <a:pt x="21121" y="459"/>
                  <a:pt x="20979" y="460"/>
                </a:cubicBezTo>
                <a:close/>
                <a:moveTo>
                  <a:pt x="5842" y="1612"/>
                </a:moveTo>
                <a:cubicBezTo>
                  <a:pt x="3885" y="1612"/>
                  <a:pt x="3642" y="1620"/>
                  <a:pt x="3601" y="1680"/>
                </a:cubicBezTo>
                <a:cubicBezTo>
                  <a:pt x="3545" y="1765"/>
                  <a:pt x="3338" y="2430"/>
                  <a:pt x="3319" y="2589"/>
                </a:cubicBezTo>
                <a:cubicBezTo>
                  <a:pt x="3309" y="2667"/>
                  <a:pt x="3304" y="3821"/>
                  <a:pt x="3304" y="5953"/>
                </a:cubicBezTo>
                <a:cubicBezTo>
                  <a:pt x="3304" y="9497"/>
                  <a:pt x="3301" y="9350"/>
                  <a:pt x="3384" y="9536"/>
                </a:cubicBezTo>
                <a:cubicBezTo>
                  <a:pt x="3405" y="9584"/>
                  <a:pt x="3437" y="9631"/>
                  <a:pt x="3456" y="9643"/>
                </a:cubicBezTo>
                <a:cubicBezTo>
                  <a:pt x="3529" y="9686"/>
                  <a:pt x="7785" y="9674"/>
                  <a:pt x="7835" y="9630"/>
                </a:cubicBezTo>
                <a:cubicBezTo>
                  <a:pt x="7900" y="9574"/>
                  <a:pt x="8128" y="8888"/>
                  <a:pt x="8157" y="8663"/>
                </a:cubicBezTo>
                <a:cubicBezTo>
                  <a:pt x="8176" y="8522"/>
                  <a:pt x="8179" y="8078"/>
                  <a:pt x="8179" y="5307"/>
                </a:cubicBezTo>
                <a:cubicBezTo>
                  <a:pt x="8179" y="1745"/>
                  <a:pt x="8183" y="1922"/>
                  <a:pt x="8084" y="1712"/>
                </a:cubicBezTo>
                <a:lnTo>
                  <a:pt x="8036" y="1612"/>
                </a:lnTo>
                <a:lnTo>
                  <a:pt x="5842" y="1612"/>
                </a:lnTo>
                <a:close/>
                <a:moveTo>
                  <a:pt x="17127" y="1765"/>
                </a:moveTo>
                <a:cubicBezTo>
                  <a:pt x="15042" y="1765"/>
                  <a:pt x="14950" y="1768"/>
                  <a:pt x="14901" y="1845"/>
                </a:cubicBezTo>
                <a:cubicBezTo>
                  <a:pt x="14866" y="1899"/>
                  <a:pt x="14840" y="1985"/>
                  <a:pt x="14821" y="2109"/>
                </a:cubicBezTo>
                <a:cubicBezTo>
                  <a:pt x="14794" y="2289"/>
                  <a:pt x="14793" y="2359"/>
                  <a:pt x="14793" y="5480"/>
                </a:cubicBezTo>
                <a:cubicBezTo>
                  <a:pt x="14793" y="7601"/>
                  <a:pt x="14798" y="8708"/>
                  <a:pt x="14807" y="8790"/>
                </a:cubicBezTo>
                <a:cubicBezTo>
                  <a:pt x="14824" y="8927"/>
                  <a:pt x="15060" y="9705"/>
                  <a:pt x="15104" y="9763"/>
                </a:cubicBezTo>
                <a:cubicBezTo>
                  <a:pt x="15119" y="9783"/>
                  <a:pt x="16123" y="9801"/>
                  <a:pt x="17334" y="9802"/>
                </a:cubicBezTo>
                <a:cubicBezTo>
                  <a:pt x="19495" y="9805"/>
                  <a:pt x="19537" y="9804"/>
                  <a:pt x="19580" y="9720"/>
                </a:cubicBezTo>
                <a:cubicBezTo>
                  <a:pt x="19671" y="9545"/>
                  <a:pt x="19667" y="9713"/>
                  <a:pt x="19667" y="6101"/>
                </a:cubicBezTo>
                <a:cubicBezTo>
                  <a:pt x="19667" y="3370"/>
                  <a:pt x="19664" y="2809"/>
                  <a:pt x="19648" y="2711"/>
                </a:cubicBezTo>
                <a:cubicBezTo>
                  <a:pt x="19617" y="2524"/>
                  <a:pt x="19387" y="1840"/>
                  <a:pt x="19342" y="1800"/>
                </a:cubicBezTo>
                <a:cubicBezTo>
                  <a:pt x="19320" y="1781"/>
                  <a:pt x="18323" y="1765"/>
                  <a:pt x="17127" y="1765"/>
                </a:cubicBezTo>
                <a:close/>
                <a:moveTo>
                  <a:pt x="7195" y="12035"/>
                </a:moveTo>
                <a:cubicBezTo>
                  <a:pt x="7187" y="12012"/>
                  <a:pt x="7168" y="12075"/>
                  <a:pt x="7138" y="12225"/>
                </a:cubicBezTo>
                <a:cubicBezTo>
                  <a:pt x="7068" y="12575"/>
                  <a:pt x="7019" y="12592"/>
                  <a:pt x="6924" y="12300"/>
                </a:cubicBezTo>
                <a:lnTo>
                  <a:pt x="6856" y="12094"/>
                </a:lnTo>
                <a:lnTo>
                  <a:pt x="6834" y="12217"/>
                </a:lnTo>
                <a:cubicBezTo>
                  <a:pt x="6805" y="12378"/>
                  <a:pt x="6806" y="12401"/>
                  <a:pt x="6845" y="12565"/>
                </a:cubicBezTo>
                <a:cubicBezTo>
                  <a:pt x="6941" y="12969"/>
                  <a:pt x="7019" y="13717"/>
                  <a:pt x="7019" y="14239"/>
                </a:cubicBezTo>
                <a:cubicBezTo>
                  <a:pt x="7019" y="14499"/>
                  <a:pt x="7034" y="14591"/>
                  <a:pt x="7052" y="14443"/>
                </a:cubicBezTo>
                <a:cubicBezTo>
                  <a:pt x="7067" y="14319"/>
                  <a:pt x="7060" y="13670"/>
                  <a:pt x="7039" y="13314"/>
                </a:cubicBezTo>
                <a:cubicBezTo>
                  <a:pt x="7028" y="13122"/>
                  <a:pt x="7019" y="12961"/>
                  <a:pt x="7019" y="12956"/>
                </a:cubicBezTo>
                <a:cubicBezTo>
                  <a:pt x="7019" y="12952"/>
                  <a:pt x="7047" y="12886"/>
                  <a:pt x="7082" y="12810"/>
                </a:cubicBezTo>
                <a:cubicBezTo>
                  <a:pt x="7144" y="12675"/>
                  <a:pt x="7145" y="12675"/>
                  <a:pt x="7192" y="12746"/>
                </a:cubicBezTo>
                <a:cubicBezTo>
                  <a:pt x="7299" y="12906"/>
                  <a:pt x="7372" y="12756"/>
                  <a:pt x="7387" y="12344"/>
                </a:cubicBezTo>
                <a:cubicBezTo>
                  <a:pt x="7397" y="12087"/>
                  <a:pt x="7382" y="12053"/>
                  <a:pt x="7347" y="12247"/>
                </a:cubicBezTo>
                <a:cubicBezTo>
                  <a:pt x="7317" y="12415"/>
                  <a:pt x="7267" y="12420"/>
                  <a:pt x="7227" y="12262"/>
                </a:cubicBezTo>
                <a:cubicBezTo>
                  <a:pt x="7211" y="12199"/>
                  <a:pt x="7198" y="12120"/>
                  <a:pt x="7198" y="12087"/>
                </a:cubicBezTo>
                <a:cubicBezTo>
                  <a:pt x="7198" y="12060"/>
                  <a:pt x="7197" y="12043"/>
                  <a:pt x="7195" y="12035"/>
                </a:cubicBezTo>
                <a:close/>
                <a:moveTo>
                  <a:pt x="4389" y="12858"/>
                </a:moveTo>
                <a:lnTo>
                  <a:pt x="4365" y="13128"/>
                </a:lnTo>
                <a:cubicBezTo>
                  <a:pt x="4352" y="13278"/>
                  <a:pt x="4341" y="13424"/>
                  <a:pt x="4340" y="13453"/>
                </a:cubicBezTo>
                <a:cubicBezTo>
                  <a:pt x="4340" y="13482"/>
                  <a:pt x="4369" y="13576"/>
                  <a:pt x="4404" y="13661"/>
                </a:cubicBezTo>
                <a:cubicBezTo>
                  <a:pt x="4439" y="13746"/>
                  <a:pt x="4472" y="13815"/>
                  <a:pt x="4477" y="13815"/>
                </a:cubicBezTo>
                <a:cubicBezTo>
                  <a:pt x="4488" y="13815"/>
                  <a:pt x="4538" y="13266"/>
                  <a:pt x="4531" y="13209"/>
                </a:cubicBezTo>
                <a:cubicBezTo>
                  <a:pt x="4529" y="13184"/>
                  <a:pt x="4496" y="13096"/>
                  <a:pt x="4458" y="13011"/>
                </a:cubicBezTo>
                <a:lnTo>
                  <a:pt x="4389" y="12858"/>
                </a:lnTo>
                <a:close/>
                <a:moveTo>
                  <a:pt x="19149" y="13122"/>
                </a:moveTo>
                <a:cubicBezTo>
                  <a:pt x="19084" y="13100"/>
                  <a:pt x="19017" y="13317"/>
                  <a:pt x="18972" y="13748"/>
                </a:cubicBezTo>
                <a:cubicBezTo>
                  <a:pt x="18921" y="14232"/>
                  <a:pt x="18930" y="14667"/>
                  <a:pt x="18995" y="14765"/>
                </a:cubicBezTo>
                <a:cubicBezTo>
                  <a:pt x="19050" y="14849"/>
                  <a:pt x="19143" y="14825"/>
                  <a:pt x="19204" y="14712"/>
                </a:cubicBezTo>
                <a:cubicBezTo>
                  <a:pt x="19284" y="14565"/>
                  <a:pt x="19302" y="14435"/>
                  <a:pt x="19302" y="14014"/>
                </a:cubicBezTo>
                <a:cubicBezTo>
                  <a:pt x="19302" y="13705"/>
                  <a:pt x="19296" y="13633"/>
                  <a:pt x="19260" y="13423"/>
                </a:cubicBezTo>
                <a:cubicBezTo>
                  <a:pt x="19227" y="13233"/>
                  <a:pt x="19189" y="13134"/>
                  <a:pt x="19149" y="13122"/>
                </a:cubicBezTo>
                <a:close/>
                <a:moveTo>
                  <a:pt x="5431" y="13380"/>
                </a:moveTo>
                <a:cubicBezTo>
                  <a:pt x="5424" y="13380"/>
                  <a:pt x="5417" y="13482"/>
                  <a:pt x="5414" y="13607"/>
                </a:cubicBezTo>
                <a:lnTo>
                  <a:pt x="5410" y="13837"/>
                </a:lnTo>
                <a:lnTo>
                  <a:pt x="5338" y="13849"/>
                </a:lnTo>
                <a:cubicBezTo>
                  <a:pt x="5298" y="13856"/>
                  <a:pt x="5265" y="13881"/>
                  <a:pt x="5265" y="13902"/>
                </a:cubicBezTo>
                <a:cubicBezTo>
                  <a:pt x="5265" y="13924"/>
                  <a:pt x="5298" y="13947"/>
                  <a:pt x="5338" y="13954"/>
                </a:cubicBezTo>
                <a:lnTo>
                  <a:pt x="5410" y="13968"/>
                </a:lnTo>
                <a:lnTo>
                  <a:pt x="5414" y="14196"/>
                </a:lnTo>
                <a:cubicBezTo>
                  <a:pt x="5417" y="14322"/>
                  <a:pt x="5424" y="14425"/>
                  <a:pt x="5431" y="14425"/>
                </a:cubicBezTo>
                <a:cubicBezTo>
                  <a:pt x="5437" y="14425"/>
                  <a:pt x="5445" y="14322"/>
                  <a:pt x="5448" y="14196"/>
                </a:cubicBezTo>
                <a:lnTo>
                  <a:pt x="5451" y="13968"/>
                </a:lnTo>
                <a:lnTo>
                  <a:pt x="5517" y="13954"/>
                </a:lnTo>
                <a:cubicBezTo>
                  <a:pt x="5553" y="13947"/>
                  <a:pt x="5583" y="13924"/>
                  <a:pt x="5583" y="13902"/>
                </a:cubicBezTo>
                <a:cubicBezTo>
                  <a:pt x="5583" y="13881"/>
                  <a:pt x="5553" y="13858"/>
                  <a:pt x="5517" y="13850"/>
                </a:cubicBezTo>
                <a:lnTo>
                  <a:pt x="5451" y="13837"/>
                </a:lnTo>
                <a:lnTo>
                  <a:pt x="5448" y="13607"/>
                </a:lnTo>
                <a:cubicBezTo>
                  <a:pt x="5445" y="13482"/>
                  <a:pt x="5437" y="13380"/>
                  <a:pt x="5431" y="13380"/>
                </a:cubicBezTo>
                <a:close/>
                <a:moveTo>
                  <a:pt x="15588" y="13515"/>
                </a:moveTo>
                <a:cubicBezTo>
                  <a:pt x="15585" y="13524"/>
                  <a:pt x="15572" y="13664"/>
                  <a:pt x="15558" y="13826"/>
                </a:cubicBezTo>
                <a:lnTo>
                  <a:pt x="15533" y="14121"/>
                </a:lnTo>
                <a:lnTo>
                  <a:pt x="15564" y="14190"/>
                </a:lnTo>
                <a:cubicBezTo>
                  <a:pt x="15581" y="14228"/>
                  <a:pt x="15612" y="14305"/>
                  <a:pt x="15633" y="14362"/>
                </a:cubicBezTo>
                <a:cubicBezTo>
                  <a:pt x="15653" y="14419"/>
                  <a:pt x="15673" y="14467"/>
                  <a:pt x="15677" y="14467"/>
                </a:cubicBezTo>
                <a:cubicBezTo>
                  <a:pt x="15681" y="14468"/>
                  <a:pt x="15696" y="14330"/>
                  <a:pt x="15710" y="14162"/>
                </a:cubicBezTo>
                <a:cubicBezTo>
                  <a:pt x="15728" y="13933"/>
                  <a:pt x="15731" y="13841"/>
                  <a:pt x="15719" y="13797"/>
                </a:cubicBezTo>
                <a:cubicBezTo>
                  <a:pt x="15698" y="13716"/>
                  <a:pt x="15595" y="13494"/>
                  <a:pt x="15588" y="13515"/>
                </a:cubicBezTo>
                <a:close/>
                <a:moveTo>
                  <a:pt x="2676" y="13684"/>
                </a:moveTo>
                <a:cubicBezTo>
                  <a:pt x="2580" y="13684"/>
                  <a:pt x="2517" y="13701"/>
                  <a:pt x="2517" y="13728"/>
                </a:cubicBezTo>
                <a:cubicBezTo>
                  <a:pt x="2517" y="13754"/>
                  <a:pt x="2580" y="13771"/>
                  <a:pt x="2676" y="13771"/>
                </a:cubicBezTo>
                <a:cubicBezTo>
                  <a:pt x="2773" y="13771"/>
                  <a:pt x="2835" y="13754"/>
                  <a:pt x="2835" y="13728"/>
                </a:cubicBezTo>
                <a:cubicBezTo>
                  <a:pt x="2835" y="13701"/>
                  <a:pt x="2773" y="13684"/>
                  <a:pt x="2676" y="13684"/>
                </a:cubicBezTo>
                <a:close/>
                <a:moveTo>
                  <a:pt x="17361" y="13990"/>
                </a:moveTo>
                <a:cubicBezTo>
                  <a:pt x="17354" y="13990"/>
                  <a:pt x="17347" y="14092"/>
                  <a:pt x="17345" y="14218"/>
                </a:cubicBezTo>
                <a:lnTo>
                  <a:pt x="17341" y="14447"/>
                </a:lnTo>
                <a:lnTo>
                  <a:pt x="17268" y="14459"/>
                </a:lnTo>
                <a:cubicBezTo>
                  <a:pt x="17228" y="14466"/>
                  <a:pt x="17196" y="14491"/>
                  <a:pt x="17196" y="14512"/>
                </a:cubicBezTo>
                <a:cubicBezTo>
                  <a:pt x="17196" y="14534"/>
                  <a:pt x="17228" y="14557"/>
                  <a:pt x="17268" y="14564"/>
                </a:cubicBezTo>
                <a:lnTo>
                  <a:pt x="17341" y="14578"/>
                </a:lnTo>
                <a:lnTo>
                  <a:pt x="17345" y="14806"/>
                </a:lnTo>
                <a:cubicBezTo>
                  <a:pt x="17347" y="14932"/>
                  <a:pt x="17354" y="15035"/>
                  <a:pt x="17361" y="15035"/>
                </a:cubicBezTo>
                <a:cubicBezTo>
                  <a:pt x="17368" y="15035"/>
                  <a:pt x="17376" y="14932"/>
                  <a:pt x="17378" y="14806"/>
                </a:cubicBezTo>
                <a:lnTo>
                  <a:pt x="17382" y="14578"/>
                </a:lnTo>
                <a:lnTo>
                  <a:pt x="17455" y="14564"/>
                </a:lnTo>
                <a:cubicBezTo>
                  <a:pt x="17495" y="14557"/>
                  <a:pt x="17527" y="14534"/>
                  <a:pt x="17527" y="14512"/>
                </a:cubicBezTo>
                <a:cubicBezTo>
                  <a:pt x="17527" y="14491"/>
                  <a:pt x="17495" y="14466"/>
                  <a:pt x="17455" y="14459"/>
                </a:cubicBezTo>
                <a:lnTo>
                  <a:pt x="17382" y="14447"/>
                </a:lnTo>
                <a:lnTo>
                  <a:pt x="17378" y="14218"/>
                </a:lnTo>
                <a:cubicBezTo>
                  <a:pt x="17376" y="14092"/>
                  <a:pt x="17368" y="13990"/>
                  <a:pt x="17361" y="13990"/>
                </a:cubicBezTo>
                <a:close/>
                <a:moveTo>
                  <a:pt x="2676" y="14032"/>
                </a:moveTo>
                <a:cubicBezTo>
                  <a:pt x="2580" y="14032"/>
                  <a:pt x="2517" y="14049"/>
                  <a:pt x="2517" y="14076"/>
                </a:cubicBezTo>
                <a:cubicBezTo>
                  <a:pt x="2517" y="14102"/>
                  <a:pt x="2580" y="14119"/>
                  <a:pt x="2676" y="14119"/>
                </a:cubicBezTo>
                <a:cubicBezTo>
                  <a:pt x="2773" y="14119"/>
                  <a:pt x="2835" y="14102"/>
                  <a:pt x="2835" y="14076"/>
                </a:cubicBezTo>
                <a:cubicBezTo>
                  <a:pt x="2835" y="14049"/>
                  <a:pt x="2773" y="14032"/>
                  <a:pt x="2676" y="14032"/>
                </a:cubicBezTo>
                <a:close/>
                <a:moveTo>
                  <a:pt x="14234" y="14294"/>
                </a:moveTo>
                <a:cubicBezTo>
                  <a:pt x="14137" y="14294"/>
                  <a:pt x="14075" y="14311"/>
                  <a:pt x="14075" y="14338"/>
                </a:cubicBezTo>
                <a:cubicBezTo>
                  <a:pt x="14075" y="14364"/>
                  <a:pt x="14137" y="14381"/>
                  <a:pt x="14234" y="14381"/>
                </a:cubicBezTo>
                <a:cubicBezTo>
                  <a:pt x="14330" y="14381"/>
                  <a:pt x="14393" y="14364"/>
                  <a:pt x="14393" y="14338"/>
                </a:cubicBezTo>
                <a:cubicBezTo>
                  <a:pt x="14393" y="14311"/>
                  <a:pt x="14330" y="14294"/>
                  <a:pt x="14234" y="14294"/>
                </a:cubicBezTo>
                <a:close/>
                <a:moveTo>
                  <a:pt x="14226" y="14643"/>
                </a:moveTo>
                <a:cubicBezTo>
                  <a:pt x="14134" y="14643"/>
                  <a:pt x="14075" y="14659"/>
                  <a:pt x="14075" y="14686"/>
                </a:cubicBezTo>
                <a:cubicBezTo>
                  <a:pt x="14075" y="14712"/>
                  <a:pt x="14137" y="14729"/>
                  <a:pt x="14235" y="14729"/>
                </a:cubicBezTo>
                <a:cubicBezTo>
                  <a:pt x="14337" y="14729"/>
                  <a:pt x="14391" y="14714"/>
                  <a:pt x="14386" y="14686"/>
                </a:cubicBezTo>
                <a:cubicBezTo>
                  <a:pt x="14381" y="14661"/>
                  <a:pt x="14312" y="14643"/>
                  <a:pt x="14226" y="14643"/>
                </a:cubicBezTo>
                <a:close/>
                <a:moveTo>
                  <a:pt x="111" y="14828"/>
                </a:moveTo>
                <a:cubicBezTo>
                  <a:pt x="-149" y="14834"/>
                  <a:pt x="64" y="14840"/>
                  <a:pt x="584" y="14840"/>
                </a:cubicBezTo>
                <a:cubicBezTo>
                  <a:pt x="1104" y="14840"/>
                  <a:pt x="1317" y="14834"/>
                  <a:pt x="1057" y="14828"/>
                </a:cubicBezTo>
                <a:cubicBezTo>
                  <a:pt x="797" y="14821"/>
                  <a:pt x="371" y="14821"/>
                  <a:pt x="111" y="14828"/>
                </a:cubicBezTo>
                <a:close/>
                <a:moveTo>
                  <a:pt x="12360" y="15350"/>
                </a:moveTo>
                <a:cubicBezTo>
                  <a:pt x="12100" y="15357"/>
                  <a:pt x="12309" y="15363"/>
                  <a:pt x="12826" y="15363"/>
                </a:cubicBezTo>
                <a:cubicBezTo>
                  <a:pt x="13342" y="15363"/>
                  <a:pt x="13555" y="15357"/>
                  <a:pt x="13299" y="15350"/>
                </a:cubicBezTo>
                <a:cubicBezTo>
                  <a:pt x="13044" y="15344"/>
                  <a:pt x="12621" y="15344"/>
                  <a:pt x="12360" y="1535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903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7" name="تجميع"/>
          <p:cNvGrpSpPr/>
          <p:nvPr/>
        </p:nvGrpSpPr>
        <p:grpSpPr>
          <a:xfrm>
            <a:off x="4356916" y="12072274"/>
            <a:ext cx="15124325" cy="1262880"/>
            <a:chOff x="0" y="0"/>
            <a:chExt cx="15124323" cy="1262878"/>
          </a:xfrm>
        </p:grpSpPr>
        <p:grpSp>
          <p:nvGrpSpPr>
            <p:cNvPr id="90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32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9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5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30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33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6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31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3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8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8891521" y="3290847"/>
            <a:ext cx="4479741" cy="1210663"/>
            <a:chOff x="0" y="0"/>
            <a:chExt cx="4479740" cy="1210661"/>
          </a:xfrm>
        </p:grpSpPr>
        <p:sp>
          <p:nvSpPr>
            <p:cNvPr id="1047" name="Google Shape;1003;p34"/>
            <p:cNvSpPr/>
            <p:nvPr/>
          </p:nvSpPr>
          <p:spPr>
            <a:xfrm>
              <a:off x="570023" y="86527"/>
              <a:ext cx="3909718" cy="1014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984" y="1235"/>
                  </a:moveTo>
                  <a:cubicBezTo>
                    <a:pt x="20643" y="7433"/>
                    <a:pt x="20764" y="13944"/>
                    <a:pt x="20728" y="20206"/>
                  </a:cubicBezTo>
                  <a:cubicBezTo>
                    <a:pt x="20204" y="20048"/>
                    <a:pt x="19669" y="19996"/>
                    <a:pt x="19131" y="19996"/>
                  </a:cubicBezTo>
                  <a:cubicBezTo>
                    <a:pt x="18120" y="19996"/>
                    <a:pt x="17098" y="20181"/>
                    <a:pt x="16111" y="20200"/>
                  </a:cubicBezTo>
                  <a:cubicBezTo>
                    <a:pt x="14414" y="20238"/>
                    <a:pt x="12718" y="20268"/>
                    <a:pt x="11022" y="20320"/>
                  </a:cubicBezTo>
                  <a:cubicBezTo>
                    <a:pt x="7574" y="20423"/>
                    <a:pt x="4128" y="20575"/>
                    <a:pt x="682" y="20777"/>
                  </a:cubicBezTo>
                  <a:cubicBezTo>
                    <a:pt x="684" y="20760"/>
                    <a:pt x="686" y="20742"/>
                    <a:pt x="686" y="20722"/>
                  </a:cubicBezTo>
                  <a:cubicBezTo>
                    <a:pt x="618" y="14474"/>
                    <a:pt x="533" y="8104"/>
                    <a:pt x="368" y="1862"/>
                  </a:cubicBezTo>
                  <a:cubicBezTo>
                    <a:pt x="1018" y="2076"/>
                    <a:pt x="1683" y="2137"/>
                    <a:pt x="2349" y="2137"/>
                  </a:cubicBezTo>
                  <a:cubicBezTo>
                    <a:pt x="3247" y="2137"/>
                    <a:pt x="4150" y="2025"/>
                    <a:pt x="5027" y="2021"/>
                  </a:cubicBezTo>
                  <a:cubicBezTo>
                    <a:pt x="6811" y="2006"/>
                    <a:pt x="8595" y="1947"/>
                    <a:pt x="10378" y="1880"/>
                  </a:cubicBezTo>
                  <a:cubicBezTo>
                    <a:pt x="13894" y="1751"/>
                    <a:pt x="17480" y="2035"/>
                    <a:pt x="20984" y="1235"/>
                  </a:cubicBezTo>
                  <a:close/>
                  <a:moveTo>
                    <a:pt x="19216" y="0"/>
                  </a:moveTo>
                  <a:cubicBezTo>
                    <a:pt x="16274" y="0"/>
                    <a:pt x="13312" y="501"/>
                    <a:pt x="10378" y="615"/>
                  </a:cubicBezTo>
                  <a:cubicBezTo>
                    <a:pt x="8595" y="685"/>
                    <a:pt x="6811" y="726"/>
                    <a:pt x="5027" y="779"/>
                  </a:cubicBezTo>
                  <a:cubicBezTo>
                    <a:pt x="4918" y="782"/>
                    <a:pt x="4808" y="783"/>
                    <a:pt x="4698" y="783"/>
                  </a:cubicBezTo>
                  <a:cubicBezTo>
                    <a:pt x="4002" y="783"/>
                    <a:pt x="3292" y="729"/>
                    <a:pt x="2584" y="729"/>
                  </a:cubicBezTo>
                  <a:cubicBezTo>
                    <a:pt x="1817" y="729"/>
                    <a:pt x="1053" y="792"/>
                    <a:pt x="308" y="1054"/>
                  </a:cubicBezTo>
                  <a:cubicBezTo>
                    <a:pt x="295" y="1035"/>
                    <a:pt x="282" y="1026"/>
                    <a:pt x="268" y="1026"/>
                  </a:cubicBezTo>
                  <a:cubicBezTo>
                    <a:pt x="247" y="1026"/>
                    <a:pt x="227" y="1047"/>
                    <a:pt x="210" y="1086"/>
                  </a:cubicBezTo>
                  <a:cubicBezTo>
                    <a:pt x="170" y="1101"/>
                    <a:pt x="129" y="1109"/>
                    <a:pt x="89" y="1124"/>
                  </a:cubicBezTo>
                  <a:cubicBezTo>
                    <a:pt x="-29" y="1174"/>
                    <a:pt x="-29" y="1725"/>
                    <a:pt x="89" y="1771"/>
                  </a:cubicBezTo>
                  <a:cubicBezTo>
                    <a:pt x="112" y="1783"/>
                    <a:pt x="136" y="1786"/>
                    <a:pt x="160" y="1795"/>
                  </a:cubicBezTo>
                  <a:cubicBezTo>
                    <a:pt x="-104" y="7963"/>
                    <a:pt x="-29" y="14755"/>
                    <a:pt x="299" y="20865"/>
                  </a:cubicBezTo>
                  <a:cubicBezTo>
                    <a:pt x="313" y="21129"/>
                    <a:pt x="392" y="21247"/>
                    <a:pt x="474" y="21247"/>
                  </a:cubicBezTo>
                  <a:cubicBezTo>
                    <a:pt x="483" y="21247"/>
                    <a:pt x="493" y="21246"/>
                    <a:pt x="502" y="21243"/>
                  </a:cubicBezTo>
                  <a:cubicBezTo>
                    <a:pt x="516" y="21383"/>
                    <a:pt x="562" y="21480"/>
                    <a:pt x="615" y="21480"/>
                  </a:cubicBezTo>
                  <a:cubicBezTo>
                    <a:pt x="617" y="21480"/>
                    <a:pt x="618" y="21480"/>
                    <a:pt x="620" y="21480"/>
                  </a:cubicBezTo>
                  <a:cubicBezTo>
                    <a:pt x="3210" y="21541"/>
                    <a:pt x="5799" y="21573"/>
                    <a:pt x="8388" y="21573"/>
                  </a:cubicBezTo>
                  <a:cubicBezTo>
                    <a:pt x="9266" y="21573"/>
                    <a:pt x="10144" y="21570"/>
                    <a:pt x="11022" y="21562"/>
                  </a:cubicBezTo>
                  <a:cubicBezTo>
                    <a:pt x="12719" y="21551"/>
                    <a:pt x="14416" y="21518"/>
                    <a:pt x="16113" y="21492"/>
                  </a:cubicBezTo>
                  <a:cubicBezTo>
                    <a:pt x="16162" y="21491"/>
                    <a:pt x="16212" y="21491"/>
                    <a:pt x="16262" y="21491"/>
                  </a:cubicBezTo>
                  <a:cubicBezTo>
                    <a:pt x="17104" y="21491"/>
                    <a:pt x="17971" y="21600"/>
                    <a:pt x="18833" y="21600"/>
                  </a:cubicBezTo>
                  <a:cubicBezTo>
                    <a:pt x="19575" y="21600"/>
                    <a:pt x="20314" y="21519"/>
                    <a:pt x="21028" y="21217"/>
                  </a:cubicBezTo>
                  <a:cubicBezTo>
                    <a:pt x="21120" y="21179"/>
                    <a:pt x="21161" y="20924"/>
                    <a:pt x="21151" y="20689"/>
                  </a:cubicBezTo>
                  <a:cubicBezTo>
                    <a:pt x="21158" y="20645"/>
                    <a:pt x="21161" y="20599"/>
                    <a:pt x="21163" y="20552"/>
                  </a:cubicBezTo>
                  <a:cubicBezTo>
                    <a:pt x="21235" y="14132"/>
                    <a:pt x="21496" y="7456"/>
                    <a:pt x="21245" y="1063"/>
                  </a:cubicBezTo>
                  <a:cubicBezTo>
                    <a:pt x="21243" y="1036"/>
                    <a:pt x="21240" y="1010"/>
                    <a:pt x="21237" y="987"/>
                  </a:cubicBezTo>
                  <a:cubicBezTo>
                    <a:pt x="21328" y="655"/>
                    <a:pt x="21279" y="93"/>
                    <a:pt x="21079" y="76"/>
                  </a:cubicBezTo>
                  <a:cubicBezTo>
                    <a:pt x="20459" y="23"/>
                    <a:pt x="19838" y="0"/>
                    <a:pt x="192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50" name="تجميع"/>
            <p:cNvGrpSpPr/>
            <p:nvPr/>
          </p:nvGrpSpPr>
          <p:grpSpPr>
            <a:xfrm>
              <a:off x="0" y="0"/>
              <a:ext cx="1140048" cy="1210662"/>
              <a:chOff x="0" y="0"/>
              <a:chExt cx="1140047" cy="1210661"/>
            </a:xfrm>
          </p:grpSpPr>
          <p:sp>
            <p:nvSpPr>
              <p:cNvPr id="1048" name="Google Shape;1000;p34"/>
              <p:cNvSpPr/>
              <p:nvPr/>
            </p:nvSpPr>
            <p:spPr>
              <a:xfrm>
                <a:off x="0" y="0"/>
                <a:ext cx="1140048" cy="114004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1002;p34"/>
              <p:cNvSpPr/>
              <p:nvPr/>
            </p:nvSpPr>
            <p:spPr>
              <a:xfrm>
                <a:off x="-1" y="0"/>
                <a:ext cx="1140049" cy="121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3" h="21600" fill="norm" stroke="1" extrusionOk="0">
                    <a:moveTo>
                      <a:pt x="9683" y="1559"/>
                    </a:moveTo>
                    <a:cubicBezTo>
                      <a:pt x="11291" y="1559"/>
                      <a:pt x="12959" y="2319"/>
                      <a:pt x="14506" y="4146"/>
                    </a:cubicBezTo>
                    <a:cubicBezTo>
                      <a:pt x="14572" y="4224"/>
                      <a:pt x="14654" y="4257"/>
                      <a:pt x="14736" y="4257"/>
                    </a:cubicBezTo>
                    <a:cubicBezTo>
                      <a:pt x="14920" y="4257"/>
                      <a:pt x="15107" y="4090"/>
                      <a:pt x="15129" y="3889"/>
                    </a:cubicBezTo>
                    <a:cubicBezTo>
                      <a:pt x="16687" y="7168"/>
                      <a:pt x="17304" y="10553"/>
                      <a:pt x="15711" y="14247"/>
                    </a:cubicBezTo>
                    <a:cubicBezTo>
                      <a:pt x="14226" y="17688"/>
                      <a:pt x="11614" y="19888"/>
                      <a:pt x="8690" y="19888"/>
                    </a:cubicBezTo>
                    <a:cubicBezTo>
                      <a:pt x="7490" y="19888"/>
                      <a:pt x="6238" y="19518"/>
                      <a:pt x="4990" y="18711"/>
                    </a:cubicBezTo>
                    <a:cubicBezTo>
                      <a:pt x="-2344" y="13973"/>
                      <a:pt x="3185" y="1559"/>
                      <a:pt x="9683" y="1559"/>
                    </a:cubicBezTo>
                    <a:close/>
                    <a:moveTo>
                      <a:pt x="8941" y="0"/>
                    </a:moveTo>
                    <a:cubicBezTo>
                      <a:pt x="7185" y="0"/>
                      <a:pt x="5398" y="722"/>
                      <a:pt x="3854" y="2193"/>
                    </a:cubicBezTo>
                    <a:cubicBezTo>
                      <a:pt x="152" y="5721"/>
                      <a:pt x="-1847" y="14849"/>
                      <a:pt x="2349" y="18906"/>
                    </a:cubicBezTo>
                    <a:cubicBezTo>
                      <a:pt x="4227" y="20723"/>
                      <a:pt x="6348" y="21600"/>
                      <a:pt x="8421" y="21600"/>
                    </a:cubicBezTo>
                    <a:cubicBezTo>
                      <a:pt x="11204" y="21600"/>
                      <a:pt x="13900" y="20019"/>
                      <a:pt x="15805" y="17008"/>
                    </a:cubicBezTo>
                    <a:cubicBezTo>
                      <a:pt x="18533" y="12686"/>
                      <a:pt x="19256" y="5306"/>
                      <a:pt x="14928" y="2002"/>
                    </a:cubicBezTo>
                    <a:cubicBezTo>
                      <a:pt x="14874" y="1959"/>
                      <a:pt x="14816" y="1941"/>
                      <a:pt x="14760" y="1941"/>
                    </a:cubicBezTo>
                    <a:cubicBezTo>
                      <a:pt x="14516" y="1941"/>
                      <a:pt x="14297" y="2286"/>
                      <a:pt x="14450" y="2564"/>
                    </a:cubicBezTo>
                    <a:cubicBezTo>
                      <a:pt x="14594" y="2824"/>
                      <a:pt x="14731" y="3088"/>
                      <a:pt x="14866" y="3349"/>
                    </a:cubicBezTo>
                    <a:cubicBezTo>
                      <a:pt x="13299" y="1135"/>
                      <a:pt x="11144" y="0"/>
                      <a:pt x="89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052" name="Google Shape;1024;p34"/>
          <p:cNvSpPr txBox="1"/>
          <p:nvPr/>
        </p:nvSpPr>
        <p:spPr>
          <a:xfrm>
            <a:off x="18675672" y="3090447"/>
            <a:ext cx="1519856" cy="1552185"/>
          </a:xfrm>
          <a:prstGeom prst="rect">
            <a:avLst/>
          </a:prstGeom>
          <a:ln w="25400">
            <a:miter lim="400000"/>
          </a:ln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80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53" name="Google Shape;711;p27"/>
          <p:cNvSpPr txBox="1"/>
          <p:nvPr/>
        </p:nvSpPr>
        <p:spPr>
          <a:xfrm>
            <a:off x="20520573" y="3219225"/>
            <a:ext cx="2140612" cy="14234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algn="ctr" defTabSz="2170176" rtl="0">
              <a:defRPr sz="569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تمرين </a:t>
            </a:r>
          </a:p>
        </p:txBody>
      </p:sp>
      <p:pic>
        <p:nvPicPr>
          <p:cNvPr id="1054" name="IMG_4225.png" descr="IMG_4225.png"/>
          <p:cNvPicPr>
            <a:picLocks noChangeAspect="1"/>
          </p:cNvPicPr>
          <p:nvPr/>
        </p:nvPicPr>
        <p:blipFill>
          <a:blip r:embed="rId2">
            <a:extLst/>
          </a:blip>
          <a:srcRect l="3684" t="57967" r="1323" b="4881"/>
          <a:stretch>
            <a:fillRect/>
          </a:stretch>
        </p:blipFill>
        <p:spPr>
          <a:xfrm>
            <a:off x="2205624" y="4642631"/>
            <a:ext cx="20857931" cy="5697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600" fill="norm" stroke="1" extrusionOk="0">
                <a:moveTo>
                  <a:pt x="10083" y="0"/>
                </a:moveTo>
                <a:lnTo>
                  <a:pt x="10083" y="10933"/>
                </a:lnTo>
                <a:lnTo>
                  <a:pt x="10083" y="21600"/>
                </a:lnTo>
                <a:lnTo>
                  <a:pt x="10171" y="21600"/>
                </a:lnTo>
                <a:lnTo>
                  <a:pt x="10171" y="10933"/>
                </a:lnTo>
                <a:lnTo>
                  <a:pt x="10171" y="0"/>
                </a:lnTo>
                <a:lnTo>
                  <a:pt x="10083" y="0"/>
                </a:lnTo>
                <a:close/>
                <a:moveTo>
                  <a:pt x="21020" y="2242"/>
                </a:moveTo>
                <a:cubicBezTo>
                  <a:pt x="20647" y="2242"/>
                  <a:pt x="20632" y="2246"/>
                  <a:pt x="20611" y="2324"/>
                </a:cubicBezTo>
                <a:cubicBezTo>
                  <a:pt x="20589" y="2403"/>
                  <a:pt x="20588" y="2461"/>
                  <a:pt x="20588" y="3969"/>
                </a:cubicBezTo>
                <a:cubicBezTo>
                  <a:pt x="20588" y="5130"/>
                  <a:pt x="20592" y="5544"/>
                  <a:pt x="20602" y="5580"/>
                </a:cubicBezTo>
                <a:cubicBezTo>
                  <a:pt x="20611" y="5616"/>
                  <a:pt x="20719" y="5628"/>
                  <a:pt x="21015" y="5628"/>
                </a:cubicBezTo>
                <a:cubicBezTo>
                  <a:pt x="21236" y="5628"/>
                  <a:pt x="21424" y="5618"/>
                  <a:pt x="21434" y="5604"/>
                </a:cubicBezTo>
                <a:cubicBezTo>
                  <a:pt x="21449" y="5582"/>
                  <a:pt x="21451" y="5399"/>
                  <a:pt x="21451" y="3954"/>
                </a:cubicBezTo>
                <a:cubicBezTo>
                  <a:pt x="21451" y="2388"/>
                  <a:pt x="21450" y="2326"/>
                  <a:pt x="21430" y="2285"/>
                </a:cubicBezTo>
                <a:cubicBezTo>
                  <a:pt x="21416" y="2259"/>
                  <a:pt x="21267" y="2242"/>
                  <a:pt x="21020" y="2242"/>
                </a:cubicBezTo>
                <a:close/>
                <a:moveTo>
                  <a:pt x="8948" y="2431"/>
                </a:moveTo>
                <a:cubicBezTo>
                  <a:pt x="8788" y="2398"/>
                  <a:pt x="8614" y="2659"/>
                  <a:pt x="8493" y="3128"/>
                </a:cubicBezTo>
                <a:cubicBezTo>
                  <a:pt x="8399" y="3491"/>
                  <a:pt x="8377" y="4088"/>
                  <a:pt x="8440" y="4527"/>
                </a:cubicBezTo>
                <a:cubicBezTo>
                  <a:pt x="8498" y="4925"/>
                  <a:pt x="8647" y="5321"/>
                  <a:pt x="8788" y="5449"/>
                </a:cubicBezTo>
                <a:cubicBezTo>
                  <a:pt x="8915" y="5565"/>
                  <a:pt x="9078" y="5484"/>
                  <a:pt x="9164" y="5261"/>
                </a:cubicBezTo>
                <a:cubicBezTo>
                  <a:pt x="9188" y="5196"/>
                  <a:pt x="9246" y="5013"/>
                  <a:pt x="9291" y="4855"/>
                </a:cubicBezTo>
                <a:cubicBezTo>
                  <a:pt x="9337" y="4697"/>
                  <a:pt x="9383" y="4559"/>
                  <a:pt x="9393" y="4547"/>
                </a:cubicBezTo>
                <a:cubicBezTo>
                  <a:pt x="9433" y="4498"/>
                  <a:pt x="9515" y="4712"/>
                  <a:pt x="9601" y="5094"/>
                </a:cubicBezTo>
                <a:cubicBezTo>
                  <a:pt x="9663" y="5370"/>
                  <a:pt x="9687" y="5398"/>
                  <a:pt x="9729" y="5243"/>
                </a:cubicBezTo>
                <a:cubicBezTo>
                  <a:pt x="9753" y="5156"/>
                  <a:pt x="9756" y="5106"/>
                  <a:pt x="9756" y="4866"/>
                </a:cubicBezTo>
                <a:cubicBezTo>
                  <a:pt x="9756" y="4583"/>
                  <a:pt x="9738" y="4311"/>
                  <a:pt x="9707" y="4085"/>
                </a:cubicBezTo>
                <a:cubicBezTo>
                  <a:pt x="9690" y="3967"/>
                  <a:pt x="9691" y="3949"/>
                  <a:pt x="9711" y="3808"/>
                </a:cubicBezTo>
                <a:cubicBezTo>
                  <a:pt x="9748" y="3554"/>
                  <a:pt x="9771" y="3098"/>
                  <a:pt x="9757" y="2901"/>
                </a:cubicBezTo>
                <a:cubicBezTo>
                  <a:pt x="9744" y="2732"/>
                  <a:pt x="9708" y="2568"/>
                  <a:pt x="9683" y="2568"/>
                </a:cubicBezTo>
                <a:cubicBezTo>
                  <a:pt x="9665" y="2568"/>
                  <a:pt x="9636" y="2670"/>
                  <a:pt x="9580" y="2923"/>
                </a:cubicBezTo>
                <a:cubicBezTo>
                  <a:pt x="9527" y="3166"/>
                  <a:pt x="9444" y="3385"/>
                  <a:pt x="9405" y="3385"/>
                </a:cubicBezTo>
                <a:cubicBezTo>
                  <a:pt x="9386" y="3385"/>
                  <a:pt x="9348" y="3279"/>
                  <a:pt x="9282" y="3044"/>
                </a:cubicBezTo>
                <a:cubicBezTo>
                  <a:pt x="9173" y="2657"/>
                  <a:pt x="9122" y="2547"/>
                  <a:pt x="9015" y="2464"/>
                </a:cubicBezTo>
                <a:cubicBezTo>
                  <a:pt x="8993" y="2447"/>
                  <a:pt x="8970" y="2436"/>
                  <a:pt x="8948" y="2431"/>
                </a:cubicBezTo>
                <a:close/>
                <a:moveTo>
                  <a:pt x="17560" y="2946"/>
                </a:moveTo>
                <a:cubicBezTo>
                  <a:pt x="15409" y="2936"/>
                  <a:pt x="15353" y="2938"/>
                  <a:pt x="15313" y="3013"/>
                </a:cubicBezTo>
                <a:cubicBezTo>
                  <a:pt x="15290" y="3056"/>
                  <a:pt x="15217" y="3300"/>
                  <a:pt x="15149" y="3555"/>
                </a:cubicBezTo>
                <a:cubicBezTo>
                  <a:pt x="15059" y="3898"/>
                  <a:pt x="15025" y="4054"/>
                  <a:pt x="15019" y="4155"/>
                </a:cubicBezTo>
                <a:cubicBezTo>
                  <a:pt x="15015" y="4231"/>
                  <a:pt x="15012" y="5977"/>
                  <a:pt x="15012" y="8035"/>
                </a:cubicBezTo>
                <a:lnTo>
                  <a:pt x="15012" y="11777"/>
                </a:lnTo>
                <a:lnTo>
                  <a:pt x="15037" y="11958"/>
                </a:lnTo>
                <a:cubicBezTo>
                  <a:pt x="15054" y="12070"/>
                  <a:pt x="15080" y="12170"/>
                  <a:pt x="15107" y="12227"/>
                </a:cubicBezTo>
                <a:lnTo>
                  <a:pt x="15150" y="12319"/>
                </a:lnTo>
                <a:lnTo>
                  <a:pt x="17352" y="12320"/>
                </a:lnTo>
                <a:cubicBezTo>
                  <a:pt x="19502" y="12321"/>
                  <a:pt x="19555" y="12318"/>
                  <a:pt x="19589" y="12242"/>
                </a:cubicBezTo>
                <a:cubicBezTo>
                  <a:pt x="19608" y="12199"/>
                  <a:pt x="19678" y="11965"/>
                  <a:pt x="19745" y="11722"/>
                </a:cubicBezTo>
                <a:cubicBezTo>
                  <a:pt x="19859" y="11308"/>
                  <a:pt x="19867" y="11265"/>
                  <a:pt x="19880" y="11055"/>
                </a:cubicBezTo>
                <a:cubicBezTo>
                  <a:pt x="19889" y="10890"/>
                  <a:pt x="19891" y="9859"/>
                  <a:pt x="19889" y="7139"/>
                </a:cubicBezTo>
                <a:cubicBezTo>
                  <a:pt x="19885" y="3012"/>
                  <a:pt x="19892" y="3310"/>
                  <a:pt x="19806" y="3071"/>
                </a:cubicBezTo>
                <a:lnTo>
                  <a:pt x="19766" y="2956"/>
                </a:lnTo>
                <a:lnTo>
                  <a:pt x="17560" y="2946"/>
                </a:lnTo>
                <a:close/>
                <a:moveTo>
                  <a:pt x="5535" y="3098"/>
                </a:moveTo>
                <a:cubicBezTo>
                  <a:pt x="4439" y="3098"/>
                  <a:pt x="3342" y="3112"/>
                  <a:pt x="3321" y="3143"/>
                </a:cubicBezTo>
                <a:cubicBezTo>
                  <a:pt x="3284" y="3194"/>
                  <a:pt x="3046" y="4047"/>
                  <a:pt x="3020" y="4222"/>
                </a:cubicBezTo>
                <a:cubicBezTo>
                  <a:pt x="3003" y="4333"/>
                  <a:pt x="3001" y="4674"/>
                  <a:pt x="3001" y="8138"/>
                </a:cubicBezTo>
                <a:lnTo>
                  <a:pt x="3001" y="11932"/>
                </a:lnTo>
                <a:lnTo>
                  <a:pt x="3029" y="12113"/>
                </a:lnTo>
                <a:cubicBezTo>
                  <a:pt x="3048" y="12234"/>
                  <a:pt x="3073" y="12325"/>
                  <a:pt x="3106" y="12388"/>
                </a:cubicBezTo>
                <a:lnTo>
                  <a:pt x="3154" y="12483"/>
                </a:lnTo>
                <a:lnTo>
                  <a:pt x="5338" y="12483"/>
                </a:lnTo>
                <a:cubicBezTo>
                  <a:pt x="7146" y="12483"/>
                  <a:pt x="7528" y="12474"/>
                  <a:pt x="7557" y="12429"/>
                </a:cubicBezTo>
                <a:cubicBezTo>
                  <a:pt x="7605" y="12354"/>
                  <a:pt x="7823" y="11565"/>
                  <a:pt x="7852" y="11362"/>
                </a:cubicBezTo>
                <a:cubicBezTo>
                  <a:pt x="7875" y="11201"/>
                  <a:pt x="7875" y="11169"/>
                  <a:pt x="7875" y="7446"/>
                </a:cubicBezTo>
                <a:cubicBezTo>
                  <a:pt x="7875" y="3883"/>
                  <a:pt x="7874" y="3683"/>
                  <a:pt x="7854" y="3528"/>
                </a:cubicBezTo>
                <a:cubicBezTo>
                  <a:pt x="7831" y="3339"/>
                  <a:pt x="7794" y="3205"/>
                  <a:pt x="7750" y="3143"/>
                </a:cubicBezTo>
                <a:cubicBezTo>
                  <a:pt x="7728" y="3112"/>
                  <a:pt x="6632" y="3098"/>
                  <a:pt x="5535" y="3098"/>
                </a:cubicBezTo>
                <a:close/>
                <a:moveTo>
                  <a:pt x="4135" y="15043"/>
                </a:moveTo>
                <a:cubicBezTo>
                  <a:pt x="4127" y="15026"/>
                  <a:pt x="4121" y="15069"/>
                  <a:pt x="4103" y="15222"/>
                </a:cubicBezTo>
                <a:lnTo>
                  <a:pt x="4077" y="15442"/>
                </a:lnTo>
                <a:lnTo>
                  <a:pt x="4116" y="15707"/>
                </a:lnTo>
                <a:cubicBezTo>
                  <a:pt x="4199" y="16269"/>
                  <a:pt x="4258" y="16976"/>
                  <a:pt x="4275" y="17622"/>
                </a:cubicBezTo>
                <a:cubicBezTo>
                  <a:pt x="4281" y="17885"/>
                  <a:pt x="4284" y="17915"/>
                  <a:pt x="4294" y="17828"/>
                </a:cubicBezTo>
                <a:cubicBezTo>
                  <a:pt x="4301" y="17773"/>
                  <a:pt x="4306" y="17506"/>
                  <a:pt x="4306" y="17237"/>
                </a:cubicBezTo>
                <a:cubicBezTo>
                  <a:pt x="4305" y="16855"/>
                  <a:pt x="4299" y="16647"/>
                  <a:pt x="4277" y="16289"/>
                </a:cubicBezTo>
                <a:cubicBezTo>
                  <a:pt x="4250" y="15870"/>
                  <a:pt x="4185" y="15272"/>
                  <a:pt x="4144" y="15080"/>
                </a:cubicBezTo>
                <a:cubicBezTo>
                  <a:pt x="4141" y="15062"/>
                  <a:pt x="4138" y="15049"/>
                  <a:pt x="4135" y="15043"/>
                </a:cubicBezTo>
                <a:close/>
                <a:moveTo>
                  <a:pt x="7140" y="15957"/>
                </a:moveTo>
                <a:cubicBezTo>
                  <a:pt x="7138" y="15965"/>
                  <a:pt x="7124" y="16132"/>
                  <a:pt x="7110" y="16328"/>
                </a:cubicBezTo>
                <a:lnTo>
                  <a:pt x="7084" y="16685"/>
                </a:lnTo>
                <a:lnTo>
                  <a:pt x="7109" y="16748"/>
                </a:lnTo>
                <a:cubicBezTo>
                  <a:pt x="7122" y="16783"/>
                  <a:pt x="7155" y="16872"/>
                  <a:pt x="7181" y="16947"/>
                </a:cubicBezTo>
                <a:cubicBezTo>
                  <a:pt x="7207" y="17021"/>
                  <a:pt x="7229" y="17080"/>
                  <a:pt x="7230" y="17076"/>
                </a:cubicBezTo>
                <a:cubicBezTo>
                  <a:pt x="7233" y="17070"/>
                  <a:pt x="7289" y="16370"/>
                  <a:pt x="7289" y="16346"/>
                </a:cubicBezTo>
                <a:cubicBezTo>
                  <a:pt x="7289" y="16321"/>
                  <a:pt x="7144" y="15942"/>
                  <a:pt x="7140" y="15957"/>
                </a:cubicBezTo>
                <a:close/>
                <a:moveTo>
                  <a:pt x="18714" y="16146"/>
                </a:moveTo>
                <a:cubicBezTo>
                  <a:pt x="18705" y="16142"/>
                  <a:pt x="18702" y="16159"/>
                  <a:pt x="18696" y="16196"/>
                </a:cubicBezTo>
                <a:cubicBezTo>
                  <a:pt x="18682" y="16294"/>
                  <a:pt x="18682" y="16426"/>
                  <a:pt x="18697" y="16525"/>
                </a:cubicBezTo>
                <a:cubicBezTo>
                  <a:pt x="18717" y="16664"/>
                  <a:pt x="18774" y="16740"/>
                  <a:pt x="18879" y="16765"/>
                </a:cubicBezTo>
                <a:lnTo>
                  <a:pt x="18978" y="16789"/>
                </a:lnTo>
                <a:lnTo>
                  <a:pt x="18975" y="17278"/>
                </a:lnTo>
                <a:cubicBezTo>
                  <a:pt x="18969" y="18014"/>
                  <a:pt x="18990" y="18349"/>
                  <a:pt x="19064" y="18696"/>
                </a:cubicBezTo>
                <a:cubicBezTo>
                  <a:pt x="19082" y="18780"/>
                  <a:pt x="19098" y="18848"/>
                  <a:pt x="19100" y="18848"/>
                </a:cubicBezTo>
                <a:cubicBezTo>
                  <a:pt x="19101" y="18848"/>
                  <a:pt x="19112" y="18730"/>
                  <a:pt x="19122" y="18587"/>
                </a:cubicBezTo>
                <a:lnTo>
                  <a:pt x="19142" y="18326"/>
                </a:lnTo>
                <a:lnTo>
                  <a:pt x="19111" y="18182"/>
                </a:lnTo>
                <a:cubicBezTo>
                  <a:pt x="19058" y="17924"/>
                  <a:pt x="19027" y="17504"/>
                  <a:pt x="19026" y="17058"/>
                </a:cubicBezTo>
                <a:cubicBezTo>
                  <a:pt x="19026" y="16842"/>
                  <a:pt x="19031" y="16584"/>
                  <a:pt x="19038" y="16483"/>
                </a:cubicBezTo>
                <a:cubicBezTo>
                  <a:pt x="19044" y="16383"/>
                  <a:pt x="19047" y="16293"/>
                  <a:pt x="19045" y="16285"/>
                </a:cubicBezTo>
                <a:cubicBezTo>
                  <a:pt x="19043" y="16276"/>
                  <a:pt x="19023" y="16292"/>
                  <a:pt x="19000" y="16319"/>
                </a:cubicBezTo>
                <a:cubicBezTo>
                  <a:pt x="18938" y="16396"/>
                  <a:pt x="18830" y="16354"/>
                  <a:pt x="18764" y="16227"/>
                </a:cubicBezTo>
                <a:cubicBezTo>
                  <a:pt x="18737" y="16175"/>
                  <a:pt x="18723" y="16150"/>
                  <a:pt x="18714" y="16146"/>
                </a:cubicBezTo>
                <a:close/>
                <a:moveTo>
                  <a:pt x="5330" y="16522"/>
                </a:moveTo>
                <a:cubicBezTo>
                  <a:pt x="5325" y="16522"/>
                  <a:pt x="5319" y="16646"/>
                  <a:pt x="5317" y="16798"/>
                </a:cubicBezTo>
                <a:lnTo>
                  <a:pt x="5314" y="17073"/>
                </a:lnTo>
                <a:lnTo>
                  <a:pt x="5239" y="17085"/>
                </a:lnTo>
                <a:cubicBezTo>
                  <a:pt x="5148" y="17100"/>
                  <a:pt x="5139" y="17177"/>
                  <a:pt x="5229" y="17177"/>
                </a:cubicBezTo>
                <a:cubicBezTo>
                  <a:pt x="5264" y="17177"/>
                  <a:pt x="5299" y="17198"/>
                  <a:pt x="5306" y="17225"/>
                </a:cubicBezTo>
                <a:cubicBezTo>
                  <a:pt x="5313" y="17252"/>
                  <a:pt x="5319" y="17381"/>
                  <a:pt x="5319" y="17511"/>
                </a:cubicBezTo>
                <a:cubicBezTo>
                  <a:pt x="5319" y="17641"/>
                  <a:pt x="5324" y="17747"/>
                  <a:pt x="5330" y="17747"/>
                </a:cubicBezTo>
                <a:cubicBezTo>
                  <a:pt x="5337" y="17747"/>
                  <a:pt x="5341" y="17641"/>
                  <a:pt x="5341" y="17511"/>
                </a:cubicBezTo>
                <a:cubicBezTo>
                  <a:pt x="5341" y="17381"/>
                  <a:pt x="5348" y="17252"/>
                  <a:pt x="5355" y="17225"/>
                </a:cubicBezTo>
                <a:cubicBezTo>
                  <a:pt x="5362" y="17198"/>
                  <a:pt x="5397" y="17177"/>
                  <a:pt x="5432" y="17177"/>
                </a:cubicBezTo>
                <a:cubicBezTo>
                  <a:pt x="5522" y="17177"/>
                  <a:pt x="5513" y="17100"/>
                  <a:pt x="5421" y="17085"/>
                </a:cubicBezTo>
                <a:lnTo>
                  <a:pt x="5347" y="17073"/>
                </a:lnTo>
                <a:lnTo>
                  <a:pt x="5343" y="16798"/>
                </a:lnTo>
                <a:cubicBezTo>
                  <a:pt x="5342" y="16646"/>
                  <a:pt x="5336" y="16522"/>
                  <a:pt x="5330" y="16522"/>
                </a:cubicBezTo>
                <a:close/>
                <a:moveTo>
                  <a:pt x="2582" y="16889"/>
                </a:moveTo>
                <a:cubicBezTo>
                  <a:pt x="2487" y="16889"/>
                  <a:pt x="2419" y="16907"/>
                  <a:pt x="2415" y="16932"/>
                </a:cubicBezTo>
                <a:cubicBezTo>
                  <a:pt x="2410" y="16958"/>
                  <a:pt x="2466" y="16971"/>
                  <a:pt x="2574" y="16971"/>
                </a:cubicBezTo>
                <a:cubicBezTo>
                  <a:pt x="2678" y="16971"/>
                  <a:pt x="2741" y="16957"/>
                  <a:pt x="2741" y="16932"/>
                </a:cubicBezTo>
                <a:cubicBezTo>
                  <a:pt x="2741" y="16906"/>
                  <a:pt x="2681" y="16889"/>
                  <a:pt x="2582" y="16889"/>
                </a:cubicBezTo>
                <a:close/>
                <a:moveTo>
                  <a:pt x="16181" y="16907"/>
                </a:moveTo>
                <a:cubicBezTo>
                  <a:pt x="16170" y="16893"/>
                  <a:pt x="16159" y="16981"/>
                  <a:pt x="16142" y="17210"/>
                </a:cubicBezTo>
                <a:cubicBezTo>
                  <a:pt x="16129" y="17387"/>
                  <a:pt x="16118" y="17558"/>
                  <a:pt x="16119" y="17589"/>
                </a:cubicBezTo>
                <a:cubicBezTo>
                  <a:pt x="16119" y="17620"/>
                  <a:pt x="16150" y="17730"/>
                  <a:pt x="16188" y="17834"/>
                </a:cubicBezTo>
                <a:cubicBezTo>
                  <a:pt x="16225" y="17938"/>
                  <a:pt x="16260" y="18011"/>
                  <a:pt x="16264" y="17997"/>
                </a:cubicBezTo>
                <a:cubicBezTo>
                  <a:pt x="16271" y="17969"/>
                  <a:pt x="16317" y="17382"/>
                  <a:pt x="16317" y="17311"/>
                </a:cubicBezTo>
                <a:cubicBezTo>
                  <a:pt x="16317" y="17267"/>
                  <a:pt x="16209" y="16947"/>
                  <a:pt x="16181" y="16907"/>
                </a:cubicBezTo>
                <a:close/>
                <a:moveTo>
                  <a:pt x="2582" y="17299"/>
                </a:moveTo>
                <a:cubicBezTo>
                  <a:pt x="2436" y="17299"/>
                  <a:pt x="2397" y="17320"/>
                  <a:pt x="2417" y="17393"/>
                </a:cubicBezTo>
                <a:cubicBezTo>
                  <a:pt x="2421" y="17408"/>
                  <a:pt x="2495" y="17421"/>
                  <a:pt x="2583" y="17421"/>
                </a:cubicBezTo>
                <a:cubicBezTo>
                  <a:pt x="2716" y="17421"/>
                  <a:pt x="2741" y="17410"/>
                  <a:pt x="2741" y="17359"/>
                </a:cubicBezTo>
                <a:cubicBezTo>
                  <a:pt x="2741" y="17307"/>
                  <a:pt x="2716" y="17299"/>
                  <a:pt x="2582" y="17299"/>
                </a:cubicBezTo>
                <a:close/>
                <a:moveTo>
                  <a:pt x="17361" y="17469"/>
                </a:moveTo>
                <a:cubicBezTo>
                  <a:pt x="17353" y="17465"/>
                  <a:pt x="17346" y="17552"/>
                  <a:pt x="17344" y="17733"/>
                </a:cubicBezTo>
                <a:lnTo>
                  <a:pt x="17341" y="18013"/>
                </a:lnTo>
                <a:lnTo>
                  <a:pt x="17266" y="18025"/>
                </a:lnTo>
                <a:cubicBezTo>
                  <a:pt x="17211" y="18034"/>
                  <a:pt x="17192" y="18050"/>
                  <a:pt x="17192" y="18093"/>
                </a:cubicBezTo>
                <a:cubicBezTo>
                  <a:pt x="17192" y="18136"/>
                  <a:pt x="17211" y="18155"/>
                  <a:pt x="17266" y="18164"/>
                </a:cubicBezTo>
                <a:lnTo>
                  <a:pt x="17341" y="18174"/>
                </a:lnTo>
                <a:lnTo>
                  <a:pt x="17344" y="18430"/>
                </a:lnTo>
                <a:cubicBezTo>
                  <a:pt x="17346" y="18616"/>
                  <a:pt x="17351" y="18686"/>
                  <a:pt x="17363" y="18686"/>
                </a:cubicBezTo>
                <a:cubicBezTo>
                  <a:pt x="17374" y="18686"/>
                  <a:pt x="17380" y="18616"/>
                  <a:pt x="17382" y="18430"/>
                </a:cubicBezTo>
                <a:lnTo>
                  <a:pt x="17385" y="18174"/>
                </a:lnTo>
                <a:lnTo>
                  <a:pt x="17454" y="18164"/>
                </a:lnTo>
                <a:cubicBezTo>
                  <a:pt x="17505" y="18155"/>
                  <a:pt x="17524" y="18135"/>
                  <a:pt x="17524" y="18093"/>
                </a:cubicBezTo>
                <a:cubicBezTo>
                  <a:pt x="17524" y="18051"/>
                  <a:pt x="17505" y="18034"/>
                  <a:pt x="17454" y="18025"/>
                </a:cubicBezTo>
                <a:lnTo>
                  <a:pt x="17385" y="18013"/>
                </a:lnTo>
                <a:lnTo>
                  <a:pt x="17380" y="17750"/>
                </a:lnTo>
                <a:cubicBezTo>
                  <a:pt x="17376" y="17566"/>
                  <a:pt x="17368" y="17472"/>
                  <a:pt x="17361" y="17469"/>
                </a:cubicBezTo>
                <a:close/>
                <a:moveTo>
                  <a:pt x="14746" y="17828"/>
                </a:moveTo>
                <a:cubicBezTo>
                  <a:pt x="14643" y="17828"/>
                  <a:pt x="14580" y="17843"/>
                  <a:pt x="14580" y="17869"/>
                </a:cubicBezTo>
                <a:cubicBezTo>
                  <a:pt x="14580" y="17894"/>
                  <a:pt x="14643" y="17911"/>
                  <a:pt x="14746" y="17911"/>
                </a:cubicBezTo>
                <a:cubicBezTo>
                  <a:pt x="14849" y="17911"/>
                  <a:pt x="14912" y="17894"/>
                  <a:pt x="14912" y="17869"/>
                </a:cubicBezTo>
                <a:cubicBezTo>
                  <a:pt x="14912" y="17843"/>
                  <a:pt x="14849" y="17828"/>
                  <a:pt x="14746" y="17828"/>
                </a:cubicBezTo>
                <a:close/>
                <a:moveTo>
                  <a:pt x="14746" y="18237"/>
                </a:moveTo>
                <a:cubicBezTo>
                  <a:pt x="14606" y="18237"/>
                  <a:pt x="14580" y="18246"/>
                  <a:pt x="14580" y="18298"/>
                </a:cubicBezTo>
                <a:cubicBezTo>
                  <a:pt x="14580" y="18349"/>
                  <a:pt x="14606" y="18359"/>
                  <a:pt x="14746" y="18359"/>
                </a:cubicBezTo>
                <a:cubicBezTo>
                  <a:pt x="14886" y="18359"/>
                  <a:pt x="14912" y="18349"/>
                  <a:pt x="14912" y="18298"/>
                </a:cubicBezTo>
                <a:cubicBezTo>
                  <a:pt x="14912" y="18246"/>
                  <a:pt x="14886" y="18237"/>
                  <a:pt x="14746" y="18237"/>
                </a:cubicBezTo>
                <a:close/>
                <a:moveTo>
                  <a:pt x="112" y="18656"/>
                </a:moveTo>
                <a:cubicBezTo>
                  <a:pt x="-149" y="18662"/>
                  <a:pt x="61" y="18666"/>
                  <a:pt x="578" y="18666"/>
                </a:cubicBezTo>
                <a:cubicBezTo>
                  <a:pt x="1095" y="18666"/>
                  <a:pt x="1309" y="18662"/>
                  <a:pt x="1052" y="18656"/>
                </a:cubicBezTo>
                <a:cubicBezTo>
                  <a:pt x="795" y="18650"/>
                  <a:pt x="372" y="18650"/>
                  <a:pt x="112" y="18656"/>
                </a:cubicBezTo>
                <a:close/>
                <a:moveTo>
                  <a:pt x="12337" y="18696"/>
                </a:moveTo>
                <a:cubicBezTo>
                  <a:pt x="12077" y="18702"/>
                  <a:pt x="12290" y="18707"/>
                  <a:pt x="12810" y="18707"/>
                </a:cubicBezTo>
                <a:cubicBezTo>
                  <a:pt x="13330" y="18707"/>
                  <a:pt x="13543" y="18702"/>
                  <a:pt x="13283" y="18696"/>
                </a:cubicBezTo>
                <a:cubicBezTo>
                  <a:pt x="13023" y="18690"/>
                  <a:pt x="12597" y="18690"/>
                  <a:pt x="12337" y="18696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055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79" name="تجميع"/>
          <p:cNvGrpSpPr/>
          <p:nvPr/>
        </p:nvGrpSpPr>
        <p:grpSpPr>
          <a:xfrm>
            <a:off x="4311276" y="12072274"/>
            <a:ext cx="15124325" cy="1262880"/>
            <a:chOff x="0" y="0"/>
            <a:chExt cx="15124323" cy="1262878"/>
          </a:xfrm>
        </p:grpSpPr>
        <p:grpSp>
          <p:nvGrpSpPr>
            <p:cNvPr id="105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7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0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1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4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8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7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4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81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82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5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8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83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9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5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90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6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6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20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0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7" name="IMG_4228.png" descr="IMG_4228.png"/>
          <p:cNvPicPr>
            <a:picLocks noChangeAspect="1"/>
          </p:cNvPicPr>
          <p:nvPr/>
        </p:nvPicPr>
        <p:blipFill>
          <a:blip r:embed="rId2">
            <a:extLst/>
          </a:blip>
          <a:srcRect l="3403" t="13236" r="1003" b="48076"/>
          <a:stretch>
            <a:fillRect/>
          </a:stretch>
        </p:blipFill>
        <p:spPr>
          <a:xfrm>
            <a:off x="2900449" y="4922078"/>
            <a:ext cx="19541963" cy="5524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4" h="21600" fill="norm" stroke="1" extrusionOk="0">
                <a:moveTo>
                  <a:pt x="9728" y="0"/>
                </a:moveTo>
                <a:lnTo>
                  <a:pt x="9725" y="11600"/>
                </a:lnTo>
                <a:lnTo>
                  <a:pt x="9723" y="21600"/>
                </a:lnTo>
                <a:lnTo>
                  <a:pt x="9803" y="21600"/>
                </a:lnTo>
                <a:cubicBezTo>
                  <a:pt x="9800" y="20016"/>
                  <a:pt x="9798" y="17088"/>
                  <a:pt x="9798" y="11566"/>
                </a:cubicBezTo>
                <a:lnTo>
                  <a:pt x="9798" y="0"/>
                </a:lnTo>
                <a:lnTo>
                  <a:pt x="9763" y="0"/>
                </a:lnTo>
                <a:lnTo>
                  <a:pt x="9728" y="0"/>
                </a:lnTo>
                <a:close/>
                <a:moveTo>
                  <a:pt x="16622" y="324"/>
                </a:moveTo>
                <a:cubicBezTo>
                  <a:pt x="14524" y="324"/>
                  <a:pt x="13868" y="334"/>
                  <a:pt x="13834" y="366"/>
                </a:cubicBezTo>
                <a:cubicBezTo>
                  <a:pt x="13831" y="369"/>
                  <a:pt x="13828" y="375"/>
                  <a:pt x="13825" y="379"/>
                </a:cubicBezTo>
                <a:cubicBezTo>
                  <a:pt x="13806" y="405"/>
                  <a:pt x="13774" y="497"/>
                  <a:pt x="13733" y="630"/>
                </a:cubicBezTo>
                <a:cubicBezTo>
                  <a:pt x="13704" y="722"/>
                  <a:pt x="13678" y="806"/>
                  <a:pt x="13623" y="1002"/>
                </a:cubicBezTo>
                <a:cubicBezTo>
                  <a:pt x="13558" y="1233"/>
                  <a:pt x="13527" y="1350"/>
                  <a:pt x="13501" y="1454"/>
                </a:cubicBezTo>
                <a:cubicBezTo>
                  <a:pt x="13479" y="1546"/>
                  <a:pt x="13462" y="1622"/>
                  <a:pt x="13455" y="1670"/>
                </a:cubicBezTo>
                <a:lnTo>
                  <a:pt x="13446" y="1726"/>
                </a:lnTo>
                <a:cubicBezTo>
                  <a:pt x="13444" y="1748"/>
                  <a:pt x="13441" y="1768"/>
                  <a:pt x="13439" y="1792"/>
                </a:cubicBezTo>
                <a:cubicBezTo>
                  <a:pt x="13434" y="1858"/>
                  <a:pt x="13431" y="2041"/>
                  <a:pt x="13428" y="2367"/>
                </a:cubicBezTo>
                <a:lnTo>
                  <a:pt x="13428" y="6477"/>
                </a:lnTo>
                <a:lnTo>
                  <a:pt x="13428" y="10273"/>
                </a:lnTo>
                <a:cubicBezTo>
                  <a:pt x="13432" y="10774"/>
                  <a:pt x="13437" y="11124"/>
                  <a:pt x="13449" y="11255"/>
                </a:cubicBezTo>
                <a:lnTo>
                  <a:pt x="13452" y="11276"/>
                </a:lnTo>
                <a:cubicBezTo>
                  <a:pt x="13465" y="11369"/>
                  <a:pt x="13491" y="11496"/>
                  <a:pt x="13511" y="11558"/>
                </a:cubicBezTo>
                <a:lnTo>
                  <a:pt x="13544" y="11664"/>
                </a:lnTo>
                <a:lnTo>
                  <a:pt x="15265" y="11664"/>
                </a:lnTo>
                <a:lnTo>
                  <a:pt x="16339" y="11657"/>
                </a:lnTo>
                <a:cubicBezTo>
                  <a:pt x="17874" y="11650"/>
                  <a:pt x="19133" y="11655"/>
                  <a:pt x="19136" y="11667"/>
                </a:cubicBezTo>
                <a:cubicBezTo>
                  <a:pt x="19140" y="11679"/>
                  <a:pt x="19161" y="11677"/>
                  <a:pt x="19184" y="11662"/>
                </a:cubicBezTo>
                <a:cubicBezTo>
                  <a:pt x="19193" y="11657"/>
                  <a:pt x="19201" y="11646"/>
                  <a:pt x="19210" y="11631"/>
                </a:cubicBezTo>
                <a:cubicBezTo>
                  <a:pt x="19229" y="11587"/>
                  <a:pt x="19281" y="11421"/>
                  <a:pt x="19344" y="11206"/>
                </a:cubicBezTo>
                <a:cubicBezTo>
                  <a:pt x="19360" y="11149"/>
                  <a:pt x="19364" y="11140"/>
                  <a:pt x="19384" y="11066"/>
                </a:cubicBezTo>
                <a:cubicBezTo>
                  <a:pt x="19481" y="10716"/>
                  <a:pt x="19521" y="10561"/>
                  <a:pt x="19541" y="10444"/>
                </a:cubicBezTo>
                <a:cubicBezTo>
                  <a:pt x="19547" y="10410"/>
                  <a:pt x="19551" y="10377"/>
                  <a:pt x="19555" y="10343"/>
                </a:cubicBezTo>
                <a:cubicBezTo>
                  <a:pt x="19557" y="10327"/>
                  <a:pt x="19558" y="10308"/>
                  <a:pt x="19559" y="10290"/>
                </a:cubicBezTo>
                <a:cubicBezTo>
                  <a:pt x="19562" y="10254"/>
                  <a:pt x="19565" y="10203"/>
                  <a:pt x="19567" y="10110"/>
                </a:cubicBezTo>
                <a:cubicBezTo>
                  <a:pt x="19568" y="10067"/>
                  <a:pt x="19569" y="9958"/>
                  <a:pt x="19569" y="9891"/>
                </a:cubicBezTo>
                <a:cubicBezTo>
                  <a:pt x="19571" y="9770"/>
                  <a:pt x="19572" y="9666"/>
                  <a:pt x="19572" y="9441"/>
                </a:cubicBezTo>
                <a:cubicBezTo>
                  <a:pt x="19574" y="8794"/>
                  <a:pt x="19574" y="7642"/>
                  <a:pt x="19573" y="5543"/>
                </a:cubicBezTo>
                <a:lnTo>
                  <a:pt x="19570" y="989"/>
                </a:lnTo>
                <a:lnTo>
                  <a:pt x="19551" y="844"/>
                </a:lnTo>
                <a:cubicBezTo>
                  <a:pt x="19545" y="798"/>
                  <a:pt x="19539" y="760"/>
                  <a:pt x="19532" y="722"/>
                </a:cubicBezTo>
                <a:cubicBezTo>
                  <a:pt x="19520" y="658"/>
                  <a:pt x="19505" y="592"/>
                  <a:pt x="19493" y="549"/>
                </a:cubicBezTo>
                <a:cubicBezTo>
                  <a:pt x="19490" y="541"/>
                  <a:pt x="19489" y="536"/>
                  <a:pt x="19487" y="528"/>
                </a:cubicBezTo>
                <a:cubicBezTo>
                  <a:pt x="19473" y="483"/>
                  <a:pt x="19458" y="445"/>
                  <a:pt x="19440" y="411"/>
                </a:cubicBezTo>
                <a:cubicBezTo>
                  <a:pt x="19332" y="314"/>
                  <a:pt x="18893" y="324"/>
                  <a:pt x="16622" y="324"/>
                </a:cubicBezTo>
                <a:close/>
                <a:moveTo>
                  <a:pt x="1587" y="1240"/>
                </a:moveTo>
                <a:lnTo>
                  <a:pt x="1537" y="1335"/>
                </a:lnTo>
                <a:cubicBezTo>
                  <a:pt x="1468" y="1465"/>
                  <a:pt x="1208" y="2406"/>
                  <a:pt x="1180" y="2623"/>
                </a:cubicBezTo>
                <a:cubicBezTo>
                  <a:pt x="1170" y="2702"/>
                  <a:pt x="1165" y="2754"/>
                  <a:pt x="1162" y="3358"/>
                </a:cubicBezTo>
                <a:cubicBezTo>
                  <a:pt x="1160" y="3962"/>
                  <a:pt x="1160" y="5115"/>
                  <a:pt x="1160" y="7393"/>
                </a:cubicBezTo>
                <a:cubicBezTo>
                  <a:pt x="1160" y="7394"/>
                  <a:pt x="1160" y="7394"/>
                  <a:pt x="1160" y="7394"/>
                </a:cubicBezTo>
                <a:cubicBezTo>
                  <a:pt x="1160" y="11646"/>
                  <a:pt x="1160" y="11976"/>
                  <a:pt x="1177" y="12131"/>
                </a:cubicBezTo>
                <a:lnTo>
                  <a:pt x="1185" y="12194"/>
                </a:lnTo>
                <a:cubicBezTo>
                  <a:pt x="1217" y="12417"/>
                  <a:pt x="1269" y="12580"/>
                  <a:pt x="1330" y="12649"/>
                </a:cubicBezTo>
                <a:cubicBezTo>
                  <a:pt x="1340" y="12659"/>
                  <a:pt x="1377" y="12666"/>
                  <a:pt x="1448" y="12672"/>
                </a:cubicBezTo>
                <a:cubicBezTo>
                  <a:pt x="1514" y="12678"/>
                  <a:pt x="1726" y="12683"/>
                  <a:pt x="2094" y="12688"/>
                </a:cubicBezTo>
                <a:cubicBezTo>
                  <a:pt x="2509" y="12692"/>
                  <a:pt x="3076" y="12695"/>
                  <a:pt x="4125" y="12692"/>
                </a:cubicBezTo>
                <a:lnTo>
                  <a:pt x="6589" y="12688"/>
                </a:lnTo>
                <a:cubicBezTo>
                  <a:pt x="6787" y="12679"/>
                  <a:pt x="6876" y="12666"/>
                  <a:pt x="6894" y="12644"/>
                </a:cubicBezTo>
                <a:cubicBezTo>
                  <a:pt x="6898" y="12639"/>
                  <a:pt x="6902" y="12629"/>
                  <a:pt x="6906" y="12623"/>
                </a:cubicBezTo>
                <a:lnTo>
                  <a:pt x="6915" y="12607"/>
                </a:lnTo>
                <a:cubicBezTo>
                  <a:pt x="6963" y="12516"/>
                  <a:pt x="7206" y="11671"/>
                  <a:pt x="7261" y="11412"/>
                </a:cubicBezTo>
                <a:cubicBezTo>
                  <a:pt x="7267" y="11382"/>
                  <a:pt x="7273" y="11350"/>
                  <a:pt x="7276" y="11327"/>
                </a:cubicBezTo>
                <a:lnTo>
                  <a:pt x="7284" y="11271"/>
                </a:lnTo>
                <a:cubicBezTo>
                  <a:pt x="7296" y="11080"/>
                  <a:pt x="7296" y="10408"/>
                  <a:pt x="7299" y="6586"/>
                </a:cubicBezTo>
                <a:cubicBezTo>
                  <a:pt x="7301" y="2357"/>
                  <a:pt x="7300" y="1944"/>
                  <a:pt x="7285" y="1802"/>
                </a:cubicBezTo>
                <a:cubicBezTo>
                  <a:pt x="7282" y="1774"/>
                  <a:pt x="7278" y="1747"/>
                  <a:pt x="7274" y="1721"/>
                </a:cubicBezTo>
                <a:cubicBezTo>
                  <a:pt x="7269" y="1681"/>
                  <a:pt x="7261" y="1638"/>
                  <a:pt x="7253" y="1595"/>
                </a:cubicBezTo>
                <a:cubicBezTo>
                  <a:pt x="7251" y="1584"/>
                  <a:pt x="7248" y="1574"/>
                  <a:pt x="7246" y="1563"/>
                </a:cubicBezTo>
                <a:cubicBezTo>
                  <a:pt x="7239" y="1534"/>
                  <a:pt x="7234" y="1511"/>
                  <a:pt x="7228" y="1488"/>
                </a:cubicBezTo>
                <a:cubicBezTo>
                  <a:pt x="7208" y="1419"/>
                  <a:pt x="7186" y="1361"/>
                  <a:pt x="7161" y="1319"/>
                </a:cubicBezTo>
                <a:lnTo>
                  <a:pt x="7154" y="1307"/>
                </a:lnTo>
                <a:cubicBezTo>
                  <a:pt x="7106" y="1269"/>
                  <a:pt x="6942" y="1251"/>
                  <a:pt x="6686" y="1240"/>
                </a:cubicBezTo>
                <a:lnTo>
                  <a:pt x="4351" y="1240"/>
                </a:lnTo>
                <a:lnTo>
                  <a:pt x="1587" y="1240"/>
                </a:lnTo>
                <a:close/>
                <a:moveTo>
                  <a:pt x="20808" y="2536"/>
                </a:moveTo>
                <a:cubicBezTo>
                  <a:pt x="20806" y="2537"/>
                  <a:pt x="20789" y="2626"/>
                  <a:pt x="20765" y="2767"/>
                </a:cubicBezTo>
                <a:cubicBezTo>
                  <a:pt x="20765" y="2768"/>
                  <a:pt x="20765" y="2769"/>
                  <a:pt x="20764" y="2770"/>
                </a:cubicBezTo>
                <a:cubicBezTo>
                  <a:pt x="20740" y="2913"/>
                  <a:pt x="20707" y="3110"/>
                  <a:pt x="20672" y="3326"/>
                </a:cubicBezTo>
                <a:cubicBezTo>
                  <a:pt x="20602" y="3757"/>
                  <a:pt x="20469" y="4578"/>
                  <a:pt x="20376" y="5151"/>
                </a:cubicBezTo>
                <a:cubicBezTo>
                  <a:pt x="20283" y="5723"/>
                  <a:pt x="20198" y="6243"/>
                  <a:pt x="20187" y="6307"/>
                </a:cubicBezTo>
                <a:lnTo>
                  <a:pt x="20175" y="6376"/>
                </a:lnTo>
                <a:lnTo>
                  <a:pt x="20168" y="6425"/>
                </a:lnTo>
                <a:lnTo>
                  <a:pt x="20808" y="6425"/>
                </a:lnTo>
                <a:cubicBezTo>
                  <a:pt x="21094" y="6425"/>
                  <a:pt x="21246" y="6417"/>
                  <a:pt x="21328" y="6409"/>
                </a:cubicBezTo>
                <a:cubicBezTo>
                  <a:pt x="21377" y="6405"/>
                  <a:pt x="21445" y="6401"/>
                  <a:pt x="21444" y="6397"/>
                </a:cubicBezTo>
                <a:cubicBezTo>
                  <a:pt x="21437" y="6355"/>
                  <a:pt x="21186" y="4805"/>
                  <a:pt x="21166" y="4683"/>
                </a:cubicBezTo>
                <a:cubicBezTo>
                  <a:pt x="20923" y="3178"/>
                  <a:pt x="20818" y="2552"/>
                  <a:pt x="20809" y="2542"/>
                </a:cubicBezTo>
                <a:cubicBezTo>
                  <a:pt x="20809" y="2542"/>
                  <a:pt x="20808" y="2536"/>
                  <a:pt x="20808" y="2536"/>
                </a:cubicBezTo>
                <a:close/>
                <a:moveTo>
                  <a:pt x="8256" y="2730"/>
                </a:moveTo>
                <a:cubicBezTo>
                  <a:pt x="8252" y="2730"/>
                  <a:pt x="8249" y="2731"/>
                  <a:pt x="8246" y="2731"/>
                </a:cubicBezTo>
                <a:cubicBezTo>
                  <a:pt x="8224" y="2736"/>
                  <a:pt x="8204" y="2756"/>
                  <a:pt x="8188" y="2787"/>
                </a:cubicBezTo>
                <a:cubicBezTo>
                  <a:pt x="8177" y="2813"/>
                  <a:pt x="8168" y="2854"/>
                  <a:pt x="8159" y="2905"/>
                </a:cubicBezTo>
                <a:cubicBezTo>
                  <a:pt x="8158" y="2912"/>
                  <a:pt x="8157" y="2918"/>
                  <a:pt x="8157" y="2925"/>
                </a:cubicBezTo>
                <a:cubicBezTo>
                  <a:pt x="8157" y="2977"/>
                  <a:pt x="8151" y="3006"/>
                  <a:pt x="8141" y="3014"/>
                </a:cubicBezTo>
                <a:cubicBezTo>
                  <a:pt x="8135" y="3046"/>
                  <a:pt x="8130" y="3036"/>
                  <a:pt x="8109" y="2983"/>
                </a:cubicBezTo>
                <a:cubicBezTo>
                  <a:pt x="8099" y="2957"/>
                  <a:pt x="8088" y="2939"/>
                  <a:pt x="8077" y="2925"/>
                </a:cubicBezTo>
                <a:cubicBezTo>
                  <a:pt x="8066" y="2914"/>
                  <a:pt x="8053" y="2908"/>
                  <a:pt x="8039" y="2908"/>
                </a:cubicBezTo>
                <a:cubicBezTo>
                  <a:pt x="8022" y="2908"/>
                  <a:pt x="8010" y="2914"/>
                  <a:pt x="7999" y="2928"/>
                </a:cubicBezTo>
                <a:cubicBezTo>
                  <a:pt x="7996" y="2934"/>
                  <a:pt x="7992" y="2944"/>
                  <a:pt x="7989" y="2952"/>
                </a:cubicBezTo>
                <a:cubicBezTo>
                  <a:pt x="7981" y="2968"/>
                  <a:pt x="7973" y="2985"/>
                  <a:pt x="7964" y="3018"/>
                </a:cubicBezTo>
                <a:cubicBezTo>
                  <a:pt x="7959" y="3036"/>
                  <a:pt x="7955" y="3049"/>
                  <a:pt x="7952" y="3063"/>
                </a:cubicBezTo>
                <a:cubicBezTo>
                  <a:pt x="7944" y="3108"/>
                  <a:pt x="7940" y="3166"/>
                  <a:pt x="7937" y="3253"/>
                </a:cubicBezTo>
                <a:cubicBezTo>
                  <a:pt x="7937" y="3269"/>
                  <a:pt x="7937" y="3283"/>
                  <a:pt x="7938" y="3304"/>
                </a:cubicBezTo>
                <a:cubicBezTo>
                  <a:pt x="7940" y="3401"/>
                  <a:pt x="7941" y="3487"/>
                  <a:pt x="7938" y="3496"/>
                </a:cubicBezTo>
                <a:cubicBezTo>
                  <a:pt x="7936" y="3505"/>
                  <a:pt x="7922" y="3498"/>
                  <a:pt x="7908" y="3479"/>
                </a:cubicBezTo>
                <a:cubicBezTo>
                  <a:pt x="7900" y="3469"/>
                  <a:pt x="7891" y="3463"/>
                  <a:pt x="7881" y="3464"/>
                </a:cubicBezTo>
                <a:cubicBezTo>
                  <a:pt x="7862" y="3465"/>
                  <a:pt x="7841" y="3488"/>
                  <a:pt x="7823" y="3524"/>
                </a:cubicBezTo>
                <a:cubicBezTo>
                  <a:pt x="7823" y="3525"/>
                  <a:pt x="7822" y="3525"/>
                  <a:pt x="7822" y="3526"/>
                </a:cubicBezTo>
                <a:cubicBezTo>
                  <a:pt x="7816" y="3538"/>
                  <a:pt x="7812" y="3554"/>
                  <a:pt x="7807" y="3569"/>
                </a:cubicBezTo>
                <a:cubicBezTo>
                  <a:pt x="7792" y="3626"/>
                  <a:pt x="7783" y="3697"/>
                  <a:pt x="7779" y="3773"/>
                </a:cubicBezTo>
                <a:cubicBezTo>
                  <a:pt x="7779" y="3786"/>
                  <a:pt x="7777" y="3799"/>
                  <a:pt x="7777" y="3813"/>
                </a:cubicBezTo>
                <a:cubicBezTo>
                  <a:pt x="7777" y="3820"/>
                  <a:pt x="7777" y="3827"/>
                  <a:pt x="7777" y="3835"/>
                </a:cubicBezTo>
                <a:cubicBezTo>
                  <a:pt x="7777" y="3908"/>
                  <a:pt x="7781" y="3982"/>
                  <a:pt x="7790" y="4046"/>
                </a:cubicBezTo>
                <a:cubicBezTo>
                  <a:pt x="7791" y="4053"/>
                  <a:pt x="7791" y="4063"/>
                  <a:pt x="7793" y="4070"/>
                </a:cubicBezTo>
                <a:lnTo>
                  <a:pt x="7793" y="4070"/>
                </a:lnTo>
                <a:cubicBezTo>
                  <a:pt x="7793" y="4071"/>
                  <a:pt x="7793" y="4072"/>
                  <a:pt x="7793" y="4072"/>
                </a:cubicBezTo>
                <a:lnTo>
                  <a:pt x="7797" y="4097"/>
                </a:lnTo>
                <a:lnTo>
                  <a:pt x="7813" y="4196"/>
                </a:lnTo>
                <a:lnTo>
                  <a:pt x="7814" y="4199"/>
                </a:lnTo>
                <a:lnTo>
                  <a:pt x="7794" y="4237"/>
                </a:lnTo>
                <a:lnTo>
                  <a:pt x="7778" y="4269"/>
                </a:lnTo>
                <a:cubicBezTo>
                  <a:pt x="7731" y="4369"/>
                  <a:pt x="7712" y="4540"/>
                  <a:pt x="7721" y="4699"/>
                </a:cubicBezTo>
                <a:cubicBezTo>
                  <a:pt x="7723" y="4723"/>
                  <a:pt x="7725" y="4748"/>
                  <a:pt x="7728" y="4772"/>
                </a:cubicBezTo>
                <a:cubicBezTo>
                  <a:pt x="7732" y="4802"/>
                  <a:pt x="7736" y="4832"/>
                  <a:pt x="7742" y="4860"/>
                </a:cubicBezTo>
                <a:cubicBezTo>
                  <a:pt x="7743" y="4865"/>
                  <a:pt x="7744" y="4869"/>
                  <a:pt x="7745" y="4874"/>
                </a:cubicBezTo>
                <a:cubicBezTo>
                  <a:pt x="7748" y="4887"/>
                  <a:pt x="7751" y="4899"/>
                  <a:pt x="7754" y="4912"/>
                </a:cubicBezTo>
                <a:cubicBezTo>
                  <a:pt x="7761" y="4934"/>
                  <a:pt x="7767" y="4955"/>
                  <a:pt x="7776" y="4974"/>
                </a:cubicBezTo>
                <a:cubicBezTo>
                  <a:pt x="7814" y="5060"/>
                  <a:pt x="7816" y="5069"/>
                  <a:pt x="7800" y="5130"/>
                </a:cubicBezTo>
                <a:cubicBezTo>
                  <a:pt x="7795" y="5149"/>
                  <a:pt x="7792" y="5174"/>
                  <a:pt x="7789" y="5199"/>
                </a:cubicBezTo>
                <a:cubicBezTo>
                  <a:pt x="7786" y="5216"/>
                  <a:pt x="7785" y="5235"/>
                  <a:pt x="7783" y="5253"/>
                </a:cubicBezTo>
                <a:cubicBezTo>
                  <a:pt x="7775" y="5353"/>
                  <a:pt x="7776" y="5473"/>
                  <a:pt x="7789" y="5571"/>
                </a:cubicBezTo>
                <a:cubicBezTo>
                  <a:pt x="7807" y="5708"/>
                  <a:pt x="7835" y="5775"/>
                  <a:pt x="7888" y="5809"/>
                </a:cubicBezTo>
                <a:cubicBezTo>
                  <a:pt x="7890" y="5810"/>
                  <a:pt x="7891" y="5811"/>
                  <a:pt x="7892" y="5812"/>
                </a:cubicBezTo>
                <a:cubicBezTo>
                  <a:pt x="7908" y="5821"/>
                  <a:pt x="7917" y="5829"/>
                  <a:pt x="7923" y="5846"/>
                </a:cubicBezTo>
                <a:cubicBezTo>
                  <a:pt x="7923" y="5846"/>
                  <a:pt x="7924" y="5847"/>
                  <a:pt x="7924" y="5847"/>
                </a:cubicBezTo>
                <a:cubicBezTo>
                  <a:pt x="7924" y="5848"/>
                  <a:pt x="7924" y="5849"/>
                  <a:pt x="7924" y="5849"/>
                </a:cubicBezTo>
                <a:cubicBezTo>
                  <a:pt x="7926" y="5854"/>
                  <a:pt x="7927" y="5863"/>
                  <a:pt x="7929" y="5871"/>
                </a:cubicBezTo>
                <a:cubicBezTo>
                  <a:pt x="7929" y="5876"/>
                  <a:pt x="7931" y="5882"/>
                  <a:pt x="7931" y="5889"/>
                </a:cubicBezTo>
                <a:cubicBezTo>
                  <a:pt x="7933" y="5911"/>
                  <a:pt x="7934" y="5937"/>
                  <a:pt x="7936" y="5976"/>
                </a:cubicBezTo>
                <a:cubicBezTo>
                  <a:pt x="7937" y="6015"/>
                  <a:pt x="7941" y="6060"/>
                  <a:pt x="7944" y="6100"/>
                </a:cubicBezTo>
                <a:cubicBezTo>
                  <a:pt x="7947" y="6132"/>
                  <a:pt x="7951" y="6158"/>
                  <a:pt x="7954" y="6179"/>
                </a:cubicBezTo>
                <a:cubicBezTo>
                  <a:pt x="7958" y="6203"/>
                  <a:pt x="7962" y="6223"/>
                  <a:pt x="7967" y="6243"/>
                </a:cubicBezTo>
                <a:cubicBezTo>
                  <a:pt x="7993" y="6336"/>
                  <a:pt x="8040" y="6377"/>
                  <a:pt x="8079" y="6347"/>
                </a:cubicBezTo>
                <a:cubicBezTo>
                  <a:pt x="8087" y="6338"/>
                  <a:pt x="8094" y="6330"/>
                  <a:pt x="8101" y="6316"/>
                </a:cubicBezTo>
                <a:cubicBezTo>
                  <a:pt x="8108" y="6304"/>
                  <a:pt x="8109" y="6305"/>
                  <a:pt x="8114" y="6297"/>
                </a:cubicBezTo>
                <a:cubicBezTo>
                  <a:pt x="8143" y="6230"/>
                  <a:pt x="8145" y="6232"/>
                  <a:pt x="8161" y="6344"/>
                </a:cubicBezTo>
                <a:cubicBezTo>
                  <a:pt x="8168" y="6380"/>
                  <a:pt x="8177" y="6421"/>
                  <a:pt x="8188" y="6462"/>
                </a:cubicBezTo>
                <a:cubicBezTo>
                  <a:pt x="8191" y="6473"/>
                  <a:pt x="8194" y="6481"/>
                  <a:pt x="8198" y="6490"/>
                </a:cubicBezTo>
                <a:cubicBezTo>
                  <a:pt x="8200" y="6499"/>
                  <a:pt x="8203" y="6506"/>
                  <a:pt x="8206" y="6513"/>
                </a:cubicBezTo>
                <a:cubicBezTo>
                  <a:pt x="8224" y="6547"/>
                  <a:pt x="8247" y="6564"/>
                  <a:pt x="8268" y="6564"/>
                </a:cubicBezTo>
                <a:cubicBezTo>
                  <a:pt x="8268" y="6564"/>
                  <a:pt x="8269" y="6564"/>
                  <a:pt x="8269" y="6564"/>
                </a:cubicBezTo>
                <a:cubicBezTo>
                  <a:pt x="8273" y="6564"/>
                  <a:pt x="8276" y="6561"/>
                  <a:pt x="8280" y="6560"/>
                </a:cubicBezTo>
                <a:cubicBezTo>
                  <a:pt x="8285" y="6558"/>
                  <a:pt x="8291" y="6556"/>
                  <a:pt x="8297" y="6552"/>
                </a:cubicBezTo>
                <a:cubicBezTo>
                  <a:pt x="8315" y="6535"/>
                  <a:pt x="8329" y="6502"/>
                  <a:pt x="8341" y="6457"/>
                </a:cubicBezTo>
                <a:cubicBezTo>
                  <a:pt x="8350" y="6419"/>
                  <a:pt x="8359" y="6374"/>
                  <a:pt x="8364" y="6330"/>
                </a:cubicBezTo>
                <a:cubicBezTo>
                  <a:pt x="8365" y="6329"/>
                  <a:pt x="8365" y="6329"/>
                  <a:pt x="8365" y="6328"/>
                </a:cubicBezTo>
                <a:lnTo>
                  <a:pt x="8365" y="6325"/>
                </a:lnTo>
                <a:lnTo>
                  <a:pt x="8379" y="6206"/>
                </a:lnTo>
                <a:lnTo>
                  <a:pt x="8401" y="6259"/>
                </a:lnTo>
                <a:cubicBezTo>
                  <a:pt x="8401" y="6260"/>
                  <a:pt x="8402" y="6261"/>
                  <a:pt x="8403" y="6263"/>
                </a:cubicBezTo>
                <a:cubicBezTo>
                  <a:pt x="8416" y="6294"/>
                  <a:pt x="8441" y="6333"/>
                  <a:pt x="8459" y="6352"/>
                </a:cubicBezTo>
                <a:cubicBezTo>
                  <a:pt x="8475" y="6368"/>
                  <a:pt x="8490" y="6368"/>
                  <a:pt x="8505" y="6358"/>
                </a:cubicBezTo>
                <a:cubicBezTo>
                  <a:pt x="8508" y="6355"/>
                  <a:pt x="8512" y="6352"/>
                  <a:pt x="8516" y="6347"/>
                </a:cubicBezTo>
                <a:cubicBezTo>
                  <a:pt x="8520" y="6342"/>
                  <a:pt x="8524" y="6337"/>
                  <a:pt x="8528" y="6330"/>
                </a:cubicBezTo>
                <a:cubicBezTo>
                  <a:pt x="8531" y="6325"/>
                  <a:pt x="8533" y="6320"/>
                  <a:pt x="8536" y="6314"/>
                </a:cubicBezTo>
                <a:cubicBezTo>
                  <a:pt x="8558" y="6267"/>
                  <a:pt x="8574" y="6190"/>
                  <a:pt x="8583" y="6096"/>
                </a:cubicBezTo>
                <a:cubicBezTo>
                  <a:pt x="8584" y="6062"/>
                  <a:pt x="8586" y="6026"/>
                  <a:pt x="8586" y="5982"/>
                </a:cubicBezTo>
                <a:lnTo>
                  <a:pt x="8586" y="5847"/>
                </a:lnTo>
                <a:lnTo>
                  <a:pt x="8585" y="5798"/>
                </a:lnTo>
                <a:lnTo>
                  <a:pt x="8637" y="5798"/>
                </a:lnTo>
                <a:cubicBezTo>
                  <a:pt x="8647" y="5798"/>
                  <a:pt x="8656" y="5791"/>
                  <a:pt x="8665" y="5787"/>
                </a:cubicBezTo>
                <a:cubicBezTo>
                  <a:pt x="8669" y="5785"/>
                  <a:pt x="8674" y="5784"/>
                  <a:pt x="8677" y="5781"/>
                </a:cubicBezTo>
                <a:cubicBezTo>
                  <a:pt x="8687" y="5772"/>
                  <a:pt x="8696" y="5759"/>
                  <a:pt x="8704" y="5740"/>
                </a:cubicBezTo>
                <a:cubicBezTo>
                  <a:pt x="8705" y="5737"/>
                  <a:pt x="8707" y="5733"/>
                  <a:pt x="8708" y="5729"/>
                </a:cubicBezTo>
                <a:cubicBezTo>
                  <a:pt x="8713" y="5716"/>
                  <a:pt x="8717" y="5700"/>
                  <a:pt x="8721" y="5681"/>
                </a:cubicBezTo>
                <a:cubicBezTo>
                  <a:pt x="8724" y="5669"/>
                  <a:pt x="8726" y="5654"/>
                  <a:pt x="8729" y="5641"/>
                </a:cubicBezTo>
                <a:cubicBezTo>
                  <a:pt x="8733" y="5611"/>
                  <a:pt x="8738" y="5580"/>
                  <a:pt x="8742" y="5540"/>
                </a:cubicBezTo>
                <a:cubicBezTo>
                  <a:pt x="8749" y="5464"/>
                  <a:pt x="8747" y="5379"/>
                  <a:pt x="8741" y="5300"/>
                </a:cubicBezTo>
                <a:cubicBezTo>
                  <a:pt x="8737" y="5264"/>
                  <a:pt x="8733" y="5228"/>
                  <a:pt x="8727" y="5194"/>
                </a:cubicBezTo>
                <a:lnTo>
                  <a:pt x="8710" y="5107"/>
                </a:lnTo>
                <a:cubicBezTo>
                  <a:pt x="8709" y="5101"/>
                  <a:pt x="8707" y="5093"/>
                  <a:pt x="8707" y="5088"/>
                </a:cubicBezTo>
                <a:lnTo>
                  <a:pt x="8701" y="5059"/>
                </a:lnTo>
                <a:lnTo>
                  <a:pt x="8729" y="5022"/>
                </a:lnTo>
                <a:cubicBezTo>
                  <a:pt x="8732" y="5018"/>
                  <a:pt x="8734" y="5012"/>
                  <a:pt x="8737" y="5008"/>
                </a:cubicBezTo>
                <a:cubicBezTo>
                  <a:pt x="8780" y="4939"/>
                  <a:pt x="8811" y="4767"/>
                  <a:pt x="8807" y="4626"/>
                </a:cubicBezTo>
                <a:cubicBezTo>
                  <a:pt x="8806" y="4619"/>
                  <a:pt x="8806" y="4612"/>
                  <a:pt x="8806" y="4604"/>
                </a:cubicBezTo>
                <a:cubicBezTo>
                  <a:pt x="8804" y="4576"/>
                  <a:pt x="8802" y="4550"/>
                  <a:pt x="8799" y="4522"/>
                </a:cubicBezTo>
                <a:cubicBezTo>
                  <a:pt x="8798" y="4519"/>
                  <a:pt x="8798" y="4516"/>
                  <a:pt x="8798" y="4513"/>
                </a:cubicBezTo>
                <a:cubicBezTo>
                  <a:pt x="8798" y="4512"/>
                  <a:pt x="8798" y="4510"/>
                  <a:pt x="8798" y="4510"/>
                </a:cubicBezTo>
                <a:cubicBezTo>
                  <a:pt x="8795" y="4485"/>
                  <a:pt x="8790" y="4462"/>
                  <a:pt x="8786" y="4440"/>
                </a:cubicBezTo>
                <a:cubicBezTo>
                  <a:pt x="8784" y="4428"/>
                  <a:pt x="8782" y="4416"/>
                  <a:pt x="8780" y="4404"/>
                </a:cubicBezTo>
                <a:cubicBezTo>
                  <a:pt x="8776" y="4389"/>
                  <a:pt x="8772" y="4376"/>
                  <a:pt x="8769" y="4362"/>
                </a:cubicBezTo>
                <a:cubicBezTo>
                  <a:pt x="8765" y="4350"/>
                  <a:pt x="8762" y="4338"/>
                  <a:pt x="8758" y="4327"/>
                </a:cubicBezTo>
                <a:cubicBezTo>
                  <a:pt x="8752" y="4310"/>
                  <a:pt x="8746" y="4293"/>
                  <a:pt x="8740" y="4282"/>
                </a:cubicBezTo>
                <a:cubicBezTo>
                  <a:pt x="8724" y="4253"/>
                  <a:pt x="8717" y="4234"/>
                  <a:pt x="8719" y="4196"/>
                </a:cubicBezTo>
                <a:cubicBezTo>
                  <a:pt x="8716" y="4177"/>
                  <a:pt x="8719" y="4161"/>
                  <a:pt x="8724" y="4139"/>
                </a:cubicBezTo>
                <a:cubicBezTo>
                  <a:pt x="8727" y="4114"/>
                  <a:pt x="8730" y="4085"/>
                  <a:pt x="8736" y="4046"/>
                </a:cubicBezTo>
                <a:cubicBezTo>
                  <a:pt x="8743" y="3996"/>
                  <a:pt x="8745" y="3968"/>
                  <a:pt x="8747" y="3937"/>
                </a:cubicBezTo>
                <a:cubicBezTo>
                  <a:pt x="8748" y="3912"/>
                  <a:pt x="8748" y="3887"/>
                  <a:pt x="8747" y="3861"/>
                </a:cubicBezTo>
                <a:cubicBezTo>
                  <a:pt x="8746" y="3832"/>
                  <a:pt x="8745" y="3808"/>
                  <a:pt x="8741" y="3762"/>
                </a:cubicBezTo>
                <a:cubicBezTo>
                  <a:pt x="8732" y="3677"/>
                  <a:pt x="8719" y="3610"/>
                  <a:pt x="8702" y="3560"/>
                </a:cubicBezTo>
                <a:cubicBezTo>
                  <a:pt x="8700" y="3554"/>
                  <a:pt x="8698" y="3548"/>
                  <a:pt x="8696" y="3543"/>
                </a:cubicBezTo>
                <a:cubicBezTo>
                  <a:pt x="8679" y="3497"/>
                  <a:pt x="8658" y="3469"/>
                  <a:pt x="8634" y="3464"/>
                </a:cubicBezTo>
                <a:cubicBezTo>
                  <a:pt x="8625" y="3462"/>
                  <a:pt x="8618" y="3458"/>
                  <a:pt x="8613" y="3454"/>
                </a:cubicBezTo>
                <a:cubicBezTo>
                  <a:pt x="8597" y="3454"/>
                  <a:pt x="8594" y="3430"/>
                  <a:pt x="8590" y="3316"/>
                </a:cubicBezTo>
                <a:cubicBezTo>
                  <a:pt x="8590" y="3314"/>
                  <a:pt x="8589" y="3312"/>
                  <a:pt x="8589" y="3310"/>
                </a:cubicBezTo>
                <a:cubicBezTo>
                  <a:pt x="8587" y="3253"/>
                  <a:pt x="8581" y="3199"/>
                  <a:pt x="8576" y="3152"/>
                </a:cubicBezTo>
                <a:cubicBezTo>
                  <a:pt x="8567" y="3081"/>
                  <a:pt x="8555" y="3023"/>
                  <a:pt x="8538" y="2980"/>
                </a:cubicBezTo>
                <a:cubicBezTo>
                  <a:pt x="8509" y="2915"/>
                  <a:pt x="8472" y="2893"/>
                  <a:pt x="8439" y="2925"/>
                </a:cubicBezTo>
                <a:cubicBezTo>
                  <a:pt x="8434" y="2933"/>
                  <a:pt x="8431" y="2933"/>
                  <a:pt x="8425" y="2944"/>
                </a:cubicBezTo>
                <a:lnTo>
                  <a:pt x="8418" y="2956"/>
                </a:lnTo>
                <a:cubicBezTo>
                  <a:pt x="8414" y="2964"/>
                  <a:pt x="8410" y="2971"/>
                  <a:pt x="8406" y="2981"/>
                </a:cubicBezTo>
                <a:lnTo>
                  <a:pt x="8380" y="3054"/>
                </a:lnTo>
                <a:lnTo>
                  <a:pt x="8364" y="2947"/>
                </a:lnTo>
                <a:cubicBezTo>
                  <a:pt x="8360" y="2918"/>
                  <a:pt x="8355" y="2895"/>
                  <a:pt x="8350" y="2872"/>
                </a:cubicBezTo>
                <a:cubicBezTo>
                  <a:pt x="8350" y="2872"/>
                  <a:pt x="8350" y="2871"/>
                  <a:pt x="8350" y="2871"/>
                </a:cubicBezTo>
                <a:cubicBezTo>
                  <a:pt x="8346" y="2854"/>
                  <a:pt x="8343" y="2845"/>
                  <a:pt x="8340" y="2832"/>
                </a:cubicBezTo>
                <a:cubicBezTo>
                  <a:pt x="8320" y="2762"/>
                  <a:pt x="8294" y="2731"/>
                  <a:pt x="8256" y="2730"/>
                </a:cubicBezTo>
                <a:close/>
                <a:moveTo>
                  <a:pt x="3489" y="15885"/>
                </a:moveTo>
                <a:lnTo>
                  <a:pt x="3461" y="16127"/>
                </a:lnTo>
                <a:lnTo>
                  <a:pt x="3461" y="16128"/>
                </a:lnTo>
                <a:lnTo>
                  <a:pt x="3434" y="16367"/>
                </a:lnTo>
                <a:lnTo>
                  <a:pt x="3480" y="16595"/>
                </a:lnTo>
                <a:cubicBezTo>
                  <a:pt x="3533" y="16860"/>
                  <a:pt x="3583" y="17209"/>
                  <a:pt x="3628" y="17627"/>
                </a:cubicBezTo>
                <a:cubicBezTo>
                  <a:pt x="3632" y="17670"/>
                  <a:pt x="3636" y="17712"/>
                  <a:pt x="3640" y="17755"/>
                </a:cubicBezTo>
                <a:cubicBezTo>
                  <a:pt x="3650" y="17845"/>
                  <a:pt x="3659" y="17932"/>
                  <a:pt x="3667" y="18028"/>
                </a:cubicBezTo>
                <a:cubicBezTo>
                  <a:pt x="3670" y="18056"/>
                  <a:pt x="3670" y="18058"/>
                  <a:pt x="3673" y="18085"/>
                </a:cubicBezTo>
                <a:cubicBezTo>
                  <a:pt x="3695" y="18333"/>
                  <a:pt x="3715" y="18546"/>
                  <a:pt x="3720" y="18593"/>
                </a:cubicBezTo>
                <a:cubicBezTo>
                  <a:pt x="3729" y="18655"/>
                  <a:pt x="3739" y="18568"/>
                  <a:pt x="3793" y="17997"/>
                </a:cubicBezTo>
                <a:cubicBezTo>
                  <a:pt x="3797" y="17953"/>
                  <a:pt x="3802" y="17913"/>
                  <a:pt x="3806" y="17869"/>
                </a:cubicBezTo>
                <a:cubicBezTo>
                  <a:pt x="3815" y="17774"/>
                  <a:pt x="3825" y="17679"/>
                  <a:pt x="3834" y="17590"/>
                </a:cubicBezTo>
                <a:cubicBezTo>
                  <a:pt x="3843" y="17506"/>
                  <a:pt x="3852" y="17428"/>
                  <a:pt x="3861" y="17348"/>
                </a:cubicBezTo>
                <a:cubicBezTo>
                  <a:pt x="3910" y="16909"/>
                  <a:pt x="3955" y="16572"/>
                  <a:pt x="3991" y="16395"/>
                </a:cubicBezTo>
                <a:cubicBezTo>
                  <a:pt x="3998" y="16361"/>
                  <a:pt x="4003" y="16325"/>
                  <a:pt x="4007" y="16288"/>
                </a:cubicBezTo>
                <a:cubicBezTo>
                  <a:pt x="4012" y="16249"/>
                  <a:pt x="4015" y="16209"/>
                  <a:pt x="4017" y="16169"/>
                </a:cubicBezTo>
                <a:cubicBezTo>
                  <a:pt x="4017" y="16165"/>
                  <a:pt x="4017" y="16162"/>
                  <a:pt x="4018" y="16159"/>
                </a:cubicBezTo>
                <a:cubicBezTo>
                  <a:pt x="4018" y="16159"/>
                  <a:pt x="4018" y="16157"/>
                  <a:pt x="4018" y="16156"/>
                </a:cubicBezTo>
                <a:cubicBezTo>
                  <a:pt x="4018" y="16144"/>
                  <a:pt x="4018" y="16134"/>
                  <a:pt x="4018" y="16122"/>
                </a:cubicBezTo>
                <a:cubicBezTo>
                  <a:pt x="4019" y="16049"/>
                  <a:pt x="4018" y="15980"/>
                  <a:pt x="4010" y="15936"/>
                </a:cubicBezTo>
                <a:cubicBezTo>
                  <a:pt x="4004" y="15902"/>
                  <a:pt x="3986" y="15977"/>
                  <a:pt x="3965" y="16089"/>
                </a:cubicBezTo>
                <a:cubicBezTo>
                  <a:pt x="3951" y="16164"/>
                  <a:pt x="3938" y="16240"/>
                  <a:pt x="3921" y="16350"/>
                </a:cubicBezTo>
                <a:cubicBezTo>
                  <a:pt x="3917" y="16383"/>
                  <a:pt x="3912" y="16424"/>
                  <a:pt x="3907" y="16459"/>
                </a:cubicBezTo>
                <a:cubicBezTo>
                  <a:pt x="3891" y="16569"/>
                  <a:pt x="3876" y="16683"/>
                  <a:pt x="3861" y="16805"/>
                </a:cubicBezTo>
                <a:cubicBezTo>
                  <a:pt x="3842" y="16963"/>
                  <a:pt x="3823" y="17126"/>
                  <a:pt x="3808" y="17283"/>
                </a:cubicBezTo>
                <a:cubicBezTo>
                  <a:pt x="3808" y="17283"/>
                  <a:pt x="3808" y="17284"/>
                  <a:pt x="3808" y="17284"/>
                </a:cubicBezTo>
                <a:cubicBezTo>
                  <a:pt x="3785" y="17518"/>
                  <a:pt x="3764" y="17733"/>
                  <a:pt x="3762" y="17761"/>
                </a:cubicBezTo>
                <a:cubicBezTo>
                  <a:pt x="3759" y="17788"/>
                  <a:pt x="3755" y="17793"/>
                  <a:pt x="3750" y="17782"/>
                </a:cubicBezTo>
                <a:cubicBezTo>
                  <a:pt x="3740" y="17774"/>
                  <a:pt x="3724" y="17633"/>
                  <a:pt x="3695" y="17339"/>
                </a:cubicBezTo>
                <a:cubicBezTo>
                  <a:pt x="3692" y="17304"/>
                  <a:pt x="3691" y="17300"/>
                  <a:pt x="3687" y="17261"/>
                </a:cubicBezTo>
                <a:cubicBezTo>
                  <a:pt x="3677" y="17152"/>
                  <a:pt x="3664" y="17036"/>
                  <a:pt x="3651" y="16921"/>
                </a:cubicBezTo>
                <a:cubicBezTo>
                  <a:pt x="3650" y="16911"/>
                  <a:pt x="3649" y="16902"/>
                  <a:pt x="3647" y="16892"/>
                </a:cubicBezTo>
                <a:cubicBezTo>
                  <a:pt x="3647" y="16890"/>
                  <a:pt x="3647" y="16887"/>
                  <a:pt x="3647" y="16886"/>
                </a:cubicBezTo>
                <a:cubicBezTo>
                  <a:pt x="3603" y="16512"/>
                  <a:pt x="3550" y="16144"/>
                  <a:pt x="3516" y="15999"/>
                </a:cubicBezTo>
                <a:lnTo>
                  <a:pt x="3489" y="15885"/>
                </a:lnTo>
                <a:close/>
                <a:moveTo>
                  <a:pt x="19052" y="16597"/>
                </a:moveTo>
                <a:cubicBezTo>
                  <a:pt x="19048" y="16606"/>
                  <a:pt x="19036" y="16714"/>
                  <a:pt x="19027" y="16837"/>
                </a:cubicBezTo>
                <a:cubicBezTo>
                  <a:pt x="19016" y="16978"/>
                  <a:pt x="18985" y="17286"/>
                  <a:pt x="18953" y="17585"/>
                </a:cubicBezTo>
                <a:cubicBezTo>
                  <a:pt x="18929" y="17813"/>
                  <a:pt x="18912" y="17954"/>
                  <a:pt x="18893" y="18124"/>
                </a:cubicBezTo>
                <a:cubicBezTo>
                  <a:pt x="18883" y="18204"/>
                  <a:pt x="18868" y="18352"/>
                  <a:pt x="18863" y="18391"/>
                </a:cubicBezTo>
                <a:cubicBezTo>
                  <a:pt x="18862" y="18394"/>
                  <a:pt x="18861" y="18400"/>
                  <a:pt x="18861" y="18403"/>
                </a:cubicBezTo>
                <a:cubicBezTo>
                  <a:pt x="18861" y="18404"/>
                  <a:pt x="18860" y="18408"/>
                  <a:pt x="18860" y="18409"/>
                </a:cubicBezTo>
                <a:cubicBezTo>
                  <a:pt x="18845" y="18518"/>
                  <a:pt x="18816" y="18692"/>
                  <a:pt x="18796" y="18796"/>
                </a:cubicBezTo>
                <a:cubicBezTo>
                  <a:pt x="18763" y="18970"/>
                  <a:pt x="18761" y="19000"/>
                  <a:pt x="18767" y="19170"/>
                </a:cubicBezTo>
                <a:lnTo>
                  <a:pt x="18768" y="19230"/>
                </a:lnTo>
                <a:cubicBezTo>
                  <a:pt x="18771" y="19278"/>
                  <a:pt x="18774" y="19340"/>
                  <a:pt x="18775" y="19341"/>
                </a:cubicBezTo>
                <a:lnTo>
                  <a:pt x="18778" y="19331"/>
                </a:lnTo>
                <a:cubicBezTo>
                  <a:pt x="18781" y="19322"/>
                  <a:pt x="18802" y="19222"/>
                  <a:pt x="18826" y="19088"/>
                </a:cubicBezTo>
                <a:cubicBezTo>
                  <a:pt x="18837" y="19025"/>
                  <a:pt x="18848" y="18954"/>
                  <a:pt x="18859" y="18884"/>
                </a:cubicBezTo>
                <a:cubicBezTo>
                  <a:pt x="18870" y="18814"/>
                  <a:pt x="18881" y="18745"/>
                  <a:pt x="18892" y="18665"/>
                </a:cubicBezTo>
                <a:cubicBezTo>
                  <a:pt x="18893" y="18658"/>
                  <a:pt x="18894" y="18651"/>
                  <a:pt x="18895" y="18644"/>
                </a:cubicBezTo>
                <a:cubicBezTo>
                  <a:pt x="18895" y="18641"/>
                  <a:pt x="18896" y="18640"/>
                  <a:pt x="18896" y="18638"/>
                </a:cubicBezTo>
                <a:cubicBezTo>
                  <a:pt x="18930" y="18380"/>
                  <a:pt x="18962" y="18088"/>
                  <a:pt x="18986" y="17807"/>
                </a:cubicBezTo>
                <a:cubicBezTo>
                  <a:pt x="19004" y="17599"/>
                  <a:pt x="19018" y="17480"/>
                  <a:pt x="19030" y="17438"/>
                </a:cubicBezTo>
                <a:cubicBezTo>
                  <a:pt x="19030" y="17435"/>
                  <a:pt x="19031" y="17434"/>
                  <a:pt x="19032" y="17432"/>
                </a:cubicBezTo>
                <a:cubicBezTo>
                  <a:pt x="19038" y="17415"/>
                  <a:pt x="19043" y="17413"/>
                  <a:pt x="19046" y="17446"/>
                </a:cubicBezTo>
                <a:cubicBezTo>
                  <a:pt x="19049" y="17473"/>
                  <a:pt x="19065" y="17646"/>
                  <a:pt x="19082" y="17832"/>
                </a:cubicBezTo>
                <a:cubicBezTo>
                  <a:pt x="19114" y="18187"/>
                  <a:pt x="19208" y="18897"/>
                  <a:pt x="19253" y="19140"/>
                </a:cubicBezTo>
                <a:cubicBezTo>
                  <a:pt x="19258" y="19163"/>
                  <a:pt x="19263" y="19199"/>
                  <a:pt x="19267" y="19216"/>
                </a:cubicBezTo>
                <a:lnTo>
                  <a:pt x="19291" y="19325"/>
                </a:lnTo>
                <a:lnTo>
                  <a:pt x="19317" y="19126"/>
                </a:lnTo>
                <a:cubicBezTo>
                  <a:pt x="19331" y="19019"/>
                  <a:pt x="19343" y="18912"/>
                  <a:pt x="19343" y="18884"/>
                </a:cubicBezTo>
                <a:cubicBezTo>
                  <a:pt x="19343" y="18860"/>
                  <a:pt x="19323" y="18740"/>
                  <a:pt x="19299" y="18613"/>
                </a:cubicBezTo>
                <a:cubicBezTo>
                  <a:pt x="19298" y="18608"/>
                  <a:pt x="19297" y="18603"/>
                  <a:pt x="19296" y="18599"/>
                </a:cubicBezTo>
                <a:cubicBezTo>
                  <a:pt x="19295" y="18594"/>
                  <a:pt x="19295" y="18589"/>
                  <a:pt x="19294" y="18585"/>
                </a:cubicBezTo>
                <a:cubicBezTo>
                  <a:pt x="19277" y="18498"/>
                  <a:pt x="19260" y="18400"/>
                  <a:pt x="19244" y="18291"/>
                </a:cubicBezTo>
                <a:cubicBezTo>
                  <a:pt x="19236" y="18245"/>
                  <a:pt x="19229" y="18190"/>
                  <a:pt x="19222" y="18141"/>
                </a:cubicBezTo>
                <a:cubicBezTo>
                  <a:pt x="19211" y="18061"/>
                  <a:pt x="19200" y="17978"/>
                  <a:pt x="19189" y="17890"/>
                </a:cubicBezTo>
                <a:cubicBezTo>
                  <a:pt x="19185" y="17858"/>
                  <a:pt x="19181" y="17824"/>
                  <a:pt x="19177" y="17790"/>
                </a:cubicBezTo>
                <a:cubicBezTo>
                  <a:pt x="19154" y="17592"/>
                  <a:pt x="19132" y="17380"/>
                  <a:pt x="19111" y="17145"/>
                </a:cubicBezTo>
                <a:cubicBezTo>
                  <a:pt x="19083" y="16834"/>
                  <a:pt x="19056" y="16587"/>
                  <a:pt x="19052" y="16597"/>
                </a:cubicBezTo>
                <a:close/>
                <a:moveTo>
                  <a:pt x="6725" y="16696"/>
                </a:moveTo>
                <a:cubicBezTo>
                  <a:pt x="6722" y="16693"/>
                  <a:pt x="6721" y="16696"/>
                  <a:pt x="6720" y="16698"/>
                </a:cubicBezTo>
                <a:cubicBezTo>
                  <a:pt x="6717" y="16710"/>
                  <a:pt x="6706" y="16818"/>
                  <a:pt x="6695" y="16935"/>
                </a:cubicBezTo>
                <a:cubicBezTo>
                  <a:pt x="6692" y="16975"/>
                  <a:pt x="6691" y="16983"/>
                  <a:pt x="6687" y="17027"/>
                </a:cubicBezTo>
                <a:cubicBezTo>
                  <a:pt x="6680" y="17121"/>
                  <a:pt x="6676" y="17161"/>
                  <a:pt x="6671" y="17224"/>
                </a:cubicBezTo>
                <a:cubicBezTo>
                  <a:pt x="6668" y="17268"/>
                  <a:pt x="6662" y="17327"/>
                  <a:pt x="6660" y="17354"/>
                </a:cubicBezTo>
                <a:cubicBezTo>
                  <a:pt x="6658" y="17379"/>
                  <a:pt x="6689" y="17487"/>
                  <a:pt x="6729" y="17596"/>
                </a:cubicBezTo>
                <a:cubicBezTo>
                  <a:pt x="6770" y="17706"/>
                  <a:pt x="6806" y="17797"/>
                  <a:pt x="6809" y="17798"/>
                </a:cubicBezTo>
                <a:cubicBezTo>
                  <a:pt x="6816" y="17800"/>
                  <a:pt x="6868" y="17182"/>
                  <a:pt x="6868" y="17093"/>
                </a:cubicBezTo>
                <a:cubicBezTo>
                  <a:pt x="6868" y="17088"/>
                  <a:pt x="6867" y="17081"/>
                  <a:pt x="6866" y="17075"/>
                </a:cubicBezTo>
                <a:cubicBezTo>
                  <a:pt x="6865" y="17067"/>
                  <a:pt x="6864" y="17061"/>
                  <a:pt x="6862" y="17050"/>
                </a:cubicBezTo>
                <a:cubicBezTo>
                  <a:pt x="6862" y="17050"/>
                  <a:pt x="6862" y="17049"/>
                  <a:pt x="6862" y="17048"/>
                </a:cubicBezTo>
                <a:cubicBezTo>
                  <a:pt x="6862" y="17048"/>
                  <a:pt x="6861" y="17046"/>
                  <a:pt x="6861" y="17045"/>
                </a:cubicBezTo>
                <a:cubicBezTo>
                  <a:pt x="6857" y="17028"/>
                  <a:pt x="6852" y="17010"/>
                  <a:pt x="6845" y="16988"/>
                </a:cubicBezTo>
                <a:cubicBezTo>
                  <a:pt x="6834" y="16949"/>
                  <a:pt x="6819" y="16904"/>
                  <a:pt x="6798" y="16853"/>
                </a:cubicBezTo>
                <a:cubicBezTo>
                  <a:pt x="6766" y="16773"/>
                  <a:pt x="6745" y="16728"/>
                  <a:pt x="6733" y="16709"/>
                </a:cubicBezTo>
                <a:cubicBezTo>
                  <a:pt x="6731" y="16704"/>
                  <a:pt x="6727" y="16698"/>
                  <a:pt x="6725" y="16696"/>
                </a:cubicBezTo>
                <a:close/>
                <a:moveTo>
                  <a:pt x="5232" y="17261"/>
                </a:moveTo>
                <a:cubicBezTo>
                  <a:pt x="5229" y="17261"/>
                  <a:pt x="5227" y="17264"/>
                  <a:pt x="5225" y="17273"/>
                </a:cubicBezTo>
                <a:cubicBezTo>
                  <a:pt x="5223" y="17283"/>
                  <a:pt x="5221" y="17299"/>
                  <a:pt x="5220" y="17320"/>
                </a:cubicBezTo>
                <a:cubicBezTo>
                  <a:pt x="5217" y="17363"/>
                  <a:pt x="5216" y="17433"/>
                  <a:pt x="5215" y="17537"/>
                </a:cubicBezTo>
                <a:lnTo>
                  <a:pt x="5212" y="17812"/>
                </a:lnTo>
                <a:lnTo>
                  <a:pt x="5139" y="17803"/>
                </a:lnTo>
                <a:cubicBezTo>
                  <a:pt x="5116" y="17800"/>
                  <a:pt x="5108" y="17804"/>
                  <a:pt x="5098" y="17806"/>
                </a:cubicBezTo>
                <a:cubicBezTo>
                  <a:pt x="5077" y="17816"/>
                  <a:pt x="5066" y="17831"/>
                  <a:pt x="5066" y="17869"/>
                </a:cubicBezTo>
                <a:cubicBezTo>
                  <a:pt x="5066" y="17877"/>
                  <a:pt x="5067" y="17882"/>
                  <a:pt x="5067" y="17888"/>
                </a:cubicBezTo>
                <a:cubicBezTo>
                  <a:pt x="5068" y="17894"/>
                  <a:pt x="5068" y="17902"/>
                  <a:pt x="5068" y="17907"/>
                </a:cubicBezTo>
                <a:cubicBezTo>
                  <a:pt x="5069" y="17911"/>
                  <a:pt x="5072" y="17915"/>
                  <a:pt x="5073" y="17919"/>
                </a:cubicBezTo>
                <a:cubicBezTo>
                  <a:pt x="5075" y="17922"/>
                  <a:pt x="5075" y="17926"/>
                  <a:pt x="5078" y="17928"/>
                </a:cubicBezTo>
                <a:cubicBezTo>
                  <a:pt x="5078" y="17928"/>
                  <a:pt x="5078" y="17928"/>
                  <a:pt x="5078" y="17928"/>
                </a:cubicBezTo>
                <a:cubicBezTo>
                  <a:pt x="5088" y="17940"/>
                  <a:pt x="5106" y="17945"/>
                  <a:pt x="5139" y="17950"/>
                </a:cubicBezTo>
                <a:lnTo>
                  <a:pt x="5212" y="17961"/>
                </a:lnTo>
                <a:lnTo>
                  <a:pt x="5215" y="18220"/>
                </a:lnTo>
                <a:cubicBezTo>
                  <a:pt x="5217" y="18415"/>
                  <a:pt x="5221" y="18481"/>
                  <a:pt x="5232" y="18481"/>
                </a:cubicBezTo>
                <a:cubicBezTo>
                  <a:pt x="5234" y="18481"/>
                  <a:pt x="5237" y="18478"/>
                  <a:pt x="5239" y="18468"/>
                </a:cubicBezTo>
                <a:cubicBezTo>
                  <a:pt x="5245" y="18441"/>
                  <a:pt x="5248" y="18366"/>
                  <a:pt x="5249" y="18220"/>
                </a:cubicBezTo>
                <a:lnTo>
                  <a:pt x="5252" y="17961"/>
                </a:lnTo>
                <a:lnTo>
                  <a:pt x="5328" y="17942"/>
                </a:lnTo>
                <a:cubicBezTo>
                  <a:pt x="5357" y="17935"/>
                  <a:pt x="5376" y="17927"/>
                  <a:pt x="5388" y="17916"/>
                </a:cubicBezTo>
                <a:cubicBezTo>
                  <a:pt x="5393" y="17911"/>
                  <a:pt x="5397" y="17906"/>
                  <a:pt x="5399" y="17899"/>
                </a:cubicBezTo>
                <a:cubicBezTo>
                  <a:pt x="5399" y="17898"/>
                  <a:pt x="5399" y="17898"/>
                  <a:pt x="5399" y="17897"/>
                </a:cubicBezTo>
                <a:cubicBezTo>
                  <a:pt x="5402" y="17890"/>
                  <a:pt x="5403" y="17881"/>
                  <a:pt x="5403" y="17871"/>
                </a:cubicBezTo>
                <a:cubicBezTo>
                  <a:pt x="5403" y="17829"/>
                  <a:pt x="5386" y="17813"/>
                  <a:pt x="5328" y="17800"/>
                </a:cubicBezTo>
                <a:lnTo>
                  <a:pt x="5252" y="17781"/>
                </a:lnTo>
                <a:lnTo>
                  <a:pt x="5249" y="17520"/>
                </a:lnTo>
                <a:cubicBezTo>
                  <a:pt x="5247" y="17325"/>
                  <a:pt x="5243" y="17261"/>
                  <a:pt x="5232" y="17261"/>
                </a:cubicBezTo>
                <a:close/>
                <a:moveTo>
                  <a:pt x="15982" y="17408"/>
                </a:moveTo>
                <a:cubicBezTo>
                  <a:pt x="15980" y="17406"/>
                  <a:pt x="15979" y="17409"/>
                  <a:pt x="15978" y="17412"/>
                </a:cubicBezTo>
                <a:lnTo>
                  <a:pt x="15965" y="17576"/>
                </a:lnTo>
                <a:cubicBezTo>
                  <a:pt x="15956" y="17679"/>
                  <a:pt x="15945" y="17827"/>
                  <a:pt x="15937" y="17927"/>
                </a:cubicBezTo>
                <a:cubicBezTo>
                  <a:pt x="15929" y="18046"/>
                  <a:pt x="15925" y="18131"/>
                  <a:pt x="15927" y="18150"/>
                </a:cubicBezTo>
                <a:cubicBezTo>
                  <a:pt x="15927" y="18152"/>
                  <a:pt x="15927" y="18160"/>
                  <a:pt x="15928" y="18161"/>
                </a:cubicBezTo>
                <a:cubicBezTo>
                  <a:pt x="15932" y="18177"/>
                  <a:pt x="15967" y="18271"/>
                  <a:pt x="16006" y="18371"/>
                </a:cubicBezTo>
                <a:lnTo>
                  <a:pt x="16076" y="18554"/>
                </a:lnTo>
                <a:lnTo>
                  <a:pt x="16098" y="18295"/>
                </a:lnTo>
                <a:cubicBezTo>
                  <a:pt x="16142" y="17788"/>
                  <a:pt x="16143" y="17810"/>
                  <a:pt x="16056" y="17576"/>
                </a:cubicBezTo>
                <a:lnTo>
                  <a:pt x="16053" y="17567"/>
                </a:lnTo>
                <a:cubicBezTo>
                  <a:pt x="16019" y="17477"/>
                  <a:pt x="15994" y="17419"/>
                  <a:pt x="15982" y="17408"/>
                </a:cubicBezTo>
                <a:close/>
                <a:moveTo>
                  <a:pt x="2216" y="17584"/>
                </a:moveTo>
                <a:cubicBezTo>
                  <a:pt x="2052" y="17584"/>
                  <a:pt x="2045" y="17586"/>
                  <a:pt x="2045" y="17655"/>
                </a:cubicBezTo>
                <a:cubicBezTo>
                  <a:pt x="2045" y="17724"/>
                  <a:pt x="2052" y="17727"/>
                  <a:pt x="2216" y="17727"/>
                </a:cubicBezTo>
                <a:cubicBezTo>
                  <a:pt x="2381" y="17727"/>
                  <a:pt x="2387" y="17724"/>
                  <a:pt x="2387" y="17655"/>
                </a:cubicBezTo>
                <a:cubicBezTo>
                  <a:pt x="2387" y="17586"/>
                  <a:pt x="2381" y="17584"/>
                  <a:pt x="2216" y="17584"/>
                </a:cubicBezTo>
                <a:close/>
                <a:moveTo>
                  <a:pt x="17521" y="17997"/>
                </a:moveTo>
                <a:cubicBezTo>
                  <a:pt x="17520" y="17997"/>
                  <a:pt x="17519" y="18000"/>
                  <a:pt x="17519" y="18001"/>
                </a:cubicBezTo>
                <a:cubicBezTo>
                  <a:pt x="17514" y="18016"/>
                  <a:pt x="17511" y="18080"/>
                  <a:pt x="17511" y="18223"/>
                </a:cubicBezTo>
                <a:cubicBezTo>
                  <a:pt x="17511" y="18365"/>
                  <a:pt x="17506" y="18484"/>
                  <a:pt x="17499" y="18509"/>
                </a:cubicBezTo>
                <a:cubicBezTo>
                  <a:pt x="17499" y="18510"/>
                  <a:pt x="17496" y="18511"/>
                  <a:pt x="17496" y="18512"/>
                </a:cubicBezTo>
                <a:lnTo>
                  <a:pt x="17496" y="18535"/>
                </a:lnTo>
                <a:lnTo>
                  <a:pt x="17473" y="18538"/>
                </a:lnTo>
                <a:cubicBezTo>
                  <a:pt x="17458" y="18547"/>
                  <a:pt x="17440" y="18552"/>
                  <a:pt x="17418" y="18552"/>
                </a:cubicBezTo>
                <a:cubicBezTo>
                  <a:pt x="17398" y="18552"/>
                  <a:pt x="17387" y="18556"/>
                  <a:pt x="17377" y="18560"/>
                </a:cubicBezTo>
                <a:cubicBezTo>
                  <a:pt x="17360" y="18570"/>
                  <a:pt x="17350" y="18584"/>
                  <a:pt x="17350" y="18607"/>
                </a:cubicBezTo>
                <a:cubicBezTo>
                  <a:pt x="17350" y="18629"/>
                  <a:pt x="17360" y="18642"/>
                  <a:pt x="17377" y="18652"/>
                </a:cubicBezTo>
                <a:cubicBezTo>
                  <a:pt x="17387" y="18656"/>
                  <a:pt x="17398" y="18661"/>
                  <a:pt x="17418" y="18661"/>
                </a:cubicBezTo>
                <a:cubicBezTo>
                  <a:pt x="17440" y="18661"/>
                  <a:pt x="17458" y="18666"/>
                  <a:pt x="17472" y="18675"/>
                </a:cubicBezTo>
                <a:lnTo>
                  <a:pt x="17496" y="18678"/>
                </a:lnTo>
                <a:lnTo>
                  <a:pt x="17496" y="18700"/>
                </a:lnTo>
                <a:cubicBezTo>
                  <a:pt x="17496" y="18701"/>
                  <a:pt x="17499" y="18701"/>
                  <a:pt x="17499" y="18703"/>
                </a:cubicBezTo>
                <a:cubicBezTo>
                  <a:pt x="17506" y="18728"/>
                  <a:pt x="17511" y="18849"/>
                  <a:pt x="17511" y="18991"/>
                </a:cubicBezTo>
                <a:cubicBezTo>
                  <a:pt x="17511" y="19121"/>
                  <a:pt x="17515" y="19213"/>
                  <a:pt x="17520" y="19226"/>
                </a:cubicBezTo>
                <a:cubicBezTo>
                  <a:pt x="17521" y="19226"/>
                  <a:pt x="17521" y="19226"/>
                  <a:pt x="17522" y="19226"/>
                </a:cubicBezTo>
                <a:cubicBezTo>
                  <a:pt x="17527" y="19213"/>
                  <a:pt x="17531" y="19121"/>
                  <a:pt x="17531" y="18991"/>
                </a:cubicBezTo>
                <a:cubicBezTo>
                  <a:pt x="17531" y="18849"/>
                  <a:pt x="17536" y="18728"/>
                  <a:pt x="17543" y="18703"/>
                </a:cubicBezTo>
                <a:cubicBezTo>
                  <a:pt x="17544" y="18702"/>
                  <a:pt x="17545" y="18701"/>
                  <a:pt x="17546" y="18700"/>
                </a:cubicBezTo>
                <a:lnTo>
                  <a:pt x="17546" y="18678"/>
                </a:lnTo>
                <a:lnTo>
                  <a:pt x="17569" y="18675"/>
                </a:lnTo>
                <a:cubicBezTo>
                  <a:pt x="17584" y="18666"/>
                  <a:pt x="17602" y="18661"/>
                  <a:pt x="17623" y="18661"/>
                </a:cubicBezTo>
                <a:cubicBezTo>
                  <a:pt x="17644" y="18661"/>
                  <a:pt x="17656" y="18656"/>
                  <a:pt x="17666" y="18652"/>
                </a:cubicBezTo>
                <a:cubicBezTo>
                  <a:pt x="17682" y="18642"/>
                  <a:pt x="17692" y="18630"/>
                  <a:pt x="17692" y="18608"/>
                </a:cubicBezTo>
                <a:cubicBezTo>
                  <a:pt x="17692" y="18598"/>
                  <a:pt x="17691" y="18590"/>
                  <a:pt x="17688" y="18583"/>
                </a:cubicBezTo>
                <a:cubicBezTo>
                  <a:pt x="17686" y="18576"/>
                  <a:pt x="17682" y="18569"/>
                  <a:pt x="17676" y="18565"/>
                </a:cubicBezTo>
                <a:cubicBezTo>
                  <a:pt x="17664" y="18555"/>
                  <a:pt x="17644" y="18548"/>
                  <a:pt x="17614" y="18544"/>
                </a:cubicBezTo>
                <a:lnTo>
                  <a:pt x="17536" y="18535"/>
                </a:lnTo>
                <a:lnTo>
                  <a:pt x="17533" y="18256"/>
                </a:lnTo>
                <a:cubicBezTo>
                  <a:pt x="17532" y="18100"/>
                  <a:pt x="17527" y="18021"/>
                  <a:pt x="17522" y="18000"/>
                </a:cubicBezTo>
                <a:cubicBezTo>
                  <a:pt x="17522" y="18000"/>
                  <a:pt x="17522" y="17997"/>
                  <a:pt x="17521" y="17997"/>
                </a:cubicBezTo>
                <a:close/>
                <a:moveTo>
                  <a:pt x="2216" y="18015"/>
                </a:moveTo>
                <a:cubicBezTo>
                  <a:pt x="2052" y="18015"/>
                  <a:pt x="2045" y="18016"/>
                  <a:pt x="2045" y="18085"/>
                </a:cubicBezTo>
                <a:cubicBezTo>
                  <a:pt x="2045" y="18154"/>
                  <a:pt x="2052" y="18158"/>
                  <a:pt x="2216" y="18158"/>
                </a:cubicBezTo>
                <a:cubicBezTo>
                  <a:pt x="2381" y="18158"/>
                  <a:pt x="2387" y="18154"/>
                  <a:pt x="2387" y="18085"/>
                </a:cubicBezTo>
                <a:cubicBezTo>
                  <a:pt x="2387" y="18016"/>
                  <a:pt x="2381" y="18015"/>
                  <a:pt x="2216" y="18015"/>
                </a:cubicBezTo>
                <a:close/>
                <a:moveTo>
                  <a:pt x="14499" y="18336"/>
                </a:moveTo>
                <a:cubicBezTo>
                  <a:pt x="14355" y="18337"/>
                  <a:pt x="14329" y="18345"/>
                  <a:pt x="14329" y="18391"/>
                </a:cubicBezTo>
                <a:cubicBezTo>
                  <a:pt x="14329" y="18402"/>
                  <a:pt x="14331" y="18412"/>
                  <a:pt x="14336" y="18419"/>
                </a:cubicBezTo>
                <a:cubicBezTo>
                  <a:pt x="14340" y="18426"/>
                  <a:pt x="14348" y="18432"/>
                  <a:pt x="14360" y="18436"/>
                </a:cubicBezTo>
                <a:cubicBezTo>
                  <a:pt x="14385" y="18444"/>
                  <a:pt x="14429" y="18445"/>
                  <a:pt x="14505" y="18445"/>
                </a:cubicBezTo>
                <a:cubicBezTo>
                  <a:pt x="14644" y="18445"/>
                  <a:pt x="14672" y="18436"/>
                  <a:pt x="14672" y="18391"/>
                </a:cubicBezTo>
                <a:cubicBezTo>
                  <a:pt x="14672" y="18380"/>
                  <a:pt x="14670" y="18371"/>
                  <a:pt x="14665" y="18364"/>
                </a:cubicBezTo>
                <a:cubicBezTo>
                  <a:pt x="14660" y="18357"/>
                  <a:pt x="14652" y="18351"/>
                  <a:pt x="14639" y="18347"/>
                </a:cubicBezTo>
                <a:cubicBezTo>
                  <a:pt x="14613" y="18340"/>
                  <a:pt x="14570" y="18336"/>
                  <a:pt x="14499" y="18336"/>
                </a:cubicBezTo>
                <a:close/>
                <a:moveTo>
                  <a:pt x="115" y="18706"/>
                </a:moveTo>
                <a:cubicBezTo>
                  <a:pt x="-155" y="18711"/>
                  <a:pt x="66" y="18715"/>
                  <a:pt x="606" y="18715"/>
                </a:cubicBezTo>
                <a:cubicBezTo>
                  <a:pt x="1146" y="18715"/>
                  <a:pt x="1367" y="18711"/>
                  <a:pt x="1097" y="18706"/>
                </a:cubicBezTo>
                <a:cubicBezTo>
                  <a:pt x="827" y="18701"/>
                  <a:pt x="385" y="18701"/>
                  <a:pt x="115" y="18706"/>
                </a:cubicBezTo>
                <a:close/>
                <a:moveTo>
                  <a:pt x="14502" y="18776"/>
                </a:moveTo>
                <a:cubicBezTo>
                  <a:pt x="14428" y="18771"/>
                  <a:pt x="14385" y="18771"/>
                  <a:pt x="14360" y="18777"/>
                </a:cubicBezTo>
                <a:cubicBezTo>
                  <a:pt x="14360" y="18777"/>
                  <a:pt x="14359" y="18777"/>
                  <a:pt x="14359" y="18777"/>
                </a:cubicBezTo>
                <a:cubicBezTo>
                  <a:pt x="14336" y="18785"/>
                  <a:pt x="14329" y="18799"/>
                  <a:pt x="14329" y="18821"/>
                </a:cubicBezTo>
                <a:cubicBezTo>
                  <a:pt x="14329" y="18821"/>
                  <a:pt x="14329" y="18822"/>
                  <a:pt x="14329" y="18822"/>
                </a:cubicBezTo>
                <a:cubicBezTo>
                  <a:pt x="14329" y="18845"/>
                  <a:pt x="14336" y="18858"/>
                  <a:pt x="14360" y="18866"/>
                </a:cubicBezTo>
                <a:cubicBezTo>
                  <a:pt x="14385" y="18874"/>
                  <a:pt x="14430" y="18875"/>
                  <a:pt x="14507" y="18875"/>
                </a:cubicBezTo>
                <a:cubicBezTo>
                  <a:pt x="14574" y="18875"/>
                  <a:pt x="14617" y="18873"/>
                  <a:pt x="14641" y="18866"/>
                </a:cubicBezTo>
                <a:cubicBezTo>
                  <a:pt x="14665" y="18858"/>
                  <a:pt x="14672" y="18845"/>
                  <a:pt x="14672" y="18822"/>
                </a:cubicBezTo>
                <a:cubicBezTo>
                  <a:pt x="14672" y="18818"/>
                  <a:pt x="14670" y="18815"/>
                  <a:pt x="14669" y="18811"/>
                </a:cubicBezTo>
                <a:cubicBezTo>
                  <a:pt x="14650" y="18792"/>
                  <a:pt x="14601" y="18781"/>
                  <a:pt x="14502" y="18776"/>
                </a:cubicBezTo>
                <a:close/>
                <a:moveTo>
                  <a:pt x="12389" y="19603"/>
                </a:moveTo>
                <a:cubicBezTo>
                  <a:pt x="12119" y="19608"/>
                  <a:pt x="12337" y="19612"/>
                  <a:pt x="12874" y="19612"/>
                </a:cubicBezTo>
                <a:cubicBezTo>
                  <a:pt x="13402" y="19612"/>
                  <a:pt x="13627" y="19608"/>
                  <a:pt x="13360" y="19603"/>
                </a:cubicBezTo>
                <a:cubicBezTo>
                  <a:pt x="13093" y="19598"/>
                  <a:pt x="12660" y="19598"/>
                  <a:pt x="12389" y="19603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208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32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21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7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34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5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0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5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8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41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6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2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8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43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9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9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5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5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60" name="IMG_4228.png" descr="IMG_4228.png"/>
          <p:cNvPicPr>
            <a:picLocks noChangeAspect="1"/>
          </p:cNvPicPr>
          <p:nvPr/>
        </p:nvPicPr>
        <p:blipFill>
          <a:blip r:embed="rId2">
            <a:extLst/>
          </a:blip>
          <a:srcRect l="3439" t="55804" r="865" b="11877"/>
          <a:stretch>
            <a:fillRect/>
          </a:stretch>
        </p:blipFill>
        <p:spPr>
          <a:xfrm>
            <a:off x="1281210" y="4436716"/>
            <a:ext cx="21978960" cy="518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600" fill="norm" stroke="1" extrusionOk="0">
                <a:moveTo>
                  <a:pt x="9709" y="0"/>
                </a:moveTo>
                <a:lnTo>
                  <a:pt x="9709" y="11093"/>
                </a:lnTo>
                <a:lnTo>
                  <a:pt x="9709" y="21600"/>
                </a:lnTo>
                <a:lnTo>
                  <a:pt x="9785" y="21600"/>
                </a:lnTo>
                <a:lnTo>
                  <a:pt x="9785" y="11091"/>
                </a:lnTo>
                <a:lnTo>
                  <a:pt x="9785" y="0"/>
                </a:lnTo>
                <a:lnTo>
                  <a:pt x="9709" y="0"/>
                </a:lnTo>
                <a:close/>
                <a:moveTo>
                  <a:pt x="20757" y="2662"/>
                </a:moveTo>
                <a:cubicBezTo>
                  <a:pt x="20752" y="2655"/>
                  <a:pt x="20701" y="3028"/>
                  <a:pt x="20643" y="3490"/>
                </a:cubicBezTo>
                <a:cubicBezTo>
                  <a:pt x="20632" y="3579"/>
                  <a:pt x="20623" y="3643"/>
                  <a:pt x="20613" y="3725"/>
                </a:cubicBezTo>
                <a:cubicBezTo>
                  <a:pt x="20599" y="3834"/>
                  <a:pt x="20579" y="3988"/>
                  <a:pt x="20571" y="4051"/>
                </a:cubicBezTo>
                <a:cubicBezTo>
                  <a:pt x="20568" y="4074"/>
                  <a:pt x="20567" y="4076"/>
                  <a:pt x="20564" y="4099"/>
                </a:cubicBezTo>
                <a:cubicBezTo>
                  <a:pt x="20559" y="4139"/>
                  <a:pt x="20559" y="4138"/>
                  <a:pt x="20554" y="4172"/>
                </a:cubicBezTo>
                <a:cubicBezTo>
                  <a:pt x="20540" y="4272"/>
                  <a:pt x="20526" y="4375"/>
                  <a:pt x="20523" y="4386"/>
                </a:cubicBezTo>
                <a:cubicBezTo>
                  <a:pt x="20523" y="4387"/>
                  <a:pt x="20522" y="4388"/>
                  <a:pt x="20522" y="4388"/>
                </a:cubicBezTo>
                <a:cubicBezTo>
                  <a:pt x="20522" y="4389"/>
                  <a:pt x="20520" y="4400"/>
                  <a:pt x="20520" y="4401"/>
                </a:cubicBezTo>
                <a:cubicBezTo>
                  <a:pt x="20517" y="4411"/>
                  <a:pt x="20501" y="4429"/>
                  <a:pt x="20484" y="4448"/>
                </a:cubicBezTo>
                <a:cubicBezTo>
                  <a:pt x="20473" y="4460"/>
                  <a:pt x="20460" y="4471"/>
                  <a:pt x="20445" y="4484"/>
                </a:cubicBezTo>
                <a:cubicBezTo>
                  <a:pt x="20434" y="4495"/>
                  <a:pt x="20424" y="4508"/>
                  <a:pt x="20412" y="4517"/>
                </a:cubicBezTo>
                <a:cubicBezTo>
                  <a:pt x="20278" y="4621"/>
                  <a:pt x="20068" y="4802"/>
                  <a:pt x="20063" y="4816"/>
                </a:cubicBezTo>
                <a:cubicBezTo>
                  <a:pt x="20063" y="4822"/>
                  <a:pt x="20116" y="5073"/>
                  <a:pt x="20151" y="5240"/>
                </a:cubicBezTo>
                <a:cubicBezTo>
                  <a:pt x="20178" y="5370"/>
                  <a:pt x="20182" y="5392"/>
                  <a:pt x="20221" y="5572"/>
                </a:cubicBezTo>
                <a:cubicBezTo>
                  <a:pt x="20320" y="6033"/>
                  <a:pt x="20382" y="6350"/>
                  <a:pt x="20382" y="6405"/>
                </a:cubicBezTo>
                <a:cubicBezTo>
                  <a:pt x="20382" y="6454"/>
                  <a:pt x="20370" y="6867"/>
                  <a:pt x="20356" y="7325"/>
                </a:cubicBezTo>
                <a:cubicBezTo>
                  <a:pt x="20343" y="7777"/>
                  <a:pt x="20332" y="8184"/>
                  <a:pt x="20332" y="8247"/>
                </a:cubicBezTo>
                <a:cubicBezTo>
                  <a:pt x="20332" y="8267"/>
                  <a:pt x="20333" y="8273"/>
                  <a:pt x="20333" y="8285"/>
                </a:cubicBezTo>
                <a:cubicBezTo>
                  <a:pt x="20333" y="8305"/>
                  <a:pt x="20333" y="8329"/>
                  <a:pt x="20335" y="8335"/>
                </a:cubicBezTo>
                <a:cubicBezTo>
                  <a:pt x="20336" y="8336"/>
                  <a:pt x="20336" y="8334"/>
                  <a:pt x="20337" y="8335"/>
                </a:cubicBezTo>
                <a:cubicBezTo>
                  <a:pt x="20339" y="8339"/>
                  <a:pt x="20345" y="8332"/>
                  <a:pt x="20351" y="8323"/>
                </a:cubicBezTo>
                <a:cubicBezTo>
                  <a:pt x="20363" y="8305"/>
                  <a:pt x="20435" y="8164"/>
                  <a:pt x="20504" y="8026"/>
                </a:cubicBezTo>
                <a:cubicBezTo>
                  <a:pt x="20540" y="7955"/>
                  <a:pt x="20558" y="7914"/>
                  <a:pt x="20604" y="7824"/>
                </a:cubicBezTo>
                <a:lnTo>
                  <a:pt x="20762" y="7513"/>
                </a:lnTo>
                <a:lnTo>
                  <a:pt x="20801" y="7592"/>
                </a:lnTo>
                <a:cubicBezTo>
                  <a:pt x="20822" y="7637"/>
                  <a:pt x="20916" y="7830"/>
                  <a:pt x="21010" y="8019"/>
                </a:cubicBezTo>
                <a:lnTo>
                  <a:pt x="21079" y="8158"/>
                </a:lnTo>
                <a:cubicBezTo>
                  <a:pt x="21127" y="8253"/>
                  <a:pt x="21179" y="8358"/>
                  <a:pt x="21181" y="8360"/>
                </a:cubicBezTo>
                <a:lnTo>
                  <a:pt x="21184" y="8209"/>
                </a:lnTo>
                <a:cubicBezTo>
                  <a:pt x="21186" y="8125"/>
                  <a:pt x="21176" y="7724"/>
                  <a:pt x="21162" y="7316"/>
                </a:cubicBezTo>
                <a:cubicBezTo>
                  <a:pt x="21149" y="6945"/>
                  <a:pt x="21140" y="6634"/>
                  <a:pt x="21138" y="6514"/>
                </a:cubicBezTo>
                <a:cubicBezTo>
                  <a:pt x="21138" y="6505"/>
                  <a:pt x="21136" y="6454"/>
                  <a:pt x="21136" y="6448"/>
                </a:cubicBezTo>
                <a:cubicBezTo>
                  <a:pt x="21136" y="6448"/>
                  <a:pt x="21136" y="6447"/>
                  <a:pt x="21136" y="6447"/>
                </a:cubicBezTo>
                <a:cubicBezTo>
                  <a:pt x="21136" y="6446"/>
                  <a:pt x="21136" y="6438"/>
                  <a:pt x="21136" y="6437"/>
                </a:cubicBezTo>
                <a:cubicBezTo>
                  <a:pt x="21136" y="6315"/>
                  <a:pt x="21157" y="6202"/>
                  <a:pt x="21292" y="5587"/>
                </a:cubicBezTo>
                <a:cubicBezTo>
                  <a:pt x="21369" y="5237"/>
                  <a:pt x="21419" y="4993"/>
                  <a:pt x="21431" y="4919"/>
                </a:cubicBezTo>
                <a:cubicBezTo>
                  <a:pt x="21438" y="4884"/>
                  <a:pt x="21443" y="4852"/>
                  <a:pt x="21445" y="4835"/>
                </a:cubicBezTo>
                <a:cubicBezTo>
                  <a:pt x="21442" y="4816"/>
                  <a:pt x="21428" y="4792"/>
                  <a:pt x="21410" y="4778"/>
                </a:cubicBezTo>
                <a:cubicBezTo>
                  <a:pt x="21389" y="4763"/>
                  <a:pt x="21336" y="4714"/>
                  <a:pt x="21292" y="4669"/>
                </a:cubicBezTo>
                <a:cubicBezTo>
                  <a:pt x="21248" y="4625"/>
                  <a:pt x="21165" y="4554"/>
                  <a:pt x="21108" y="4512"/>
                </a:cubicBezTo>
                <a:cubicBezTo>
                  <a:pt x="21063" y="4479"/>
                  <a:pt x="21037" y="4451"/>
                  <a:pt x="21016" y="4411"/>
                </a:cubicBezTo>
                <a:cubicBezTo>
                  <a:pt x="21011" y="4403"/>
                  <a:pt x="21001" y="4393"/>
                  <a:pt x="20999" y="4386"/>
                </a:cubicBezTo>
                <a:cubicBezTo>
                  <a:pt x="20993" y="4371"/>
                  <a:pt x="20986" y="4339"/>
                  <a:pt x="20978" y="4289"/>
                </a:cubicBezTo>
                <a:cubicBezTo>
                  <a:pt x="20964" y="4219"/>
                  <a:pt x="20951" y="4131"/>
                  <a:pt x="20932" y="3981"/>
                </a:cubicBezTo>
                <a:cubicBezTo>
                  <a:pt x="20778" y="2755"/>
                  <a:pt x="20768" y="2676"/>
                  <a:pt x="20757" y="2662"/>
                </a:cubicBezTo>
                <a:close/>
                <a:moveTo>
                  <a:pt x="1563" y="3140"/>
                </a:moveTo>
                <a:cubicBezTo>
                  <a:pt x="1397" y="3140"/>
                  <a:pt x="1382" y="3153"/>
                  <a:pt x="1277" y="3396"/>
                </a:cubicBezTo>
                <a:cubicBezTo>
                  <a:pt x="973" y="4102"/>
                  <a:pt x="883" y="5885"/>
                  <a:pt x="1087" y="7184"/>
                </a:cubicBezTo>
                <a:cubicBezTo>
                  <a:pt x="1149" y="7584"/>
                  <a:pt x="1276" y="7977"/>
                  <a:pt x="1397" y="8145"/>
                </a:cubicBezTo>
                <a:cubicBezTo>
                  <a:pt x="1508" y="8299"/>
                  <a:pt x="1715" y="8244"/>
                  <a:pt x="1820" y="8032"/>
                </a:cubicBezTo>
                <a:cubicBezTo>
                  <a:pt x="1936" y="7800"/>
                  <a:pt x="2045" y="7368"/>
                  <a:pt x="2105" y="6901"/>
                </a:cubicBezTo>
                <a:cubicBezTo>
                  <a:pt x="2149" y="6555"/>
                  <a:pt x="2157" y="6404"/>
                  <a:pt x="2163" y="5775"/>
                </a:cubicBezTo>
                <a:cubicBezTo>
                  <a:pt x="2170" y="5096"/>
                  <a:pt x="2167" y="5022"/>
                  <a:pt x="2118" y="4582"/>
                </a:cubicBezTo>
                <a:cubicBezTo>
                  <a:pt x="2056" y="4017"/>
                  <a:pt x="1988" y="3722"/>
                  <a:pt x="1845" y="3389"/>
                </a:cubicBezTo>
                <a:cubicBezTo>
                  <a:pt x="1744" y="3155"/>
                  <a:pt x="1728" y="3140"/>
                  <a:pt x="1563" y="3140"/>
                </a:cubicBezTo>
                <a:close/>
                <a:moveTo>
                  <a:pt x="2996" y="3140"/>
                </a:moveTo>
                <a:cubicBezTo>
                  <a:pt x="2844" y="3140"/>
                  <a:pt x="2810" y="3165"/>
                  <a:pt x="2735" y="3327"/>
                </a:cubicBezTo>
                <a:cubicBezTo>
                  <a:pt x="2623" y="3566"/>
                  <a:pt x="2529" y="3967"/>
                  <a:pt x="2468" y="4464"/>
                </a:cubicBezTo>
                <a:cubicBezTo>
                  <a:pt x="2424" y="4823"/>
                  <a:pt x="2419" y="4928"/>
                  <a:pt x="2419" y="5641"/>
                </a:cubicBezTo>
                <a:cubicBezTo>
                  <a:pt x="2419" y="6361"/>
                  <a:pt x="2424" y="6462"/>
                  <a:pt x="2471" y="6860"/>
                </a:cubicBezTo>
                <a:cubicBezTo>
                  <a:pt x="2546" y="7495"/>
                  <a:pt x="2694" y="8007"/>
                  <a:pt x="2856" y="8191"/>
                </a:cubicBezTo>
                <a:cubicBezTo>
                  <a:pt x="2885" y="8224"/>
                  <a:pt x="2968" y="8237"/>
                  <a:pt x="3041" y="8222"/>
                </a:cubicBezTo>
                <a:cubicBezTo>
                  <a:pt x="3261" y="8178"/>
                  <a:pt x="3441" y="7687"/>
                  <a:pt x="3539" y="6860"/>
                </a:cubicBezTo>
                <a:cubicBezTo>
                  <a:pt x="3586" y="6466"/>
                  <a:pt x="3590" y="6358"/>
                  <a:pt x="3590" y="5679"/>
                </a:cubicBezTo>
                <a:cubicBezTo>
                  <a:pt x="3590" y="5042"/>
                  <a:pt x="3585" y="4880"/>
                  <a:pt x="3549" y="4573"/>
                </a:cubicBezTo>
                <a:cubicBezTo>
                  <a:pt x="3496" y="4116"/>
                  <a:pt x="3386" y="3650"/>
                  <a:pt x="3265" y="3365"/>
                </a:cubicBezTo>
                <a:cubicBezTo>
                  <a:pt x="3178" y="3158"/>
                  <a:pt x="3158" y="3140"/>
                  <a:pt x="2996" y="3140"/>
                </a:cubicBezTo>
                <a:close/>
                <a:moveTo>
                  <a:pt x="4430" y="3140"/>
                </a:moveTo>
                <a:cubicBezTo>
                  <a:pt x="4278" y="3140"/>
                  <a:pt x="4243" y="3165"/>
                  <a:pt x="4167" y="3327"/>
                </a:cubicBezTo>
                <a:cubicBezTo>
                  <a:pt x="4042" y="3595"/>
                  <a:pt x="3924" y="4134"/>
                  <a:pt x="3878" y="4651"/>
                </a:cubicBezTo>
                <a:cubicBezTo>
                  <a:pt x="3827" y="5233"/>
                  <a:pt x="3835" y="6335"/>
                  <a:pt x="3893" y="6815"/>
                </a:cubicBezTo>
                <a:cubicBezTo>
                  <a:pt x="3969" y="7438"/>
                  <a:pt x="4091" y="7885"/>
                  <a:pt x="4261" y="8156"/>
                </a:cubicBezTo>
                <a:cubicBezTo>
                  <a:pt x="4303" y="8224"/>
                  <a:pt x="4373" y="8249"/>
                  <a:pt x="4467" y="8229"/>
                </a:cubicBezTo>
                <a:cubicBezTo>
                  <a:pt x="4586" y="8204"/>
                  <a:pt x="4626" y="8158"/>
                  <a:pt x="4716" y="7953"/>
                </a:cubicBezTo>
                <a:cubicBezTo>
                  <a:pt x="4904" y="7527"/>
                  <a:pt x="5013" y="6798"/>
                  <a:pt x="5029" y="5868"/>
                </a:cubicBezTo>
                <a:cubicBezTo>
                  <a:pt x="5044" y="4977"/>
                  <a:pt x="4962" y="4182"/>
                  <a:pt x="4806" y="3687"/>
                </a:cubicBezTo>
                <a:cubicBezTo>
                  <a:pt x="4643" y="3175"/>
                  <a:pt x="4619" y="3140"/>
                  <a:pt x="4430" y="3140"/>
                </a:cubicBezTo>
                <a:close/>
                <a:moveTo>
                  <a:pt x="18712" y="3295"/>
                </a:moveTo>
                <a:cubicBezTo>
                  <a:pt x="18673" y="3295"/>
                  <a:pt x="18637" y="3308"/>
                  <a:pt x="18602" y="3330"/>
                </a:cubicBezTo>
                <a:cubicBezTo>
                  <a:pt x="18599" y="3332"/>
                  <a:pt x="18595" y="3333"/>
                  <a:pt x="18591" y="3335"/>
                </a:cubicBezTo>
                <a:cubicBezTo>
                  <a:pt x="18582" y="3342"/>
                  <a:pt x="18572" y="3353"/>
                  <a:pt x="18563" y="3361"/>
                </a:cubicBezTo>
                <a:cubicBezTo>
                  <a:pt x="18555" y="3369"/>
                  <a:pt x="18547" y="3374"/>
                  <a:pt x="18538" y="3383"/>
                </a:cubicBezTo>
                <a:cubicBezTo>
                  <a:pt x="18453" y="3478"/>
                  <a:pt x="18376" y="3654"/>
                  <a:pt x="18296" y="3928"/>
                </a:cubicBezTo>
                <a:cubicBezTo>
                  <a:pt x="18282" y="3977"/>
                  <a:pt x="18269" y="4030"/>
                  <a:pt x="18257" y="4082"/>
                </a:cubicBezTo>
                <a:cubicBezTo>
                  <a:pt x="18250" y="4113"/>
                  <a:pt x="18243" y="4143"/>
                  <a:pt x="18236" y="4175"/>
                </a:cubicBezTo>
                <a:cubicBezTo>
                  <a:pt x="18233" y="4189"/>
                  <a:pt x="18230" y="4203"/>
                  <a:pt x="18227" y="4218"/>
                </a:cubicBezTo>
                <a:cubicBezTo>
                  <a:pt x="18178" y="4459"/>
                  <a:pt x="18142" y="4722"/>
                  <a:pt x="18118" y="5018"/>
                </a:cubicBezTo>
                <a:cubicBezTo>
                  <a:pt x="18115" y="5050"/>
                  <a:pt x="18114" y="5083"/>
                  <a:pt x="18111" y="5116"/>
                </a:cubicBezTo>
                <a:cubicBezTo>
                  <a:pt x="18107" y="5176"/>
                  <a:pt x="18103" y="5237"/>
                  <a:pt x="18100" y="5299"/>
                </a:cubicBezTo>
                <a:cubicBezTo>
                  <a:pt x="18091" y="5481"/>
                  <a:pt x="18086" y="5672"/>
                  <a:pt x="18085" y="5871"/>
                </a:cubicBezTo>
                <a:cubicBezTo>
                  <a:pt x="18085" y="6097"/>
                  <a:pt x="18091" y="6303"/>
                  <a:pt x="18104" y="6506"/>
                </a:cubicBezTo>
                <a:cubicBezTo>
                  <a:pt x="18129" y="6844"/>
                  <a:pt x="18165" y="7142"/>
                  <a:pt x="18210" y="7396"/>
                </a:cubicBezTo>
                <a:cubicBezTo>
                  <a:pt x="18219" y="7443"/>
                  <a:pt x="18229" y="7491"/>
                  <a:pt x="18239" y="7536"/>
                </a:cubicBezTo>
                <a:cubicBezTo>
                  <a:pt x="18240" y="7544"/>
                  <a:pt x="18242" y="7550"/>
                  <a:pt x="18243" y="7558"/>
                </a:cubicBezTo>
                <a:cubicBezTo>
                  <a:pt x="18310" y="7853"/>
                  <a:pt x="18397" y="8097"/>
                  <a:pt x="18488" y="8241"/>
                </a:cubicBezTo>
                <a:cubicBezTo>
                  <a:pt x="18500" y="8260"/>
                  <a:pt x="18513" y="8277"/>
                  <a:pt x="18526" y="8293"/>
                </a:cubicBezTo>
                <a:cubicBezTo>
                  <a:pt x="18534" y="8303"/>
                  <a:pt x="18543" y="8315"/>
                  <a:pt x="18550" y="8323"/>
                </a:cubicBezTo>
                <a:cubicBezTo>
                  <a:pt x="18563" y="8336"/>
                  <a:pt x="18578" y="8345"/>
                  <a:pt x="18592" y="8355"/>
                </a:cubicBezTo>
                <a:cubicBezTo>
                  <a:pt x="18605" y="8363"/>
                  <a:pt x="18616" y="8373"/>
                  <a:pt x="18631" y="8379"/>
                </a:cubicBezTo>
                <a:cubicBezTo>
                  <a:pt x="18632" y="8380"/>
                  <a:pt x="18632" y="8379"/>
                  <a:pt x="18633" y="8379"/>
                </a:cubicBezTo>
                <a:cubicBezTo>
                  <a:pt x="18658" y="8390"/>
                  <a:pt x="18684" y="8398"/>
                  <a:pt x="18707" y="8399"/>
                </a:cubicBezTo>
                <a:cubicBezTo>
                  <a:pt x="18730" y="8401"/>
                  <a:pt x="18752" y="8395"/>
                  <a:pt x="18774" y="8389"/>
                </a:cubicBezTo>
                <a:cubicBezTo>
                  <a:pt x="18901" y="8344"/>
                  <a:pt x="19017" y="8140"/>
                  <a:pt x="19111" y="7824"/>
                </a:cubicBezTo>
                <a:cubicBezTo>
                  <a:pt x="19120" y="7793"/>
                  <a:pt x="19128" y="7760"/>
                  <a:pt x="19137" y="7726"/>
                </a:cubicBezTo>
                <a:cubicBezTo>
                  <a:pt x="19151" y="7672"/>
                  <a:pt x="19165" y="7616"/>
                  <a:pt x="19178" y="7556"/>
                </a:cubicBezTo>
                <a:cubicBezTo>
                  <a:pt x="19211" y="7406"/>
                  <a:pt x="19240" y="7242"/>
                  <a:pt x="19263" y="7065"/>
                </a:cubicBezTo>
                <a:cubicBezTo>
                  <a:pt x="19268" y="7028"/>
                  <a:pt x="19273" y="6990"/>
                  <a:pt x="19277" y="6953"/>
                </a:cubicBezTo>
                <a:cubicBezTo>
                  <a:pt x="19282" y="6912"/>
                  <a:pt x="19286" y="6870"/>
                  <a:pt x="19290" y="6829"/>
                </a:cubicBezTo>
                <a:cubicBezTo>
                  <a:pt x="19302" y="6717"/>
                  <a:pt x="19312" y="6603"/>
                  <a:pt x="19319" y="6483"/>
                </a:cubicBezTo>
                <a:cubicBezTo>
                  <a:pt x="19324" y="6407"/>
                  <a:pt x="19329" y="6329"/>
                  <a:pt x="19332" y="6250"/>
                </a:cubicBezTo>
                <a:cubicBezTo>
                  <a:pt x="19348" y="5867"/>
                  <a:pt x="19348" y="5817"/>
                  <a:pt x="19332" y="5445"/>
                </a:cubicBezTo>
                <a:cubicBezTo>
                  <a:pt x="19314" y="5027"/>
                  <a:pt x="19276" y="4656"/>
                  <a:pt x="19222" y="4343"/>
                </a:cubicBezTo>
                <a:cubicBezTo>
                  <a:pt x="19206" y="4257"/>
                  <a:pt x="19189" y="4171"/>
                  <a:pt x="19170" y="4087"/>
                </a:cubicBezTo>
                <a:cubicBezTo>
                  <a:pt x="19148" y="3996"/>
                  <a:pt x="19126" y="3914"/>
                  <a:pt x="19104" y="3839"/>
                </a:cubicBezTo>
                <a:cubicBezTo>
                  <a:pt x="18998" y="3495"/>
                  <a:pt x="18863" y="3295"/>
                  <a:pt x="18712" y="3295"/>
                </a:cubicBezTo>
                <a:close/>
                <a:moveTo>
                  <a:pt x="17138" y="3297"/>
                </a:moveTo>
                <a:cubicBezTo>
                  <a:pt x="17110" y="3297"/>
                  <a:pt x="17082" y="3302"/>
                  <a:pt x="17056" y="3312"/>
                </a:cubicBezTo>
                <a:cubicBezTo>
                  <a:pt x="17023" y="3327"/>
                  <a:pt x="16990" y="3355"/>
                  <a:pt x="16959" y="3389"/>
                </a:cubicBezTo>
                <a:cubicBezTo>
                  <a:pt x="16749" y="3646"/>
                  <a:pt x="16581" y="4353"/>
                  <a:pt x="16529" y="5223"/>
                </a:cubicBezTo>
                <a:cubicBezTo>
                  <a:pt x="16520" y="5367"/>
                  <a:pt x="16514" y="5511"/>
                  <a:pt x="16511" y="5655"/>
                </a:cubicBezTo>
                <a:cubicBezTo>
                  <a:pt x="16509" y="5784"/>
                  <a:pt x="16509" y="5913"/>
                  <a:pt x="16512" y="6040"/>
                </a:cubicBezTo>
                <a:cubicBezTo>
                  <a:pt x="16512" y="6071"/>
                  <a:pt x="16513" y="6102"/>
                  <a:pt x="16514" y="6132"/>
                </a:cubicBezTo>
                <a:cubicBezTo>
                  <a:pt x="16516" y="6243"/>
                  <a:pt x="16521" y="6350"/>
                  <a:pt x="16527" y="6457"/>
                </a:cubicBezTo>
                <a:cubicBezTo>
                  <a:pt x="16527" y="6457"/>
                  <a:pt x="16527" y="6459"/>
                  <a:pt x="16528" y="6460"/>
                </a:cubicBezTo>
                <a:cubicBezTo>
                  <a:pt x="16530" y="6498"/>
                  <a:pt x="16533" y="6536"/>
                  <a:pt x="16536" y="6574"/>
                </a:cubicBezTo>
                <a:cubicBezTo>
                  <a:pt x="16541" y="6652"/>
                  <a:pt x="16548" y="6730"/>
                  <a:pt x="16555" y="6805"/>
                </a:cubicBezTo>
                <a:cubicBezTo>
                  <a:pt x="16558" y="6840"/>
                  <a:pt x="16561" y="6874"/>
                  <a:pt x="16565" y="6908"/>
                </a:cubicBezTo>
                <a:cubicBezTo>
                  <a:pt x="16577" y="7015"/>
                  <a:pt x="16590" y="7118"/>
                  <a:pt x="16606" y="7217"/>
                </a:cubicBezTo>
                <a:cubicBezTo>
                  <a:pt x="16608" y="7231"/>
                  <a:pt x="16610" y="7246"/>
                  <a:pt x="16612" y="7260"/>
                </a:cubicBezTo>
                <a:cubicBezTo>
                  <a:pt x="16667" y="7598"/>
                  <a:pt x="16742" y="7882"/>
                  <a:pt x="16835" y="8082"/>
                </a:cubicBezTo>
                <a:cubicBezTo>
                  <a:pt x="16883" y="8187"/>
                  <a:pt x="16945" y="8292"/>
                  <a:pt x="16979" y="8330"/>
                </a:cubicBezTo>
                <a:cubicBezTo>
                  <a:pt x="17021" y="8370"/>
                  <a:pt x="17067" y="8391"/>
                  <a:pt x="17115" y="8396"/>
                </a:cubicBezTo>
                <a:cubicBezTo>
                  <a:pt x="17146" y="8398"/>
                  <a:pt x="17177" y="8397"/>
                  <a:pt x="17208" y="8384"/>
                </a:cubicBezTo>
                <a:cubicBezTo>
                  <a:pt x="17264" y="8361"/>
                  <a:pt x="17319" y="8313"/>
                  <a:pt x="17364" y="8242"/>
                </a:cubicBezTo>
                <a:cubicBezTo>
                  <a:pt x="17372" y="8230"/>
                  <a:pt x="17379" y="8215"/>
                  <a:pt x="17387" y="8201"/>
                </a:cubicBezTo>
                <a:cubicBezTo>
                  <a:pt x="17394" y="8187"/>
                  <a:pt x="17402" y="8173"/>
                  <a:pt x="17410" y="8158"/>
                </a:cubicBezTo>
                <a:cubicBezTo>
                  <a:pt x="17576" y="7796"/>
                  <a:pt x="17690" y="7231"/>
                  <a:pt x="17739" y="6577"/>
                </a:cubicBezTo>
                <a:cubicBezTo>
                  <a:pt x="17739" y="6573"/>
                  <a:pt x="17740" y="6570"/>
                  <a:pt x="17740" y="6566"/>
                </a:cubicBezTo>
                <a:cubicBezTo>
                  <a:pt x="17740" y="6564"/>
                  <a:pt x="17740" y="6561"/>
                  <a:pt x="17740" y="6559"/>
                </a:cubicBezTo>
                <a:cubicBezTo>
                  <a:pt x="17749" y="6445"/>
                  <a:pt x="17754" y="6328"/>
                  <a:pt x="17758" y="6209"/>
                </a:cubicBezTo>
                <a:cubicBezTo>
                  <a:pt x="17759" y="6176"/>
                  <a:pt x="17760" y="6144"/>
                  <a:pt x="17761" y="6111"/>
                </a:cubicBezTo>
                <a:cubicBezTo>
                  <a:pt x="17764" y="5992"/>
                  <a:pt x="17765" y="5870"/>
                  <a:pt x="17764" y="5747"/>
                </a:cubicBezTo>
                <a:cubicBezTo>
                  <a:pt x="17764" y="5735"/>
                  <a:pt x="17764" y="5723"/>
                  <a:pt x="17764" y="5711"/>
                </a:cubicBezTo>
                <a:cubicBezTo>
                  <a:pt x="17762" y="5575"/>
                  <a:pt x="17758" y="5439"/>
                  <a:pt x="17750" y="5301"/>
                </a:cubicBezTo>
                <a:cubicBezTo>
                  <a:pt x="17744" y="5185"/>
                  <a:pt x="17736" y="5070"/>
                  <a:pt x="17726" y="4960"/>
                </a:cubicBezTo>
                <a:cubicBezTo>
                  <a:pt x="17658" y="4212"/>
                  <a:pt x="17502" y="3616"/>
                  <a:pt x="17312" y="3386"/>
                </a:cubicBezTo>
                <a:cubicBezTo>
                  <a:pt x="17282" y="3354"/>
                  <a:pt x="17252" y="3329"/>
                  <a:pt x="17221" y="3313"/>
                </a:cubicBezTo>
                <a:cubicBezTo>
                  <a:pt x="17195" y="3303"/>
                  <a:pt x="17166" y="3297"/>
                  <a:pt x="17138" y="3297"/>
                </a:cubicBezTo>
                <a:close/>
                <a:moveTo>
                  <a:pt x="8511" y="3494"/>
                </a:moveTo>
                <a:cubicBezTo>
                  <a:pt x="8459" y="3490"/>
                  <a:pt x="8409" y="3555"/>
                  <a:pt x="8350" y="3687"/>
                </a:cubicBezTo>
                <a:cubicBezTo>
                  <a:pt x="8268" y="3873"/>
                  <a:pt x="8247" y="3894"/>
                  <a:pt x="8231" y="3809"/>
                </a:cubicBezTo>
                <a:cubicBezTo>
                  <a:pt x="8193" y="3616"/>
                  <a:pt x="8062" y="3453"/>
                  <a:pt x="7986" y="3505"/>
                </a:cubicBezTo>
                <a:cubicBezTo>
                  <a:pt x="7882" y="3576"/>
                  <a:pt x="7781" y="3819"/>
                  <a:pt x="7740" y="4095"/>
                </a:cubicBezTo>
                <a:cubicBezTo>
                  <a:pt x="7712" y="4286"/>
                  <a:pt x="7706" y="4435"/>
                  <a:pt x="7711" y="4821"/>
                </a:cubicBezTo>
                <a:cubicBezTo>
                  <a:pt x="7721" y="5651"/>
                  <a:pt x="7871" y="6762"/>
                  <a:pt x="8153" y="8087"/>
                </a:cubicBezTo>
                <a:cubicBezTo>
                  <a:pt x="8207" y="8343"/>
                  <a:pt x="8258" y="8555"/>
                  <a:pt x="8266" y="8555"/>
                </a:cubicBezTo>
                <a:cubicBezTo>
                  <a:pt x="8308" y="8555"/>
                  <a:pt x="8585" y="7097"/>
                  <a:pt x="8708" y="6223"/>
                </a:cubicBezTo>
                <a:cubicBezTo>
                  <a:pt x="8874" y="5055"/>
                  <a:pt x="8864" y="4113"/>
                  <a:pt x="8680" y="3710"/>
                </a:cubicBezTo>
                <a:cubicBezTo>
                  <a:pt x="8616" y="3569"/>
                  <a:pt x="8563" y="3497"/>
                  <a:pt x="8511" y="3494"/>
                </a:cubicBezTo>
                <a:close/>
                <a:moveTo>
                  <a:pt x="19029" y="12882"/>
                </a:moveTo>
                <a:cubicBezTo>
                  <a:pt x="18993" y="12882"/>
                  <a:pt x="18958" y="12887"/>
                  <a:pt x="18931" y="12898"/>
                </a:cubicBezTo>
                <a:lnTo>
                  <a:pt x="18867" y="12926"/>
                </a:lnTo>
                <a:cubicBezTo>
                  <a:pt x="18854" y="12936"/>
                  <a:pt x="18841" y="12946"/>
                  <a:pt x="18838" y="12958"/>
                </a:cubicBezTo>
                <a:cubicBezTo>
                  <a:pt x="18833" y="12978"/>
                  <a:pt x="18817" y="13078"/>
                  <a:pt x="18804" y="13181"/>
                </a:cubicBezTo>
                <a:cubicBezTo>
                  <a:pt x="18804" y="13184"/>
                  <a:pt x="18803" y="13185"/>
                  <a:pt x="18803" y="13188"/>
                </a:cubicBezTo>
                <a:lnTo>
                  <a:pt x="18803" y="13191"/>
                </a:lnTo>
                <a:lnTo>
                  <a:pt x="18782" y="13351"/>
                </a:lnTo>
                <a:lnTo>
                  <a:pt x="18822" y="13571"/>
                </a:lnTo>
                <a:cubicBezTo>
                  <a:pt x="18828" y="13604"/>
                  <a:pt x="18834" y="13650"/>
                  <a:pt x="18840" y="13690"/>
                </a:cubicBezTo>
                <a:cubicBezTo>
                  <a:pt x="18877" y="13910"/>
                  <a:pt x="18913" y="14233"/>
                  <a:pt x="18945" y="14598"/>
                </a:cubicBezTo>
                <a:cubicBezTo>
                  <a:pt x="18954" y="14703"/>
                  <a:pt x="18964" y="14808"/>
                  <a:pt x="18972" y="14914"/>
                </a:cubicBezTo>
                <a:cubicBezTo>
                  <a:pt x="18995" y="15210"/>
                  <a:pt x="19022" y="15784"/>
                  <a:pt x="19030" y="16142"/>
                </a:cubicBezTo>
                <a:cubicBezTo>
                  <a:pt x="19037" y="16313"/>
                  <a:pt x="19042" y="16404"/>
                  <a:pt x="19049" y="16375"/>
                </a:cubicBezTo>
                <a:cubicBezTo>
                  <a:pt x="19061" y="16306"/>
                  <a:pt x="19067" y="16184"/>
                  <a:pt x="19070" y="16033"/>
                </a:cubicBezTo>
                <a:cubicBezTo>
                  <a:pt x="19071" y="16003"/>
                  <a:pt x="19072" y="15978"/>
                  <a:pt x="19072" y="15945"/>
                </a:cubicBezTo>
                <a:cubicBezTo>
                  <a:pt x="19073" y="15889"/>
                  <a:pt x="19072" y="15824"/>
                  <a:pt x="19071" y="15760"/>
                </a:cubicBezTo>
                <a:cubicBezTo>
                  <a:pt x="19071" y="15712"/>
                  <a:pt x="19071" y="15666"/>
                  <a:pt x="19070" y="15615"/>
                </a:cubicBezTo>
                <a:cubicBezTo>
                  <a:pt x="19069" y="15560"/>
                  <a:pt x="19067" y="15501"/>
                  <a:pt x="19065" y="15443"/>
                </a:cubicBezTo>
                <a:cubicBezTo>
                  <a:pt x="19063" y="15370"/>
                  <a:pt x="19061" y="15297"/>
                  <a:pt x="19058" y="15221"/>
                </a:cubicBezTo>
                <a:cubicBezTo>
                  <a:pt x="19056" y="15166"/>
                  <a:pt x="19054" y="15109"/>
                  <a:pt x="19052" y="15053"/>
                </a:cubicBezTo>
                <a:cubicBezTo>
                  <a:pt x="19048" y="14980"/>
                  <a:pt x="19045" y="14908"/>
                  <a:pt x="19041" y="14834"/>
                </a:cubicBezTo>
                <a:cubicBezTo>
                  <a:pt x="19037" y="14757"/>
                  <a:pt x="19032" y="14679"/>
                  <a:pt x="19027" y="14601"/>
                </a:cubicBezTo>
                <a:cubicBezTo>
                  <a:pt x="19024" y="14551"/>
                  <a:pt x="19021" y="14501"/>
                  <a:pt x="19017" y="14451"/>
                </a:cubicBezTo>
                <a:cubicBezTo>
                  <a:pt x="19010" y="14346"/>
                  <a:pt x="19003" y="14242"/>
                  <a:pt x="18994" y="14140"/>
                </a:cubicBezTo>
                <a:cubicBezTo>
                  <a:pt x="18993" y="14124"/>
                  <a:pt x="18992" y="14109"/>
                  <a:pt x="18990" y="14094"/>
                </a:cubicBezTo>
                <a:cubicBezTo>
                  <a:pt x="18980" y="13972"/>
                  <a:pt x="18969" y="13855"/>
                  <a:pt x="18957" y="13743"/>
                </a:cubicBezTo>
                <a:cubicBezTo>
                  <a:pt x="18957" y="13741"/>
                  <a:pt x="18957" y="13740"/>
                  <a:pt x="18957" y="13738"/>
                </a:cubicBezTo>
                <a:cubicBezTo>
                  <a:pt x="18951" y="13678"/>
                  <a:pt x="18945" y="13612"/>
                  <a:pt x="18938" y="13556"/>
                </a:cubicBezTo>
                <a:cubicBezTo>
                  <a:pt x="18929" y="13485"/>
                  <a:pt x="18925" y="13409"/>
                  <a:pt x="18928" y="13386"/>
                </a:cubicBezTo>
                <a:cubicBezTo>
                  <a:pt x="18928" y="13386"/>
                  <a:pt x="18929" y="13386"/>
                  <a:pt x="18929" y="13386"/>
                </a:cubicBezTo>
                <a:cubicBezTo>
                  <a:pt x="18929" y="13386"/>
                  <a:pt x="18929" y="13383"/>
                  <a:pt x="18929" y="13383"/>
                </a:cubicBezTo>
                <a:cubicBezTo>
                  <a:pt x="18930" y="13372"/>
                  <a:pt x="18946" y="13363"/>
                  <a:pt x="18970" y="13356"/>
                </a:cubicBezTo>
                <a:cubicBezTo>
                  <a:pt x="18994" y="13349"/>
                  <a:pt x="19025" y="13345"/>
                  <a:pt x="19060" y="13345"/>
                </a:cubicBezTo>
                <a:lnTo>
                  <a:pt x="19185" y="13345"/>
                </a:lnTo>
                <a:lnTo>
                  <a:pt x="19215" y="13141"/>
                </a:lnTo>
                <a:lnTo>
                  <a:pt x="19224" y="13083"/>
                </a:lnTo>
                <a:lnTo>
                  <a:pt x="19243" y="12936"/>
                </a:lnTo>
                <a:lnTo>
                  <a:pt x="19135" y="12898"/>
                </a:lnTo>
                <a:cubicBezTo>
                  <a:pt x="19102" y="12887"/>
                  <a:pt x="19065" y="12882"/>
                  <a:pt x="19029" y="12882"/>
                </a:cubicBezTo>
                <a:close/>
                <a:moveTo>
                  <a:pt x="3789" y="13108"/>
                </a:moveTo>
                <a:cubicBezTo>
                  <a:pt x="3785" y="13102"/>
                  <a:pt x="3782" y="13102"/>
                  <a:pt x="3780" y="13110"/>
                </a:cubicBezTo>
                <a:cubicBezTo>
                  <a:pt x="3776" y="13120"/>
                  <a:pt x="3774" y="13143"/>
                  <a:pt x="3774" y="13181"/>
                </a:cubicBezTo>
                <a:cubicBezTo>
                  <a:pt x="3774" y="13321"/>
                  <a:pt x="3665" y="13781"/>
                  <a:pt x="3632" y="13781"/>
                </a:cubicBezTo>
                <a:cubicBezTo>
                  <a:pt x="3613" y="13781"/>
                  <a:pt x="3564" y="13647"/>
                  <a:pt x="3523" y="13482"/>
                </a:cubicBezTo>
                <a:lnTo>
                  <a:pt x="3446" y="13183"/>
                </a:lnTo>
                <a:lnTo>
                  <a:pt x="3425" y="13402"/>
                </a:lnTo>
                <a:cubicBezTo>
                  <a:pt x="3406" y="13602"/>
                  <a:pt x="3409" y="13654"/>
                  <a:pt x="3459" y="13963"/>
                </a:cubicBezTo>
                <a:cubicBezTo>
                  <a:pt x="3526" y="14383"/>
                  <a:pt x="3592" y="15118"/>
                  <a:pt x="3607" y="15613"/>
                </a:cubicBezTo>
                <a:cubicBezTo>
                  <a:pt x="3613" y="15818"/>
                  <a:pt x="3623" y="16136"/>
                  <a:pt x="3628" y="16321"/>
                </a:cubicBezTo>
                <a:cubicBezTo>
                  <a:pt x="3636" y="16587"/>
                  <a:pt x="3642" y="16626"/>
                  <a:pt x="3653" y="16508"/>
                </a:cubicBezTo>
                <a:cubicBezTo>
                  <a:pt x="3681" y="16211"/>
                  <a:pt x="3665" y="15126"/>
                  <a:pt x="3624" y="14523"/>
                </a:cubicBezTo>
                <a:cubicBezTo>
                  <a:pt x="3619" y="14448"/>
                  <a:pt x="3642" y="14335"/>
                  <a:pt x="3687" y="14208"/>
                </a:cubicBezTo>
                <a:cubicBezTo>
                  <a:pt x="3756" y="14016"/>
                  <a:pt x="3760" y="14014"/>
                  <a:pt x="3817" y="14130"/>
                </a:cubicBezTo>
                <a:cubicBezTo>
                  <a:pt x="3930" y="14362"/>
                  <a:pt x="4001" y="14104"/>
                  <a:pt x="4001" y="13460"/>
                </a:cubicBezTo>
                <a:lnTo>
                  <a:pt x="4001" y="13146"/>
                </a:lnTo>
                <a:lnTo>
                  <a:pt x="3966" y="13389"/>
                </a:lnTo>
                <a:cubicBezTo>
                  <a:pt x="3947" y="13523"/>
                  <a:pt x="3923" y="13632"/>
                  <a:pt x="3913" y="13632"/>
                </a:cubicBezTo>
                <a:cubicBezTo>
                  <a:pt x="3873" y="13632"/>
                  <a:pt x="3830" y="13479"/>
                  <a:pt x="3820" y="13298"/>
                </a:cubicBezTo>
                <a:cubicBezTo>
                  <a:pt x="3814" y="13197"/>
                  <a:pt x="3800" y="13125"/>
                  <a:pt x="3789" y="13108"/>
                </a:cubicBezTo>
                <a:close/>
                <a:moveTo>
                  <a:pt x="15960" y="14072"/>
                </a:moveTo>
                <a:cubicBezTo>
                  <a:pt x="15956" y="14074"/>
                  <a:pt x="15939" y="14269"/>
                  <a:pt x="15923" y="14509"/>
                </a:cubicBezTo>
                <a:cubicBezTo>
                  <a:pt x="15904" y="14809"/>
                  <a:pt x="15899" y="14903"/>
                  <a:pt x="15903" y="14953"/>
                </a:cubicBezTo>
                <a:cubicBezTo>
                  <a:pt x="15903" y="14955"/>
                  <a:pt x="15903" y="14958"/>
                  <a:pt x="15904" y="14960"/>
                </a:cubicBezTo>
                <a:cubicBezTo>
                  <a:pt x="15906" y="14977"/>
                  <a:pt x="15909" y="14988"/>
                  <a:pt x="15913" y="15001"/>
                </a:cubicBezTo>
                <a:cubicBezTo>
                  <a:pt x="15923" y="15032"/>
                  <a:pt x="15958" y="15142"/>
                  <a:pt x="15991" y="15246"/>
                </a:cubicBezTo>
                <a:lnTo>
                  <a:pt x="16052" y="15434"/>
                </a:lnTo>
                <a:lnTo>
                  <a:pt x="16071" y="15153"/>
                </a:lnTo>
                <a:lnTo>
                  <a:pt x="16074" y="15120"/>
                </a:lnTo>
                <a:cubicBezTo>
                  <a:pt x="16074" y="15119"/>
                  <a:pt x="16074" y="15117"/>
                  <a:pt x="16074" y="15115"/>
                </a:cubicBezTo>
                <a:cubicBezTo>
                  <a:pt x="16085" y="14962"/>
                  <a:pt x="16093" y="14851"/>
                  <a:pt x="16098" y="14765"/>
                </a:cubicBezTo>
                <a:cubicBezTo>
                  <a:pt x="16098" y="14764"/>
                  <a:pt x="16098" y="14764"/>
                  <a:pt x="16098" y="14763"/>
                </a:cubicBezTo>
                <a:cubicBezTo>
                  <a:pt x="16105" y="14633"/>
                  <a:pt x="16106" y="14563"/>
                  <a:pt x="16096" y="14500"/>
                </a:cubicBezTo>
                <a:cubicBezTo>
                  <a:pt x="16093" y="14480"/>
                  <a:pt x="16089" y="14460"/>
                  <a:pt x="16084" y="14439"/>
                </a:cubicBezTo>
                <a:cubicBezTo>
                  <a:pt x="16073" y="14398"/>
                  <a:pt x="16058" y="14353"/>
                  <a:pt x="16038" y="14290"/>
                </a:cubicBezTo>
                <a:cubicBezTo>
                  <a:pt x="15999" y="14170"/>
                  <a:pt x="15964" y="14073"/>
                  <a:pt x="15960" y="14072"/>
                </a:cubicBezTo>
                <a:close/>
                <a:moveTo>
                  <a:pt x="6704" y="14315"/>
                </a:moveTo>
                <a:cubicBezTo>
                  <a:pt x="6701" y="14330"/>
                  <a:pt x="6687" y="14531"/>
                  <a:pt x="6672" y="14763"/>
                </a:cubicBezTo>
                <a:lnTo>
                  <a:pt x="6645" y="15185"/>
                </a:lnTo>
                <a:lnTo>
                  <a:pt x="6717" y="15411"/>
                </a:lnTo>
                <a:cubicBezTo>
                  <a:pt x="6757" y="15536"/>
                  <a:pt x="6794" y="15614"/>
                  <a:pt x="6800" y="15587"/>
                </a:cubicBezTo>
                <a:cubicBezTo>
                  <a:pt x="6813" y="15520"/>
                  <a:pt x="6851" y="14949"/>
                  <a:pt x="6850" y="14818"/>
                </a:cubicBezTo>
                <a:cubicBezTo>
                  <a:pt x="6850" y="14721"/>
                  <a:pt x="6714" y="14256"/>
                  <a:pt x="6704" y="14315"/>
                </a:cubicBezTo>
                <a:close/>
                <a:moveTo>
                  <a:pt x="17494" y="14773"/>
                </a:moveTo>
                <a:cubicBezTo>
                  <a:pt x="17489" y="14787"/>
                  <a:pt x="17485" y="14898"/>
                  <a:pt x="17485" y="15054"/>
                </a:cubicBezTo>
                <a:cubicBezTo>
                  <a:pt x="17485" y="15224"/>
                  <a:pt x="17480" y="15368"/>
                  <a:pt x="17473" y="15398"/>
                </a:cubicBezTo>
                <a:cubicBezTo>
                  <a:pt x="17472" y="15400"/>
                  <a:pt x="17471" y="15400"/>
                  <a:pt x="17470" y="15401"/>
                </a:cubicBezTo>
                <a:lnTo>
                  <a:pt x="17470" y="15428"/>
                </a:lnTo>
                <a:lnTo>
                  <a:pt x="17447" y="15431"/>
                </a:lnTo>
                <a:cubicBezTo>
                  <a:pt x="17432" y="15442"/>
                  <a:pt x="17414" y="15451"/>
                  <a:pt x="17392" y="15451"/>
                </a:cubicBezTo>
                <a:cubicBezTo>
                  <a:pt x="17371" y="15451"/>
                  <a:pt x="17360" y="15455"/>
                  <a:pt x="17349" y="15461"/>
                </a:cubicBezTo>
                <a:cubicBezTo>
                  <a:pt x="17333" y="15473"/>
                  <a:pt x="17324" y="15487"/>
                  <a:pt x="17324" y="15514"/>
                </a:cubicBezTo>
                <a:cubicBezTo>
                  <a:pt x="17324" y="15541"/>
                  <a:pt x="17334" y="15557"/>
                  <a:pt x="17350" y="15568"/>
                </a:cubicBezTo>
                <a:cubicBezTo>
                  <a:pt x="17361" y="15574"/>
                  <a:pt x="17371" y="15578"/>
                  <a:pt x="17392" y="15578"/>
                </a:cubicBezTo>
                <a:cubicBezTo>
                  <a:pt x="17414" y="15578"/>
                  <a:pt x="17432" y="15586"/>
                  <a:pt x="17447" y="15597"/>
                </a:cubicBezTo>
                <a:lnTo>
                  <a:pt x="17470" y="15600"/>
                </a:lnTo>
                <a:lnTo>
                  <a:pt x="17470" y="15626"/>
                </a:lnTo>
                <a:cubicBezTo>
                  <a:pt x="17471" y="15628"/>
                  <a:pt x="17472" y="15630"/>
                  <a:pt x="17473" y="15631"/>
                </a:cubicBezTo>
                <a:cubicBezTo>
                  <a:pt x="17480" y="15660"/>
                  <a:pt x="17485" y="15799"/>
                  <a:pt x="17485" y="15952"/>
                </a:cubicBezTo>
                <a:cubicBezTo>
                  <a:pt x="17485" y="16327"/>
                  <a:pt x="17504" y="16293"/>
                  <a:pt x="17507" y="15911"/>
                </a:cubicBezTo>
                <a:lnTo>
                  <a:pt x="17510" y="15600"/>
                </a:lnTo>
                <a:lnTo>
                  <a:pt x="17578" y="15590"/>
                </a:lnTo>
                <a:lnTo>
                  <a:pt x="17588" y="15588"/>
                </a:lnTo>
                <a:cubicBezTo>
                  <a:pt x="17588" y="15588"/>
                  <a:pt x="17588" y="15588"/>
                  <a:pt x="17589" y="15588"/>
                </a:cubicBezTo>
                <a:cubicBezTo>
                  <a:pt x="17618" y="15583"/>
                  <a:pt x="17638" y="15575"/>
                  <a:pt x="17649" y="15563"/>
                </a:cubicBezTo>
                <a:cubicBezTo>
                  <a:pt x="17655" y="15558"/>
                  <a:pt x="17660" y="15552"/>
                  <a:pt x="17662" y="15544"/>
                </a:cubicBezTo>
                <a:cubicBezTo>
                  <a:pt x="17665" y="15535"/>
                  <a:pt x="17666" y="15525"/>
                  <a:pt x="17666" y="15514"/>
                </a:cubicBezTo>
                <a:cubicBezTo>
                  <a:pt x="17666" y="15513"/>
                  <a:pt x="17666" y="15513"/>
                  <a:pt x="17666" y="15512"/>
                </a:cubicBezTo>
                <a:cubicBezTo>
                  <a:pt x="17666" y="15487"/>
                  <a:pt x="17657" y="15472"/>
                  <a:pt x="17641" y="15461"/>
                </a:cubicBezTo>
                <a:cubicBezTo>
                  <a:pt x="17631" y="15455"/>
                  <a:pt x="17619" y="15451"/>
                  <a:pt x="17597" y="15451"/>
                </a:cubicBezTo>
                <a:cubicBezTo>
                  <a:pt x="17576" y="15451"/>
                  <a:pt x="17557" y="15442"/>
                  <a:pt x="17542" y="15431"/>
                </a:cubicBezTo>
                <a:lnTo>
                  <a:pt x="17520" y="15428"/>
                </a:lnTo>
                <a:lnTo>
                  <a:pt x="17520" y="15401"/>
                </a:lnTo>
                <a:cubicBezTo>
                  <a:pt x="17519" y="15400"/>
                  <a:pt x="17518" y="15400"/>
                  <a:pt x="17517" y="15398"/>
                </a:cubicBezTo>
                <a:cubicBezTo>
                  <a:pt x="17510" y="15368"/>
                  <a:pt x="17505" y="15224"/>
                  <a:pt x="17505" y="15054"/>
                </a:cubicBezTo>
                <a:cubicBezTo>
                  <a:pt x="17505" y="14904"/>
                  <a:pt x="17501" y="14801"/>
                  <a:pt x="17496" y="14780"/>
                </a:cubicBezTo>
                <a:cubicBezTo>
                  <a:pt x="17496" y="14778"/>
                  <a:pt x="17495" y="14774"/>
                  <a:pt x="17494" y="14773"/>
                </a:cubicBezTo>
                <a:close/>
                <a:moveTo>
                  <a:pt x="5225" y="14976"/>
                </a:moveTo>
                <a:cubicBezTo>
                  <a:pt x="5216" y="14976"/>
                  <a:pt x="5207" y="15119"/>
                  <a:pt x="5204" y="15294"/>
                </a:cubicBezTo>
                <a:cubicBezTo>
                  <a:pt x="5199" y="15610"/>
                  <a:pt x="5198" y="15612"/>
                  <a:pt x="5124" y="15635"/>
                </a:cubicBezTo>
                <a:cubicBezTo>
                  <a:pt x="5083" y="15647"/>
                  <a:pt x="5050" y="15687"/>
                  <a:pt x="5050" y="15724"/>
                </a:cubicBezTo>
                <a:cubicBezTo>
                  <a:pt x="5050" y="15760"/>
                  <a:pt x="5083" y="15799"/>
                  <a:pt x="5124" y="15811"/>
                </a:cubicBezTo>
                <a:cubicBezTo>
                  <a:pt x="5198" y="15834"/>
                  <a:pt x="5199" y="15836"/>
                  <a:pt x="5204" y="16152"/>
                </a:cubicBezTo>
                <a:cubicBezTo>
                  <a:pt x="5207" y="16327"/>
                  <a:pt x="5216" y="16470"/>
                  <a:pt x="5225" y="16470"/>
                </a:cubicBezTo>
                <a:cubicBezTo>
                  <a:pt x="5233" y="16470"/>
                  <a:pt x="5243" y="16327"/>
                  <a:pt x="5246" y="16152"/>
                </a:cubicBezTo>
                <a:cubicBezTo>
                  <a:pt x="5251" y="15844"/>
                  <a:pt x="5253" y="15834"/>
                  <a:pt x="5317" y="15811"/>
                </a:cubicBezTo>
                <a:cubicBezTo>
                  <a:pt x="5353" y="15799"/>
                  <a:pt x="5383" y="15760"/>
                  <a:pt x="5383" y="15724"/>
                </a:cubicBezTo>
                <a:cubicBezTo>
                  <a:pt x="5383" y="15688"/>
                  <a:pt x="5353" y="15647"/>
                  <a:pt x="5317" y="15635"/>
                </a:cubicBezTo>
                <a:cubicBezTo>
                  <a:pt x="5253" y="15612"/>
                  <a:pt x="5251" y="15602"/>
                  <a:pt x="5246" y="15294"/>
                </a:cubicBezTo>
                <a:cubicBezTo>
                  <a:pt x="5243" y="15119"/>
                  <a:pt x="5233" y="14976"/>
                  <a:pt x="5225" y="14976"/>
                </a:cubicBezTo>
                <a:close/>
                <a:moveTo>
                  <a:pt x="14477" y="15193"/>
                </a:moveTo>
                <a:cubicBezTo>
                  <a:pt x="14362" y="15193"/>
                  <a:pt x="14318" y="15201"/>
                  <a:pt x="14310" y="15239"/>
                </a:cubicBezTo>
                <a:cubicBezTo>
                  <a:pt x="14309" y="15241"/>
                  <a:pt x="14309" y="15244"/>
                  <a:pt x="14309" y="15246"/>
                </a:cubicBezTo>
                <a:cubicBezTo>
                  <a:pt x="14308" y="15258"/>
                  <a:pt x="14309" y="15273"/>
                  <a:pt x="14313" y="15291"/>
                </a:cubicBezTo>
                <a:cubicBezTo>
                  <a:pt x="14313" y="15291"/>
                  <a:pt x="14313" y="15290"/>
                  <a:pt x="14313" y="15291"/>
                </a:cubicBezTo>
                <a:cubicBezTo>
                  <a:pt x="14314" y="15293"/>
                  <a:pt x="14317" y="15294"/>
                  <a:pt x="14319" y="15296"/>
                </a:cubicBezTo>
                <a:cubicBezTo>
                  <a:pt x="14323" y="15302"/>
                  <a:pt x="14338" y="15306"/>
                  <a:pt x="14362" y="15310"/>
                </a:cubicBezTo>
                <a:cubicBezTo>
                  <a:pt x="14381" y="15315"/>
                  <a:pt x="14409" y="15318"/>
                  <a:pt x="14444" y="15319"/>
                </a:cubicBezTo>
                <a:cubicBezTo>
                  <a:pt x="14458" y="15319"/>
                  <a:pt x="14469" y="15322"/>
                  <a:pt x="14484" y="15322"/>
                </a:cubicBezTo>
                <a:cubicBezTo>
                  <a:pt x="14550" y="15322"/>
                  <a:pt x="14594" y="15318"/>
                  <a:pt x="14617" y="15309"/>
                </a:cubicBezTo>
                <a:cubicBezTo>
                  <a:pt x="14630" y="15304"/>
                  <a:pt x="14637" y="15299"/>
                  <a:pt x="14642" y="15291"/>
                </a:cubicBezTo>
                <a:cubicBezTo>
                  <a:pt x="14647" y="15282"/>
                  <a:pt x="14649" y="15270"/>
                  <a:pt x="14649" y="15256"/>
                </a:cubicBezTo>
                <a:cubicBezTo>
                  <a:pt x="14649" y="15201"/>
                  <a:pt x="14623" y="15193"/>
                  <a:pt x="14477" y="15193"/>
                </a:cubicBezTo>
                <a:close/>
                <a:moveTo>
                  <a:pt x="2216" y="15433"/>
                </a:moveTo>
                <a:cubicBezTo>
                  <a:pt x="2185" y="15433"/>
                  <a:pt x="2152" y="15437"/>
                  <a:pt x="2127" y="15444"/>
                </a:cubicBezTo>
                <a:cubicBezTo>
                  <a:pt x="2076" y="15460"/>
                  <a:pt x="2113" y="15471"/>
                  <a:pt x="2210" y="15471"/>
                </a:cubicBezTo>
                <a:cubicBezTo>
                  <a:pt x="2306" y="15471"/>
                  <a:pt x="2347" y="15460"/>
                  <a:pt x="2302" y="15444"/>
                </a:cubicBezTo>
                <a:cubicBezTo>
                  <a:pt x="2279" y="15437"/>
                  <a:pt x="2248" y="15433"/>
                  <a:pt x="2216" y="15433"/>
                </a:cubicBezTo>
                <a:close/>
                <a:moveTo>
                  <a:pt x="14477" y="15707"/>
                </a:moveTo>
                <a:cubicBezTo>
                  <a:pt x="14332" y="15707"/>
                  <a:pt x="14307" y="15717"/>
                  <a:pt x="14307" y="15772"/>
                </a:cubicBezTo>
                <a:cubicBezTo>
                  <a:pt x="14307" y="15827"/>
                  <a:pt x="14332" y="15836"/>
                  <a:pt x="14477" y="15836"/>
                </a:cubicBezTo>
                <a:cubicBezTo>
                  <a:pt x="14623" y="15836"/>
                  <a:pt x="14649" y="15827"/>
                  <a:pt x="14649" y="15772"/>
                </a:cubicBezTo>
                <a:cubicBezTo>
                  <a:pt x="14649" y="15717"/>
                  <a:pt x="14623" y="15707"/>
                  <a:pt x="14477" y="15707"/>
                </a:cubicBezTo>
                <a:close/>
                <a:moveTo>
                  <a:pt x="2216" y="15955"/>
                </a:moveTo>
                <a:cubicBezTo>
                  <a:pt x="2185" y="15955"/>
                  <a:pt x="2152" y="15959"/>
                  <a:pt x="2127" y="15967"/>
                </a:cubicBezTo>
                <a:cubicBezTo>
                  <a:pt x="2076" y="15982"/>
                  <a:pt x="2113" y="15995"/>
                  <a:pt x="2210" y="15995"/>
                </a:cubicBezTo>
                <a:cubicBezTo>
                  <a:pt x="2306" y="15995"/>
                  <a:pt x="2347" y="15982"/>
                  <a:pt x="2302" y="15967"/>
                </a:cubicBezTo>
                <a:cubicBezTo>
                  <a:pt x="2279" y="15959"/>
                  <a:pt x="2248" y="15955"/>
                  <a:pt x="2216" y="15955"/>
                </a:cubicBezTo>
                <a:close/>
                <a:moveTo>
                  <a:pt x="12328" y="16706"/>
                </a:moveTo>
                <a:cubicBezTo>
                  <a:pt x="12058" y="16712"/>
                  <a:pt x="12278" y="16718"/>
                  <a:pt x="12818" y="16718"/>
                </a:cubicBezTo>
                <a:cubicBezTo>
                  <a:pt x="13357" y="16718"/>
                  <a:pt x="13578" y="16712"/>
                  <a:pt x="13308" y="16706"/>
                </a:cubicBezTo>
                <a:cubicBezTo>
                  <a:pt x="13039" y="16700"/>
                  <a:pt x="12597" y="16700"/>
                  <a:pt x="12328" y="16706"/>
                </a:cubicBezTo>
                <a:close/>
                <a:moveTo>
                  <a:pt x="117" y="17012"/>
                </a:moveTo>
                <a:cubicBezTo>
                  <a:pt x="-155" y="17023"/>
                  <a:pt x="63" y="17033"/>
                  <a:pt x="601" y="17033"/>
                </a:cubicBezTo>
                <a:cubicBezTo>
                  <a:pt x="1140" y="17033"/>
                  <a:pt x="1362" y="17023"/>
                  <a:pt x="1096" y="17012"/>
                </a:cubicBezTo>
                <a:cubicBezTo>
                  <a:pt x="830" y="17000"/>
                  <a:pt x="390" y="17000"/>
                  <a:pt x="117" y="17012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361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85" name="تجميع"/>
          <p:cNvGrpSpPr/>
          <p:nvPr/>
        </p:nvGrpSpPr>
        <p:grpSpPr>
          <a:xfrm>
            <a:off x="4356916" y="12057038"/>
            <a:ext cx="15124325" cy="1262880"/>
            <a:chOff x="0" y="0"/>
            <a:chExt cx="15124323" cy="1262878"/>
          </a:xfrm>
        </p:grpSpPr>
        <p:grpSp>
          <p:nvGrpSpPr>
            <p:cNvPr id="136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6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3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6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7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7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1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7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4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8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7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80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8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83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90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7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8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3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8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91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4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89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5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1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6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2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12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0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1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1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13" name="IMG_4229.png" descr="IMG_4229.png"/>
          <p:cNvPicPr>
            <a:picLocks noChangeAspect="1"/>
          </p:cNvPicPr>
          <p:nvPr/>
        </p:nvPicPr>
        <p:blipFill>
          <a:blip r:embed="rId2">
            <a:extLst/>
          </a:blip>
          <a:srcRect l="11390" t="55731" r="1214" b="22286"/>
          <a:stretch>
            <a:fillRect/>
          </a:stretch>
        </p:blipFill>
        <p:spPr>
          <a:xfrm>
            <a:off x="2896252" y="5134371"/>
            <a:ext cx="19621838" cy="344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9894" y="0"/>
                </a:moveTo>
                <a:lnTo>
                  <a:pt x="9894" y="10126"/>
                </a:lnTo>
                <a:lnTo>
                  <a:pt x="9894" y="21600"/>
                </a:lnTo>
                <a:lnTo>
                  <a:pt x="9987" y="21600"/>
                </a:lnTo>
                <a:lnTo>
                  <a:pt x="9987" y="10126"/>
                </a:lnTo>
                <a:lnTo>
                  <a:pt x="9987" y="0"/>
                </a:lnTo>
                <a:lnTo>
                  <a:pt x="9894" y="0"/>
                </a:lnTo>
                <a:close/>
                <a:moveTo>
                  <a:pt x="20930" y="4596"/>
                </a:moveTo>
                <a:cubicBezTo>
                  <a:pt x="20908" y="4584"/>
                  <a:pt x="20883" y="4662"/>
                  <a:pt x="20863" y="4814"/>
                </a:cubicBezTo>
                <a:cubicBezTo>
                  <a:pt x="20793" y="5357"/>
                  <a:pt x="20493" y="7817"/>
                  <a:pt x="20474" y="8005"/>
                </a:cubicBezTo>
                <a:cubicBezTo>
                  <a:pt x="20441" y="8341"/>
                  <a:pt x="20443" y="8500"/>
                  <a:pt x="20482" y="8545"/>
                </a:cubicBezTo>
                <a:cubicBezTo>
                  <a:pt x="20499" y="8564"/>
                  <a:pt x="20515" y="8603"/>
                  <a:pt x="20519" y="8632"/>
                </a:cubicBezTo>
                <a:cubicBezTo>
                  <a:pt x="20522" y="8660"/>
                  <a:pt x="20491" y="8867"/>
                  <a:pt x="20451" y="9089"/>
                </a:cubicBezTo>
                <a:cubicBezTo>
                  <a:pt x="20396" y="9390"/>
                  <a:pt x="20378" y="9531"/>
                  <a:pt x="20378" y="9649"/>
                </a:cubicBezTo>
                <a:cubicBezTo>
                  <a:pt x="20378" y="9803"/>
                  <a:pt x="20386" y="9839"/>
                  <a:pt x="20445" y="9950"/>
                </a:cubicBezTo>
                <a:cubicBezTo>
                  <a:pt x="20463" y="9984"/>
                  <a:pt x="20458" y="10029"/>
                  <a:pt x="20402" y="10330"/>
                </a:cubicBezTo>
                <a:cubicBezTo>
                  <a:pt x="20334" y="10697"/>
                  <a:pt x="20316" y="10845"/>
                  <a:pt x="20316" y="11034"/>
                </a:cubicBezTo>
                <a:cubicBezTo>
                  <a:pt x="20316" y="11233"/>
                  <a:pt x="20349" y="11275"/>
                  <a:pt x="20505" y="11275"/>
                </a:cubicBezTo>
                <a:cubicBezTo>
                  <a:pt x="20669" y="11275"/>
                  <a:pt x="20674" y="11283"/>
                  <a:pt x="20680" y="11626"/>
                </a:cubicBezTo>
                <a:cubicBezTo>
                  <a:pt x="20682" y="11774"/>
                  <a:pt x="20690" y="11853"/>
                  <a:pt x="20709" y="11907"/>
                </a:cubicBezTo>
                <a:cubicBezTo>
                  <a:pt x="20746" y="12011"/>
                  <a:pt x="21184" y="12014"/>
                  <a:pt x="21208" y="11909"/>
                </a:cubicBezTo>
                <a:cubicBezTo>
                  <a:pt x="21218" y="11865"/>
                  <a:pt x="21227" y="11731"/>
                  <a:pt x="21229" y="11571"/>
                </a:cubicBezTo>
                <a:lnTo>
                  <a:pt x="21231" y="11305"/>
                </a:lnTo>
                <a:lnTo>
                  <a:pt x="21400" y="11275"/>
                </a:lnTo>
                <a:cubicBezTo>
                  <a:pt x="21534" y="11251"/>
                  <a:pt x="21571" y="11229"/>
                  <a:pt x="21578" y="11158"/>
                </a:cubicBezTo>
                <a:cubicBezTo>
                  <a:pt x="21600" y="10962"/>
                  <a:pt x="21595" y="10926"/>
                  <a:pt x="21471" y="10288"/>
                </a:cubicBezTo>
                <a:cubicBezTo>
                  <a:pt x="21435" y="10104"/>
                  <a:pt x="21416" y="9970"/>
                  <a:pt x="21424" y="9957"/>
                </a:cubicBezTo>
                <a:cubicBezTo>
                  <a:pt x="21532" y="9790"/>
                  <a:pt x="21532" y="9700"/>
                  <a:pt x="21423" y="9116"/>
                </a:cubicBezTo>
                <a:cubicBezTo>
                  <a:pt x="21377" y="8869"/>
                  <a:pt x="21342" y="8646"/>
                  <a:pt x="21347" y="8622"/>
                </a:cubicBezTo>
                <a:cubicBezTo>
                  <a:pt x="21351" y="8597"/>
                  <a:pt x="21367" y="8568"/>
                  <a:pt x="21381" y="8557"/>
                </a:cubicBezTo>
                <a:cubicBezTo>
                  <a:pt x="21401" y="8542"/>
                  <a:pt x="21407" y="8501"/>
                  <a:pt x="21407" y="8388"/>
                </a:cubicBezTo>
                <a:cubicBezTo>
                  <a:pt x="21406" y="8221"/>
                  <a:pt x="20987" y="4774"/>
                  <a:pt x="20951" y="4638"/>
                </a:cubicBezTo>
                <a:cubicBezTo>
                  <a:pt x="20944" y="4613"/>
                  <a:pt x="20937" y="4600"/>
                  <a:pt x="20930" y="4596"/>
                </a:cubicBezTo>
                <a:close/>
                <a:moveTo>
                  <a:pt x="8778" y="5090"/>
                </a:moveTo>
                <a:cubicBezTo>
                  <a:pt x="8760" y="5090"/>
                  <a:pt x="8733" y="5242"/>
                  <a:pt x="8667" y="5722"/>
                </a:cubicBezTo>
                <a:cubicBezTo>
                  <a:pt x="8618" y="6070"/>
                  <a:pt x="8535" y="6660"/>
                  <a:pt x="8482" y="7033"/>
                </a:cubicBezTo>
                <a:cubicBezTo>
                  <a:pt x="8142" y="9412"/>
                  <a:pt x="8141" y="9423"/>
                  <a:pt x="8141" y="9579"/>
                </a:cubicBezTo>
                <a:cubicBezTo>
                  <a:pt x="8141" y="9670"/>
                  <a:pt x="8151" y="9683"/>
                  <a:pt x="8217" y="9683"/>
                </a:cubicBezTo>
                <a:cubicBezTo>
                  <a:pt x="8269" y="9683"/>
                  <a:pt x="8297" y="9710"/>
                  <a:pt x="8306" y="9766"/>
                </a:cubicBezTo>
                <a:cubicBezTo>
                  <a:pt x="8314" y="9824"/>
                  <a:pt x="8315" y="10212"/>
                  <a:pt x="8310" y="11166"/>
                </a:cubicBezTo>
                <a:cubicBezTo>
                  <a:pt x="8304" y="12281"/>
                  <a:pt x="8305" y="12495"/>
                  <a:pt x="8318" y="12556"/>
                </a:cubicBezTo>
                <a:cubicBezTo>
                  <a:pt x="8327" y="12596"/>
                  <a:pt x="8375" y="12634"/>
                  <a:pt x="8431" y="12645"/>
                </a:cubicBezTo>
                <a:cubicBezTo>
                  <a:pt x="8705" y="12700"/>
                  <a:pt x="9186" y="12684"/>
                  <a:pt x="9211" y="12620"/>
                </a:cubicBezTo>
                <a:lnTo>
                  <a:pt x="9237" y="12553"/>
                </a:lnTo>
                <a:lnTo>
                  <a:pt x="9239" y="11133"/>
                </a:lnTo>
                <a:lnTo>
                  <a:pt x="9243" y="9713"/>
                </a:lnTo>
                <a:lnTo>
                  <a:pt x="9328" y="9698"/>
                </a:lnTo>
                <a:cubicBezTo>
                  <a:pt x="9408" y="9682"/>
                  <a:pt x="9413" y="9674"/>
                  <a:pt x="9413" y="9549"/>
                </a:cubicBezTo>
                <a:cubicBezTo>
                  <a:pt x="9413" y="9469"/>
                  <a:pt x="9367" y="9089"/>
                  <a:pt x="9294" y="8577"/>
                </a:cubicBezTo>
                <a:lnTo>
                  <a:pt x="9175" y="7734"/>
                </a:lnTo>
                <a:lnTo>
                  <a:pt x="9175" y="6707"/>
                </a:lnTo>
                <a:lnTo>
                  <a:pt x="9175" y="5680"/>
                </a:lnTo>
                <a:lnTo>
                  <a:pt x="9072" y="5680"/>
                </a:lnTo>
                <a:cubicBezTo>
                  <a:pt x="8979" y="5680"/>
                  <a:pt x="8968" y="5689"/>
                  <a:pt x="8968" y="5784"/>
                </a:cubicBezTo>
                <a:cubicBezTo>
                  <a:pt x="8968" y="5843"/>
                  <a:pt x="8963" y="5938"/>
                  <a:pt x="8955" y="5996"/>
                </a:cubicBezTo>
                <a:cubicBezTo>
                  <a:pt x="8943" y="6089"/>
                  <a:pt x="8935" y="6049"/>
                  <a:pt x="8872" y="5593"/>
                </a:cubicBezTo>
                <a:cubicBezTo>
                  <a:pt x="8820" y="5217"/>
                  <a:pt x="8796" y="5090"/>
                  <a:pt x="8778" y="5090"/>
                </a:cubicBezTo>
                <a:close/>
                <a:moveTo>
                  <a:pt x="19475" y="7067"/>
                </a:moveTo>
                <a:lnTo>
                  <a:pt x="19445" y="7274"/>
                </a:lnTo>
                <a:cubicBezTo>
                  <a:pt x="19403" y="7557"/>
                  <a:pt x="19299" y="8779"/>
                  <a:pt x="19261" y="9450"/>
                </a:cubicBezTo>
                <a:cubicBezTo>
                  <a:pt x="19215" y="10259"/>
                  <a:pt x="19221" y="10191"/>
                  <a:pt x="19205" y="10094"/>
                </a:cubicBezTo>
                <a:cubicBezTo>
                  <a:pt x="19198" y="10048"/>
                  <a:pt x="19174" y="9717"/>
                  <a:pt x="19153" y="9360"/>
                </a:cubicBezTo>
                <a:cubicBezTo>
                  <a:pt x="19108" y="8606"/>
                  <a:pt x="19026" y="7624"/>
                  <a:pt x="18982" y="7328"/>
                </a:cubicBezTo>
                <a:lnTo>
                  <a:pt x="18952" y="7122"/>
                </a:lnTo>
                <a:lnTo>
                  <a:pt x="18925" y="7463"/>
                </a:lnTo>
                <a:cubicBezTo>
                  <a:pt x="18911" y="7650"/>
                  <a:pt x="18899" y="7835"/>
                  <a:pt x="18899" y="7873"/>
                </a:cubicBezTo>
                <a:cubicBezTo>
                  <a:pt x="18899" y="7911"/>
                  <a:pt x="18918" y="8096"/>
                  <a:pt x="18941" y="8283"/>
                </a:cubicBezTo>
                <a:cubicBezTo>
                  <a:pt x="19010" y="8844"/>
                  <a:pt x="19071" y="9599"/>
                  <a:pt x="19129" y="10613"/>
                </a:cubicBezTo>
                <a:cubicBezTo>
                  <a:pt x="19159" y="11140"/>
                  <a:pt x="19187" y="11571"/>
                  <a:pt x="19191" y="11571"/>
                </a:cubicBezTo>
                <a:cubicBezTo>
                  <a:pt x="19195" y="11571"/>
                  <a:pt x="19215" y="11260"/>
                  <a:pt x="19236" y="10880"/>
                </a:cubicBezTo>
                <a:cubicBezTo>
                  <a:pt x="19306" y="9591"/>
                  <a:pt x="19386" y="8537"/>
                  <a:pt x="19457" y="7950"/>
                </a:cubicBezTo>
                <a:cubicBezTo>
                  <a:pt x="19486" y="7706"/>
                  <a:pt x="19489" y="7657"/>
                  <a:pt x="19482" y="7376"/>
                </a:cubicBezTo>
                <a:lnTo>
                  <a:pt x="19475" y="7067"/>
                </a:lnTo>
                <a:close/>
                <a:moveTo>
                  <a:pt x="3935" y="7388"/>
                </a:moveTo>
                <a:cubicBezTo>
                  <a:pt x="3930" y="7404"/>
                  <a:pt x="3900" y="7853"/>
                  <a:pt x="3868" y="8388"/>
                </a:cubicBezTo>
                <a:cubicBezTo>
                  <a:pt x="3798" y="9562"/>
                  <a:pt x="3737" y="10368"/>
                  <a:pt x="3682" y="10837"/>
                </a:cubicBezTo>
                <a:cubicBezTo>
                  <a:pt x="3642" y="11183"/>
                  <a:pt x="3634" y="11383"/>
                  <a:pt x="3648" y="11680"/>
                </a:cubicBezTo>
                <a:lnTo>
                  <a:pt x="3655" y="11820"/>
                </a:lnTo>
                <a:lnTo>
                  <a:pt x="3674" y="11680"/>
                </a:lnTo>
                <a:cubicBezTo>
                  <a:pt x="3742" y="11179"/>
                  <a:pt x="3807" y="10412"/>
                  <a:pt x="3871" y="9330"/>
                </a:cubicBezTo>
                <a:cubicBezTo>
                  <a:pt x="3890" y="9023"/>
                  <a:pt x="3909" y="8771"/>
                  <a:pt x="3915" y="8771"/>
                </a:cubicBezTo>
                <a:cubicBezTo>
                  <a:pt x="3921" y="8771"/>
                  <a:pt x="3942" y="9050"/>
                  <a:pt x="3962" y="9390"/>
                </a:cubicBezTo>
                <a:cubicBezTo>
                  <a:pt x="4006" y="10133"/>
                  <a:pt x="4102" y="11287"/>
                  <a:pt x="4142" y="11558"/>
                </a:cubicBezTo>
                <a:cubicBezTo>
                  <a:pt x="4176" y="11781"/>
                  <a:pt x="4178" y="11774"/>
                  <a:pt x="4210" y="11290"/>
                </a:cubicBezTo>
                <a:lnTo>
                  <a:pt x="4230" y="10982"/>
                </a:lnTo>
                <a:lnTo>
                  <a:pt x="4196" y="10723"/>
                </a:lnTo>
                <a:cubicBezTo>
                  <a:pt x="4116" y="10124"/>
                  <a:pt x="4052" y="9328"/>
                  <a:pt x="3984" y="8077"/>
                </a:cubicBezTo>
                <a:cubicBezTo>
                  <a:pt x="3962" y="7681"/>
                  <a:pt x="3940" y="7372"/>
                  <a:pt x="3935" y="7388"/>
                </a:cubicBezTo>
                <a:close/>
                <a:moveTo>
                  <a:pt x="16152" y="8400"/>
                </a:moveTo>
                <a:cubicBezTo>
                  <a:pt x="16143" y="8454"/>
                  <a:pt x="16094" y="9461"/>
                  <a:pt x="16098" y="9539"/>
                </a:cubicBezTo>
                <a:cubicBezTo>
                  <a:pt x="16099" y="9582"/>
                  <a:pt x="16133" y="9751"/>
                  <a:pt x="16173" y="9915"/>
                </a:cubicBezTo>
                <a:cubicBezTo>
                  <a:pt x="16212" y="10079"/>
                  <a:pt x="16248" y="10195"/>
                  <a:pt x="16252" y="10171"/>
                </a:cubicBezTo>
                <a:cubicBezTo>
                  <a:pt x="16256" y="10147"/>
                  <a:pt x="16271" y="9877"/>
                  <a:pt x="16287" y="9572"/>
                </a:cubicBezTo>
                <a:lnTo>
                  <a:pt x="16314" y="9015"/>
                </a:lnTo>
                <a:lnTo>
                  <a:pt x="16290" y="8910"/>
                </a:lnTo>
                <a:cubicBezTo>
                  <a:pt x="16229" y="8642"/>
                  <a:pt x="16157" y="8374"/>
                  <a:pt x="16152" y="8400"/>
                </a:cubicBezTo>
                <a:close/>
                <a:moveTo>
                  <a:pt x="6899" y="8684"/>
                </a:moveTo>
                <a:cubicBezTo>
                  <a:pt x="6887" y="8684"/>
                  <a:pt x="6829" y="9838"/>
                  <a:pt x="6838" y="9880"/>
                </a:cubicBezTo>
                <a:cubicBezTo>
                  <a:pt x="6840" y="9892"/>
                  <a:pt x="6875" y="10040"/>
                  <a:pt x="6914" y="10208"/>
                </a:cubicBezTo>
                <a:cubicBezTo>
                  <a:pt x="6954" y="10376"/>
                  <a:pt x="6989" y="10492"/>
                  <a:pt x="6993" y="10467"/>
                </a:cubicBezTo>
                <a:cubicBezTo>
                  <a:pt x="7002" y="10415"/>
                  <a:pt x="7057" y="9323"/>
                  <a:pt x="7053" y="9303"/>
                </a:cubicBezTo>
                <a:cubicBezTo>
                  <a:pt x="7051" y="9296"/>
                  <a:pt x="7017" y="9154"/>
                  <a:pt x="6978" y="8987"/>
                </a:cubicBezTo>
                <a:cubicBezTo>
                  <a:pt x="6939" y="8820"/>
                  <a:pt x="6903" y="8684"/>
                  <a:pt x="6899" y="8684"/>
                </a:cubicBezTo>
                <a:close/>
                <a:moveTo>
                  <a:pt x="17683" y="9330"/>
                </a:moveTo>
                <a:cubicBezTo>
                  <a:pt x="17672" y="9330"/>
                  <a:pt x="17668" y="9438"/>
                  <a:pt x="17666" y="9758"/>
                </a:cubicBezTo>
                <a:lnTo>
                  <a:pt x="17662" y="10186"/>
                </a:lnTo>
                <a:lnTo>
                  <a:pt x="17588" y="10201"/>
                </a:lnTo>
                <a:cubicBezTo>
                  <a:pt x="17532" y="10214"/>
                  <a:pt x="17513" y="10240"/>
                  <a:pt x="17513" y="10303"/>
                </a:cubicBezTo>
                <a:cubicBezTo>
                  <a:pt x="17513" y="10365"/>
                  <a:pt x="17532" y="10392"/>
                  <a:pt x="17588" y="10405"/>
                </a:cubicBezTo>
                <a:lnTo>
                  <a:pt x="17662" y="10422"/>
                </a:lnTo>
                <a:lnTo>
                  <a:pt x="17666" y="10847"/>
                </a:lnTo>
                <a:cubicBezTo>
                  <a:pt x="17668" y="11174"/>
                  <a:pt x="17672" y="11275"/>
                  <a:pt x="17683" y="11275"/>
                </a:cubicBezTo>
                <a:cubicBezTo>
                  <a:pt x="17695" y="11275"/>
                  <a:pt x="17699" y="11190"/>
                  <a:pt x="17699" y="10904"/>
                </a:cubicBezTo>
                <a:cubicBezTo>
                  <a:pt x="17699" y="10694"/>
                  <a:pt x="17704" y="10502"/>
                  <a:pt x="17711" y="10462"/>
                </a:cubicBezTo>
                <a:cubicBezTo>
                  <a:pt x="17718" y="10422"/>
                  <a:pt x="17752" y="10392"/>
                  <a:pt x="17789" y="10392"/>
                </a:cubicBezTo>
                <a:cubicBezTo>
                  <a:pt x="17839" y="10392"/>
                  <a:pt x="17854" y="10371"/>
                  <a:pt x="17854" y="10305"/>
                </a:cubicBezTo>
                <a:cubicBezTo>
                  <a:pt x="17854" y="10240"/>
                  <a:pt x="17836" y="10214"/>
                  <a:pt x="17779" y="10201"/>
                </a:cubicBezTo>
                <a:lnTo>
                  <a:pt x="17704" y="10186"/>
                </a:lnTo>
                <a:lnTo>
                  <a:pt x="17701" y="9758"/>
                </a:lnTo>
                <a:cubicBezTo>
                  <a:pt x="17699" y="9438"/>
                  <a:pt x="17694" y="9330"/>
                  <a:pt x="17683" y="9330"/>
                </a:cubicBezTo>
                <a:close/>
                <a:moveTo>
                  <a:pt x="5425" y="9626"/>
                </a:moveTo>
                <a:cubicBezTo>
                  <a:pt x="5414" y="9626"/>
                  <a:pt x="5410" y="9734"/>
                  <a:pt x="5407" y="10054"/>
                </a:cubicBezTo>
                <a:lnTo>
                  <a:pt x="5405" y="10479"/>
                </a:lnTo>
                <a:lnTo>
                  <a:pt x="5330" y="10497"/>
                </a:lnTo>
                <a:cubicBezTo>
                  <a:pt x="5273" y="10510"/>
                  <a:pt x="5255" y="10536"/>
                  <a:pt x="5255" y="10599"/>
                </a:cubicBezTo>
                <a:cubicBezTo>
                  <a:pt x="5255" y="10661"/>
                  <a:pt x="5273" y="10685"/>
                  <a:pt x="5330" y="10698"/>
                </a:cubicBezTo>
                <a:lnTo>
                  <a:pt x="5405" y="10715"/>
                </a:lnTo>
                <a:lnTo>
                  <a:pt x="5407" y="11143"/>
                </a:lnTo>
                <a:cubicBezTo>
                  <a:pt x="5410" y="11470"/>
                  <a:pt x="5414" y="11571"/>
                  <a:pt x="5426" y="11571"/>
                </a:cubicBezTo>
                <a:cubicBezTo>
                  <a:pt x="5437" y="11571"/>
                  <a:pt x="5441" y="11484"/>
                  <a:pt x="5441" y="11198"/>
                </a:cubicBezTo>
                <a:cubicBezTo>
                  <a:pt x="5441" y="10988"/>
                  <a:pt x="5446" y="10795"/>
                  <a:pt x="5453" y="10755"/>
                </a:cubicBezTo>
                <a:cubicBezTo>
                  <a:pt x="5460" y="10715"/>
                  <a:pt x="5494" y="10686"/>
                  <a:pt x="5531" y="10686"/>
                </a:cubicBezTo>
                <a:cubicBezTo>
                  <a:pt x="5581" y="10686"/>
                  <a:pt x="5596" y="10665"/>
                  <a:pt x="5596" y="10599"/>
                </a:cubicBezTo>
                <a:cubicBezTo>
                  <a:pt x="5596" y="10533"/>
                  <a:pt x="5578" y="10510"/>
                  <a:pt x="5521" y="10497"/>
                </a:cubicBezTo>
                <a:lnTo>
                  <a:pt x="5446" y="10479"/>
                </a:lnTo>
                <a:lnTo>
                  <a:pt x="5443" y="10054"/>
                </a:lnTo>
                <a:cubicBezTo>
                  <a:pt x="5441" y="9734"/>
                  <a:pt x="5436" y="9626"/>
                  <a:pt x="5425" y="9626"/>
                </a:cubicBezTo>
                <a:close/>
                <a:moveTo>
                  <a:pt x="14676" y="9875"/>
                </a:moveTo>
                <a:cubicBezTo>
                  <a:pt x="14507" y="9859"/>
                  <a:pt x="14502" y="9862"/>
                  <a:pt x="14502" y="9979"/>
                </a:cubicBezTo>
                <a:cubicBezTo>
                  <a:pt x="14502" y="10097"/>
                  <a:pt x="14507" y="10100"/>
                  <a:pt x="14676" y="10084"/>
                </a:cubicBezTo>
                <a:cubicBezTo>
                  <a:pt x="14822" y="10070"/>
                  <a:pt x="14849" y="10054"/>
                  <a:pt x="14849" y="9979"/>
                </a:cubicBezTo>
                <a:cubicBezTo>
                  <a:pt x="14849" y="9905"/>
                  <a:pt x="14822" y="9889"/>
                  <a:pt x="14676" y="9875"/>
                </a:cubicBezTo>
                <a:close/>
                <a:moveTo>
                  <a:pt x="2405" y="10156"/>
                </a:moveTo>
                <a:cubicBezTo>
                  <a:pt x="2260" y="10156"/>
                  <a:pt x="2234" y="10170"/>
                  <a:pt x="2234" y="10245"/>
                </a:cubicBezTo>
                <a:cubicBezTo>
                  <a:pt x="2234" y="10320"/>
                  <a:pt x="2260" y="10332"/>
                  <a:pt x="2405" y="10332"/>
                </a:cubicBezTo>
                <a:cubicBezTo>
                  <a:pt x="2550" y="10332"/>
                  <a:pt x="2575" y="10320"/>
                  <a:pt x="2575" y="10245"/>
                </a:cubicBezTo>
                <a:cubicBezTo>
                  <a:pt x="2575" y="10170"/>
                  <a:pt x="2550" y="10156"/>
                  <a:pt x="2405" y="10156"/>
                </a:cubicBezTo>
                <a:close/>
                <a:moveTo>
                  <a:pt x="14675" y="10581"/>
                </a:moveTo>
                <a:cubicBezTo>
                  <a:pt x="14526" y="10567"/>
                  <a:pt x="14502" y="10578"/>
                  <a:pt x="14502" y="10656"/>
                </a:cubicBezTo>
                <a:cubicBezTo>
                  <a:pt x="14502" y="10733"/>
                  <a:pt x="14528" y="10745"/>
                  <a:pt x="14679" y="10745"/>
                </a:cubicBezTo>
                <a:cubicBezTo>
                  <a:pt x="14816" y="10745"/>
                  <a:pt x="14855" y="10728"/>
                  <a:pt x="14852" y="10671"/>
                </a:cubicBezTo>
                <a:cubicBezTo>
                  <a:pt x="14849" y="10617"/>
                  <a:pt x="14802" y="10593"/>
                  <a:pt x="14675" y="10581"/>
                </a:cubicBezTo>
                <a:close/>
                <a:moveTo>
                  <a:pt x="2405" y="10862"/>
                </a:moveTo>
                <a:cubicBezTo>
                  <a:pt x="2260" y="10862"/>
                  <a:pt x="2234" y="10877"/>
                  <a:pt x="2234" y="10952"/>
                </a:cubicBezTo>
                <a:cubicBezTo>
                  <a:pt x="2234" y="11027"/>
                  <a:pt x="2260" y="11039"/>
                  <a:pt x="2405" y="11039"/>
                </a:cubicBezTo>
                <a:cubicBezTo>
                  <a:pt x="2550" y="11039"/>
                  <a:pt x="2575" y="11027"/>
                  <a:pt x="2575" y="10952"/>
                </a:cubicBezTo>
                <a:cubicBezTo>
                  <a:pt x="2575" y="10877"/>
                  <a:pt x="2550" y="10862"/>
                  <a:pt x="2405" y="10862"/>
                </a:cubicBezTo>
                <a:close/>
                <a:moveTo>
                  <a:pt x="13007" y="11864"/>
                </a:moveTo>
                <a:cubicBezTo>
                  <a:pt x="12357" y="11864"/>
                  <a:pt x="12031" y="11885"/>
                  <a:pt x="12035" y="11924"/>
                </a:cubicBezTo>
                <a:cubicBezTo>
                  <a:pt x="12040" y="11963"/>
                  <a:pt x="12377" y="11981"/>
                  <a:pt x="13013" y="11981"/>
                </a:cubicBezTo>
                <a:cubicBezTo>
                  <a:pt x="13654" y="11981"/>
                  <a:pt x="13985" y="11963"/>
                  <a:pt x="13985" y="11924"/>
                </a:cubicBezTo>
                <a:cubicBezTo>
                  <a:pt x="13985" y="11885"/>
                  <a:pt x="13652" y="11864"/>
                  <a:pt x="13007" y="11864"/>
                </a:cubicBezTo>
                <a:close/>
                <a:moveTo>
                  <a:pt x="972" y="12454"/>
                </a:moveTo>
                <a:cubicBezTo>
                  <a:pt x="331" y="12454"/>
                  <a:pt x="0" y="12475"/>
                  <a:pt x="0" y="12513"/>
                </a:cubicBezTo>
                <a:cubicBezTo>
                  <a:pt x="0" y="12552"/>
                  <a:pt x="331" y="12571"/>
                  <a:pt x="972" y="12571"/>
                </a:cubicBezTo>
                <a:cubicBezTo>
                  <a:pt x="1614" y="12571"/>
                  <a:pt x="1944" y="12552"/>
                  <a:pt x="1944" y="12513"/>
                </a:cubicBezTo>
                <a:cubicBezTo>
                  <a:pt x="1944" y="12475"/>
                  <a:pt x="1614" y="12454"/>
                  <a:pt x="972" y="12454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514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8" name="تجميع"/>
          <p:cNvGrpSpPr/>
          <p:nvPr/>
        </p:nvGrpSpPr>
        <p:grpSpPr>
          <a:xfrm>
            <a:off x="4332873" y="12072274"/>
            <a:ext cx="15124324" cy="1262880"/>
            <a:chOff x="0" y="0"/>
            <a:chExt cx="15124323" cy="1262878"/>
          </a:xfrm>
        </p:grpSpPr>
        <p:grpSp>
          <p:nvGrpSpPr>
            <p:cNvPr id="151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6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2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2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9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5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2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4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8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7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1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0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4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3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33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7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6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7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540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41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6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641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544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7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642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8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4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649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0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5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65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662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6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63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64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666" name="IMG_4229.png" descr="IMG_4229.png"/>
          <p:cNvPicPr>
            <a:picLocks noChangeAspect="1"/>
          </p:cNvPicPr>
          <p:nvPr/>
        </p:nvPicPr>
        <p:blipFill>
          <a:blip r:embed="rId2">
            <a:extLst/>
          </a:blip>
          <a:srcRect l="10469" t="79602" r="1465" b="2138"/>
          <a:stretch>
            <a:fillRect/>
          </a:stretch>
        </p:blipFill>
        <p:spPr>
          <a:xfrm>
            <a:off x="3299291" y="4754695"/>
            <a:ext cx="19772314" cy="286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050" y="0"/>
                </a:moveTo>
                <a:lnTo>
                  <a:pt x="10050" y="10724"/>
                </a:lnTo>
                <a:lnTo>
                  <a:pt x="10050" y="21600"/>
                </a:lnTo>
                <a:lnTo>
                  <a:pt x="10143" y="21600"/>
                </a:lnTo>
                <a:lnTo>
                  <a:pt x="10143" y="10724"/>
                </a:lnTo>
                <a:lnTo>
                  <a:pt x="10143" y="0"/>
                </a:lnTo>
                <a:lnTo>
                  <a:pt x="10050" y="0"/>
                </a:lnTo>
                <a:close/>
                <a:moveTo>
                  <a:pt x="8942" y="6966"/>
                </a:moveTo>
                <a:cubicBezTo>
                  <a:pt x="8898" y="6966"/>
                  <a:pt x="8884" y="7051"/>
                  <a:pt x="8553" y="9341"/>
                </a:cubicBezTo>
                <a:cubicBezTo>
                  <a:pt x="8351" y="10743"/>
                  <a:pt x="8350" y="10745"/>
                  <a:pt x="8350" y="11059"/>
                </a:cubicBezTo>
                <a:lnTo>
                  <a:pt x="8350" y="11373"/>
                </a:lnTo>
                <a:lnTo>
                  <a:pt x="8620" y="13235"/>
                </a:lnTo>
                <a:cubicBezTo>
                  <a:pt x="8768" y="14260"/>
                  <a:pt x="8899" y="15137"/>
                  <a:pt x="8910" y="15181"/>
                </a:cubicBezTo>
                <a:cubicBezTo>
                  <a:pt x="8967" y="15403"/>
                  <a:pt x="8967" y="15397"/>
                  <a:pt x="9298" y="13101"/>
                </a:cubicBezTo>
                <a:cubicBezTo>
                  <a:pt x="9536" y="11445"/>
                  <a:pt x="9542" y="11400"/>
                  <a:pt x="9542" y="11119"/>
                </a:cubicBezTo>
                <a:cubicBezTo>
                  <a:pt x="9542" y="10837"/>
                  <a:pt x="9536" y="10790"/>
                  <a:pt x="9260" y="8897"/>
                </a:cubicBezTo>
                <a:cubicBezTo>
                  <a:pt x="8995" y="7072"/>
                  <a:pt x="8977" y="6966"/>
                  <a:pt x="8942" y="6966"/>
                </a:cubicBezTo>
                <a:close/>
                <a:moveTo>
                  <a:pt x="20794" y="8951"/>
                </a:moveTo>
                <a:lnTo>
                  <a:pt x="20637" y="10032"/>
                </a:lnTo>
                <a:lnTo>
                  <a:pt x="20481" y="11113"/>
                </a:lnTo>
                <a:lnTo>
                  <a:pt x="20481" y="12783"/>
                </a:lnTo>
                <a:lnTo>
                  <a:pt x="20481" y="14454"/>
                </a:lnTo>
                <a:lnTo>
                  <a:pt x="20642" y="15568"/>
                </a:lnTo>
                <a:lnTo>
                  <a:pt x="20804" y="16681"/>
                </a:lnTo>
                <a:lnTo>
                  <a:pt x="21040" y="16681"/>
                </a:lnTo>
                <a:lnTo>
                  <a:pt x="21276" y="16681"/>
                </a:lnTo>
                <a:lnTo>
                  <a:pt x="21438" y="15565"/>
                </a:lnTo>
                <a:lnTo>
                  <a:pt x="21600" y="14451"/>
                </a:lnTo>
                <a:lnTo>
                  <a:pt x="21600" y="12795"/>
                </a:lnTo>
                <a:lnTo>
                  <a:pt x="21600" y="11140"/>
                </a:lnTo>
                <a:lnTo>
                  <a:pt x="21440" y="10047"/>
                </a:lnTo>
                <a:lnTo>
                  <a:pt x="21281" y="8951"/>
                </a:lnTo>
                <a:lnTo>
                  <a:pt x="21037" y="8951"/>
                </a:lnTo>
                <a:lnTo>
                  <a:pt x="20794" y="8951"/>
                </a:lnTo>
                <a:close/>
                <a:moveTo>
                  <a:pt x="7190" y="9188"/>
                </a:moveTo>
                <a:cubicBezTo>
                  <a:pt x="7179" y="9159"/>
                  <a:pt x="7158" y="9318"/>
                  <a:pt x="7126" y="9670"/>
                </a:cubicBezTo>
                <a:cubicBezTo>
                  <a:pt x="7082" y="10148"/>
                  <a:pt x="7053" y="10299"/>
                  <a:pt x="7007" y="10299"/>
                </a:cubicBezTo>
                <a:cubicBezTo>
                  <a:pt x="6978" y="10299"/>
                  <a:pt x="6961" y="10222"/>
                  <a:pt x="6905" y="9838"/>
                </a:cubicBezTo>
                <a:cubicBezTo>
                  <a:pt x="6869" y="9584"/>
                  <a:pt x="6837" y="9376"/>
                  <a:pt x="6835" y="9376"/>
                </a:cubicBezTo>
                <a:cubicBezTo>
                  <a:pt x="6832" y="9376"/>
                  <a:pt x="6819" y="9533"/>
                  <a:pt x="6805" y="9724"/>
                </a:cubicBezTo>
                <a:lnTo>
                  <a:pt x="6780" y="10068"/>
                </a:lnTo>
                <a:lnTo>
                  <a:pt x="6821" y="10451"/>
                </a:lnTo>
                <a:cubicBezTo>
                  <a:pt x="6926" y="11425"/>
                  <a:pt x="7005" y="13173"/>
                  <a:pt x="7005" y="14559"/>
                </a:cubicBezTo>
                <a:cubicBezTo>
                  <a:pt x="7005" y="14738"/>
                  <a:pt x="7007" y="14908"/>
                  <a:pt x="7011" y="14933"/>
                </a:cubicBezTo>
                <a:cubicBezTo>
                  <a:pt x="7024" y="15019"/>
                  <a:pt x="7034" y="14909"/>
                  <a:pt x="7046" y="14544"/>
                </a:cubicBezTo>
                <a:cubicBezTo>
                  <a:pt x="7062" y="14080"/>
                  <a:pt x="7054" y="13075"/>
                  <a:pt x="7026" y="12077"/>
                </a:cubicBezTo>
                <a:cubicBezTo>
                  <a:pt x="7014" y="11670"/>
                  <a:pt x="7007" y="11328"/>
                  <a:pt x="7009" y="11316"/>
                </a:cubicBezTo>
                <a:cubicBezTo>
                  <a:pt x="7010" y="11305"/>
                  <a:pt x="7040" y="11168"/>
                  <a:pt x="7074" y="11014"/>
                </a:cubicBezTo>
                <a:lnTo>
                  <a:pt x="7136" y="10736"/>
                </a:lnTo>
                <a:lnTo>
                  <a:pt x="7178" y="10879"/>
                </a:lnTo>
                <a:cubicBezTo>
                  <a:pt x="7234" y="11070"/>
                  <a:pt x="7305" y="11085"/>
                  <a:pt x="7332" y="10912"/>
                </a:cubicBezTo>
                <a:cubicBezTo>
                  <a:pt x="7362" y="10726"/>
                  <a:pt x="7387" y="10235"/>
                  <a:pt x="7388" y="9799"/>
                </a:cubicBezTo>
                <a:cubicBezTo>
                  <a:pt x="7390" y="9318"/>
                  <a:pt x="7372" y="9271"/>
                  <a:pt x="7345" y="9691"/>
                </a:cubicBezTo>
                <a:cubicBezTo>
                  <a:pt x="7325" y="9997"/>
                  <a:pt x="7322" y="10017"/>
                  <a:pt x="7283" y="10017"/>
                </a:cubicBezTo>
                <a:cubicBezTo>
                  <a:pt x="7235" y="10017"/>
                  <a:pt x="7200" y="9774"/>
                  <a:pt x="7200" y="9445"/>
                </a:cubicBezTo>
                <a:cubicBezTo>
                  <a:pt x="7200" y="9294"/>
                  <a:pt x="7197" y="9205"/>
                  <a:pt x="7190" y="9188"/>
                </a:cubicBezTo>
                <a:close/>
                <a:moveTo>
                  <a:pt x="19388" y="9332"/>
                </a:moveTo>
                <a:cubicBezTo>
                  <a:pt x="19381" y="9280"/>
                  <a:pt x="19300" y="9575"/>
                  <a:pt x="19255" y="9820"/>
                </a:cubicBezTo>
                <a:cubicBezTo>
                  <a:pt x="19202" y="10106"/>
                  <a:pt x="19156" y="10683"/>
                  <a:pt x="19156" y="11047"/>
                </a:cubicBezTo>
                <a:cubicBezTo>
                  <a:pt x="19155" y="11418"/>
                  <a:pt x="19175" y="11601"/>
                  <a:pt x="19244" y="11867"/>
                </a:cubicBezTo>
                <a:cubicBezTo>
                  <a:pt x="19274" y="11986"/>
                  <a:pt x="19299" y="12118"/>
                  <a:pt x="19299" y="12158"/>
                </a:cubicBezTo>
                <a:cubicBezTo>
                  <a:pt x="19299" y="12197"/>
                  <a:pt x="19277" y="12411"/>
                  <a:pt x="19250" y="12631"/>
                </a:cubicBezTo>
                <a:cubicBezTo>
                  <a:pt x="19108" y="13764"/>
                  <a:pt x="19097" y="14243"/>
                  <a:pt x="19205" y="14645"/>
                </a:cubicBezTo>
                <a:cubicBezTo>
                  <a:pt x="19233" y="14754"/>
                  <a:pt x="19291" y="14903"/>
                  <a:pt x="19332" y="14978"/>
                </a:cubicBezTo>
                <a:cubicBezTo>
                  <a:pt x="19429" y="15153"/>
                  <a:pt x="19427" y="15155"/>
                  <a:pt x="19443" y="14927"/>
                </a:cubicBezTo>
                <a:cubicBezTo>
                  <a:pt x="19480" y="14370"/>
                  <a:pt x="19481" y="14380"/>
                  <a:pt x="19385" y="14163"/>
                </a:cubicBezTo>
                <a:cubicBezTo>
                  <a:pt x="19286" y="13943"/>
                  <a:pt x="19238" y="13706"/>
                  <a:pt x="19238" y="13451"/>
                </a:cubicBezTo>
                <a:cubicBezTo>
                  <a:pt x="19238" y="13344"/>
                  <a:pt x="19261" y="13097"/>
                  <a:pt x="19302" y="12780"/>
                </a:cubicBezTo>
                <a:cubicBezTo>
                  <a:pt x="19446" y="11653"/>
                  <a:pt x="19450" y="11548"/>
                  <a:pt x="19369" y="11286"/>
                </a:cubicBezTo>
                <a:cubicBezTo>
                  <a:pt x="19235" y="10856"/>
                  <a:pt x="19223" y="10476"/>
                  <a:pt x="19329" y="10026"/>
                </a:cubicBezTo>
                <a:cubicBezTo>
                  <a:pt x="19367" y="9866"/>
                  <a:pt x="19381" y="9755"/>
                  <a:pt x="19387" y="9589"/>
                </a:cubicBezTo>
                <a:cubicBezTo>
                  <a:pt x="19391" y="9467"/>
                  <a:pt x="19391" y="9351"/>
                  <a:pt x="19388" y="9332"/>
                </a:cubicBezTo>
                <a:close/>
                <a:moveTo>
                  <a:pt x="16354" y="9335"/>
                </a:moveTo>
                <a:cubicBezTo>
                  <a:pt x="16257" y="9329"/>
                  <a:pt x="16143" y="9372"/>
                  <a:pt x="16129" y="9436"/>
                </a:cubicBezTo>
                <a:cubicBezTo>
                  <a:pt x="16115" y="9505"/>
                  <a:pt x="16074" y="9983"/>
                  <a:pt x="16074" y="10086"/>
                </a:cubicBezTo>
                <a:cubicBezTo>
                  <a:pt x="16074" y="10135"/>
                  <a:pt x="16088" y="10284"/>
                  <a:pt x="16105" y="10418"/>
                </a:cubicBezTo>
                <a:cubicBezTo>
                  <a:pt x="16145" y="10730"/>
                  <a:pt x="16207" y="11584"/>
                  <a:pt x="16246" y="12355"/>
                </a:cubicBezTo>
                <a:cubicBezTo>
                  <a:pt x="16276" y="12938"/>
                  <a:pt x="16302" y="13796"/>
                  <a:pt x="16315" y="14642"/>
                </a:cubicBezTo>
                <a:cubicBezTo>
                  <a:pt x="16323" y="15114"/>
                  <a:pt x="16336" y="15166"/>
                  <a:pt x="16351" y="14786"/>
                </a:cubicBezTo>
                <a:cubicBezTo>
                  <a:pt x="16368" y="14366"/>
                  <a:pt x="16363" y="13499"/>
                  <a:pt x="16340" y="12712"/>
                </a:cubicBezTo>
                <a:cubicBezTo>
                  <a:pt x="16316" y="11876"/>
                  <a:pt x="16301" y="11543"/>
                  <a:pt x="16252" y="10775"/>
                </a:cubicBezTo>
                <a:cubicBezTo>
                  <a:pt x="16233" y="10469"/>
                  <a:pt x="16221" y="10188"/>
                  <a:pt x="16224" y="10152"/>
                </a:cubicBezTo>
                <a:cubicBezTo>
                  <a:pt x="16227" y="10116"/>
                  <a:pt x="16285" y="10086"/>
                  <a:pt x="16352" y="10086"/>
                </a:cubicBezTo>
                <a:lnTo>
                  <a:pt x="16475" y="10086"/>
                </a:lnTo>
                <a:lnTo>
                  <a:pt x="16505" y="9751"/>
                </a:lnTo>
                <a:lnTo>
                  <a:pt x="16536" y="9412"/>
                </a:lnTo>
                <a:lnTo>
                  <a:pt x="16441" y="9359"/>
                </a:lnTo>
                <a:cubicBezTo>
                  <a:pt x="16417" y="9344"/>
                  <a:pt x="16387" y="9336"/>
                  <a:pt x="16354" y="9335"/>
                </a:cubicBezTo>
                <a:close/>
                <a:moveTo>
                  <a:pt x="4065" y="9418"/>
                </a:moveTo>
                <a:cubicBezTo>
                  <a:pt x="4056" y="9391"/>
                  <a:pt x="4050" y="9470"/>
                  <a:pt x="4030" y="9763"/>
                </a:cubicBezTo>
                <a:lnTo>
                  <a:pt x="4004" y="10170"/>
                </a:lnTo>
                <a:lnTo>
                  <a:pt x="4055" y="10855"/>
                </a:lnTo>
                <a:cubicBezTo>
                  <a:pt x="4142" y="12013"/>
                  <a:pt x="4191" y="13171"/>
                  <a:pt x="4206" y="14394"/>
                </a:cubicBezTo>
                <a:cubicBezTo>
                  <a:pt x="4210" y="14715"/>
                  <a:pt x="4217" y="14961"/>
                  <a:pt x="4222" y="14942"/>
                </a:cubicBezTo>
                <a:cubicBezTo>
                  <a:pt x="4241" y="14863"/>
                  <a:pt x="4254" y="14072"/>
                  <a:pt x="4249" y="13421"/>
                </a:cubicBezTo>
                <a:cubicBezTo>
                  <a:pt x="4236" y="11957"/>
                  <a:pt x="4148" y="9922"/>
                  <a:pt x="4077" y="9478"/>
                </a:cubicBezTo>
                <a:cubicBezTo>
                  <a:pt x="4072" y="9449"/>
                  <a:pt x="4068" y="9427"/>
                  <a:pt x="4065" y="9418"/>
                </a:cubicBezTo>
                <a:close/>
                <a:moveTo>
                  <a:pt x="5613" y="12286"/>
                </a:moveTo>
                <a:cubicBezTo>
                  <a:pt x="5602" y="12286"/>
                  <a:pt x="5598" y="12413"/>
                  <a:pt x="5596" y="12798"/>
                </a:cubicBezTo>
                <a:lnTo>
                  <a:pt x="5593" y="13313"/>
                </a:lnTo>
                <a:lnTo>
                  <a:pt x="5518" y="13334"/>
                </a:lnTo>
                <a:cubicBezTo>
                  <a:pt x="5462" y="13350"/>
                  <a:pt x="5444" y="13382"/>
                  <a:pt x="5444" y="13457"/>
                </a:cubicBezTo>
                <a:cubicBezTo>
                  <a:pt x="5444" y="13532"/>
                  <a:pt x="5462" y="13561"/>
                  <a:pt x="5518" y="13577"/>
                </a:cubicBezTo>
                <a:lnTo>
                  <a:pt x="5593" y="13598"/>
                </a:lnTo>
                <a:lnTo>
                  <a:pt x="5596" y="14113"/>
                </a:lnTo>
                <a:cubicBezTo>
                  <a:pt x="5598" y="14506"/>
                  <a:pt x="5602" y="14625"/>
                  <a:pt x="5613" y="14625"/>
                </a:cubicBezTo>
                <a:cubicBezTo>
                  <a:pt x="5625" y="14625"/>
                  <a:pt x="5628" y="14522"/>
                  <a:pt x="5628" y="14178"/>
                </a:cubicBezTo>
                <a:cubicBezTo>
                  <a:pt x="5628" y="13926"/>
                  <a:pt x="5634" y="13694"/>
                  <a:pt x="5641" y="13646"/>
                </a:cubicBezTo>
                <a:cubicBezTo>
                  <a:pt x="5648" y="13597"/>
                  <a:pt x="5681" y="13562"/>
                  <a:pt x="5718" y="13562"/>
                </a:cubicBezTo>
                <a:cubicBezTo>
                  <a:pt x="5768" y="13562"/>
                  <a:pt x="5782" y="13536"/>
                  <a:pt x="5782" y="13457"/>
                </a:cubicBezTo>
                <a:cubicBezTo>
                  <a:pt x="5782" y="13378"/>
                  <a:pt x="5765" y="13350"/>
                  <a:pt x="5708" y="13334"/>
                </a:cubicBezTo>
                <a:lnTo>
                  <a:pt x="5634" y="13313"/>
                </a:lnTo>
                <a:lnTo>
                  <a:pt x="5631" y="12798"/>
                </a:lnTo>
                <a:cubicBezTo>
                  <a:pt x="5628" y="12413"/>
                  <a:pt x="5624" y="12286"/>
                  <a:pt x="5613" y="12286"/>
                </a:cubicBezTo>
                <a:close/>
                <a:moveTo>
                  <a:pt x="17784" y="12355"/>
                </a:moveTo>
                <a:cubicBezTo>
                  <a:pt x="17773" y="12355"/>
                  <a:pt x="17769" y="12484"/>
                  <a:pt x="17766" y="12870"/>
                </a:cubicBezTo>
                <a:lnTo>
                  <a:pt x="17764" y="13385"/>
                </a:lnTo>
                <a:lnTo>
                  <a:pt x="17689" y="13406"/>
                </a:lnTo>
                <a:cubicBezTo>
                  <a:pt x="17633" y="13422"/>
                  <a:pt x="17615" y="13451"/>
                  <a:pt x="17615" y="13526"/>
                </a:cubicBezTo>
                <a:cubicBezTo>
                  <a:pt x="17615" y="13601"/>
                  <a:pt x="17633" y="13633"/>
                  <a:pt x="17689" y="13649"/>
                </a:cubicBezTo>
                <a:lnTo>
                  <a:pt x="17764" y="13670"/>
                </a:lnTo>
                <a:lnTo>
                  <a:pt x="17766" y="14181"/>
                </a:lnTo>
                <a:cubicBezTo>
                  <a:pt x="17769" y="14575"/>
                  <a:pt x="17773" y="14696"/>
                  <a:pt x="17785" y="14696"/>
                </a:cubicBezTo>
                <a:cubicBezTo>
                  <a:pt x="17796" y="14696"/>
                  <a:pt x="17800" y="14594"/>
                  <a:pt x="17800" y="14250"/>
                </a:cubicBezTo>
                <a:cubicBezTo>
                  <a:pt x="17800" y="13997"/>
                  <a:pt x="17805" y="13766"/>
                  <a:pt x="17812" y="13717"/>
                </a:cubicBezTo>
                <a:cubicBezTo>
                  <a:pt x="17819" y="13669"/>
                  <a:pt x="17853" y="13634"/>
                  <a:pt x="17889" y="13634"/>
                </a:cubicBezTo>
                <a:cubicBezTo>
                  <a:pt x="17939" y="13634"/>
                  <a:pt x="17954" y="13608"/>
                  <a:pt x="17954" y="13529"/>
                </a:cubicBezTo>
                <a:cubicBezTo>
                  <a:pt x="17954" y="13450"/>
                  <a:pt x="17936" y="13422"/>
                  <a:pt x="17879" y="13406"/>
                </a:cubicBezTo>
                <a:lnTo>
                  <a:pt x="17805" y="13385"/>
                </a:lnTo>
                <a:lnTo>
                  <a:pt x="17802" y="12870"/>
                </a:lnTo>
                <a:cubicBezTo>
                  <a:pt x="17800" y="12484"/>
                  <a:pt x="17795" y="12355"/>
                  <a:pt x="17784" y="12355"/>
                </a:cubicBezTo>
                <a:close/>
                <a:moveTo>
                  <a:pt x="2614" y="12924"/>
                </a:moveTo>
                <a:cubicBezTo>
                  <a:pt x="2470" y="12924"/>
                  <a:pt x="2444" y="12939"/>
                  <a:pt x="2444" y="13029"/>
                </a:cubicBezTo>
                <a:cubicBezTo>
                  <a:pt x="2444" y="13119"/>
                  <a:pt x="2470" y="13137"/>
                  <a:pt x="2614" y="13137"/>
                </a:cubicBezTo>
                <a:cubicBezTo>
                  <a:pt x="2758" y="13137"/>
                  <a:pt x="2783" y="13119"/>
                  <a:pt x="2783" y="13029"/>
                </a:cubicBezTo>
                <a:cubicBezTo>
                  <a:pt x="2783" y="12939"/>
                  <a:pt x="2758" y="12924"/>
                  <a:pt x="2614" y="12924"/>
                </a:cubicBezTo>
                <a:close/>
                <a:moveTo>
                  <a:pt x="14798" y="13011"/>
                </a:moveTo>
                <a:cubicBezTo>
                  <a:pt x="14630" y="12992"/>
                  <a:pt x="14626" y="12995"/>
                  <a:pt x="14626" y="13137"/>
                </a:cubicBezTo>
                <a:cubicBezTo>
                  <a:pt x="14626" y="13278"/>
                  <a:pt x="14630" y="13281"/>
                  <a:pt x="14798" y="13262"/>
                </a:cubicBezTo>
                <a:cubicBezTo>
                  <a:pt x="14943" y="13246"/>
                  <a:pt x="14970" y="13226"/>
                  <a:pt x="14970" y="13137"/>
                </a:cubicBezTo>
                <a:cubicBezTo>
                  <a:pt x="14970" y="13047"/>
                  <a:pt x="14943" y="13027"/>
                  <a:pt x="14798" y="13011"/>
                </a:cubicBezTo>
                <a:close/>
                <a:moveTo>
                  <a:pt x="2614" y="13774"/>
                </a:moveTo>
                <a:cubicBezTo>
                  <a:pt x="2470" y="13774"/>
                  <a:pt x="2444" y="13792"/>
                  <a:pt x="2444" y="13882"/>
                </a:cubicBezTo>
                <a:cubicBezTo>
                  <a:pt x="2444" y="13972"/>
                  <a:pt x="2470" y="13987"/>
                  <a:pt x="2614" y="13987"/>
                </a:cubicBezTo>
                <a:cubicBezTo>
                  <a:pt x="2758" y="13987"/>
                  <a:pt x="2783" y="13972"/>
                  <a:pt x="2783" y="13882"/>
                </a:cubicBezTo>
                <a:cubicBezTo>
                  <a:pt x="2783" y="13792"/>
                  <a:pt x="2758" y="13774"/>
                  <a:pt x="2614" y="13774"/>
                </a:cubicBezTo>
                <a:close/>
                <a:moveTo>
                  <a:pt x="14797" y="13861"/>
                </a:moveTo>
                <a:cubicBezTo>
                  <a:pt x="14649" y="13844"/>
                  <a:pt x="14626" y="13858"/>
                  <a:pt x="14626" y="13951"/>
                </a:cubicBezTo>
                <a:cubicBezTo>
                  <a:pt x="14626" y="14044"/>
                  <a:pt x="14651" y="14059"/>
                  <a:pt x="14801" y="14059"/>
                </a:cubicBezTo>
                <a:cubicBezTo>
                  <a:pt x="14937" y="14059"/>
                  <a:pt x="14976" y="14038"/>
                  <a:pt x="14973" y="13969"/>
                </a:cubicBezTo>
                <a:cubicBezTo>
                  <a:pt x="14969" y="13904"/>
                  <a:pt x="14923" y="13875"/>
                  <a:pt x="14797" y="13861"/>
                </a:cubicBezTo>
                <a:close/>
                <a:moveTo>
                  <a:pt x="966" y="15334"/>
                </a:moveTo>
                <a:cubicBezTo>
                  <a:pt x="329" y="15334"/>
                  <a:pt x="0" y="15359"/>
                  <a:pt x="0" y="15406"/>
                </a:cubicBezTo>
                <a:cubicBezTo>
                  <a:pt x="0" y="15453"/>
                  <a:pt x="329" y="15478"/>
                  <a:pt x="966" y="15478"/>
                </a:cubicBezTo>
                <a:cubicBezTo>
                  <a:pt x="1602" y="15478"/>
                  <a:pt x="1931" y="15453"/>
                  <a:pt x="1931" y="15406"/>
                </a:cubicBezTo>
                <a:cubicBezTo>
                  <a:pt x="1931" y="15359"/>
                  <a:pt x="1602" y="15334"/>
                  <a:pt x="966" y="15334"/>
                </a:cubicBezTo>
                <a:close/>
                <a:moveTo>
                  <a:pt x="12657" y="15424"/>
                </a:moveTo>
                <a:cubicBezTo>
                  <a:pt x="12387" y="15434"/>
                  <a:pt x="12605" y="15445"/>
                  <a:pt x="13142" y="15445"/>
                </a:cubicBezTo>
                <a:cubicBezTo>
                  <a:pt x="13678" y="15445"/>
                  <a:pt x="13899" y="15434"/>
                  <a:pt x="13633" y="15424"/>
                </a:cubicBezTo>
                <a:cubicBezTo>
                  <a:pt x="13366" y="15413"/>
                  <a:pt x="12927" y="15413"/>
                  <a:pt x="12657" y="15424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667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291" t="21591" r="7279" b="58091"/>
          <a:stretch>
            <a:fillRect/>
          </a:stretch>
        </p:blipFill>
        <p:spPr>
          <a:xfrm>
            <a:off x="15607532" y="10896061"/>
            <a:ext cx="6658991" cy="10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7" fill="norm" stroke="1" extrusionOk="0">
                <a:moveTo>
                  <a:pt x="9238" y="0"/>
                </a:moveTo>
                <a:cubicBezTo>
                  <a:pt x="9236" y="-12"/>
                  <a:pt x="9205" y="220"/>
                  <a:pt x="9169" y="512"/>
                </a:cubicBezTo>
                <a:cubicBezTo>
                  <a:pt x="9113" y="979"/>
                  <a:pt x="9105" y="1073"/>
                  <a:pt x="9105" y="1316"/>
                </a:cubicBezTo>
                <a:cubicBezTo>
                  <a:pt x="9105" y="1468"/>
                  <a:pt x="9130" y="3572"/>
                  <a:pt x="9159" y="5992"/>
                </a:cubicBezTo>
                <a:cubicBezTo>
                  <a:pt x="9189" y="8413"/>
                  <a:pt x="9213" y="10428"/>
                  <a:pt x="9213" y="10475"/>
                </a:cubicBezTo>
                <a:cubicBezTo>
                  <a:pt x="9213" y="10543"/>
                  <a:pt x="9249" y="10562"/>
                  <a:pt x="9387" y="10576"/>
                </a:cubicBezTo>
                <a:cubicBezTo>
                  <a:pt x="9583" y="10596"/>
                  <a:pt x="10195" y="10565"/>
                  <a:pt x="10200" y="10534"/>
                </a:cubicBezTo>
                <a:cubicBezTo>
                  <a:pt x="10206" y="10493"/>
                  <a:pt x="10241" y="9377"/>
                  <a:pt x="10250" y="8925"/>
                </a:cubicBezTo>
                <a:cubicBezTo>
                  <a:pt x="10262" y="8342"/>
                  <a:pt x="10249" y="7680"/>
                  <a:pt x="10212" y="6964"/>
                </a:cubicBezTo>
                <a:cubicBezTo>
                  <a:pt x="10182" y="6398"/>
                  <a:pt x="10134" y="5775"/>
                  <a:pt x="10118" y="5741"/>
                </a:cubicBezTo>
                <a:cubicBezTo>
                  <a:pt x="10112" y="5729"/>
                  <a:pt x="10086" y="6008"/>
                  <a:pt x="10060" y="6352"/>
                </a:cubicBezTo>
                <a:lnTo>
                  <a:pt x="10013" y="6972"/>
                </a:lnTo>
                <a:lnTo>
                  <a:pt x="10052" y="7450"/>
                </a:lnTo>
                <a:cubicBezTo>
                  <a:pt x="10123" y="8291"/>
                  <a:pt x="10163" y="9106"/>
                  <a:pt x="10141" y="9277"/>
                </a:cubicBezTo>
                <a:cubicBezTo>
                  <a:pt x="10127" y="9383"/>
                  <a:pt x="9561" y="9390"/>
                  <a:pt x="9486" y="9285"/>
                </a:cubicBezTo>
                <a:cubicBezTo>
                  <a:pt x="9453" y="9239"/>
                  <a:pt x="9424" y="9140"/>
                  <a:pt x="9402" y="9009"/>
                </a:cubicBezTo>
                <a:cubicBezTo>
                  <a:pt x="9370" y="8814"/>
                  <a:pt x="9370" y="8793"/>
                  <a:pt x="9351" y="7861"/>
                </a:cubicBezTo>
                <a:cubicBezTo>
                  <a:pt x="9318" y="6255"/>
                  <a:pt x="9302" y="5226"/>
                  <a:pt x="9271" y="2573"/>
                </a:cubicBezTo>
                <a:cubicBezTo>
                  <a:pt x="9254" y="1172"/>
                  <a:pt x="9239" y="13"/>
                  <a:pt x="9238" y="0"/>
                </a:cubicBezTo>
                <a:close/>
                <a:moveTo>
                  <a:pt x="13609" y="0"/>
                </a:moveTo>
                <a:cubicBezTo>
                  <a:pt x="13607" y="-13"/>
                  <a:pt x="13577" y="220"/>
                  <a:pt x="13541" y="512"/>
                </a:cubicBezTo>
                <a:cubicBezTo>
                  <a:pt x="13487" y="954"/>
                  <a:pt x="13477" y="1080"/>
                  <a:pt x="13477" y="1283"/>
                </a:cubicBezTo>
                <a:cubicBezTo>
                  <a:pt x="13477" y="1416"/>
                  <a:pt x="13501" y="3501"/>
                  <a:pt x="13531" y="5917"/>
                </a:cubicBezTo>
                <a:cubicBezTo>
                  <a:pt x="13560" y="8332"/>
                  <a:pt x="13585" y="10363"/>
                  <a:pt x="13585" y="10433"/>
                </a:cubicBezTo>
                <a:cubicBezTo>
                  <a:pt x="13585" y="10555"/>
                  <a:pt x="13593" y="10559"/>
                  <a:pt x="13739" y="10576"/>
                </a:cubicBezTo>
                <a:cubicBezTo>
                  <a:pt x="13824" y="10585"/>
                  <a:pt x="14280" y="10592"/>
                  <a:pt x="14753" y="10584"/>
                </a:cubicBezTo>
                <a:cubicBezTo>
                  <a:pt x="15226" y="10576"/>
                  <a:pt x="15715" y="10568"/>
                  <a:pt x="15838" y="10567"/>
                </a:cubicBezTo>
                <a:lnTo>
                  <a:pt x="16060" y="10567"/>
                </a:lnTo>
                <a:lnTo>
                  <a:pt x="16080" y="10274"/>
                </a:lnTo>
                <a:cubicBezTo>
                  <a:pt x="16090" y="10113"/>
                  <a:pt x="16107" y="9606"/>
                  <a:pt x="16118" y="9151"/>
                </a:cubicBezTo>
                <a:lnTo>
                  <a:pt x="16137" y="8330"/>
                </a:lnTo>
                <a:lnTo>
                  <a:pt x="16108" y="6202"/>
                </a:lnTo>
                <a:lnTo>
                  <a:pt x="16077" y="4073"/>
                </a:lnTo>
                <a:lnTo>
                  <a:pt x="16137" y="3302"/>
                </a:lnTo>
                <a:cubicBezTo>
                  <a:pt x="16171" y="2878"/>
                  <a:pt x="16196" y="2502"/>
                  <a:pt x="16194" y="2464"/>
                </a:cubicBezTo>
                <a:cubicBezTo>
                  <a:pt x="16192" y="2427"/>
                  <a:pt x="16153" y="2260"/>
                  <a:pt x="16108" y="2095"/>
                </a:cubicBezTo>
                <a:lnTo>
                  <a:pt x="16026" y="1802"/>
                </a:lnTo>
                <a:lnTo>
                  <a:pt x="16027" y="1467"/>
                </a:lnTo>
                <a:cubicBezTo>
                  <a:pt x="16029" y="1181"/>
                  <a:pt x="16027" y="1140"/>
                  <a:pt x="16011" y="1140"/>
                </a:cubicBezTo>
                <a:cubicBezTo>
                  <a:pt x="15988" y="1140"/>
                  <a:pt x="15873" y="2387"/>
                  <a:pt x="15866" y="2724"/>
                </a:cubicBezTo>
                <a:cubicBezTo>
                  <a:pt x="15862" y="2922"/>
                  <a:pt x="15866" y="3004"/>
                  <a:pt x="15890" y="3185"/>
                </a:cubicBezTo>
                <a:cubicBezTo>
                  <a:pt x="15919" y="3396"/>
                  <a:pt x="15921" y="3450"/>
                  <a:pt x="15960" y="5280"/>
                </a:cubicBezTo>
                <a:cubicBezTo>
                  <a:pt x="16019" y="8021"/>
                  <a:pt x="16034" y="8965"/>
                  <a:pt x="16022" y="9176"/>
                </a:cubicBezTo>
                <a:lnTo>
                  <a:pt x="16011" y="9352"/>
                </a:lnTo>
                <a:lnTo>
                  <a:pt x="15744" y="9352"/>
                </a:lnTo>
                <a:cubicBezTo>
                  <a:pt x="15597" y="9352"/>
                  <a:pt x="15473" y="9339"/>
                  <a:pt x="15470" y="9319"/>
                </a:cubicBezTo>
                <a:cubicBezTo>
                  <a:pt x="15467" y="9299"/>
                  <a:pt x="15476" y="9076"/>
                  <a:pt x="15489" y="8824"/>
                </a:cubicBezTo>
                <a:cubicBezTo>
                  <a:pt x="15523" y="8182"/>
                  <a:pt x="15512" y="7821"/>
                  <a:pt x="15441" y="7232"/>
                </a:cubicBezTo>
                <a:cubicBezTo>
                  <a:pt x="15403" y="6918"/>
                  <a:pt x="15311" y="6457"/>
                  <a:pt x="15246" y="6260"/>
                </a:cubicBezTo>
                <a:cubicBezTo>
                  <a:pt x="15170" y="6030"/>
                  <a:pt x="15087" y="6043"/>
                  <a:pt x="15005" y="6294"/>
                </a:cubicBezTo>
                <a:cubicBezTo>
                  <a:pt x="14921" y="6553"/>
                  <a:pt x="14835" y="6933"/>
                  <a:pt x="14689" y="7676"/>
                </a:cubicBezTo>
                <a:cubicBezTo>
                  <a:pt x="14621" y="8023"/>
                  <a:pt x="14540" y="8404"/>
                  <a:pt x="14510" y="8523"/>
                </a:cubicBezTo>
                <a:cubicBezTo>
                  <a:pt x="14435" y="8820"/>
                  <a:pt x="14428" y="8765"/>
                  <a:pt x="14448" y="7970"/>
                </a:cubicBezTo>
                <a:cubicBezTo>
                  <a:pt x="14473" y="6991"/>
                  <a:pt x="14476" y="6250"/>
                  <a:pt x="14464" y="4844"/>
                </a:cubicBezTo>
                <a:cubicBezTo>
                  <a:pt x="14453" y="3685"/>
                  <a:pt x="14454" y="3533"/>
                  <a:pt x="14467" y="3470"/>
                </a:cubicBezTo>
                <a:cubicBezTo>
                  <a:pt x="14482" y="3402"/>
                  <a:pt x="14593" y="2023"/>
                  <a:pt x="14592" y="1919"/>
                </a:cubicBezTo>
                <a:cubicBezTo>
                  <a:pt x="14592" y="1893"/>
                  <a:pt x="14553" y="1730"/>
                  <a:pt x="14505" y="1559"/>
                </a:cubicBezTo>
                <a:cubicBezTo>
                  <a:pt x="14392" y="1157"/>
                  <a:pt x="14385" y="1103"/>
                  <a:pt x="14399" y="797"/>
                </a:cubicBezTo>
                <a:cubicBezTo>
                  <a:pt x="14408" y="613"/>
                  <a:pt x="14407" y="547"/>
                  <a:pt x="14398" y="486"/>
                </a:cubicBezTo>
                <a:cubicBezTo>
                  <a:pt x="14383" y="389"/>
                  <a:pt x="14368" y="502"/>
                  <a:pt x="14294" y="1299"/>
                </a:cubicBezTo>
                <a:cubicBezTo>
                  <a:pt x="14224" y="2055"/>
                  <a:pt x="14218" y="2272"/>
                  <a:pt x="14259" y="2607"/>
                </a:cubicBezTo>
                <a:cubicBezTo>
                  <a:pt x="14293" y="2882"/>
                  <a:pt x="14295" y="2974"/>
                  <a:pt x="14343" y="6587"/>
                </a:cubicBezTo>
                <a:cubicBezTo>
                  <a:pt x="14351" y="7218"/>
                  <a:pt x="14362" y="7960"/>
                  <a:pt x="14368" y="8238"/>
                </a:cubicBezTo>
                <a:lnTo>
                  <a:pt x="14380" y="8741"/>
                </a:lnTo>
                <a:lnTo>
                  <a:pt x="14345" y="8950"/>
                </a:lnTo>
                <a:cubicBezTo>
                  <a:pt x="14291" y="9271"/>
                  <a:pt x="14231" y="9352"/>
                  <a:pt x="14058" y="9352"/>
                </a:cubicBezTo>
                <a:cubicBezTo>
                  <a:pt x="13976" y="9352"/>
                  <a:pt x="13885" y="9325"/>
                  <a:pt x="13856" y="9285"/>
                </a:cubicBezTo>
                <a:cubicBezTo>
                  <a:pt x="13789" y="9191"/>
                  <a:pt x="13747" y="8919"/>
                  <a:pt x="13738" y="8531"/>
                </a:cubicBezTo>
                <a:cubicBezTo>
                  <a:pt x="13711" y="7410"/>
                  <a:pt x="13678" y="5398"/>
                  <a:pt x="13648" y="2925"/>
                </a:cubicBezTo>
                <a:cubicBezTo>
                  <a:pt x="13629" y="1332"/>
                  <a:pt x="13611" y="14"/>
                  <a:pt x="13609" y="0"/>
                </a:cubicBezTo>
                <a:close/>
                <a:moveTo>
                  <a:pt x="16625" y="285"/>
                </a:moveTo>
                <a:lnTo>
                  <a:pt x="16601" y="537"/>
                </a:lnTo>
                <a:cubicBezTo>
                  <a:pt x="16560" y="968"/>
                  <a:pt x="16503" y="1729"/>
                  <a:pt x="16491" y="1995"/>
                </a:cubicBezTo>
                <a:cubicBezTo>
                  <a:pt x="16482" y="2204"/>
                  <a:pt x="16491" y="2932"/>
                  <a:pt x="16539" y="6076"/>
                </a:cubicBezTo>
                <a:cubicBezTo>
                  <a:pt x="16571" y="8178"/>
                  <a:pt x="16600" y="10024"/>
                  <a:pt x="16603" y="10182"/>
                </a:cubicBezTo>
                <a:lnTo>
                  <a:pt x="16610" y="10467"/>
                </a:lnTo>
                <a:lnTo>
                  <a:pt x="16634" y="10115"/>
                </a:lnTo>
                <a:cubicBezTo>
                  <a:pt x="16671" y="9578"/>
                  <a:pt x="16694" y="8873"/>
                  <a:pt x="16695" y="8338"/>
                </a:cubicBezTo>
                <a:cubicBezTo>
                  <a:pt x="16695" y="7811"/>
                  <a:pt x="16639" y="1193"/>
                  <a:pt x="16630" y="629"/>
                </a:cubicBezTo>
                <a:lnTo>
                  <a:pt x="16625" y="285"/>
                </a:lnTo>
                <a:close/>
                <a:moveTo>
                  <a:pt x="5983" y="378"/>
                </a:moveTo>
                <a:cubicBezTo>
                  <a:pt x="5980" y="329"/>
                  <a:pt x="5976" y="347"/>
                  <a:pt x="5970" y="403"/>
                </a:cubicBezTo>
                <a:cubicBezTo>
                  <a:pt x="5943" y="642"/>
                  <a:pt x="5861" y="1750"/>
                  <a:pt x="5850" y="2012"/>
                </a:cubicBezTo>
                <a:cubicBezTo>
                  <a:pt x="5841" y="2232"/>
                  <a:pt x="5849" y="2931"/>
                  <a:pt x="5898" y="6151"/>
                </a:cubicBezTo>
                <a:cubicBezTo>
                  <a:pt x="5930" y="8283"/>
                  <a:pt x="5959" y="10126"/>
                  <a:pt x="5962" y="10249"/>
                </a:cubicBezTo>
                <a:lnTo>
                  <a:pt x="5968" y="10467"/>
                </a:lnTo>
                <a:lnTo>
                  <a:pt x="5988" y="10190"/>
                </a:lnTo>
                <a:cubicBezTo>
                  <a:pt x="6028" y="9585"/>
                  <a:pt x="6046" y="9109"/>
                  <a:pt x="6051" y="8590"/>
                </a:cubicBezTo>
                <a:cubicBezTo>
                  <a:pt x="6055" y="8134"/>
                  <a:pt x="6010" y="2274"/>
                  <a:pt x="5990" y="755"/>
                </a:cubicBezTo>
                <a:cubicBezTo>
                  <a:pt x="5987" y="540"/>
                  <a:pt x="5985" y="426"/>
                  <a:pt x="5983" y="378"/>
                </a:cubicBezTo>
                <a:close/>
                <a:moveTo>
                  <a:pt x="20868" y="964"/>
                </a:moveTo>
                <a:cubicBezTo>
                  <a:pt x="20847" y="824"/>
                  <a:pt x="20075" y="3008"/>
                  <a:pt x="20013" y="3386"/>
                </a:cubicBezTo>
                <a:cubicBezTo>
                  <a:pt x="20001" y="3458"/>
                  <a:pt x="19983" y="3659"/>
                  <a:pt x="19973" y="3838"/>
                </a:cubicBezTo>
                <a:cubicBezTo>
                  <a:pt x="19946" y="4312"/>
                  <a:pt x="19919" y="5171"/>
                  <a:pt x="19926" y="5347"/>
                </a:cubicBezTo>
                <a:cubicBezTo>
                  <a:pt x="19933" y="5519"/>
                  <a:pt x="20027" y="6246"/>
                  <a:pt x="20082" y="6554"/>
                </a:cubicBezTo>
                <a:cubicBezTo>
                  <a:pt x="20117" y="6747"/>
                  <a:pt x="20120" y="6754"/>
                  <a:pt x="20141" y="6662"/>
                </a:cubicBezTo>
                <a:cubicBezTo>
                  <a:pt x="20163" y="6569"/>
                  <a:pt x="20166" y="6574"/>
                  <a:pt x="20226" y="6914"/>
                </a:cubicBezTo>
                <a:cubicBezTo>
                  <a:pt x="20370" y="7728"/>
                  <a:pt x="20519" y="8624"/>
                  <a:pt x="20539" y="8799"/>
                </a:cubicBezTo>
                <a:lnTo>
                  <a:pt x="20561" y="8984"/>
                </a:lnTo>
                <a:lnTo>
                  <a:pt x="20532" y="9168"/>
                </a:lnTo>
                <a:lnTo>
                  <a:pt x="20505" y="9352"/>
                </a:lnTo>
                <a:lnTo>
                  <a:pt x="20157" y="9352"/>
                </a:lnTo>
                <a:cubicBezTo>
                  <a:pt x="19871" y="9352"/>
                  <a:pt x="19806" y="9334"/>
                  <a:pt x="19790" y="9260"/>
                </a:cubicBezTo>
                <a:cubicBezTo>
                  <a:pt x="19771" y="9171"/>
                  <a:pt x="19771" y="9159"/>
                  <a:pt x="19798" y="7945"/>
                </a:cubicBezTo>
                <a:cubicBezTo>
                  <a:pt x="19813" y="7267"/>
                  <a:pt x="19825" y="6608"/>
                  <a:pt x="19825" y="6486"/>
                </a:cubicBezTo>
                <a:lnTo>
                  <a:pt x="19825" y="6269"/>
                </a:lnTo>
                <a:lnTo>
                  <a:pt x="19775" y="6587"/>
                </a:lnTo>
                <a:cubicBezTo>
                  <a:pt x="19747" y="6761"/>
                  <a:pt x="19707" y="7059"/>
                  <a:pt x="19685" y="7249"/>
                </a:cubicBezTo>
                <a:lnTo>
                  <a:pt x="19643" y="7593"/>
                </a:lnTo>
                <a:lnTo>
                  <a:pt x="19638" y="8456"/>
                </a:lnTo>
                <a:lnTo>
                  <a:pt x="19634" y="9319"/>
                </a:lnTo>
                <a:lnTo>
                  <a:pt x="19344" y="9319"/>
                </a:lnTo>
                <a:cubicBezTo>
                  <a:pt x="19064" y="9319"/>
                  <a:pt x="19052" y="9319"/>
                  <a:pt x="19032" y="9193"/>
                </a:cubicBezTo>
                <a:lnTo>
                  <a:pt x="19013" y="9059"/>
                </a:lnTo>
                <a:lnTo>
                  <a:pt x="19052" y="8447"/>
                </a:lnTo>
                <a:cubicBezTo>
                  <a:pt x="19089" y="7859"/>
                  <a:pt x="19118" y="7155"/>
                  <a:pt x="19107" y="7081"/>
                </a:cubicBezTo>
                <a:cubicBezTo>
                  <a:pt x="19100" y="7040"/>
                  <a:pt x="18983" y="7530"/>
                  <a:pt x="18960" y="7693"/>
                </a:cubicBezTo>
                <a:cubicBezTo>
                  <a:pt x="18951" y="7757"/>
                  <a:pt x="18933" y="8087"/>
                  <a:pt x="18920" y="8431"/>
                </a:cubicBezTo>
                <a:cubicBezTo>
                  <a:pt x="18907" y="8774"/>
                  <a:pt x="18890" y="9097"/>
                  <a:pt x="18883" y="9143"/>
                </a:cubicBezTo>
                <a:cubicBezTo>
                  <a:pt x="18863" y="9276"/>
                  <a:pt x="18631" y="9416"/>
                  <a:pt x="18338" y="9478"/>
                </a:cubicBezTo>
                <a:cubicBezTo>
                  <a:pt x="17905" y="9569"/>
                  <a:pt x="17770" y="9438"/>
                  <a:pt x="17663" y="8808"/>
                </a:cubicBezTo>
                <a:cubicBezTo>
                  <a:pt x="17582" y="8330"/>
                  <a:pt x="17575" y="7604"/>
                  <a:pt x="17643" y="6729"/>
                </a:cubicBezTo>
                <a:cubicBezTo>
                  <a:pt x="17702" y="5965"/>
                  <a:pt x="17694" y="5745"/>
                  <a:pt x="17623" y="6243"/>
                </a:cubicBezTo>
                <a:cubicBezTo>
                  <a:pt x="17579" y="6557"/>
                  <a:pt x="17504" y="7524"/>
                  <a:pt x="17487" y="8003"/>
                </a:cubicBezTo>
                <a:cubicBezTo>
                  <a:pt x="17481" y="8191"/>
                  <a:pt x="17477" y="8569"/>
                  <a:pt x="17479" y="8841"/>
                </a:cubicBezTo>
                <a:cubicBezTo>
                  <a:pt x="17487" y="9648"/>
                  <a:pt x="17534" y="10045"/>
                  <a:pt x="17665" y="10391"/>
                </a:cubicBezTo>
                <a:cubicBezTo>
                  <a:pt x="17716" y="10528"/>
                  <a:pt x="17729" y="10529"/>
                  <a:pt x="18236" y="10551"/>
                </a:cubicBezTo>
                <a:cubicBezTo>
                  <a:pt x="18830" y="10576"/>
                  <a:pt x="18837" y="10576"/>
                  <a:pt x="18891" y="10165"/>
                </a:cubicBezTo>
                <a:lnTo>
                  <a:pt x="18925" y="9897"/>
                </a:lnTo>
                <a:lnTo>
                  <a:pt x="18950" y="10098"/>
                </a:lnTo>
                <a:cubicBezTo>
                  <a:pt x="18985" y="10386"/>
                  <a:pt x="19021" y="10526"/>
                  <a:pt x="19076" y="10576"/>
                </a:cubicBezTo>
                <a:cubicBezTo>
                  <a:pt x="19103" y="10600"/>
                  <a:pt x="19145" y="10607"/>
                  <a:pt x="19169" y="10593"/>
                </a:cubicBezTo>
                <a:cubicBezTo>
                  <a:pt x="19192" y="10578"/>
                  <a:pt x="19286" y="10567"/>
                  <a:pt x="19376" y="10567"/>
                </a:cubicBezTo>
                <a:lnTo>
                  <a:pt x="19539" y="10567"/>
                </a:lnTo>
                <a:lnTo>
                  <a:pt x="19575" y="10241"/>
                </a:lnTo>
                <a:cubicBezTo>
                  <a:pt x="19595" y="10064"/>
                  <a:pt x="19617" y="9934"/>
                  <a:pt x="19623" y="9947"/>
                </a:cubicBezTo>
                <a:cubicBezTo>
                  <a:pt x="19629" y="9960"/>
                  <a:pt x="19645" y="10094"/>
                  <a:pt x="19659" y="10249"/>
                </a:cubicBezTo>
                <a:lnTo>
                  <a:pt x="19685" y="10534"/>
                </a:lnTo>
                <a:lnTo>
                  <a:pt x="19757" y="10567"/>
                </a:lnTo>
                <a:cubicBezTo>
                  <a:pt x="19797" y="10585"/>
                  <a:pt x="19981" y="10587"/>
                  <a:pt x="20166" y="10576"/>
                </a:cubicBezTo>
                <a:lnTo>
                  <a:pt x="20500" y="10559"/>
                </a:lnTo>
                <a:lnTo>
                  <a:pt x="20570" y="10107"/>
                </a:lnTo>
                <a:cubicBezTo>
                  <a:pt x="20648" y="9595"/>
                  <a:pt x="20631" y="9589"/>
                  <a:pt x="20736" y="10241"/>
                </a:cubicBezTo>
                <a:lnTo>
                  <a:pt x="20791" y="10584"/>
                </a:lnTo>
                <a:lnTo>
                  <a:pt x="21162" y="10567"/>
                </a:lnTo>
                <a:cubicBezTo>
                  <a:pt x="21365" y="10561"/>
                  <a:pt x="21532" y="10542"/>
                  <a:pt x="21535" y="10526"/>
                </a:cubicBezTo>
                <a:cubicBezTo>
                  <a:pt x="21537" y="10509"/>
                  <a:pt x="21552" y="10019"/>
                  <a:pt x="21567" y="9436"/>
                </a:cubicBezTo>
                <a:cubicBezTo>
                  <a:pt x="21600" y="8115"/>
                  <a:pt x="21596" y="7890"/>
                  <a:pt x="21522" y="6696"/>
                </a:cubicBezTo>
                <a:cubicBezTo>
                  <a:pt x="21492" y="6221"/>
                  <a:pt x="21464" y="5798"/>
                  <a:pt x="21460" y="5749"/>
                </a:cubicBezTo>
                <a:cubicBezTo>
                  <a:pt x="21455" y="5686"/>
                  <a:pt x="21437" y="5818"/>
                  <a:pt x="21401" y="6210"/>
                </a:cubicBezTo>
                <a:cubicBezTo>
                  <a:pt x="21373" y="6515"/>
                  <a:pt x="21351" y="6820"/>
                  <a:pt x="21351" y="6880"/>
                </a:cubicBezTo>
                <a:cubicBezTo>
                  <a:pt x="21351" y="6941"/>
                  <a:pt x="21373" y="7281"/>
                  <a:pt x="21400" y="7643"/>
                </a:cubicBezTo>
                <a:cubicBezTo>
                  <a:pt x="21451" y="8343"/>
                  <a:pt x="21485" y="9065"/>
                  <a:pt x="21474" y="9243"/>
                </a:cubicBezTo>
                <a:cubicBezTo>
                  <a:pt x="21468" y="9342"/>
                  <a:pt x="21442" y="9352"/>
                  <a:pt x="21172" y="9352"/>
                </a:cubicBezTo>
                <a:lnTo>
                  <a:pt x="20875" y="9352"/>
                </a:lnTo>
                <a:lnTo>
                  <a:pt x="20828" y="9160"/>
                </a:lnTo>
                <a:cubicBezTo>
                  <a:pt x="20803" y="9051"/>
                  <a:pt x="20696" y="8378"/>
                  <a:pt x="20590" y="7668"/>
                </a:cubicBezTo>
                <a:cubicBezTo>
                  <a:pt x="20484" y="6958"/>
                  <a:pt x="20319" y="5910"/>
                  <a:pt x="20224" y="5338"/>
                </a:cubicBezTo>
                <a:cubicBezTo>
                  <a:pt x="20128" y="4767"/>
                  <a:pt x="20052" y="4275"/>
                  <a:pt x="20056" y="4249"/>
                </a:cubicBezTo>
                <a:cubicBezTo>
                  <a:pt x="20062" y="4211"/>
                  <a:pt x="20554" y="2946"/>
                  <a:pt x="20750" y="2464"/>
                </a:cubicBezTo>
                <a:lnTo>
                  <a:pt x="20801" y="2347"/>
                </a:lnTo>
                <a:lnTo>
                  <a:pt x="20837" y="1676"/>
                </a:lnTo>
                <a:cubicBezTo>
                  <a:pt x="20857" y="1309"/>
                  <a:pt x="20872" y="986"/>
                  <a:pt x="20868" y="964"/>
                </a:cubicBezTo>
                <a:close/>
                <a:moveTo>
                  <a:pt x="5368" y="1148"/>
                </a:moveTo>
                <a:cubicBezTo>
                  <a:pt x="5353" y="1163"/>
                  <a:pt x="5330" y="1370"/>
                  <a:pt x="5285" y="1869"/>
                </a:cubicBezTo>
                <a:cubicBezTo>
                  <a:pt x="5213" y="2682"/>
                  <a:pt x="5207" y="2871"/>
                  <a:pt x="5250" y="3227"/>
                </a:cubicBezTo>
                <a:cubicBezTo>
                  <a:pt x="5277" y="3447"/>
                  <a:pt x="5282" y="3552"/>
                  <a:pt x="5320" y="5338"/>
                </a:cubicBezTo>
                <a:cubicBezTo>
                  <a:pt x="5378" y="8031"/>
                  <a:pt x="5391" y="8876"/>
                  <a:pt x="5382" y="9118"/>
                </a:cubicBezTo>
                <a:lnTo>
                  <a:pt x="5373" y="9319"/>
                </a:lnTo>
                <a:lnTo>
                  <a:pt x="4903" y="9336"/>
                </a:lnTo>
                <a:lnTo>
                  <a:pt x="4432" y="9352"/>
                </a:lnTo>
                <a:lnTo>
                  <a:pt x="4401" y="9126"/>
                </a:lnTo>
                <a:cubicBezTo>
                  <a:pt x="4333" y="8618"/>
                  <a:pt x="4392" y="8398"/>
                  <a:pt x="4616" y="8338"/>
                </a:cubicBezTo>
                <a:lnTo>
                  <a:pt x="4758" y="8305"/>
                </a:lnTo>
                <a:lnTo>
                  <a:pt x="4794" y="7727"/>
                </a:lnTo>
                <a:cubicBezTo>
                  <a:pt x="4842" y="6958"/>
                  <a:pt x="4843" y="6974"/>
                  <a:pt x="4781" y="7014"/>
                </a:cubicBezTo>
                <a:cubicBezTo>
                  <a:pt x="4685" y="7076"/>
                  <a:pt x="4549" y="6931"/>
                  <a:pt x="4275" y="6478"/>
                </a:cubicBezTo>
                <a:cubicBezTo>
                  <a:pt x="4050" y="6105"/>
                  <a:pt x="3992" y="6034"/>
                  <a:pt x="3925" y="6034"/>
                </a:cubicBezTo>
                <a:cubicBezTo>
                  <a:pt x="3828" y="6034"/>
                  <a:pt x="3806" y="6102"/>
                  <a:pt x="3732" y="6621"/>
                </a:cubicBezTo>
                <a:cubicBezTo>
                  <a:pt x="3666" y="7084"/>
                  <a:pt x="3638" y="7418"/>
                  <a:pt x="3638" y="7735"/>
                </a:cubicBezTo>
                <a:lnTo>
                  <a:pt x="3638" y="7970"/>
                </a:lnTo>
                <a:lnTo>
                  <a:pt x="3671" y="7827"/>
                </a:lnTo>
                <a:cubicBezTo>
                  <a:pt x="3743" y="7510"/>
                  <a:pt x="3808" y="7357"/>
                  <a:pt x="3864" y="7366"/>
                </a:cubicBezTo>
                <a:cubicBezTo>
                  <a:pt x="3917" y="7376"/>
                  <a:pt x="4222" y="7842"/>
                  <a:pt x="4259" y="7970"/>
                </a:cubicBezTo>
                <a:cubicBezTo>
                  <a:pt x="4276" y="8032"/>
                  <a:pt x="4275" y="8046"/>
                  <a:pt x="4239" y="8246"/>
                </a:cubicBezTo>
                <a:cubicBezTo>
                  <a:pt x="4184" y="8554"/>
                  <a:pt x="4018" y="9077"/>
                  <a:pt x="3928" y="9227"/>
                </a:cubicBezTo>
                <a:cubicBezTo>
                  <a:pt x="3860" y="9340"/>
                  <a:pt x="3819" y="9352"/>
                  <a:pt x="3581" y="9352"/>
                </a:cubicBezTo>
                <a:lnTo>
                  <a:pt x="3309" y="9352"/>
                </a:lnTo>
                <a:lnTo>
                  <a:pt x="3278" y="9067"/>
                </a:lnTo>
                <a:cubicBezTo>
                  <a:pt x="3216" y="8501"/>
                  <a:pt x="3169" y="7673"/>
                  <a:pt x="3155" y="6855"/>
                </a:cubicBezTo>
                <a:lnTo>
                  <a:pt x="3148" y="6486"/>
                </a:lnTo>
                <a:lnTo>
                  <a:pt x="3107" y="6486"/>
                </a:lnTo>
                <a:cubicBezTo>
                  <a:pt x="3058" y="6487"/>
                  <a:pt x="2925" y="6781"/>
                  <a:pt x="2860" y="7031"/>
                </a:cubicBezTo>
                <a:cubicBezTo>
                  <a:pt x="2798" y="7269"/>
                  <a:pt x="2722" y="7732"/>
                  <a:pt x="2701" y="8012"/>
                </a:cubicBezTo>
                <a:cubicBezTo>
                  <a:pt x="2691" y="8135"/>
                  <a:pt x="2675" y="8394"/>
                  <a:pt x="2666" y="8581"/>
                </a:cubicBezTo>
                <a:cubicBezTo>
                  <a:pt x="2656" y="8769"/>
                  <a:pt x="2635" y="9021"/>
                  <a:pt x="2618" y="9143"/>
                </a:cubicBezTo>
                <a:lnTo>
                  <a:pt x="2589" y="9369"/>
                </a:lnTo>
                <a:lnTo>
                  <a:pt x="2275" y="9336"/>
                </a:lnTo>
                <a:cubicBezTo>
                  <a:pt x="1929" y="9307"/>
                  <a:pt x="1900" y="9279"/>
                  <a:pt x="1819" y="8900"/>
                </a:cubicBezTo>
                <a:cubicBezTo>
                  <a:pt x="1770" y="8665"/>
                  <a:pt x="1776" y="8589"/>
                  <a:pt x="1854" y="8447"/>
                </a:cubicBezTo>
                <a:cubicBezTo>
                  <a:pt x="1895" y="8372"/>
                  <a:pt x="1905" y="8323"/>
                  <a:pt x="1921" y="8121"/>
                </a:cubicBezTo>
                <a:cubicBezTo>
                  <a:pt x="1948" y="7766"/>
                  <a:pt x="1953" y="7342"/>
                  <a:pt x="1932" y="7098"/>
                </a:cubicBezTo>
                <a:cubicBezTo>
                  <a:pt x="1913" y="6858"/>
                  <a:pt x="1845" y="6560"/>
                  <a:pt x="1765" y="6361"/>
                </a:cubicBezTo>
                <a:cubicBezTo>
                  <a:pt x="1719" y="6245"/>
                  <a:pt x="1686" y="6215"/>
                  <a:pt x="1607" y="6210"/>
                </a:cubicBezTo>
                <a:lnTo>
                  <a:pt x="1508" y="6202"/>
                </a:lnTo>
                <a:lnTo>
                  <a:pt x="1473" y="6419"/>
                </a:lnTo>
                <a:cubicBezTo>
                  <a:pt x="1433" y="6674"/>
                  <a:pt x="1360" y="7577"/>
                  <a:pt x="1360" y="7819"/>
                </a:cubicBezTo>
                <a:cubicBezTo>
                  <a:pt x="1360" y="7982"/>
                  <a:pt x="1361" y="7986"/>
                  <a:pt x="1411" y="7986"/>
                </a:cubicBezTo>
                <a:cubicBezTo>
                  <a:pt x="1456" y="7986"/>
                  <a:pt x="1473" y="8023"/>
                  <a:pt x="1521" y="8229"/>
                </a:cubicBezTo>
                <a:lnTo>
                  <a:pt x="1577" y="8472"/>
                </a:lnTo>
                <a:lnTo>
                  <a:pt x="1509" y="8933"/>
                </a:lnTo>
                <a:cubicBezTo>
                  <a:pt x="1472" y="9185"/>
                  <a:pt x="1428" y="9527"/>
                  <a:pt x="1410" y="9696"/>
                </a:cubicBezTo>
                <a:cubicBezTo>
                  <a:pt x="1363" y="10147"/>
                  <a:pt x="1305" y="10975"/>
                  <a:pt x="1281" y="11556"/>
                </a:cubicBezTo>
                <a:cubicBezTo>
                  <a:pt x="1255" y="12208"/>
                  <a:pt x="1244" y="13458"/>
                  <a:pt x="1261" y="14020"/>
                </a:cubicBezTo>
                <a:cubicBezTo>
                  <a:pt x="1299" y="15292"/>
                  <a:pt x="1439" y="16103"/>
                  <a:pt x="1678" y="16450"/>
                </a:cubicBezTo>
                <a:cubicBezTo>
                  <a:pt x="1778" y="16596"/>
                  <a:pt x="2051" y="16555"/>
                  <a:pt x="2155" y="16375"/>
                </a:cubicBezTo>
                <a:cubicBezTo>
                  <a:pt x="2244" y="16219"/>
                  <a:pt x="2334" y="15941"/>
                  <a:pt x="2396" y="15646"/>
                </a:cubicBezTo>
                <a:lnTo>
                  <a:pt x="2439" y="15436"/>
                </a:lnTo>
                <a:lnTo>
                  <a:pt x="2156" y="15403"/>
                </a:lnTo>
                <a:cubicBezTo>
                  <a:pt x="1910" y="15369"/>
                  <a:pt x="1862" y="15339"/>
                  <a:pt x="1790" y="15218"/>
                </a:cubicBezTo>
                <a:cubicBezTo>
                  <a:pt x="1623" y="14941"/>
                  <a:pt x="1545" y="14686"/>
                  <a:pt x="1467" y="14179"/>
                </a:cubicBezTo>
                <a:cubicBezTo>
                  <a:pt x="1347" y="13403"/>
                  <a:pt x="1319" y="12282"/>
                  <a:pt x="1392" y="11255"/>
                </a:cubicBezTo>
                <a:cubicBezTo>
                  <a:pt x="1447" y="10489"/>
                  <a:pt x="1611" y="9160"/>
                  <a:pt x="1651" y="9160"/>
                </a:cubicBezTo>
                <a:cubicBezTo>
                  <a:pt x="1660" y="9160"/>
                  <a:pt x="1699" y="9360"/>
                  <a:pt x="1736" y="9604"/>
                </a:cubicBezTo>
                <a:cubicBezTo>
                  <a:pt x="1808" y="10079"/>
                  <a:pt x="1886" y="10374"/>
                  <a:pt x="1971" y="10492"/>
                </a:cubicBezTo>
                <a:cubicBezTo>
                  <a:pt x="2025" y="10567"/>
                  <a:pt x="2192" y="10595"/>
                  <a:pt x="2433" y="10576"/>
                </a:cubicBezTo>
                <a:lnTo>
                  <a:pt x="2591" y="10567"/>
                </a:lnTo>
                <a:lnTo>
                  <a:pt x="2613" y="10291"/>
                </a:lnTo>
                <a:cubicBezTo>
                  <a:pt x="2638" y="9966"/>
                  <a:pt x="2669" y="9738"/>
                  <a:pt x="2688" y="9738"/>
                </a:cubicBezTo>
                <a:cubicBezTo>
                  <a:pt x="2695" y="9738"/>
                  <a:pt x="2809" y="10112"/>
                  <a:pt x="2941" y="10567"/>
                </a:cubicBezTo>
                <a:cubicBezTo>
                  <a:pt x="3073" y="11023"/>
                  <a:pt x="3184" y="11397"/>
                  <a:pt x="3188" y="11397"/>
                </a:cubicBezTo>
                <a:cubicBezTo>
                  <a:pt x="3192" y="11397"/>
                  <a:pt x="3205" y="11247"/>
                  <a:pt x="3218" y="11070"/>
                </a:cubicBezTo>
                <a:cubicBezTo>
                  <a:pt x="3230" y="10894"/>
                  <a:pt x="3248" y="10719"/>
                  <a:pt x="3256" y="10676"/>
                </a:cubicBezTo>
                <a:cubicBezTo>
                  <a:pt x="3265" y="10632"/>
                  <a:pt x="3300" y="10593"/>
                  <a:pt x="3340" y="10593"/>
                </a:cubicBezTo>
                <a:cubicBezTo>
                  <a:pt x="3378" y="10592"/>
                  <a:pt x="3526" y="10584"/>
                  <a:pt x="3669" y="10576"/>
                </a:cubicBezTo>
                <a:lnTo>
                  <a:pt x="3932" y="10567"/>
                </a:lnTo>
                <a:lnTo>
                  <a:pt x="4008" y="10224"/>
                </a:lnTo>
                <a:cubicBezTo>
                  <a:pt x="4050" y="10038"/>
                  <a:pt x="4127" y="9696"/>
                  <a:pt x="4179" y="9461"/>
                </a:cubicBezTo>
                <a:cubicBezTo>
                  <a:pt x="4286" y="8979"/>
                  <a:pt x="4286" y="8982"/>
                  <a:pt x="4298" y="9612"/>
                </a:cubicBezTo>
                <a:cubicBezTo>
                  <a:pt x="4302" y="9805"/>
                  <a:pt x="4317" y="10099"/>
                  <a:pt x="4331" y="10266"/>
                </a:cubicBezTo>
                <a:lnTo>
                  <a:pt x="4355" y="10567"/>
                </a:lnTo>
                <a:lnTo>
                  <a:pt x="4625" y="10567"/>
                </a:lnTo>
                <a:cubicBezTo>
                  <a:pt x="5251" y="10582"/>
                  <a:pt x="5411" y="10564"/>
                  <a:pt x="5424" y="10450"/>
                </a:cubicBezTo>
                <a:cubicBezTo>
                  <a:pt x="5443" y="10284"/>
                  <a:pt x="5459" y="9891"/>
                  <a:pt x="5478" y="9101"/>
                </a:cubicBezTo>
                <a:lnTo>
                  <a:pt x="5496" y="8364"/>
                </a:lnTo>
                <a:lnTo>
                  <a:pt x="5465" y="6227"/>
                </a:lnTo>
                <a:lnTo>
                  <a:pt x="5436" y="4081"/>
                </a:lnTo>
                <a:lnTo>
                  <a:pt x="5496" y="3310"/>
                </a:lnTo>
                <a:cubicBezTo>
                  <a:pt x="5530" y="2884"/>
                  <a:pt x="5555" y="2499"/>
                  <a:pt x="5553" y="2464"/>
                </a:cubicBezTo>
                <a:cubicBezTo>
                  <a:pt x="5551" y="2429"/>
                  <a:pt x="5512" y="2270"/>
                  <a:pt x="5467" y="2104"/>
                </a:cubicBezTo>
                <a:lnTo>
                  <a:pt x="5384" y="1802"/>
                </a:lnTo>
                <a:lnTo>
                  <a:pt x="5387" y="1467"/>
                </a:lnTo>
                <a:cubicBezTo>
                  <a:pt x="5389" y="1158"/>
                  <a:pt x="5387" y="1130"/>
                  <a:pt x="5368" y="1148"/>
                </a:cubicBezTo>
                <a:close/>
                <a:moveTo>
                  <a:pt x="13012" y="1165"/>
                </a:moveTo>
                <a:cubicBezTo>
                  <a:pt x="13000" y="1021"/>
                  <a:pt x="12967" y="1311"/>
                  <a:pt x="12899" y="2121"/>
                </a:cubicBezTo>
                <a:cubicBezTo>
                  <a:pt x="12853" y="2671"/>
                  <a:pt x="12850" y="2952"/>
                  <a:pt x="12888" y="3243"/>
                </a:cubicBezTo>
                <a:cubicBezTo>
                  <a:pt x="12912" y="3432"/>
                  <a:pt x="12917" y="3565"/>
                  <a:pt x="12947" y="4919"/>
                </a:cubicBezTo>
                <a:cubicBezTo>
                  <a:pt x="13021" y="8327"/>
                  <a:pt x="13030" y="9139"/>
                  <a:pt x="13003" y="9285"/>
                </a:cubicBezTo>
                <a:cubicBezTo>
                  <a:pt x="12993" y="9340"/>
                  <a:pt x="12917" y="9358"/>
                  <a:pt x="12720" y="9344"/>
                </a:cubicBezTo>
                <a:cubicBezTo>
                  <a:pt x="12464" y="9325"/>
                  <a:pt x="12450" y="9317"/>
                  <a:pt x="12431" y="9193"/>
                </a:cubicBezTo>
                <a:lnTo>
                  <a:pt x="12412" y="9059"/>
                </a:lnTo>
                <a:lnTo>
                  <a:pt x="12445" y="8548"/>
                </a:lnTo>
                <a:cubicBezTo>
                  <a:pt x="12494" y="7812"/>
                  <a:pt x="12523" y="7065"/>
                  <a:pt x="12502" y="7065"/>
                </a:cubicBezTo>
                <a:cubicBezTo>
                  <a:pt x="12497" y="7065"/>
                  <a:pt x="12463" y="7200"/>
                  <a:pt x="12426" y="7366"/>
                </a:cubicBezTo>
                <a:cubicBezTo>
                  <a:pt x="12351" y="7700"/>
                  <a:pt x="12338" y="7839"/>
                  <a:pt x="12309" y="8682"/>
                </a:cubicBezTo>
                <a:cubicBezTo>
                  <a:pt x="12300" y="8926"/>
                  <a:pt x="12291" y="9151"/>
                  <a:pt x="12287" y="9176"/>
                </a:cubicBezTo>
                <a:cubicBezTo>
                  <a:pt x="12258" y="9360"/>
                  <a:pt x="11557" y="9588"/>
                  <a:pt x="11363" y="9478"/>
                </a:cubicBezTo>
                <a:cubicBezTo>
                  <a:pt x="11145" y="9355"/>
                  <a:pt x="11034" y="8931"/>
                  <a:pt x="11003" y="8121"/>
                </a:cubicBezTo>
                <a:cubicBezTo>
                  <a:pt x="10987" y="7712"/>
                  <a:pt x="10997" y="7359"/>
                  <a:pt x="11043" y="6746"/>
                </a:cubicBezTo>
                <a:cubicBezTo>
                  <a:pt x="11098" y="5995"/>
                  <a:pt x="11092" y="5742"/>
                  <a:pt x="11028" y="6193"/>
                </a:cubicBezTo>
                <a:cubicBezTo>
                  <a:pt x="10980" y="6539"/>
                  <a:pt x="10935" y="7080"/>
                  <a:pt x="10904" y="7676"/>
                </a:cubicBezTo>
                <a:cubicBezTo>
                  <a:pt x="10879" y="8150"/>
                  <a:pt x="10875" y="8297"/>
                  <a:pt x="10878" y="8741"/>
                </a:cubicBezTo>
                <a:cubicBezTo>
                  <a:pt x="10884" y="9622"/>
                  <a:pt x="10931" y="10044"/>
                  <a:pt x="11061" y="10383"/>
                </a:cubicBezTo>
                <a:cubicBezTo>
                  <a:pt x="11115" y="10526"/>
                  <a:pt x="11121" y="10529"/>
                  <a:pt x="11643" y="10551"/>
                </a:cubicBezTo>
                <a:cubicBezTo>
                  <a:pt x="12024" y="10566"/>
                  <a:pt x="12183" y="10554"/>
                  <a:pt x="12211" y="10500"/>
                </a:cubicBezTo>
                <a:cubicBezTo>
                  <a:pt x="12232" y="10460"/>
                  <a:pt x="12268" y="10315"/>
                  <a:pt x="12291" y="10174"/>
                </a:cubicBezTo>
                <a:lnTo>
                  <a:pt x="12332" y="9914"/>
                </a:lnTo>
                <a:lnTo>
                  <a:pt x="12347" y="10065"/>
                </a:lnTo>
                <a:cubicBezTo>
                  <a:pt x="12373" y="10321"/>
                  <a:pt x="12420" y="10514"/>
                  <a:pt x="12473" y="10567"/>
                </a:cubicBezTo>
                <a:cubicBezTo>
                  <a:pt x="12501" y="10595"/>
                  <a:pt x="12544" y="10607"/>
                  <a:pt x="12567" y="10593"/>
                </a:cubicBezTo>
                <a:cubicBezTo>
                  <a:pt x="12591" y="10578"/>
                  <a:pt x="12710" y="10567"/>
                  <a:pt x="12832" y="10567"/>
                </a:cubicBezTo>
                <a:lnTo>
                  <a:pt x="13055" y="10567"/>
                </a:lnTo>
                <a:lnTo>
                  <a:pt x="13074" y="10232"/>
                </a:lnTo>
                <a:cubicBezTo>
                  <a:pt x="13098" y="9812"/>
                  <a:pt x="13125" y="8739"/>
                  <a:pt x="13124" y="8204"/>
                </a:cubicBezTo>
                <a:cubicBezTo>
                  <a:pt x="13124" y="7981"/>
                  <a:pt x="13112" y="6950"/>
                  <a:pt x="13097" y="5917"/>
                </a:cubicBezTo>
                <a:lnTo>
                  <a:pt x="13070" y="4040"/>
                </a:lnTo>
                <a:lnTo>
                  <a:pt x="13095" y="3780"/>
                </a:lnTo>
                <a:cubicBezTo>
                  <a:pt x="13117" y="3546"/>
                  <a:pt x="13194" y="2509"/>
                  <a:pt x="13194" y="2439"/>
                </a:cubicBezTo>
                <a:cubicBezTo>
                  <a:pt x="13194" y="2423"/>
                  <a:pt x="13166" y="2323"/>
                  <a:pt x="13132" y="2213"/>
                </a:cubicBezTo>
                <a:cubicBezTo>
                  <a:pt x="13025" y="1863"/>
                  <a:pt x="13018" y="1808"/>
                  <a:pt x="13018" y="1450"/>
                </a:cubicBezTo>
                <a:cubicBezTo>
                  <a:pt x="13018" y="1308"/>
                  <a:pt x="13016" y="1213"/>
                  <a:pt x="13012" y="1165"/>
                </a:cubicBezTo>
                <a:close/>
                <a:moveTo>
                  <a:pt x="9874" y="1408"/>
                </a:moveTo>
                <a:cubicBezTo>
                  <a:pt x="9854" y="1460"/>
                  <a:pt x="9786" y="2352"/>
                  <a:pt x="9797" y="2422"/>
                </a:cubicBezTo>
                <a:cubicBezTo>
                  <a:pt x="9803" y="2457"/>
                  <a:pt x="9849" y="2653"/>
                  <a:pt x="9899" y="2858"/>
                </a:cubicBezTo>
                <a:cubicBezTo>
                  <a:pt x="9949" y="3063"/>
                  <a:pt x="9995" y="3233"/>
                  <a:pt x="10002" y="3235"/>
                </a:cubicBezTo>
                <a:cubicBezTo>
                  <a:pt x="10013" y="3239"/>
                  <a:pt x="10110" y="2168"/>
                  <a:pt x="10102" y="2129"/>
                </a:cubicBezTo>
                <a:cubicBezTo>
                  <a:pt x="10076" y="1998"/>
                  <a:pt x="9883" y="1387"/>
                  <a:pt x="9874" y="1408"/>
                </a:cubicBezTo>
                <a:close/>
                <a:moveTo>
                  <a:pt x="8229" y="2665"/>
                </a:moveTo>
                <a:cubicBezTo>
                  <a:pt x="8216" y="2665"/>
                  <a:pt x="8134" y="3617"/>
                  <a:pt x="8143" y="3671"/>
                </a:cubicBezTo>
                <a:cubicBezTo>
                  <a:pt x="8146" y="3690"/>
                  <a:pt x="8194" y="3886"/>
                  <a:pt x="8252" y="4107"/>
                </a:cubicBezTo>
                <a:cubicBezTo>
                  <a:pt x="8310" y="4327"/>
                  <a:pt x="8358" y="4508"/>
                  <a:pt x="8359" y="4509"/>
                </a:cubicBezTo>
                <a:cubicBezTo>
                  <a:pt x="8359" y="4510"/>
                  <a:pt x="8375" y="4358"/>
                  <a:pt x="8395" y="4165"/>
                </a:cubicBezTo>
                <a:cubicBezTo>
                  <a:pt x="8415" y="3973"/>
                  <a:pt x="8435" y="3813"/>
                  <a:pt x="8440" y="3813"/>
                </a:cubicBezTo>
                <a:cubicBezTo>
                  <a:pt x="8445" y="3813"/>
                  <a:pt x="8490" y="3973"/>
                  <a:pt x="8540" y="4165"/>
                </a:cubicBezTo>
                <a:cubicBezTo>
                  <a:pt x="8591" y="4358"/>
                  <a:pt x="8637" y="4508"/>
                  <a:pt x="8643" y="4509"/>
                </a:cubicBezTo>
                <a:cubicBezTo>
                  <a:pt x="8659" y="4510"/>
                  <a:pt x="8737" y="3695"/>
                  <a:pt x="8731" y="3595"/>
                </a:cubicBezTo>
                <a:cubicBezTo>
                  <a:pt x="8727" y="3526"/>
                  <a:pt x="8528" y="2732"/>
                  <a:pt x="8515" y="2732"/>
                </a:cubicBezTo>
                <a:cubicBezTo>
                  <a:pt x="8512" y="2732"/>
                  <a:pt x="8493" y="2883"/>
                  <a:pt x="8473" y="3076"/>
                </a:cubicBezTo>
                <a:cubicBezTo>
                  <a:pt x="8454" y="3269"/>
                  <a:pt x="8437" y="3428"/>
                  <a:pt x="8435" y="3428"/>
                </a:cubicBezTo>
                <a:cubicBezTo>
                  <a:pt x="8433" y="3428"/>
                  <a:pt x="8388" y="3261"/>
                  <a:pt x="8336" y="3051"/>
                </a:cubicBezTo>
                <a:cubicBezTo>
                  <a:pt x="8283" y="2841"/>
                  <a:pt x="8235" y="2665"/>
                  <a:pt x="8229" y="2665"/>
                </a:cubicBezTo>
                <a:close/>
                <a:moveTo>
                  <a:pt x="19275" y="2850"/>
                </a:moveTo>
                <a:cubicBezTo>
                  <a:pt x="19272" y="2873"/>
                  <a:pt x="19251" y="3111"/>
                  <a:pt x="19229" y="3378"/>
                </a:cubicBezTo>
                <a:lnTo>
                  <a:pt x="19189" y="3855"/>
                </a:lnTo>
                <a:lnTo>
                  <a:pt x="19299" y="4274"/>
                </a:lnTo>
                <a:cubicBezTo>
                  <a:pt x="19359" y="4505"/>
                  <a:pt x="19410" y="4700"/>
                  <a:pt x="19411" y="4702"/>
                </a:cubicBezTo>
                <a:cubicBezTo>
                  <a:pt x="19411" y="4703"/>
                  <a:pt x="19427" y="4551"/>
                  <a:pt x="19447" y="4358"/>
                </a:cubicBezTo>
                <a:cubicBezTo>
                  <a:pt x="19466" y="4165"/>
                  <a:pt x="19487" y="4006"/>
                  <a:pt x="19493" y="4006"/>
                </a:cubicBezTo>
                <a:cubicBezTo>
                  <a:pt x="19498" y="4006"/>
                  <a:pt x="19545" y="4162"/>
                  <a:pt x="19596" y="4358"/>
                </a:cubicBezTo>
                <a:cubicBezTo>
                  <a:pt x="19647" y="4554"/>
                  <a:pt x="19695" y="4703"/>
                  <a:pt x="19703" y="4685"/>
                </a:cubicBezTo>
                <a:cubicBezTo>
                  <a:pt x="19716" y="4651"/>
                  <a:pt x="19801" y="3759"/>
                  <a:pt x="19794" y="3721"/>
                </a:cubicBezTo>
                <a:cubicBezTo>
                  <a:pt x="19785" y="3671"/>
                  <a:pt x="19574" y="2917"/>
                  <a:pt x="19569" y="2917"/>
                </a:cubicBezTo>
                <a:cubicBezTo>
                  <a:pt x="19566" y="2917"/>
                  <a:pt x="19549" y="3060"/>
                  <a:pt x="19533" y="3235"/>
                </a:cubicBezTo>
                <a:cubicBezTo>
                  <a:pt x="19516" y="3410"/>
                  <a:pt x="19499" y="3562"/>
                  <a:pt x="19494" y="3562"/>
                </a:cubicBezTo>
                <a:cubicBezTo>
                  <a:pt x="19489" y="3562"/>
                  <a:pt x="19439" y="3392"/>
                  <a:pt x="19383" y="3185"/>
                </a:cubicBezTo>
                <a:cubicBezTo>
                  <a:pt x="19328" y="2978"/>
                  <a:pt x="19279" y="2827"/>
                  <a:pt x="19275" y="2850"/>
                </a:cubicBezTo>
                <a:close/>
                <a:moveTo>
                  <a:pt x="8623" y="5841"/>
                </a:moveTo>
                <a:cubicBezTo>
                  <a:pt x="8617" y="5874"/>
                  <a:pt x="8593" y="6149"/>
                  <a:pt x="8569" y="6445"/>
                </a:cubicBezTo>
                <a:lnTo>
                  <a:pt x="8525" y="6981"/>
                </a:lnTo>
                <a:lnTo>
                  <a:pt x="8551" y="7358"/>
                </a:lnTo>
                <a:cubicBezTo>
                  <a:pt x="8565" y="7564"/>
                  <a:pt x="8591" y="7966"/>
                  <a:pt x="8611" y="8255"/>
                </a:cubicBezTo>
                <a:cubicBezTo>
                  <a:pt x="8631" y="8546"/>
                  <a:pt x="8647" y="8899"/>
                  <a:pt x="8648" y="9051"/>
                </a:cubicBezTo>
                <a:lnTo>
                  <a:pt x="8651" y="9319"/>
                </a:lnTo>
                <a:lnTo>
                  <a:pt x="8225" y="9336"/>
                </a:lnTo>
                <a:cubicBezTo>
                  <a:pt x="7739" y="9355"/>
                  <a:pt x="7676" y="9326"/>
                  <a:pt x="7637" y="9042"/>
                </a:cubicBezTo>
                <a:cubicBezTo>
                  <a:pt x="7605" y="8810"/>
                  <a:pt x="7589" y="8304"/>
                  <a:pt x="7610" y="8171"/>
                </a:cubicBezTo>
                <a:cubicBezTo>
                  <a:pt x="7622" y="8096"/>
                  <a:pt x="7734" y="7930"/>
                  <a:pt x="7804" y="7878"/>
                </a:cubicBezTo>
                <a:cubicBezTo>
                  <a:pt x="7825" y="7863"/>
                  <a:pt x="7837" y="7749"/>
                  <a:pt x="7875" y="7249"/>
                </a:cubicBezTo>
                <a:cubicBezTo>
                  <a:pt x="7901" y="6916"/>
                  <a:pt x="7923" y="6622"/>
                  <a:pt x="7923" y="6595"/>
                </a:cubicBezTo>
                <a:cubicBezTo>
                  <a:pt x="7923" y="6569"/>
                  <a:pt x="7836" y="6554"/>
                  <a:pt x="7731" y="6554"/>
                </a:cubicBezTo>
                <a:cubicBezTo>
                  <a:pt x="7563" y="6554"/>
                  <a:pt x="7518" y="6529"/>
                  <a:pt x="7368" y="6361"/>
                </a:cubicBezTo>
                <a:cubicBezTo>
                  <a:pt x="7265" y="6246"/>
                  <a:pt x="7162" y="6168"/>
                  <a:pt x="7110" y="6168"/>
                </a:cubicBezTo>
                <a:cubicBezTo>
                  <a:pt x="7023" y="6168"/>
                  <a:pt x="7022" y="6174"/>
                  <a:pt x="6985" y="6394"/>
                </a:cubicBezTo>
                <a:cubicBezTo>
                  <a:pt x="6942" y="6646"/>
                  <a:pt x="6881" y="7350"/>
                  <a:pt x="6870" y="7718"/>
                </a:cubicBezTo>
                <a:lnTo>
                  <a:pt x="6864" y="7961"/>
                </a:lnTo>
                <a:lnTo>
                  <a:pt x="6896" y="7852"/>
                </a:lnTo>
                <a:cubicBezTo>
                  <a:pt x="6982" y="7562"/>
                  <a:pt x="7090" y="7498"/>
                  <a:pt x="7216" y="7668"/>
                </a:cubicBezTo>
                <a:cubicBezTo>
                  <a:pt x="7319" y="7806"/>
                  <a:pt x="7326" y="7860"/>
                  <a:pt x="7279" y="8104"/>
                </a:cubicBezTo>
                <a:cubicBezTo>
                  <a:pt x="7081" y="9150"/>
                  <a:pt x="6953" y="10377"/>
                  <a:pt x="6901" y="11724"/>
                </a:cubicBezTo>
                <a:cubicBezTo>
                  <a:pt x="6798" y="14401"/>
                  <a:pt x="6942" y="15973"/>
                  <a:pt x="7336" y="16459"/>
                </a:cubicBezTo>
                <a:cubicBezTo>
                  <a:pt x="7435" y="16580"/>
                  <a:pt x="7728" y="16545"/>
                  <a:pt x="7809" y="16400"/>
                </a:cubicBezTo>
                <a:cubicBezTo>
                  <a:pt x="7882" y="16270"/>
                  <a:pt x="7995" y="15921"/>
                  <a:pt x="8035" y="15704"/>
                </a:cubicBezTo>
                <a:lnTo>
                  <a:pt x="8064" y="15537"/>
                </a:lnTo>
                <a:lnTo>
                  <a:pt x="7878" y="15537"/>
                </a:lnTo>
                <a:cubicBezTo>
                  <a:pt x="7609" y="15534"/>
                  <a:pt x="7376" y="15302"/>
                  <a:pt x="7254" y="14925"/>
                </a:cubicBezTo>
                <a:cubicBezTo>
                  <a:pt x="7132" y="14549"/>
                  <a:pt x="7031" y="13898"/>
                  <a:pt x="6991" y="13224"/>
                </a:cubicBezTo>
                <a:cubicBezTo>
                  <a:pt x="6980" y="13039"/>
                  <a:pt x="6970" y="12674"/>
                  <a:pt x="6967" y="12411"/>
                </a:cubicBezTo>
                <a:cubicBezTo>
                  <a:pt x="6961" y="11844"/>
                  <a:pt x="6983" y="11331"/>
                  <a:pt x="7039" y="10760"/>
                </a:cubicBezTo>
                <a:cubicBezTo>
                  <a:pt x="7084" y="10304"/>
                  <a:pt x="7204" y="9493"/>
                  <a:pt x="7287" y="9093"/>
                </a:cubicBezTo>
                <a:cubicBezTo>
                  <a:pt x="7359" y="8744"/>
                  <a:pt x="7503" y="8254"/>
                  <a:pt x="7512" y="8322"/>
                </a:cubicBezTo>
                <a:cubicBezTo>
                  <a:pt x="7516" y="8346"/>
                  <a:pt x="7524" y="8673"/>
                  <a:pt x="7529" y="9042"/>
                </a:cubicBezTo>
                <a:cubicBezTo>
                  <a:pt x="7543" y="9991"/>
                  <a:pt x="7554" y="10127"/>
                  <a:pt x="7633" y="10375"/>
                </a:cubicBezTo>
                <a:lnTo>
                  <a:pt x="7698" y="10576"/>
                </a:lnTo>
                <a:lnTo>
                  <a:pt x="8203" y="10567"/>
                </a:lnTo>
                <a:cubicBezTo>
                  <a:pt x="8481" y="10566"/>
                  <a:pt x="8711" y="10544"/>
                  <a:pt x="8715" y="10517"/>
                </a:cubicBezTo>
                <a:cubicBezTo>
                  <a:pt x="8719" y="10490"/>
                  <a:pt x="8734" y="10021"/>
                  <a:pt x="8749" y="9478"/>
                </a:cubicBezTo>
                <a:cubicBezTo>
                  <a:pt x="8778" y="8379"/>
                  <a:pt x="8775" y="7981"/>
                  <a:pt x="8733" y="7174"/>
                </a:cubicBezTo>
                <a:cubicBezTo>
                  <a:pt x="8701" y="6552"/>
                  <a:pt x="8636" y="5769"/>
                  <a:pt x="8623" y="5841"/>
                </a:cubicBezTo>
                <a:close/>
                <a:moveTo>
                  <a:pt x="757" y="8540"/>
                </a:moveTo>
                <a:cubicBezTo>
                  <a:pt x="751" y="8584"/>
                  <a:pt x="721" y="8839"/>
                  <a:pt x="691" y="9109"/>
                </a:cubicBezTo>
                <a:lnTo>
                  <a:pt x="636" y="9604"/>
                </a:lnTo>
                <a:lnTo>
                  <a:pt x="746" y="10107"/>
                </a:lnTo>
                <a:cubicBezTo>
                  <a:pt x="807" y="10385"/>
                  <a:pt x="859" y="10600"/>
                  <a:pt x="863" y="10584"/>
                </a:cubicBezTo>
                <a:cubicBezTo>
                  <a:pt x="879" y="10521"/>
                  <a:pt x="987" y="9458"/>
                  <a:pt x="983" y="9411"/>
                </a:cubicBezTo>
                <a:cubicBezTo>
                  <a:pt x="976" y="9339"/>
                  <a:pt x="863" y="8831"/>
                  <a:pt x="811" y="8632"/>
                </a:cubicBezTo>
                <a:cubicBezTo>
                  <a:pt x="775" y="8498"/>
                  <a:pt x="764" y="8476"/>
                  <a:pt x="757" y="8540"/>
                </a:cubicBezTo>
                <a:close/>
                <a:moveTo>
                  <a:pt x="7400" y="11439"/>
                </a:moveTo>
                <a:lnTo>
                  <a:pt x="7380" y="11607"/>
                </a:lnTo>
                <a:cubicBezTo>
                  <a:pt x="7352" y="11830"/>
                  <a:pt x="7301" y="12459"/>
                  <a:pt x="7306" y="12495"/>
                </a:cubicBezTo>
                <a:cubicBezTo>
                  <a:pt x="7309" y="12510"/>
                  <a:pt x="7357" y="12696"/>
                  <a:pt x="7413" y="12905"/>
                </a:cubicBezTo>
                <a:cubicBezTo>
                  <a:pt x="7470" y="13115"/>
                  <a:pt x="7520" y="13272"/>
                  <a:pt x="7524" y="13257"/>
                </a:cubicBezTo>
                <a:cubicBezTo>
                  <a:pt x="7528" y="13243"/>
                  <a:pt x="7549" y="13029"/>
                  <a:pt x="7571" y="12780"/>
                </a:cubicBezTo>
                <a:lnTo>
                  <a:pt x="7613" y="12327"/>
                </a:lnTo>
                <a:lnTo>
                  <a:pt x="7589" y="12210"/>
                </a:lnTo>
                <a:cubicBezTo>
                  <a:pt x="7577" y="12146"/>
                  <a:pt x="7530" y="11947"/>
                  <a:pt x="7484" y="11766"/>
                </a:cubicBezTo>
                <a:lnTo>
                  <a:pt x="7400" y="11439"/>
                </a:lnTo>
                <a:close/>
                <a:moveTo>
                  <a:pt x="11663" y="12160"/>
                </a:moveTo>
                <a:cubicBezTo>
                  <a:pt x="11650" y="12160"/>
                  <a:pt x="11551" y="13048"/>
                  <a:pt x="11551" y="13165"/>
                </a:cubicBezTo>
                <a:cubicBezTo>
                  <a:pt x="11551" y="13196"/>
                  <a:pt x="11597" y="13396"/>
                  <a:pt x="11655" y="13609"/>
                </a:cubicBezTo>
                <a:lnTo>
                  <a:pt x="11761" y="13995"/>
                </a:lnTo>
                <a:lnTo>
                  <a:pt x="11807" y="13517"/>
                </a:lnTo>
                <a:cubicBezTo>
                  <a:pt x="11833" y="13255"/>
                  <a:pt x="11853" y="13022"/>
                  <a:pt x="11853" y="12998"/>
                </a:cubicBezTo>
                <a:cubicBezTo>
                  <a:pt x="11852" y="12927"/>
                  <a:pt x="11678" y="12160"/>
                  <a:pt x="11663" y="12160"/>
                </a:cubicBezTo>
                <a:close/>
                <a:moveTo>
                  <a:pt x="18263" y="12160"/>
                </a:moveTo>
                <a:cubicBezTo>
                  <a:pt x="18249" y="12160"/>
                  <a:pt x="18152" y="13025"/>
                  <a:pt x="18152" y="13148"/>
                </a:cubicBezTo>
                <a:cubicBezTo>
                  <a:pt x="18152" y="13190"/>
                  <a:pt x="18189" y="13352"/>
                  <a:pt x="18235" y="13517"/>
                </a:cubicBezTo>
                <a:cubicBezTo>
                  <a:pt x="18280" y="13682"/>
                  <a:pt x="18325" y="13862"/>
                  <a:pt x="18335" y="13911"/>
                </a:cubicBezTo>
                <a:cubicBezTo>
                  <a:pt x="18345" y="13960"/>
                  <a:pt x="18355" y="14003"/>
                  <a:pt x="18358" y="14003"/>
                </a:cubicBezTo>
                <a:cubicBezTo>
                  <a:pt x="18367" y="14004"/>
                  <a:pt x="18454" y="13022"/>
                  <a:pt x="18449" y="12972"/>
                </a:cubicBezTo>
                <a:cubicBezTo>
                  <a:pt x="18441" y="12878"/>
                  <a:pt x="18275" y="12160"/>
                  <a:pt x="18263" y="12160"/>
                </a:cubicBezTo>
                <a:close/>
                <a:moveTo>
                  <a:pt x="21030" y="12160"/>
                </a:moveTo>
                <a:cubicBezTo>
                  <a:pt x="21021" y="12160"/>
                  <a:pt x="20925" y="13178"/>
                  <a:pt x="20931" y="13207"/>
                </a:cubicBezTo>
                <a:cubicBezTo>
                  <a:pt x="20946" y="13277"/>
                  <a:pt x="21079" y="13751"/>
                  <a:pt x="21084" y="13752"/>
                </a:cubicBezTo>
                <a:cubicBezTo>
                  <a:pt x="21088" y="13753"/>
                  <a:pt x="21102" y="13809"/>
                  <a:pt x="21115" y="13878"/>
                </a:cubicBezTo>
                <a:cubicBezTo>
                  <a:pt x="21129" y="13946"/>
                  <a:pt x="21145" y="14002"/>
                  <a:pt x="21151" y="14003"/>
                </a:cubicBezTo>
                <a:cubicBezTo>
                  <a:pt x="21157" y="14004"/>
                  <a:pt x="21178" y="13844"/>
                  <a:pt x="21198" y="13651"/>
                </a:cubicBezTo>
                <a:cubicBezTo>
                  <a:pt x="21217" y="13459"/>
                  <a:pt x="21236" y="13308"/>
                  <a:pt x="21240" y="13308"/>
                </a:cubicBezTo>
                <a:cubicBezTo>
                  <a:pt x="21244" y="13308"/>
                  <a:pt x="21273" y="13403"/>
                  <a:pt x="21304" y="13526"/>
                </a:cubicBezTo>
                <a:cubicBezTo>
                  <a:pt x="21336" y="13648"/>
                  <a:pt x="21363" y="13752"/>
                  <a:pt x="21365" y="13752"/>
                </a:cubicBezTo>
                <a:cubicBezTo>
                  <a:pt x="21367" y="13752"/>
                  <a:pt x="21386" y="13822"/>
                  <a:pt x="21406" y="13911"/>
                </a:cubicBezTo>
                <a:cubicBezTo>
                  <a:pt x="21449" y="14103"/>
                  <a:pt x="21450" y="14097"/>
                  <a:pt x="21501" y="13484"/>
                </a:cubicBezTo>
                <a:lnTo>
                  <a:pt x="21537" y="13056"/>
                </a:lnTo>
                <a:lnTo>
                  <a:pt x="21515" y="12964"/>
                </a:lnTo>
                <a:cubicBezTo>
                  <a:pt x="21453" y="12710"/>
                  <a:pt x="21320" y="12218"/>
                  <a:pt x="21313" y="12218"/>
                </a:cubicBezTo>
                <a:cubicBezTo>
                  <a:pt x="21309" y="12218"/>
                  <a:pt x="21298" y="12314"/>
                  <a:pt x="21289" y="12428"/>
                </a:cubicBezTo>
                <a:cubicBezTo>
                  <a:pt x="21279" y="12542"/>
                  <a:pt x="21263" y="12703"/>
                  <a:pt x="21253" y="12788"/>
                </a:cubicBezTo>
                <a:lnTo>
                  <a:pt x="21235" y="12947"/>
                </a:lnTo>
                <a:lnTo>
                  <a:pt x="21137" y="12553"/>
                </a:lnTo>
                <a:cubicBezTo>
                  <a:pt x="21083" y="12337"/>
                  <a:pt x="21035" y="12160"/>
                  <a:pt x="21030" y="12160"/>
                </a:cubicBezTo>
                <a:close/>
                <a:moveTo>
                  <a:pt x="4103" y="12302"/>
                </a:moveTo>
                <a:cubicBezTo>
                  <a:pt x="4095" y="12380"/>
                  <a:pt x="4021" y="13253"/>
                  <a:pt x="4021" y="13266"/>
                </a:cubicBezTo>
                <a:cubicBezTo>
                  <a:pt x="4021" y="13292"/>
                  <a:pt x="4135" y="13752"/>
                  <a:pt x="4141" y="13752"/>
                </a:cubicBezTo>
                <a:cubicBezTo>
                  <a:pt x="4145" y="13752"/>
                  <a:pt x="4166" y="13839"/>
                  <a:pt x="4188" y="13945"/>
                </a:cubicBezTo>
                <a:cubicBezTo>
                  <a:pt x="4219" y="14091"/>
                  <a:pt x="4232" y="14117"/>
                  <a:pt x="4242" y="14062"/>
                </a:cubicBezTo>
                <a:cubicBezTo>
                  <a:pt x="4249" y="14023"/>
                  <a:pt x="4255" y="13966"/>
                  <a:pt x="4255" y="13936"/>
                </a:cubicBezTo>
                <a:cubicBezTo>
                  <a:pt x="4255" y="13907"/>
                  <a:pt x="4272" y="13703"/>
                  <a:pt x="4293" y="13484"/>
                </a:cubicBezTo>
                <a:cubicBezTo>
                  <a:pt x="4320" y="13204"/>
                  <a:pt x="4329" y="13068"/>
                  <a:pt x="4320" y="13040"/>
                </a:cubicBezTo>
                <a:cubicBezTo>
                  <a:pt x="4314" y="13017"/>
                  <a:pt x="4263" y="12843"/>
                  <a:pt x="4207" y="12646"/>
                </a:cubicBezTo>
                <a:cubicBezTo>
                  <a:pt x="4151" y="12449"/>
                  <a:pt x="4104" y="12293"/>
                  <a:pt x="4103" y="12302"/>
                </a:cubicBezTo>
                <a:close/>
                <a:moveTo>
                  <a:pt x="19" y="17129"/>
                </a:moveTo>
                <a:cubicBezTo>
                  <a:pt x="0" y="17129"/>
                  <a:pt x="0" y="17171"/>
                  <a:pt x="0" y="19358"/>
                </a:cubicBezTo>
                <a:cubicBezTo>
                  <a:pt x="0" y="21545"/>
                  <a:pt x="0" y="21587"/>
                  <a:pt x="19" y="21587"/>
                </a:cubicBezTo>
                <a:cubicBezTo>
                  <a:pt x="38" y="21587"/>
                  <a:pt x="40" y="21545"/>
                  <a:pt x="40" y="19358"/>
                </a:cubicBezTo>
                <a:cubicBezTo>
                  <a:pt x="40" y="17171"/>
                  <a:pt x="38" y="17129"/>
                  <a:pt x="19" y="1712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91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67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6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9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7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7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72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7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7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7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7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1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7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0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4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8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3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8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86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90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8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9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