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6" r:id="rId3"/>
    <p:sldId id="273" r:id="rId4"/>
    <p:sldId id="279" r:id="rId5"/>
    <p:sldId id="287" r:id="rId6"/>
    <p:sldId id="283" r:id="rId7"/>
    <p:sldId id="288" r:id="rId8"/>
    <p:sldId id="290" r:id="rId9"/>
    <p:sldId id="269" r:id="rId10"/>
    <p:sldId id="289" r:id="rId11"/>
    <p:sldId id="282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D79A1-9E86-43B3-93C6-6FD9055FEC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C501D-4C31-411B-84D9-313DCD5F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B204-6477-4E78-8692-206B1D590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3FB89-A0AB-4E6E-BA85-1DDB4C967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17FA5-18F8-4C35-9CEB-377575BE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B57F4-A908-4EFD-84BE-FDE0A732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3BBE2-8E36-4A5E-A7AC-DBFB027B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F00C-D3B3-4D1C-8163-A680E88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F8E10-969C-4BAC-A19C-3CB5EEEC0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9CA6-BA69-4584-80D0-6B95F5A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1596-4948-4BD4-BCD0-35F5AC5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5668-0E9D-4890-A5B3-D67A5D55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909B9-607A-4CA7-A56F-16F96AADC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E6DFF-8B96-4F9F-8F0E-C226F4F9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90D7E-806F-4EA5-A668-100DE1E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169F-1C3E-4466-8768-233A5603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E7A45-2458-49A4-9FDF-D424001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41BE-0170-423A-8D3E-F547D8D9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86B1-A549-4E46-9A11-0B470775F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464F-9A24-4310-BE18-C9B3ECA2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945C-D9F3-43C6-933F-E8E160C3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925B-B0F5-48CD-8FE1-EF2E4765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8B8D-4328-4D3B-8633-3AA49A25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9958-688E-48DD-A664-9F4B94FC7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251C-C236-40E0-B9B7-EDB8B279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C12A-DAED-490B-A01E-5C3A00B0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FCDD6-2744-4F6B-B122-6075753E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F973-D8B5-4248-8C50-7A50A35D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678F-4402-466B-9FAA-0A047500F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C9B42-5EC6-4195-B55F-4C6D93DA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4ED1-1A19-4B77-830E-C815FB75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5105C-7FD0-485E-B4C4-0EC5DAEC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0DD97-0756-48DF-BA0D-4F753753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F30D-69F6-440D-A41B-77D544A4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91D8-14D7-4232-B373-0A521FDD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F66E-382F-4026-B3CB-63C4B5636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62E98-5A79-4B75-BB1C-E7F80C04A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17729-5DD9-4AF3-95BD-75E32E6DA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5C0F4-F28F-4846-ABDA-B73048FD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0DB7A-9AB5-41F0-9FF1-1EC1FD4D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5E837-088F-4A30-84FA-A2818C7F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9E21-9C26-43E0-8B65-0606F0D7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CD1-9F8B-4C6A-8458-5FCF5C09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9DF1A-1C67-4A3A-85DF-89EBE196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64FF-9611-4816-8910-AFC7B027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9889B-31D4-4612-B788-E5FEFCDD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32136-D0A4-49C2-B430-4124B707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1D7E-2CFB-490A-AEC9-DE1230C0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9E83-0182-4F1B-9A3A-AC79417F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9786-DDDC-4A05-83BE-F9E940CDB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AA8BD-B14C-495D-9B71-4F38865C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2DC87-340E-453B-811C-5644BF9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65DFC-D32A-43F3-A25A-B8A8C99E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CFFE5-1D6C-4D29-B989-ABFD7723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0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5446-7C1F-4F07-A0C2-09D9B0FD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084B1-7191-473B-919C-5E8C3149C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569F3-3537-4341-86B5-EA930B594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4DAC-5ACA-477E-AA32-A0E71E9B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990DC-9933-43E0-93CD-9D120C42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1AAE4-8B31-451C-858C-A8284BA1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7AC58-009A-4952-833F-AEB50D8E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59C8-63B0-4D22-821A-69E1D81A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FF063-8443-4F08-8E02-E1B0A31B7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F189-AB5D-4A19-A5D7-8B5B0E99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8DA7-B41A-4D75-AA4F-2E13CC5A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391C3-E18C-4287-93E2-C106C2DFA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7" y="0"/>
            <a:ext cx="1211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5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" r="642"/>
          <a:stretch/>
        </p:blipFill>
        <p:spPr>
          <a:xfrm>
            <a:off x="-30020" y="476052"/>
            <a:ext cx="12222020" cy="6471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5C3C3-9B2D-4DDC-889C-A84E9441809B}"/>
              </a:ext>
            </a:extLst>
          </p:cNvPr>
          <p:cNvSpPr txBox="1"/>
          <p:nvPr/>
        </p:nvSpPr>
        <p:spPr>
          <a:xfrm>
            <a:off x="1216057" y="2620654"/>
            <a:ext cx="61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Read a news paper article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28702-330B-46C1-8DF3-981908589120}"/>
              </a:ext>
            </a:extLst>
          </p:cNvPr>
          <p:cNvSpPr txBox="1"/>
          <p:nvPr/>
        </p:nvSpPr>
        <p:spPr>
          <a:xfrm>
            <a:off x="1216057" y="3602613"/>
            <a:ext cx="61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Answer questions about the article.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37DF112-3EDF-4B56-B0E4-504282CA0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84" y="3429000"/>
            <a:ext cx="804614" cy="8046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DC1C6A-BFD9-424C-9B27-F9196B67A2DC}"/>
              </a:ext>
            </a:extLst>
          </p:cNvPr>
          <p:cNvSpPr/>
          <p:nvPr/>
        </p:nvSpPr>
        <p:spPr>
          <a:xfrm>
            <a:off x="273377" y="4556720"/>
            <a:ext cx="1046375" cy="199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F423F-9178-4781-A5B7-455D4D278E1B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31352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77E6D-2D41-4BEA-A658-4E30031D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796" cy="6875642"/>
          </a:xfrm>
          <a:prstGeom prst="rect">
            <a:avLst/>
          </a:prstGeom>
        </p:spPr>
      </p:pic>
      <p:pic>
        <p:nvPicPr>
          <p:cNvPr id="2050" name="Picture 2" descr="Homework Icons - Free SVG &amp; PNG Homework Images - Noun Project">
            <a:extLst>
              <a:ext uri="{FF2B5EF4-FFF2-40B4-BE49-F238E27FC236}">
                <a16:creationId xmlns:a16="http://schemas.microsoft.com/office/drawing/2014/main" id="{B8F84635-AB62-48C2-B100-4F339ADC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73" y="48426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63920-C786-4338-AEE8-C16808C0F0DB}"/>
              </a:ext>
            </a:extLst>
          </p:cNvPr>
          <p:cNvSpPr txBox="1"/>
          <p:nvPr/>
        </p:nvSpPr>
        <p:spPr>
          <a:xfrm>
            <a:off x="1241196" y="600416"/>
            <a:ext cx="538270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9F9F-E00A-460F-A7C0-775906593C6B}"/>
              </a:ext>
            </a:extLst>
          </p:cNvPr>
          <p:cNvSpPr txBox="1"/>
          <p:nvPr/>
        </p:nvSpPr>
        <p:spPr>
          <a:xfrm>
            <a:off x="5561814" y="2130458"/>
            <a:ext cx="3733125" cy="2308324"/>
          </a:xfrm>
          <a:prstGeom prst="rect">
            <a:avLst/>
          </a:prstGeom>
          <a:solidFill>
            <a:srgbClr val="D091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Workbook 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Pg. 252 (E)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E73D6-9D48-49A2-B9DD-A5BE563858FF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152667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00B2-5A97-4CEE-866F-CDB5C66F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4" y="9425"/>
            <a:ext cx="11972616" cy="6774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1AD46-6E1A-40E5-BE18-18DAEB29765D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Pg.252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968C4-3D2E-402E-8AD0-9F1DD4DC7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575286"/>
            <a:ext cx="10956959" cy="6053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9A735-1FDF-4E88-B6CD-71498684335F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261865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00B2-5A97-4CEE-866F-CDB5C66F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4" y="9425"/>
            <a:ext cx="11972616" cy="6774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1AD46-6E1A-40E5-BE18-18DAEB29765D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Pg.252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FD073-DE45-4158-ABE0-35D9F9B9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0" y="933777"/>
            <a:ext cx="10416786" cy="54586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9B07CD-A167-4E3D-A691-790F42C5B0DF}"/>
              </a:ext>
            </a:extLst>
          </p:cNvPr>
          <p:cNvSpPr/>
          <p:nvPr/>
        </p:nvSpPr>
        <p:spPr>
          <a:xfrm>
            <a:off x="1030663" y="1984045"/>
            <a:ext cx="8330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writer’s friends were playing football when they saw the moose.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C5AC9-985E-4559-B94D-352D4EDA8231}"/>
              </a:ext>
            </a:extLst>
          </p:cNvPr>
          <p:cNvSpPr/>
          <p:nvPr/>
        </p:nvSpPr>
        <p:spPr>
          <a:xfrm>
            <a:off x="1049517" y="2908397"/>
            <a:ext cx="8782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people in the park were picking up litter when they saw the moose.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149A8-E6B6-472E-A651-94779E6BCD61}"/>
              </a:ext>
            </a:extLst>
          </p:cNvPr>
          <p:cNvSpPr/>
          <p:nvPr/>
        </p:nvSpPr>
        <p:spPr>
          <a:xfrm>
            <a:off x="1049517" y="3798302"/>
            <a:ext cx="8330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children were sitting in a school bus when they saw the moose.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3865F-75C4-480F-B374-BA3DFB31C733}"/>
              </a:ext>
            </a:extLst>
          </p:cNvPr>
          <p:cNvSpPr/>
          <p:nvPr/>
        </p:nvSpPr>
        <p:spPr>
          <a:xfrm>
            <a:off x="1049517" y="5619612"/>
            <a:ext cx="8330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moose was smelling the bread.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1D7FD6-83B1-4149-A62A-443D35367D3E}"/>
              </a:ext>
            </a:extLst>
          </p:cNvPr>
          <p:cNvSpPr/>
          <p:nvPr/>
        </p:nvSpPr>
        <p:spPr>
          <a:xfrm>
            <a:off x="1049517" y="4695260"/>
            <a:ext cx="8330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police officer was talking on his phone when he saw the moose.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8645B-FE57-4FB0-A5B0-3267A31E111E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11570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" r="642"/>
          <a:stretch/>
        </p:blipFill>
        <p:spPr>
          <a:xfrm>
            <a:off x="-30020" y="476052"/>
            <a:ext cx="12222020" cy="6471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5C3C3-9B2D-4DDC-889C-A84E9441809B}"/>
              </a:ext>
            </a:extLst>
          </p:cNvPr>
          <p:cNvSpPr txBox="1"/>
          <p:nvPr/>
        </p:nvSpPr>
        <p:spPr>
          <a:xfrm>
            <a:off x="1216057" y="2620654"/>
            <a:ext cx="61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Read a news paper article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28702-330B-46C1-8DF3-981908589120}"/>
              </a:ext>
            </a:extLst>
          </p:cNvPr>
          <p:cNvSpPr txBox="1"/>
          <p:nvPr/>
        </p:nvSpPr>
        <p:spPr>
          <a:xfrm>
            <a:off x="1216057" y="3602613"/>
            <a:ext cx="61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Answer questions about the article.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2540D-AF14-4B0E-8AAE-C6EF688E1210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24427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29B05-4DFA-401F-B50A-0A9F71D8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" r="557"/>
          <a:stretch/>
        </p:blipFill>
        <p:spPr>
          <a:xfrm>
            <a:off x="0" y="0"/>
            <a:ext cx="122642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BC0A9-980F-48AB-BD12-052998FD653F}"/>
              </a:ext>
            </a:extLst>
          </p:cNvPr>
          <p:cNvSpPr txBox="1"/>
          <p:nvPr/>
        </p:nvSpPr>
        <p:spPr>
          <a:xfrm>
            <a:off x="7440890" y="3091976"/>
            <a:ext cx="362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I- partner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2C628-4468-4AD2-97DB-9247612F826B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DFEFA-E4FB-4A09-8929-28D76C4C7DD4}"/>
              </a:ext>
            </a:extLst>
          </p:cNvPr>
          <p:cNvSpPr txBox="1"/>
          <p:nvPr/>
        </p:nvSpPr>
        <p:spPr>
          <a:xfrm>
            <a:off x="6348952" y="1609571"/>
            <a:ext cx="362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Active discussion</a:t>
            </a:r>
          </a:p>
        </p:txBody>
      </p:sp>
    </p:spTree>
    <p:extLst>
      <p:ext uri="{BB962C8B-B14F-4D97-AF65-F5344CB8AC3E}">
        <p14:creationId xmlns:p14="http://schemas.microsoft.com/office/powerpoint/2010/main" val="26535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9A88C-0DE3-4560-B65C-3AC6F2B7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7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03AEF-76EA-47E9-86B3-7CEFC604923A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132</a:t>
            </a:r>
          </a:p>
        </p:txBody>
      </p:sp>
      <p:pic>
        <p:nvPicPr>
          <p:cNvPr id="2" name="Picture 2" descr="فلما ذهبوا به وأجمعوا أن يجعلوه في غيابت الجب وأوحينا إليه لتنبئنهم . [  يوسف: 15]">
            <a:extLst>
              <a:ext uri="{FF2B5EF4-FFF2-40B4-BE49-F238E27FC236}">
                <a16:creationId xmlns:a16="http://schemas.microsoft.com/office/drawing/2014/main" id="{952A0BB0-8E1A-4A9B-8A14-394DDEC0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88" y="980388"/>
            <a:ext cx="6165128" cy="4174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74E616-8211-4431-9902-01C434E84731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42656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00B2-5A97-4CEE-866F-CDB5C66F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4" y="9425"/>
            <a:ext cx="11972616" cy="6774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1AD46-6E1A-40E5-BE18-18DAEB29765D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Pg.252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7914A0-B241-435C-AEC5-CA99F2E9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83" y="967473"/>
            <a:ext cx="7392041" cy="138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0A4BC4-D22F-46BD-B21C-CAAEE5F2B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17" y="2355475"/>
            <a:ext cx="8380715" cy="32609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719AB7-B5B0-474B-B070-DD69ACAAE15E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55037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00B2-5A97-4CEE-866F-CDB5C66FB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84" y="9425"/>
            <a:ext cx="11972616" cy="6774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1B7C7-5C86-4C93-8339-9BC8D5EE4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8" y="710508"/>
            <a:ext cx="8116003" cy="6073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1AD46-6E1A-40E5-BE18-18DAEB29765D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73A34-0368-4191-B253-E60CCBAE4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1340">
            <a:off x="8293513" y="2242847"/>
            <a:ext cx="3581710" cy="3314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CE3159-5F6F-4F58-ABC6-6EB00F0BA485}"/>
              </a:ext>
            </a:extLst>
          </p:cNvPr>
          <p:cNvSpPr/>
          <p:nvPr/>
        </p:nvSpPr>
        <p:spPr>
          <a:xfrm>
            <a:off x="4308049" y="634633"/>
            <a:ext cx="3884082" cy="675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G Bk 2 F-SA_2022_3-25">
            <a:hlinkClick r:id="" action="ppaction://media"/>
            <a:extLst>
              <a:ext uri="{FF2B5EF4-FFF2-40B4-BE49-F238E27FC236}">
                <a16:creationId xmlns:a16="http://schemas.microsoft.com/office/drawing/2014/main" id="{21CC7D64-FE2C-473F-810C-1FF8A8C36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3232" y="728798"/>
            <a:ext cx="487362" cy="48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E1A7E1-CC76-431A-BA9D-E9DD8FBC0462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35041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" r="642"/>
          <a:stretch/>
        </p:blipFill>
        <p:spPr>
          <a:xfrm>
            <a:off x="-30020" y="476052"/>
            <a:ext cx="12222020" cy="6471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5C3C3-9B2D-4DDC-889C-A84E9441809B}"/>
              </a:ext>
            </a:extLst>
          </p:cNvPr>
          <p:cNvSpPr txBox="1"/>
          <p:nvPr/>
        </p:nvSpPr>
        <p:spPr>
          <a:xfrm>
            <a:off x="1216057" y="2620654"/>
            <a:ext cx="61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Read a news paper article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28702-330B-46C1-8DF3-981908589120}"/>
              </a:ext>
            </a:extLst>
          </p:cNvPr>
          <p:cNvSpPr txBox="1"/>
          <p:nvPr/>
        </p:nvSpPr>
        <p:spPr>
          <a:xfrm>
            <a:off x="1216057" y="3602613"/>
            <a:ext cx="61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Answer questions about the article.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37DF112-3EDF-4B56-B0E4-504282CA0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138" y="2339260"/>
            <a:ext cx="804614" cy="8046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7C7E63-F2A9-43F6-9B31-76A9E2B904EE}"/>
              </a:ext>
            </a:extLst>
          </p:cNvPr>
          <p:cNvSpPr/>
          <p:nvPr/>
        </p:nvSpPr>
        <p:spPr>
          <a:xfrm>
            <a:off x="273377" y="4556720"/>
            <a:ext cx="1046375" cy="199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12599-72A8-454A-A3BA-D5160C72CC4E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41690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00B2-5A97-4CEE-866F-CDB5C66F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4" y="9425"/>
            <a:ext cx="11972616" cy="6774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1B7C7-5C86-4C93-8339-9BC8D5EE4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8" t="9722" b="2277"/>
          <a:stretch/>
        </p:blipFill>
        <p:spPr>
          <a:xfrm>
            <a:off x="5769779" y="160557"/>
            <a:ext cx="6202837" cy="6536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1AD46-6E1A-40E5-BE18-18DAEB29765D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1A7E1-CC76-431A-BA9D-E9DD8FBC0462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2632F-9796-45E9-B04D-C87AB11D2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4359"/>
          <a:stretch/>
        </p:blipFill>
        <p:spPr>
          <a:xfrm>
            <a:off x="89136" y="573349"/>
            <a:ext cx="5461259" cy="22564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585C81-A2BC-49C5-94A1-E94BAF6F4AF2}"/>
              </a:ext>
            </a:extLst>
          </p:cNvPr>
          <p:cNvSpPr/>
          <p:nvPr/>
        </p:nvSpPr>
        <p:spPr>
          <a:xfrm>
            <a:off x="5875753" y="1924807"/>
            <a:ext cx="2862893" cy="827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0048D1-DC4C-4E97-86E2-4E656CCC7DD3}"/>
              </a:ext>
            </a:extLst>
          </p:cNvPr>
          <p:cNvSpPr/>
          <p:nvPr/>
        </p:nvSpPr>
        <p:spPr>
          <a:xfrm>
            <a:off x="5875753" y="3015089"/>
            <a:ext cx="2862893" cy="53881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6E21C-AC03-4435-915B-D429E8BCE0B8}"/>
              </a:ext>
            </a:extLst>
          </p:cNvPr>
          <p:cNvSpPr/>
          <p:nvPr/>
        </p:nvSpPr>
        <p:spPr>
          <a:xfrm>
            <a:off x="8785781" y="1503440"/>
            <a:ext cx="2862893" cy="60816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7087E1-B486-4F95-BFC1-173ED9EC2CA9}"/>
              </a:ext>
            </a:extLst>
          </p:cNvPr>
          <p:cNvSpPr/>
          <p:nvPr/>
        </p:nvSpPr>
        <p:spPr>
          <a:xfrm>
            <a:off x="8785781" y="3595557"/>
            <a:ext cx="2862893" cy="827820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itsap County Retroactive Insurance Decision: A Closer Look at the Lawsuit  and the Constitutional and Statutory Issues - Washington Labor and  Employment Blog">
            <a:extLst>
              <a:ext uri="{FF2B5EF4-FFF2-40B4-BE49-F238E27FC236}">
                <a16:creationId xmlns:a16="http://schemas.microsoft.com/office/drawing/2014/main" id="{1F2DA640-71D5-48E0-A3F5-8A3545B7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40" y="2829780"/>
            <a:ext cx="4018251" cy="42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FBC8B6-D6BE-43CF-911E-44E1ED5E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93" y="1"/>
            <a:ext cx="11230758" cy="6354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76215-8BE2-426A-B134-EB73FA2D13A9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41079-C6C4-4C06-B341-EC606AC15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143"/>
          <a:stretch/>
        </p:blipFill>
        <p:spPr>
          <a:xfrm>
            <a:off x="631596" y="579748"/>
            <a:ext cx="6853287" cy="284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23B1A9-C61A-45F3-BBE0-1AEE1EA42AB3}"/>
              </a:ext>
            </a:extLst>
          </p:cNvPr>
          <p:cNvSpPr/>
          <p:nvPr/>
        </p:nvSpPr>
        <p:spPr>
          <a:xfrm>
            <a:off x="860977" y="3372437"/>
            <a:ext cx="9791309" cy="325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1. a stranger pushed her father out of the way, got in the car, and drove away.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2. the thief overpowered him and got in the car.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3. he stopped the car and ordered the children out.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4. he saw his two children walking toward him.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46EF8-0535-43D3-9C28-C8636450BF80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19/10/1444 H</a:t>
            </a:r>
          </a:p>
        </p:txBody>
      </p:sp>
    </p:spTree>
    <p:extLst>
      <p:ext uri="{BB962C8B-B14F-4D97-AF65-F5344CB8AC3E}">
        <p14:creationId xmlns:p14="http://schemas.microsoft.com/office/powerpoint/2010/main" val="31100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221</Words>
  <Application>Microsoft Office PowerPoint</Application>
  <PresentationFormat>Widescreen</PresentationFormat>
  <Paragraphs>41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مشاعل بنت خالد بن النمري</dc:creator>
  <cp:lastModifiedBy>مشاعل بنت خالد بن النمري</cp:lastModifiedBy>
  <cp:revision>23</cp:revision>
  <dcterms:created xsi:type="dcterms:W3CDTF">2023-05-01T04:49:57Z</dcterms:created>
  <dcterms:modified xsi:type="dcterms:W3CDTF">2023-05-09T05:33:41Z</dcterms:modified>
</cp:coreProperties>
</file>