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83" r:id="rId9"/>
    <p:sldId id="296" r:id="rId10"/>
    <p:sldId id="284" r:id="rId11"/>
    <p:sldId id="294" r:id="rId12"/>
    <p:sldId id="285" r:id="rId13"/>
    <p:sldId id="295" r:id="rId14"/>
    <p:sldId id="264" r:id="rId15"/>
    <p:sldId id="293" r:id="rId16"/>
    <p:sldId id="282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</p:embeddedFont>
    <p:embeddedFont>
      <p:font typeface="Childos Arabic SemiBold" panose="020B0604020202020204" charset="-78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O71KySePGd1TKjFxVJZxug==" hashData="pnLit560PUL46Ra8vChSheOFw4xtpFsqE+Fdq2UmU9zRrvRpspAxpgGXVr5aR3Ycz7DFbHCvqqRsCbugE4/4p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نمط فاتح 1 - تميي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552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1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51.pn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image" Target="../media/image8.png"/><Relationship Id="rId2" Type="http://schemas.openxmlformats.org/officeDocument/2006/relationships/video" Target="../media/media1.MP4"/><Relationship Id="rId16" Type="http://schemas.openxmlformats.org/officeDocument/2006/relationships/image" Target="../media/image7.png"/><Relationship Id="rId20" Type="http://schemas.openxmlformats.org/officeDocument/2006/relationships/image" Target="../media/image22.png"/><Relationship Id="rId1" Type="http://schemas.microsoft.com/office/2007/relationships/media" Target="../media/media1.MP4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2.sv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36.svg"/><Relationship Id="rId14" Type="http://schemas.openxmlformats.org/officeDocument/2006/relationships/image" Target="../media/image43.gif"/><Relationship Id="rId22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2.png"/><Relationship Id="rId3" Type="http://schemas.openxmlformats.org/officeDocument/2006/relationships/image" Target="../media/image2.svg"/><Relationship Id="rId7" Type="http://schemas.openxmlformats.org/officeDocument/2006/relationships/image" Target="../media/image31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53.png"/><Relationship Id="rId5" Type="http://schemas.openxmlformats.org/officeDocument/2006/relationships/image" Target="../media/image29.svg"/><Relationship Id="rId10" Type="http://schemas.microsoft.com/office/2007/relationships/hdphoto" Target="../media/hdphoto1.wdp"/><Relationship Id="rId4" Type="http://schemas.openxmlformats.org/officeDocument/2006/relationships/image" Target="../media/image28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4.png"/><Relationship Id="rId3" Type="http://schemas.openxmlformats.org/officeDocument/2006/relationships/image" Target="../media/image2.svg"/><Relationship Id="rId7" Type="http://schemas.openxmlformats.org/officeDocument/2006/relationships/image" Target="../media/image31.sv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9.png"/><Relationship Id="rId5" Type="http://schemas.openxmlformats.org/officeDocument/2006/relationships/image" Target="../media/image29.svg"/><Relationship Id="rId10" Type="http://schemas.microsoft.com/office/2007/relationships/hdphoto" Target="../media/hdphoto1.wdp"/><Relationship Id="rId4" Type="http://schemas.openxmlformats.org/officeDocument/2006/relationships/image" Target="../media/image28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png"/><Relationship Id="rId3" Type="http://schemas.openxmlformats.org/officeDocument/2006/relationships/image" Target="../media/image2.svg"/><Relationship Id="rId7" Type="http://schemas.openxmlformats.org/officeDocument/2006/relationships/image" Target="../media/image47.sv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9.png"/><Relationship Id="rId5" Type="http://schemas.openxmlformats.org/officeDocument/2006/relationships/image" Target="../media/image45.svg"/><Relationship Id="rId10" Type="http://schemas.microsoft.com/office/2007/relationships/hdphoto" Target="../media/hdphoto1.wdp"/><Relationship Id="rId4" Type="http://schemas.openxmlformats.org/officeDocument/2006/relationships/image" Target="../media/image44.png"/><Relationship Id="rId9" Type="http://schemas.openxmlformats.org/officeDocument/2006/relationships/image" Target="../media/image8.png"/><Relationship Id="rId1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8.png"/><Relationship Id="rId18" Type="http://schemas.openxmlformats.org/officeDocument/2006/relationships/image" Target="../media/image60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43.gif"/><Relationship Id="rId7" Type="http://schemas.openxmlformats.org/officeDocument/2006/relationships/image" Target="../media/image58.svg"/><Relationship Id="rId12" Type="http://schemas.openxmlformats.org/officeDocument/2006/relationships/image" Target="../media/image7.png"/><Relationship Id="rId17" Type="http://schemas.openxmlformats.org/officeDocument/2006/relationships/image" Target="../media/image22.png"/><Relationship Id="rId2" Type="http://schemas.openxmlformats.org/officeDocument/2006/relationships/video" Target="../media/media1.MP4"/><Relationship Id="rId16" Type="http://schemas.openxmlformats.org/officeDocument/2006/relationships/image" Target="../media/image9.png"/><Relationship Id="rId20" Type="http://schemas.openxmlformats.org/officeDocument/2006/relationships/image" Target="../media/image42.png"/><Relationship Id="rId1" Type="http://schemas.microsoft.com/office/2007/relationships/media" Target="../media/media1.MP4"/><Relationship Id="rId6" Type="http://schemas.openxmlformats.org/officeDocument/2006/relationships/image" Target="../media/image57.png"/><Relationship Id="rId11" Type="http://schemas.openxmlformats.org/officeDocument/2006/relationships/image" Target="../media/image36.svg"/><Relationship Id="rId5" Type="http://schemas.openxmlformats.org/officeDocument/2006/relationships/image" Target="../media/image2.svg"/><Relationship Id="rId15" Type="http://schemas.openxmlformats.org/officeDocument/2006/relationships/image" Target="../media/image59.png"/><Relationship Id="rId10" Type="http://schemas.openxmlformats.org/officeDocument/2006/relationships/image" Target="../media/image35.png"/><Relationship Id="rId19" Type="http://schemas.openxmlformats.org/officeDocument/2006/relationships/image" Target="../media/image61.png"/><Relationship Id="rId4" Type="http://schemas.openxmlformats.org/officeDocument/2006/relationships/image" Target="../media/image1.png"/><Relationship Id="rId9" Type="http://schemas.openxmlformats.org/officeDocument/2006/relationships/image" Target="../media/image38.svg"/><Relationship Id="rId1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8.png"/><Relationship Id="rId18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8.sv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video" Target="../media/media1.MP4"/><Relationship Id="rId16" Type="http://schemas.openxmlformats.org/officeDocument/2006/relationships/image" Target="../media/image43.gif"/><Relationship Id="rId1" Type="http://schemas.microsoft.com/office/2007/relationships/media" Target="../media/media1.MP4"/><Relationship Id="rId6" Type="http://schemas.openxmlformats.org/officeDocument/2006/relationships/image" Target="../media/image57.png"/><Relationship Id="rId11" Type="http://schemas.openxmlformats.org/officeDocument/2006/relationships/image" Target="../media/image36.svg"/><Relationship Id="rId5" Type="http://schemas.openxmlformats.org/officeDocument/2006/relationships/image" Target="../media/image2.svg"/><Relationship Id="rId15" Type="http://schemas.openxmlformats.org/officeDocument/2006/relationships/image" Target="../media/image42.png"/><Relationship Id="rId10" Type="http://schemas.openxmlformats.org/officeDocument/2006/relationships/image" Target="../media/image35.png"/><Relationship Id="rId19" Type="http://schemas.openxmlformats.org/officeDocument/2006/relationships/image" Target="../media/image62.png"/><Relationship Id="rId4" Type="http://schemas.openxmlformats.org/officeDocument/2006/relationships/image" Target="../media/image1.png"/><Relationship Id="rId9" Type="http://schemas.openxmlformats.org/officeDocument/2006/relationships/image" Target="../media/image38.svg"/><Relationship Id="rId1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69.png"/><Relationship Id="rId18" Type="http://schemas.openxmlformats.org/officeDocument/2006/relationships/image" Target="../media/image22.png"/><Relationship Id="rId3" Type="http://schemas.openxmlformats.org/officeDocument/2006/relationships/image" Target="../media/image2.svg"/><Relationship Id="rId7" Type="http://schemas.openxmlformats.org/officeDocument/2006/relationships/image" Target="../media/image66.svg"/><Relationship Id="rId12" Type="http://schemas.microsoft.com/office/2007/relationships/hdphoto" Target="../media/hdphoto1.wdp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7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8.png"/><Relationship Id="rId5" Type="http://schemas.openxmlformats.org/officeDocument/2006/relationships/image" Target="../media/image64.svg"/><Relationship Id="rId15" Type="http://schemas.openxmlformats.org/officeDocument/2006/relationships/image" Target="../media/image71.png"/><Relationship Id="rId10" Type="http://schemas.openxmlformats.org/officeDocument/2006/relationships/image" Target="../media/image7.png"/><Relationship Id="rId4" Type="http://schemas.openxmlformats.org/officeDocument/2006/relationships/image" Target="../media/image63.png"/><Relationship Id="rId9" Type="http://schemas.openxmlformats.org/officeDocument/2006/relationships/image" Target="../media/image68.svg"/><Relationship Id="rId14" Type="http://schemas.openxmlformats.org/officeDocument/2006/relationships/image" Target="../media/image7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13.svg"/><Relationship Id="rId12" Type="http://schemas.openxmlformats.org/officeDocument/2006/relationships/image" Target="../media/image15.sv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9.sv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11.svg"/><Relationship Id="rId15" Type="http://schemas.openxmlformats.org/officeDocument/2006/relationships/image" Target="../media/image18.png"/><Relationship Id="rId10" Type="http://schemas.microsoft.com/office/2007/relationships/hdphoto" Target="../media/hdphoto1.wdp"/><Relationship Id="rId19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8.png"/><Relationship Id="rId1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6.png"/><Relationship Id="rId3" Type="http://schemas.openxmlformats.org/officeDocument/2006/relationships/image" Target="../media/image2.svg"/><Relationship Id="rId7" Type="http://schemas.openxmlformats.org/officeDocument/2006/relationships/image" Target="../media/image24.sv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9.png"/><Relationship Id="rId5" Type="http://schemas.openxmlformats.org/officeDocument/2006/relationships/image" Target="../media/image6.sv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2.png"/><Relationship Id="rId3" Type="http://schemas.openxmlformats.org/officeDocument/2006/relationships/image" Target="../media/image2.svg"/><Relationship Id="rId7" Type="http://schemas.openxmlformats.org/officeDocument/2006/relationships/image" Target="../media/image31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2.png"/><Relationship Id="rId5" Type="http://schemas.openxmlformats.org/officeDocument/2006/relationships/image" Target="../media/image29.svg"/><Relationship Id="rId10" Type="http://schemas.microsoft.com/office/2007/relationships/hdphoto" Target="../media/hdphoto1.wdp"/><Relationship Id="rId4" Type="http://schemas.openxmlformats.org/officeDocument/2006/relationships/image" Target="../media/image28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8.png"/><Relationship Id="rId18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43.gif"/><Relationship Id="rId7" Type="http://schemas.openxmlformats.org/officeDocument/2006/relationships/image" Target="../media/image34.sv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video" Target="../media/media1.MP4"/><Relationship Id="rId16" Type="http://schemas.openxmlformats.org/officeDocument/2006/relationships/image" Target="../media/image40.svg"/><Relationship Id="rId20" Type="http://schemas.openxmlformats.org/officeDocument/2006/relationships/image" Target="../media/image42.png"/><Relationship Id="rId1" Type="http://schemas.microsoft.com/office/2007/relationships/media" Target="../media/media1.MP4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2.svg"/><Relationship Id="rId15" Type="http://schemas.openxmlformats.org/officeDocument/2006/relationships/image" Target="../media/image39.png"/><Relationship Id="rId10" Type="http://schemas.openxmlformats.org/officeDocument/2006/relationships/image" Target="../media/image37.png"/><Relationship Id="rId19" Type="http://schemas.openxmlformats.org/officeDocument/2006/relationships/image" Target="../media/image41.png"/><Relationship Id="rId4" Type="http://schemas.openxmlformats.org/officeDocument/2006/relationships/image" Target="../media/image1.png"/><Relationship Id="rId9" Type="http://schemas.openxmlformats.org/officeDocument/2006/relationships/image" Target="../media/image36.svg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5.svg"/><Relationship Id="rId12" Type="http://schemas.microsoft.com/office/2007/relationships/hdphoto" Target="../media/hdphoto1.wdp"/><Relationship Id="rId17" Type="http://schemas.openxmlformats.org/officeDocument/2006/relationships/image" Target="../media/image48.png"/><Relationship Id="rId2" Type="http://schemas.openxmlformats.org/officeDocument/2006/relationships/video" Target="../media/media1.MP4"/><Relationship Id="rId16" Type="http://schemas.openxmlformats.org/officeDocument/2006/relationships/image" Target="../media/image22.png"/><Relationship Id="rId1" Type="http://schemas.microsoft.com/office/2007/relationships/media" Target="../media/media1.MP4"/><Relationship Id="rId6" Type="http://schemas.openxmlformats.org/officeDocument/2006/relationships/image" Target="../media/image44.pn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47.svg"/><Relationship Id="rId14" Type="http://schemas.openxmlformats.org/officeDocument/2006/relationships/image" Target="../media/image4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9.png"/><Relationship Id="rId3" Type="http://schemas.openxmlformats.org/officeDocument/2006/relationships/image" Target="../media/image2.svg"/><Relationship Id="rId7" Type="http://schemas.openxmlformats.org/officeDocument/2006/relationships/image" Target="../media/image47.sv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9.png"/><Relationship Id="rId5" Type="http://schemas.openxmlformats.org/officeDocument/2006/relationships/image" Target="../media/image45.svg"/><Relationship Id="rId10" Type="http://schemas.microsoft.com/office/2007/relationships/hdphoto" Target="../media/hdphoto1.wdp"/><Relationship Id="rId4" Type="http://schemas.openxmlformats.org/officeDocument/2006/relationships/image" Target="../media/image44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0.png"/><Relationship Id="rId3" Type="http://schemas.openxmlformats.org/officeDocument/2006/relationships/image" Target="../media/image2.svg"/><Relationship Id="rId7" Type="http://schemas.openxmlformats.org/officeDocument/2006/relationships/image" Target="../media/image47.sv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9.png"/><Relationship Id="rId5" Type="http://schemas.openxmlformats.org/officeDocument/2006/relationships/image" Target="../media/image45.svg"/><Relationship Id="rId10" Type="http://schemas.microsoft.com/office/2007/relationships/hdphoto" Target="../media/hdphoto1.wdp"/><Relationship Id="rId4" Type="http://schemas.openxmlformats.org/officeDocument/2006/relationships/image" Target="../media/image4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27805" y="-846543"/>
            <a:ext cx="20743610" cy="11980086"/>
            <a:chOff x="0" y="0"/>
            <a:chExt cx="27658147" cy="159734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8615233" y="8448407"/>
              <a:ext cx="13222916" cy="18271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435232" y="12985476"/>
              <a:ext cx="13222916" cy="18271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4249990" y="5793279"/>
              <a:ext cx="13444318" cy="185776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180241"/>
              <a:ext cx="13444318" cy="185776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8680824" y="613757"/>
              <a:ext cx="8294766" cy="18577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7400281" y="12970180"/>
              <a:ext cx="8294766" cy="18577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2700621" y="14115688"/>
              <a:ext cx="8294766" cy="185776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5720447" y="38100"/>
              <a:ext cx="8294766" cy="185776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17462" y="6530640"/>
            <a:ext cx="1606431" cy="188911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767105" y="6435390"/>
            <a:ext cx="10734970" cy="569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spc="818">
                <a:solidFill>
                  <a:srgbClr val="514847"/>
                </a:solidFill>
                <a:latin typeface="Childos Arabic SemiBold"/>
              </a:rPr>
              <a:t> 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674825">
            <a:off x="8085745" y="2752345"/>
            <a:ext cx="1323050" cy="248990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22647" y="1603979"/>
            <a:ext cx="1521083" cy="1788753"/>
          </a:xfrm>
          <a:prstGeom prst="rect">
            <a:avLst/>
          </a:prstGeom>
        </p:spPr>
      </p:pic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EB7543A0-8E70-A84D-16B6-32E1FF843BC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E1F8B23E-1C48-C5CD-BED4-C4A0E66EA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06948454-EC74-B4CF-641C-649969614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F0A4C34C-6168-80D6-3A6B-FD0805AEF6D2}"/>
              </a:ext>
            </a:extLst>
          </p:cNvPr>
          <p:cNvSpPr/>
          <p:nvPr/>
        </p:nvSpPr>
        <p:spPr>
          <a:xfrm>
            <a:off x="11949964" y="5039261"/>
            <a:ext cx="22525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10-1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7B5FEDA7-283F-C579-F851-5210CE1D365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2345" y="5255175"/>
            <a:ext cx="8050758" cy="1180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712139" y="5392278"/>
            <a:ext cx="10126448" cy="1399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97902" y="235371"/>
            <a:ext cx="1277461" cy="15866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54853">
            <a:off x="15067131" y="9003264"/>
            <a:ext cx="2319495" cy="69229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37215">
            <a:off x="132888" y="830360"/>
            <a:ext cx="1334290" cy="13925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>
            <a:off x="6543230" y="146516"/>
            <a:ext cx="5236550" cy="2093479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F4A07A01-F20C-4A92-BC3C-4F3E3B8A0BDB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93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45D513EA-1BDC-65F6-723B-5F9996CF05B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93" y="2811538"/>
            <a:ext cx="1411457" cy="1378375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A0FEDD78-007F-C0BF-4AE3-D45FA2ED75D8}"/>
              </a:ext>
            </a:extLst>
          </p:cNvPr>
          <p:cNvSpPr/>
          <p:nvPr/>
        </p:nvSpPr>
        <p:spPr>
          <a:xfrm>
            <a:off x="9509736" y="5306412"/>
            <a:ext cx="7010400" cy="785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4581BEB-5244-C0DF-27BE-472508B22006}"/>
              </a:ext>
            </a:extLst>
          </p:cNvPr>
          <p:cNvSpPr/>
          <p:nvPr/>
        </p:nvSpPr>
        <p:spPr>
          <a:xfrm>
            <a:off x="2349553" y="5676900"/>
            <a:ext cx="3441647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9" name="IMG_4150">
            <a:hlinkClick r:id="" action="ppaction://media"/>
            <a:extLst>
              <a:ext uri="{FF2B5EF4-FFF2-40B4-BE49-F238E27FC236}">
                <a16:creationId xmlns:a16="http://schemas.microsoft.com/office/drawing/2014/main" id="{9022453E-E500-70E9-D992-761882D269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063042" y="1135683"/>
            <a:ext cx="2594180" cy="1427137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544489A-BA6B-0568-A206-01DECB5C72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477559A1-F9DE-7E2F-BDEA-D213D8C8C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9EBB6F5F-3B4B-D23F-EE6E-889360959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4" name="مستطيل 3">
            <a:extLst>
              <a:ext uri="{FF2B5EF4-FFF2-40B4-BE49-F238E27FC236}">
                <a16:creationId xmlns:a16="http://schemas.microsoft.com/office/drawing/2014/main" id="{33B38F30-1B0F-5D9E-DBBB-AD19F2FB8889}"/>
              </a:ext>
            </a:extLst>
          </p:cNvPr>
          <p:cNvSpPr/>
          <p:nvPr/>
        </p:nvSpPr>
        <p:spPr>
          <a:xfrm>
            <a:off x="12199697" y="1001405"/>
            <a:ext cx="212590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10-1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4B19ECB3-EB42-EA6D-ED21-181DE4F29878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5950" y="893235"/>
            <a:ext cx="7703785" cy="112935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DE3FD900-60DD-1DDA-BB50-D3F26FA92410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40931" y="1650981"/>
            <a:ext cx="3106222" cy="5561415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5AC9B5D2-DBC8-7107-1533-03EF9B6FCEB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820122" y="2777598"/>
            <a:ext cx="8193973" cy="1143000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D44E8C82-6758-6793-3A4C-8EA688553AA4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4458201"/>
            <a:ext cx="14894764" cy="237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987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738982" y="5476437"/>
            <a:ext cx="10136517" cy="14006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439573">
            <a:off x="1756623" y="4287077"/>
            <a:ext cx="3796772" cy="49712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13640" y="-139182"/>
            <a:ext cx="11213627" cy="15495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636302">
            <a:off x="13668681" y="340279"/>
            <a:ext cx="3682246" cy="3253767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309D525-9566-61E2-5119-C7D1439D9B61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8AB8BBE-7BC4-D844-812B-EA1B504DC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2485AE83-04F6-425A-7C6F-1E157FD24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320AAE0-FE89-EA30-6605-2D9AF2DB606B}"/>
              </a:ext>
            </a:extLst>
          </p:cNvPr>
          <p:cNvSpPr/>
          <p:nvPr/>
        </p:nvSpPr>
        <p:spPr>
          <a:xfrm>
            <a:off x="15201418" y="8860822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92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A39EC602-6592-A1E3-6B25-2037F99D241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6826" y="1595030"/>
            <a:ext cx="13513672" cy="8088911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72827708-440A-14FE-57E0-C44E4134AFD0}"/>
              </a:ext>
            </a:extLst>
          </p:cNvPr>
          <p:cNvSpPr/>
          <p:nvPr/>
        </p:nvSpPr>
        <p:spPr>
          <a:xfrm>
            <a:off x="11247547" y="163205"/>
            <a:ext cx="212590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10-1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7E30246F-6880-E14E-ED9B-756A3C2CD82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55035"/>
            <a:ext cx="7703785" cy="112935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B2D0E90-F8FC-929F-8DBC-C7BF49994055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0498" y="1602650"/>
            <a:ext cx="3106222" cy="556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50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738982" y="5476437"/>
            <a:ext cx="10136517" cy="14006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439573">
            <a:off x="1756623" y="4287077"/>
            <a:ext cx="3796772" cy="49712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13640" y="-139182"/>
            <a:ext cx="11213627" cy="15495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636302">
            <a:off x="13668681" y="340279"/>
            <a:ext cx="3682246" cy="3253767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309D525-9566-61E2-5119-C7D1439D9B61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8AB8BBE-7BC4-D844-812B-EA1B504DC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2485AE83-04F6-425A-7C6F-1E157FD24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320AAE0-FE89-EA30-6605-2D9AF2DB606B}"/>
              </a:ext>
            </a:extLst>
          </p:cNvPr>
          <p:cNvSpPr/>
          <p:nvPr/>
        </p:nvSpPr>
        <p:spPr>
          <a:xfrm>
            <a:off x="15201418" y="8860822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92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94FEA91-7B28-C50F-4E8F-42E3DB18C1B2}"/>
              </a:ext>
            </a:extLst>
          </p:cNvPr>
          <p:cNvSpPr/>
          <p:nvPr/>
        </p:nvSpPr>
        <p:spPr>
          <a:xfrm>
            <a:off x="10896958" y="131545"/>
            <a:ext cx="212590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10-1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8748371B-C549-28B7-3E35-607EE189EA5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2693" y="248690"/>
            <a:ext cx="7703785" cy="112935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9F91868-65E2-4D8B-A8C7-4E2BA0C8C6F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40931" y="1650981"/>
            <a:ext cx="3106222" cy="556141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8AB7BD0-9B29-5187-70F7-8719956D439B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9696" y="1545649"/>
            <a:ext cx="13476396" cy="794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24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02987" y="8447015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74618" y="-301630"/>
            <a:ext cx="10451586" cy="14442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35400" y="79176"/>
            <a:ext cx="1228105" cy="14442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2239" y="5998659"/>
            <a:ext cx="1456278" cy="188904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60F4195B-E918-C635-9784-2362EB91BE0B}"/>
              </a:ext>
            </a:extLst>
          </p:cNvPr>
          <p:cNvGrpSpPr/>
          <p:nvPr/>
        </p:nvGrpSpPr>
        <p:grpSpPr>
          <a:xfrm>
            <a:off x="-61948" y="7203317"/>
            <a:ext cx="2990839" cy="2780031"/>
            <a:chOff x="410695" y="7304319"/>
            <a:chExt cx="2990839" cy="2780031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D88BF8DE-FC43-4346-CAFC-510CDD7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F5C07B4-1F97-E683-5766-A88166443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490B98A3-F4E4-8CAB-25F5-EFBB8182EAAC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92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5270296F-893D-5A9C-BA5B-C5F242B420EB}"/>
              </a:ext>
            </a:extLst>
          </p:cNvPr>
          <p:cNvSpPr/>
          <p:nvPr/>
        </p:nvSpPr>
        <p:spPr>
          <a:xfrm>
            <a:off x="10896958" y="131545"/>
            <a:ext cx="212590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10-1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CA6A323-8236-E8D9-C68D-16D93D69A3F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2693" y="248690"/>
            <a:ext cx="7703785" cy="112935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24E7F2D-B370-2F36-466E-2DA186F4406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11200" y="248690"/>
            <a:ext cx="3346720" cy="413281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7FE0AC56-DD57-C265-E49B-F95A6EA46C0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5874" y="1686517"/>
            <a:ext cx="12650746" cy="6801925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D3135CDC-2599-AEC4-7771-0F8417E28B4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311983" y="4452551"/>
            <a:ext cx="3429297" cy="33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13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10112" y="2758709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032821" y="-515382"/>
            <a:ext cx="11213627" cy="154951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0520" y="419100"/>
            <a:ext cx="1106919" cy="137483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22156">
            <a:off x="13227" y="1401941"/>
            <a:ext cx="1264913" cy="132011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185014">
            <a:off x="14950127" y="1755069"/>
            <a:ext cx="2392752" cy="71415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2404" y="461490"/>
            <a:ext cx="1106919" cy="1374836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DEE7A99A-AA0C-00DA-B297-4548BC7FAB0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EEFC145D-B4FA-1F9A-96B9-FFC73415F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8127C692-133B-E190-DCA4-D68DB44D6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DAE6B4BC-F2EA-0292-ECDD-8F2555C57AC9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93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95A16BDE-FEB5-5B62-7BC6-96B00425210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21208" y="1695758"/>
            <a:ext cx="7524935" cy="1194885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EA7A16F9-E8B0-85D3-13A2-1BD34FC96296}"/>
              </a:ext>
            </a:extLst>
          </p:cNvPr>
          <p:cNvSpPr/>
          <p:nvPr/>
        </p:nvSpPr>
        <p:spPr>
          <a:xfrm>
            <a:off x="10896958" y="131545"/>
            <a:ext cx="212590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10-1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4D9711F7-EFBC-BD6D-D0B0-4C1A46FA3FA0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2693" y="248690"/>
            <a:ext cx="7703785" cy="112935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FC4E41E-8F6A-6DB3-76D6-24750C5AAFB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09639" y="2958981"/>
            <a:ext cx="3346720" cy="413281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E7CE471-3667-7EF2-E9FC-BBF10F938ADF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04800" y="5110922"/>
            <a:ext cx="14542366" cy="163277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C90553F7-6047-9DB1-AADA-939A16967A2F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3243774"/>
            <a:ext cx="14101929" cy="1442526"/>
          </a:xfrm>
          <a:prstGeom prst="rect">
            <a:avLst/>
          </a:prstGeom>
        </p:spPr>
      </p:pic>
      <p:pic>
        <p:nvPicPr>
          <p:cNvPr id="20" name="IMG_4150">
            <a:hlinkClick r:id="" action="ppaction://media"/>
            <a:extLst>
              <a:ext uri="{FF2B5EF4-FFF2-40B4-BE49-F238E27FC236}">
                <a16:creationId xmlns:a16="http://schemas.microsoft.com/office/drawing/2014/main" id="{A59EE885-C60F-49A1-E35D-0AE9916E407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14400" y="1050617"/>
            <a:ext cx="2594180" cy="1427137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4A978315-5BEC-EBE5-87AC-4AFBCBF0C6B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918" y="1684116"/>
            <a:ext cx="1106919" cy="1080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10112" y="2758709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032821" y="-515382"/>
            <a:ext cx="11213627" cy="154951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0520" y="1998411"/>
            <a:ext cx="1106919" cy="137483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22156">
            <a:off x="13227" y="2981252"/>
            <a:ext cx="1264913" cy="132011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185014">
            <a:off x="14950127" y="1755069"/>
            <a:ext cx="2392752" cy="71415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2404" y="461490"/>
            <a:ext cx="1106919" cy="1374836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DEE7A99A-AA0C-00DA-B297-4548BC7FAB0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EEFC145D-B4FA-1F9A-96B9-FFC73415F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8127C692-133B-E190-DCA4-D68DB44D6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DAE6B4BC-F2EA-0292-ECDD-8F2555C57AC9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94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8" name="IMG_4150">
            <a:hlinkClick r:id="" action="ppaction://media"/>
            <a:extLst>
              <a:ext uri="{FF2B5EF4-FFF2-40B4-BE49-F238E27FC236}">
                <a16:creationId xmlns:a16="http://schemas.microsoft.com/office/drawing/2014/main" id="{706F0564-0B4B-7873-ECA7-C497BA6C871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775418" y="1050617"/>
            <a:ext cx="2594180" cy="142713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6052AA1-C9BD-37A7-C973-CBFC4995A08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82" y="1590600"/>
            <a:ext cx="1106919" cy="108097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B2AC051B-CCDB-CB13-8FC6-E0AF4B786003}"/>
              </a:ext>
            </a:extLst>
          </p:cNvPr>
          <p:cNvSpPr/>
          <p:nvPr/>
        </p:nvSpPr>
        <p:spPr>
          <a:xfrm>
            <a:off x="12428297" y="849005"/>
            <a:ext cx="212590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10-1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1EC2235-1361-A6C4-1DCF-35F756C1B8F5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4032" y="966150"/>
            <a:ext cx="7703785" cy="112935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FE6958C-1B73-EBB9-6399-A1CB2C208A65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12130" y="124532"/>
            <a:ext cx="3346720" cy="413281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7C25D60-404D-5B21-9672-46D0C76BB6CA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880" y="3095362"/>
            <a:ext cx="15644970" cy="234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725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10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1925866" y="909565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45686" y="0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14635">
            <a:off x="972396" y="1547361"/>
            <a:ext cx="2161018" cy="20394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02747" y="774760"/>
            <a:ext cx="3125068" cy="29492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56892">
            <a:off x="15446385" y="3811687"/>
            <a:ext cx="2743620" cy="818880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99F0744A-2FB2-E2F7-51E4-9AE2F71582F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233D6D9-2F56-AB70-35E3-078A65194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0FE32DB8-4C00-360F-B3A6-979D7C056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grpSp>
        <p:nvGrpSpPr>
          <p:cNvPr id="22" name="Group 2">
            <a:extLst>
              <a:ext uri="{FF2B5EF4-FFF2-40B4-BE49-F238E27FC236}">
                <a16:creationId xmlns:a16="http://schemas.microsoft.com/office/drawing/2014/main" id="{DEEC3C62-E849-98AA-8876-AC0A9F5070FA}"/>
              </a:ext>
            </a:extLst>
          </p:cNvPr>
          <p:cNvGrpSpPr/>
          <p:nvPr/>
        </p:nvGrpSpPr>
        <p:grpSpPr>
          <a:xfrm>
            <a:off x="2438401" y="1943100"/>
            <a:ext cx="12130292" cy="6653151"/>
            <a:chOff x="0" y="0"/>
            <a:chExt cx="7886068" cy="7868691"/>
          </a:xfrm>
        </p:grpSpPr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DCED7AE4-C58B-1770-506A-114E83CCD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7966963">
              <a:off x="1235274" y="1067784"/>
              <a:ext cx="5415521" cy="5733123"/>
            </a:xfrm>
            <a:prstGeom prst="rect">
              <a:avLst/>
            </a:prstGeom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83BE4E88-9D8F-2BF4-F69F-4BC872820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2590557">
              <a:off x="2756269" y="2168556"/>
              <a:ext cx="4037424" cy="4274205"/>
            </a:xfrm>
            <a:prstGeom prst="rect">
              <a:avLst/>
            </a:prstGeom>
          </p:spPr>
        </p:pic>
      </p:grp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13400A46-58DC-D928-6498-BD77D109C75F}"/>
              </a:ext>
            </a:extLst>
          </p:cNvPr>
          <p:cNvSpPr/>
          <p:nvPr/>
        </p:nvSpPr>
        <p:spPr>
          <a:xfrm>
            <a:off x="6758259" y="4192131"/>
            <a:ext cx="4490332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الواجب : </a:t>
            </a:r>
          </a:p>
          <a:p>
            <a:pPr algn="ctr"/>
            <a:r>
              <a:rPr lang="ar-SA" sz="7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منصة مدرستي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9913571C-2D40-D278-D9FF-BD8569F18A9E}"/>
              </a:ext>
            </a:extLst>
          </p:cNvPr>
          <p:cNvSpPr/>
          <p:nvPr/>
        </p:nvSpPr>
        <p:spPr>
          <a:xfrm>
            <a:off x="10877548" y="1794776"/>
            <a:ext cx="212590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10-1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A98E6F19-DD26-74AF-64A0-08839DE34160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83" y="1911921"/>
            <a:ext cx="7703785" cy="112935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37907B0-D3C3-5466-3DB8-315EEB76095C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27568" y="3173784"/>
            <a:ext cx="3346720" cy="41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71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20442" y="2507961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1"/>
            <a:ext cx="7467218" cy="15495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09600" y="-52294"/>
            <a:ext cx="10893829" cy="10978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23373">
            <a:off x="-67088" y="1726440"/>
            <a:ext cx="2127593" cy="85877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746953" y="920396"/>
            <a:ext cx="1145853" cy="1486365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05A400BC-DC38-7A70-8C34-DF8F3BA2105E}"/>
              </a:ext>
            </a:extLst>
          </p:cNvPr>
          <p:cNvGrpSpPr/>
          <p:nvPr/>
        </p:nvGrpSpPr>
        <p:grpSpPr>
          <a:xfrm>
            <a:off x="-93339" y="7321108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2210CC3E-DB52-6DBE-606B-30841DAC8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AB45E21B-CF52-B7F0-DAA3-04A5F805F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F7BB235D-488F-5BE6-6087-81BC6D7B43DD}"/>
              </a:ext>
            </a:extLst>
          </p:cNvPr>
          <p:cNvGrpSpPr/>
          <p:nvPr/>
        </p:nvGrpSpPr>
        <p:grpSpPr>
          <a:xfrm>
            <a:off x="3003152" y="1562438"/>
            <a:ext cx="10848462" cy="8025367"/>
            <a:chOff x="3682590" y="-9714"/>
            <a:chExt cx="9805975" cy="774298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2700000">
              <a:off x="5005159" y="-9714"/>
              <a:ext cx="7742986" cy="7742986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3682590" y="273002"/>
              <a:ext cx="3604861" cy="340208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12096418">
              <a:off x="11305797" y="3374779"/>
              <a:ext cx="2182768" cy="2059988"/>
            </a:xfrm>
            <a:prstGeom prst="rect">
              <a:avLst/>
            </a:prstGeom>
          </p:spPr>
        </p:pic>
      </p:grpSp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AD76C869-87FF-6D36-DE2F-24F228404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089163"/>
              </p:ext>
            </p:extLst>
          </p:nvPr>
        </p:nvGraphicFramePr>
        <p:xfrm>
          <a:off x="1227475" y="1562438"/>
          <a:ext cx="15702885" cy="7290877"/>
        </p:xfrm>
        <a:graphic>
          <a:graphicData uri="http://schemas.openxmlformats.org/drawingml/2006/table">
            <a:tbl>
              <a:tblPr rtl="1" firstRow="1" bandRow="1">
                <a:tableStyleId>{C083E6E3-FA7D-4D7B-A595-EF9225AFEA82}</a:tableStyleId>
              </a:tblPr>
              <a:tblGrid>
                <a:gridCol w="5234295">
                  <a:extLst>
                    <a:ext uri="{9D8B030D-6E8A-4147-A177-3AD203B41FA5}">
                      <a16:colId xmlns:a16="http://schemas.microsoft.com/office/drawing/2014/main" val="110729256"/>
                    </a:ext>
                  </a:extLst>
                </a:gridCol>
                <a:gridCol w="5234295">
                  <a:extLst>
                    <a:ext uri="{9D8B030D-6E8A-4147-A177-3AD203B41FA5}">
                      <a16:colId xmlns:a16="http://schemas.microsoft.com/office/drawing/2014/main" val="1571361827"/>
                    </a:ext>
                  </a:extLst>
                </a:gridCol>
                <a:gridCol w="5234295">
                  <a:extLst>
                    <a:ext uri="{9D8B030D-6E8A-4147-A177-3AD203B41FA5}">
                      <a16:colId xmlns:a16="http://schemas.microsoft.com/office/drawing/2014/main" val="1902919426"/>
                    </a:ext>
                  </a:extLst>
                </a:gridCol>
              </a:tblGrid>
              <a:tr h="707583">
                <a:tc>
                  <a:txBody>
                    <a:bodyPr/>
                    <a:lstStyle/>
                    <a:p>
                      <a:pPr algn="ctr" rtl="1"/>
                      <a:r>
                        <a:rPr lang="ar-SA" sz="35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أعرف ؟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5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أريد أن أعرف ؟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تعلمت ؟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245550"/>
                  </a:ext>
                </a:extLst>
              </a:tr>
              <a:tr h="6583294">
                <a:tc>
                  <a:txBody>
                    <a:bodyPr/>
                    <a:lstStyle/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552945"/>
                  </a:ext>
                </a:extLst>
              </a:tr>
            </a:tbl>
          </a:graphicData>
        </a:graphic>
      </p:graphicFrame>
      <p:sp>
        <p:nvSpPr>
          <p:cNvPr id="41" name="مستطيل 40">
            <a:extLst>
              <a:ext uri="{FF2B5EF4-FFF2-40B4-BE49-F238E27FC236}">
                <a16:creationId xmlns:a16="http://schemas.microsoft.com/office/drawing/2014/main" id="{5DB624E5-468B-5E95-20B1-9CAEFB0E5C75}"/>
              </a:ext>
            </a:extLst>
          </p:cNvPr>
          <p:cNvSpPr/>
          <p:nvPr/>
        </p:nvSpPr>
        <p:spPr>
          <a:xfrm>
            <a:off x="1043912" y="778617"/>
            <a:ext cx="2276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 90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AF5192E-8306-249A-0DDC-74BC7E470989}"/>
              </a:ext>
            </a:extLst>
          </p:cNvPr>
          <p:cNvSpPr/>
          <p:nvPr/>
        </p:nvSpPr>
        <p:spPr>
          <a:xfrm>
            <a:off x="11715706" y="391230"/>
            <a:ext cx="212590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10-1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91AE9451-68C9-74B5-E8A5-4006A0D4A523}"/>
              </a:ext>
            </a:extLst>
          </p:cNvPr>
          <p:cNvSpPr txBox="1"/>
          <p:nvPr/>
        </p:nvSpPr>
        <p:spPr>
          <a:xfrm>
            <a:off x="2736268" y="2770952"/>
            <a:ext cx="11685560" cy="547842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5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ماذا تمثل الملابس الرياضية المنتجة جميعا ؟ </a:t>
            </a:r>
            <a:endParaRPr lang="en-US" sz="5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r-SA" sz="50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SA" sz="50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افرض ان المصنع انتج 200 قطعة يوميا . إذا اخذت 50 قطعة عينة وتم فحصها للكشف عن العيوب فهل تشكل تلك عينة عشوائية ؟ </a:t>
            </a:r>
          </a:p>
          <a:p>
            <a:pPr algn="ctr"/>
            <a:endParaRPr lang="ar-SA" sz="5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SA" sz="5000"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كيف يمكن للمصنع اختيار عينة عشوائية ؟ </a:t>
            </a:r>
            <a:endParaRPr lang="en-US" sz="5000" b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076CF5C-9D30-398B-9BD7-F3A8CCDD7E15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1959" y="283060"/>
            <a:ext cx="7703785" cy="1129350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56C79D4A-3254-E9E2-A472-B0C00C717D2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36995" y="3039519"/>
            <a:ext cx="14909958" cy="2566848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6D94D49C-27FA-7636-DD83-FFF8548BEA3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23508" y="2459268"/>
            <a:ext cx="13320499" cy="6037068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D6050952-032C-EB3A-2C29-716434F248FD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91251" y="2314235"/>
            <a:ext cx="3681764" cy="6591871"/>
          </a:xfrm>
          <a:prstGeom prst="rect">
            <a:avLst/>
          </a:prstGeom>
        </p:spPr>
      </p:pic>
      <p:sp>
        <p:nvSpPr>
          <p:cNvPr id="33" name="مستطيل 32">
            <a:extLst>
              <a:ext uri="{FF2B5EF4-FFF2-40B4-BE49-F238E27FC236}">
                <a16:creationId xmlns:a16="http://schemas.microsoft.com/office/drawing/2014/main" id="{4BB06A41-9487-6CC8-2BC1-A8EBF4ED564F}"/>
              </a:ext>
            </a:extLst>
          </p:cNvPr>
          <p:cNvSpPr/>
          <p:nvPr/>
        </p:nvSpPr>
        <p:spPr>
          <a:xfrm>
            <a:off x="1059618" y="3272030"/>
            <a:ext cx="57983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ماهي أساليب جمع البيانات ؟ </a:t>
            </a:r>
          </a:p>
          <a:p>
            <a:pPr algn="ctr"/>
            <a:r>
              <a:rPr lang="ar-SA" sz="40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وكيف تصنف العينات العشوائية ؟ </a:t>
            </a:r>
            <a:endParaRPr lang="ar-SA" sz="40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1359" y="-10749"/>
            <a:ext cx="10261086" cy="10109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87851">
            <a:off x="638024" y="879262"/>
            <a:ext cx="852197" cy="16037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873145">
            <a:off x="9352768" y="2060468"/>
            <a:ext cx="5797206" cy="5471113"/>
          </a:xfrm>
          <a:prstGeom prst="rect">
            <a:avLst/>
          </a:prstGeom>
        </p:spPr>
      </p:pic>
      <p:sp>
        <p:nvSpPr>
          <p:cNvPr id="27" name="مستطيل 26">
            <a:extLst>
              <a:ext uri="{FF2B5EF4-FFF2-40B4-BE49-F238E27FC236}">
                <a16:creationId xmlns:a16="http://schemas.microsoft.com/office/drawing/2014/main" id="{31C70E0A-B582-5D31-EB4D-1EF07D2BF82A}"/>
              </a:ext>
            </a:extLst>
          </p:cNvPr>
          <p:cNvSpPr/>
          <p:nvPr/>
        </p:nvSpPr>
        <p:spPr>
          <a:xfrm>
            <a:off x="14572265" y="8403526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90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FF46D225-3D0D-4CA3-A0CB-F345081BC58C}"/>
              </a:ext>
            </a:extLst>
          </p:cNvPr>
          <p:cNvGrpSpPr/>
          <p:nvPr/>
        </p:nvGrpSpPr>
        <p:grpSpPr>
          <a:xfrm>
            <a:off x="410696" y="8042531"/>
            <a:ext cx="2332504" cy="2041819"/>
            <a:chOff x="410695" y="7304319"/>
            <a:chExt cx="2990839" cy="2780031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41983886-EA96-F8DD-7E3F-03322C7C5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0DA425F3-732E-0A05-05C4-FF31F23D4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0" name="مستطيل 9">
            <a:extLst>
              <a:ext uri="{FF2B5EF4-FFF2-40B4-BE49-F238E27FC236}">
                <a16:creationId xmlns:a16="http://schemas.microsoft.com/office/drawing/2014/main" id="{6B8EA4A6-A65B-1BD8-93C3-861B4BCF4E80}"/>
              </a:ext>
            </a:extLst>
          </p:cNvPr>
          <p:cNvSpPr/>
          <p:nvPr/>
        </p:nvSpPr>
        <p:spPr>
          <a:xfrm>
            <a:off x="11715706" y="391230"/>
            <a:ext cx="212590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10-1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57ED92ED-5A02-1102-BA0F-093D1E45B18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1959" y="283060"/>
            <a:ext cx="7703785" cy="112935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29B5787-8451-6C9A-FEC9-5AC593334824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50915" y="952524"/>
            <a:ext cx="3681764" cy="6591871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22E371D0-E101-AB09-620A-E80AB7156297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0561" y="2406784"/>
            <a:ext cx="13107065" cy="51974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143580" y="287672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5459147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6335" y="-90216"/>
            <a:ext cx="10730866" cy="7747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4217374" y="8978115"/>
            <a:ext cx="11213627" cy="1549519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5734A3F1-D536-72E5-0E98-868CE40B56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947BEB8D-EDFC-FDE8-2AC0-D38D34D3C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5F337782-98A8-9B00-C5D6-2AFEAD20B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B90F5B24-91D8-81F3-9912-FC81C1D238A0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90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2010D58-1FB4-354F-C8F9-3E0770B540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8566" y="1236002"/>
            <a:ext cx="11324401" cy="8255172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87C62672-5590-12AB-C097-43F1907137CD}"/>
              </a:ext>
            </a:extLst>
          </p:cNvPr>
          <p:cNvSpPr/>
          <p:nvPr/>
        </p:nvSpPr>
        <p:spPr>
          <a:xfrm>
            <a:off x="11715706" y="146270"/>
            <a:ext cx="212590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10-1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A21713D2-2889-CA70-EEF0-6CC89E10EE3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1959" y="38100"/>
            <a:ext cx="7703785" cy="112935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3142628A-0466-180B-0BB0-DEBE463AC72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17752" y="783421"/>
            <a:ext cx="3681764" cy="65918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738982" y="5476437"/>
            <a:ext cx="10136517" cy="14006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439573">
            <a:off x="1756623" y="4287077"/>
            <a:ext cx="3796772" cy="49712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13640" y="-139182"/>
            <a:ext cx="11213627" cy="15495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636302">
            <a:off x="13668681" y="340279"/>
            <a:ext cx="3682246" cy="3253767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309D525-9566-61E2-5119-C7D1439D9B61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8AB8BBE-7BC4-D844-812B-EA1B504DC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2485AE83-04F6-425A-7C6F-1E157FD24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320AAE0-FE89-EA30-6605-2D9AF2DB606B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91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E3A631C-F5E8-2592-A09F-AC617E493E2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714500"/>
            <a:ext cx="15085292" cy="6591871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EF463E3F-5B00-4CDD-937B-12EBAF7D26EC}"/>
              </a:ext>
            </a:extLst>
          </p:cNvPr>
          <p:cNvSpPr/>
          <p:nvPr/>
        </p:nvSpPr>
        <p:spPr>
          <a:xfrm>
            <a:off x="11715706" y="146270"/>
            <a:ext cx="212590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10-1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A51C6E2C-D04B-8AEB-E420-4B94ACADCA6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1959" y="38100"/>
            <a:ext cx="7703785" cy="112935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02483CB-CDA6-AC41-739D-5B4553812140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17752" y="783421"/>
            <a:ext cx="3681764" cy="65918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712139" y="5392278"/>
            <a:ext cx="10126448" cy="1399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97902" y="235371"/>
            <a:ext cx="1277461" cy="15866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54853">
            <a:off x="15067131" y="9003264"/>
            <a:ext cx="2319495" cy="69229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37215">
            <a:off x="132888" y="830360"/>
            <a:ext cx="1334290" cy="1392523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544489A-BA6B-0568-A206-01DECB5C72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477559A1-F9DE-7E2F-BDEA-D213D8C8C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9EBB6F5F-3B4B-D23F-EE6E-889360959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0800000">
            <a:off x="6093254" y="136741"/>
            <a:ext cx="5236550" cy="2093479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F4A07A01-F20C-4A92-BC3C-4F3E3B8A0BDB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93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59011BB8-DB32-5E72-98B0-4DA3DBC6A018}"/>
              </a:ext>
            </a:extLst>
          </p:cNvPr>
          <p:cNvSpPr/>
          <p:nvPr/>
        </p:nvSpPr>
        <p:spPr>
          <a:xfrm>
            <a:off x="2895600" y="1775935"/>
            <a:ext cx="1143000" cy="10053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217056E-B8C6-DF39-428D-22890792C649}"/>
              </a:ext>
            </a:extLst>
          </p:cNvPr>
          <p:cNvSpPr/>
          <p:nvPr/>
        </p:nvSpPr>
        <p:spPr>
          <a:xfrm>
            <a:off x="11715706" y="620405"/>
            <a:ext cx="212590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10-1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9A828FDE-D5A3-5C4B-4A3C-BB036049F16E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1959" y="571500"/>
            <a:ext cx="7703785" cy="112935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BCBF57A-1F89-5A49-20AD-1CDA47FE768C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81703" y="1877440"/>
            <a:ext cx="3031080" cy="5426879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8306E736-5257-9F54-B209-F777E3589D76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508" y="2347260"/>
            <a:ext cx="14016798" cy="5637759"/>
          </a:xfrm>
          <a:prstGeom prst="rect">
            <a:avLst/>
          </a:prstGeom>
        </p:spPr>
      </p:pic>
      <p:pic>
        <p:nvPicPr>
          <p:cNvPr id="20" name="IMG_4150">
            <a:hlinkClick r:id="" action="ppaction://media"/>
            <a:extLst>
              <a:ext uri="{FF2B5EF4-FFF2-40B4-BE49-F238E27FC236}">
                <a16:creationId xmlns:a16="http://schemas.microsoft.com/office/drawing/2014/main" id="{27F8C6CC-6410-93BB-67F3-42ACD670389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29477" y="216400"/>
            <a:ext cx="2594180" cy="142713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49C3DFD9-A6AA-8F7F-F29E-CB8DAD1D1A9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02" y="1872043"/>
            <a:ext cx="1106919" cy="10545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02987" y="8447015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74618" y="-301630"/>
            <a:ext cx="10451586" cy="14442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35400" y="79176"/>
            <a:ext cx="1228105" cy="14442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2239" y="5998659"/>
            <a:ext cx="1456278" cy="188904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60F4195B-E918-C635-9784-2362EB91BE0B}"/>
              </a:ext>
            </a:extLst>
          </p:cNvPr>
          <p:cNvGrpSpPr/>
          <p:nvPr/>
        </p:nvGrpSpPr>
        <p:grpSpPr>
          <a:xfrm>
            <a:off x="-61948" y="7203317"/>
            <a:ext cx="2990839" cy="2780031"/>
            <a:chOff x="410695" y="7304319"/>
            <a:chExt cx="2990839" cy="2780031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D88BF8DE-FC43-4346-CAFC-510CDD7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F5C07B4-1F97-E683-5766-A88166443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490B98A3-F4E4-8CAB-25F5-EFBB8182EAAC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93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4" name="IMG_4150">
            <a:hlinkClick r:id="" action="ppaction://media"/>
            <a:extLst>
              <a:ext uri="{FF2B5EF4-FFF2-40B4-BE49-F238E27FC236}">
                <a16:creationId xmlns:a16="http://schemas.microsoft.com/office/drawing/2014/main" id="{B0470C83-8418-9CEF-608B-21E1C6C45B4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29477" y="216400"/>
            <a:ext cx="2594180" cy="1427137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D783311-7DFC-B830-8C39-76917240407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02" y="1872043"/>
            <a:ext cx="1106919" cy="1054516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20173BE4-7996-7896-AD4E-B3D06307C63B}"/>
              </a:ext>
            </a:extLst>
          </p:cNvPr>
          <p:cNvSpPr/>
          <p:nvPr/>
        </p:nvSpPr>
        <p:spPr>
          <a:xfrm>
            <a:off x="11715706" y="146270"/>
            <a:ext cx="212590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10-1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A483CE5-0C65-D543-B769-5D6ACC32C67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748" y="311644"/>
            <a:ext cx="7703785" cy="11293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6CD7273-AAB8-B69D-DA90-95FEA6D457F2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40931" y="1650981"/>
            <a:ext cx="3106222" cy="556141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EE8AFA5-FA85-6D2D-43DE-5B9C26362730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939" y="1604854"/>
            <a:ext cx="14700376" cy="37868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02987" y="8447015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74618" y="-301630"/>
            <a:ext cx="10451586" cy="14442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35400" y="79176"/>
            <a:ext cx="1228105" cy="14442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2239" y="5998659"/>
            <a:ext cx="1456278" cy="188904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60F4195B-E918-C635-9784-2362EB91BE0B}"/>
              </a:ext>
            </a:extLst>
          </p:cNvPr>
          <p:cNvGrpSpPr/>
          <p:nvPr/>
        </p:nvGrpSpPr>
        <p:grpSpPr>
          <a:xfrm>
            <a:off x="-61948" y="7203317"/>
            <a:ext cx="2990839" cy="2780031"/>
            <a:chOff x="410695" y="7304319"/>
            <a:chExt cx="2990839" cy="2780031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D88BF8DE-FC43-4346-CAFC-510CDD7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F5C07B4-1F97-E683-5766-A88166443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490B98A3-F4E4-8CAB-25F5-EFBB8182EAAC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91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01B99A8B-972E-01B1-35C3-3CB38719E73D}"/>
              </a:ext>
            </a:extLst>
          </p:cNvPr>
          <p:cNvSpPr/>
          <p:nvPr/>
        </p:nvSpPr>
        <p:spPr>
          <a:xfrm>
            <a:off x="1390938" y="2732201"/>
            <a:ext cx="2785839" cy="811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8C773D7-7160-61FC-3C6B-6AD4CBDD5E43}"/>
              </a:ext>
            </a:extLst>
          </p:cNvPr>
          <p:cNvSpPr/>
          <p:nvPr/>
        </p:nvSpPr>
        <p:spPr>
          <a:xfrm>
            <a:off x="11715706" y="146270"/>
            <a:ext cx="212590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10-1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DE9DEFC-E01E-82BA-D326-D51FD53D431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1959" y="38100"/>
            <a:ext cx="7703785" cy="11293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1825866-4FF5-77B6-059C-A923B4AEAB5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40931" y="1650981"/>
            <a:ext cx="3106222" cy="556141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2B937DA-9F86-39B4-6FCB-04AD874A8B1E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084" y="1392765"/>
            <a:ext cx="14344760" cy="759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16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02987" y="8447015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74618" y="-301630"/>
            <a:ext cx="10451586" cy="14442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35400" y="79176"/>
            <a:ext cx="1228105" cy="14442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2239" y="5998659"/>
            <a:ext cx="1456278" cy="188904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60F4195B-E918-C635-9784-2362EB91BE0B}"/>
              </a:ext>
            </a:extLst>
          </p:cNvPr>
          <p:cNvGrpSpPr/>
          <p:nvPr/>
        </p:nvGrpSpPr>
        <p:grpSpPr>
          <a:xfrm>
            <a:off x="-61948" y="7203317"/>
            <a:ext cx="2990839" cy="2780031"/>
            <a:chOff x="410695" y="7304319"/>
            <a:chExt cx="2990839" cy="2780031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D88BF8DE-FC43-4346-CAFC-510CDD7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F5C07B4-1F97-E683-5766-A88166443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490B98A3-F4E4-8CAB-25F5-EFBB8182EAAC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91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01B99A8B-972E-01B1-35C3-3CB38719E73D}"/>
              </a:ext>
            </a:extLst>
          </p:cNvPr>
          <p:cNvSpPr/>
          <p:nvPr/>
        </p:nvSpPr>
        <p:spPr>
          <a:xfrm>
            <a:off x="1390938" y="2732201"/>
            <a:ext cx="2785839" cy="811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8C773D7-7160-61FC-3C6B-6AD4CBDD5E43}"/>
              </a:ext>
            </a:extLst>
          </p:cNvPr>
          <p:cNvSpPr/>
          <p:nvPr/>
        </p:nvSpPr>
        <p:spPr>
          <a:xfrm>
            <a:off x="11715706" y="146270"/>
            <a:ext cx="212590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10-1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DE9DEFC-E01E-82BA-D326-D51FD53D431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1959" y="38100"/>
            <a:ext cx="7703785" cy="11293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1825866-4FF5-77B6-059C-A923B4AEAB5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40931" y="1650981"/>
            <a:ext cx="3106222" cy="556141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393F9E2-0CBA-E3FF-8512-BBAD67F23CA1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4325" y="1316278"/>
            <a:ext cx="13504184" cy="408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35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3367</TotalTime>
  <Words>123</Words>
  <Application>Microsoft Office PowerPoint</Application>
  <PresentationFormat>مخصص</PresentationFormat>
  <Paragraphs>47</Paragraphs>
  <Slides>16</Slides>
  <Notes>0</Notes>
  <HiddenSlides>0</HiddenSlides>
  <MMClips>5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0" baseType="lpstr">
      <vt:lpstr>Calibri</vt:lpstr>
      <vt:lpstr>Arial</vt:lpstr>
      <vt:lpstr>Childos Arabic SemiBold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White Pastel Scrapbook Company Profile Presentation</dc:title>
  <dc:creator>DELL</dc:creator>
  <cp:lastModifiedBy>منى الثبيتي</cp:lastModifiedBy>
  <cp:revision>60</cp:revision>
  <dcterms:created xsi:type="dcterms:W3CDTF">2006-08-16T00:00:00Z</dcterms:created>
  <dcterms:modified xsi:type="dcterms:W3CDTF">2023-05-13T20:13:11Z</dcterms:modified>
  <dc:identifier>DAFc9wIG5lg</dc:identifier>
</cp:coreProperties>
</file>