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83" r:id="rId7"/>
    <p:sldId id="261" r:id="rId8"/>
    <p:sldId id="263" r:id="rId9"/>
    <p:sldId id="284" r:id="rId10"/>
    <p:sldId id="294" r:id="rId11"/>
    <p:sldId id="289" r:id="rId12"/>
    <p:sldId id="285" r:id="rId13"/>
    <p:sldId id="282" r:id="rId14"/>
    <p:sldId id="293" r:id="rId15"/>
    <p:sldId id="292" r:id="rId16"/>
    <p:sldId id="296" r:id="rId17"/>
    <p:sldId id="297" r:id="rId18"/>
    <p:sldId id="298" r:id="rId19"/>
    <p:sldId id="299" r:id="rId20"/>
    <p:sldId id="264" r:id="rId21"/>
    <p:sldId id="291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</p:embeddedFont>
    <p:embeddedFont>
      <p:font typeface="Childos Arabic SemiBold" panose="020B0604020202020204" charset="-78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da+nSyvsjHHFRBebVehZg==" hashData="Wc4Wt9jubOBuwDMoM/F2O11Z0/tF43kJp8e78KzPg/xwSRhnhB+LSZbw5IIMjPJ8cB6uwVEPF5Mk87mIfkOIc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svg"/><Relationship Id="rId12" Type="http://schemas.microsoft.com/office/2007/relationships/hdphoto" Target="../media/hdphoto1.wdp"/><Relationship Id="rId17" Type="http://schemas.openxmlformats.org/officeDocument/2006/relationships/image" Target="../media/image41.gif"/><Relationship Id="rId2" Type="http://schemas.openxmlformats.org/officeDocument/2006/relationships/video" Target="../media/media1.MP4"/><Relationship Id="rId16" Type="http://schemas.openxmlformats.org/officeDocument/2006/relationships/image" Target="../media/image40.png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64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39.sv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6.svg"/><Relationship Id="rId3" Type="http://schemas.openxmlformats.org/officeDocument/2006/relationships/image" Target="../media/image2.svg"/><Relationship Id="rId7" Type="http://schemas.openxmlformats.org/officeDocument/2006/relationships/image" Target="../media/image47.svg"/><Relationship Id="rId12" Type="http://schemas.openxmlformats.org/officeDocument/2006/relationships/image" Target="../media/image65.png"/><Relationship Id="rId17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slide" Target="slide2.xml"/><Relationship Id="rId5" Type="http://schemas.openxmlformats.org/officeDocument/2006/relationships/image" Target="../media/image45.svg"/><Relationship Id="rId15" Type="http://schemas.openxmlformats.org/officeDocument/2006/relationships/image" Target="../media/image31.png"/><Relationship Id="rId10" Type="http://schemas.microsoft.com/office/2007/relationships/hdphoto" Target="../media/hdphoto1.wdp"/><Relationship Id="rId4" Type="http://schemas.openxmlformats.org/officeDocument/2006/relationships/image" Target="../media/image44.png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gif"/><Relationship Id="rId18" Type="http://schemas.openxmlformats.org/officeDocument/2006/relationships/image" Target="../media/image7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svg"/><Relationship Id="rId12" Type="http://schemas.microsoft.com/office/2007/relationships/hdphoto" Target="../media/hdphoto1.wdp"/><Relationship Id="rId17" Type="http://schemas.openxmlformats.org/officeDocument/2006/relationships/image" Target="../media/image31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69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39.sv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7.pn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74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8.png"/><Relationship Id="rId5" Type="http://schemas.openxmlformats.org/officeDocument/2006/relationships/image" Target="../media/image72.svg"/><Relationship Id="rId15" Type="http://schemas.openxmlformats.org/officeDocument/2006/relationships/image" Target="../media/image79.png"/><Relationship Id="rId10" Type="http://schemas.openxmlformats.org/officeDocument/2006/relationships/image" Target="../media/image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7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9.png"/><Relationship Id="rId18" Type="http://schemas.openxmlformats.org/officeDocument/2006/relationships/image" Target="../media/image87.png"/><Relationship Id="rId3" Type="http://schemas.openxmlformats.org/officeDocument/2006/relationships/image" Target="../media/image2.svg"/><Relationship Id="rId7" Type="http://schemas.openxmlformats.org/officeDocument/2006/relationships/image" Target="../media/image54.svg"/><Relationship Id="rId12" Type="http://schemas.microsoft.com/office/2007/relationships/hdphoto" Target="../media/hdphoto1.wdp"/><Relationship Id="rId17" Type="http://schemas.openxmlformats.org/officeDocument/2006/relationships/image" Target="../media/image86.png"/><Relationship Id="rId2" Type="http://schemas.openxmlformats.org/officeDocument/2006/relationships/image" Target="../media/image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8.png"/><Relationship Id="rId5" Type="http://schemas.openxmlformats.org/officeDocument/2006/relationships/image" Target="../media/image82.svg"/><Relationship Id="rId15" Type="http://schemas.openxmlformats.org/officeDocument/2006/relationships/image" Target="../media/image84.png"/><Relationship Id="rId10" Type="http://schemas.openxmlformats.org/officeDocument/2006/relationships/image" Target="../media/image7.png"/><Relationship Id="rId4" Type="http://schemas.openxmlformats.org/officeDocument/2006/relationships/image" Target="../media/image81.png"/><Relationship Id="rId9" Type="http://schemas.openxmlformats.org/officeDocument/2006/relationships/image" Target="../media/image52.svg"/><Relationship Id="rId1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.png"/><Relationship Id="rId18" Type="http://schemas.openxmlformats.org/officeDocument/2006/relationships/image" Target="../media/image41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84.png"/><Relationship Id="rId7" Type="http://schemas.openxmlformats.org/officeDocument/2006/relationships/image" Target="../media/image50.svg"/><Relationship Id="rId12" Type="http://schemas.openxmlformats.org/officeDocument/2006/relationships/image" Target="../media/image7.png"/><Relationship Id="rId17" Type="http://schemas.openxmlformats.org/officeDocument/2006/relationships/image" Target="../media/image40.png"/><Relationship Id="rId2" Type="http://schemas.openxmlformats.org/officeDocument/2006/relationships/video" Target="../media/media1.MP4"/><Relationship Id="rId16" Type="http://schemas.openxmlformats.org/officeDocument/2006/relationships/image" Target="../media/image56.svg"/><Relationship Id="rId20" Type="http://schemas.openxmlformats.org/officeDocument/2006/relationships/image" Target="../media/image83.png"/><Relationship Id="rId1" Type="http://schemas.microsoft.com/office/2007/relationships/media" Target="../media/media1.MP4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2.svg"/><Relationship Id="rId15" Type="http://schemas.openxmlformats.org/officeDocument/2006/relationships/image" Target="../media/image55.png"/><Relationship Id="rId23" Type="http://schemas.openxmlformats.org/officeDocument/2006/relationships/image" Target="../media/image88.png"/><Relationship Id="rId10" Type="http://schemas.openxmlformats.org/officeDocument/2006/relationships/image" Target="../media/image53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52.svg"/><Relationship Id="rId14" Type="http://schemas.microsoft.com/office/2007/relationships/hdphoto" Target="../media/hdphoto1.wdp"/><Relationship Id="rId22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83.pn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12" Type="http://schemas.openxmlformats.org/officeDocument/2006/relationships/image" Target="../media/image9.png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85.png"/><Relationship Id="rId10" Type="http://schemas.openxmlformats.org/officeDocument/2006/relationships/image" Target="../media/image55.png"/><Relationship Id="rId19" Type="http://schemas.microsoft.com/office/2007/relationships/hdphoto" Target="../media/hdphoto1.wdp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83.png"/><Relationship Id="rId18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12" Type="http://schemas.openxmlformats.org/officeDocument/2006/relationships/image" Target="../media/image9.pn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85.png"/><Relationship Id="rId10" Type="http://schemas.openxmlformats.org/officeDocument/2006/relationships/image" Target="../media/image55.png"/><Relationship Id="rId19" Type="http://schemas.openxmlformats.org/officeDocument/2006/relationships/image" Target="../media/image90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8.png"/><Relationship Id="rId18" Type="http://schemas.openxmlformats.org/officeDocument/2006/relationships/image" Target="../media/image8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0.png"/><Relationship Id="rId7" Type="http://schemas.openxmlformats.org/officeDocument/2006/relationships/image" Target="../media/image82.svg"/><Relationship Id="rId12" Type="http://schemas.openxmlformats.org/officeDocument/2006/relationships/image" Target="../media/image7.png"/><Relationship Id="rId17" Type="http://schemas.openxmlformats.org/officeDocument/2006/relationships/image" Target="../media/image84.png"/><Relationship Id="rId2" Type="http://schemas.openxmlformats.org/officeDocument/2006/relationships/video" Target="../media/media1.MP4"/><Relationship Id="rId16" Type="http://schemas.openxmlformats.org/officeDocument/2006/relationships/image" Target="../media/image83.png"/><Relationship Id="rId20" Type="http://schemas.openxmlformats.org/officeDocument/2006/relationships/image" Target="../media/image92.png"/><Relationship Id="rId1" Type="http://schemas.microsoft.com/office/2007/relationships/media" Target="../media/media1.MP4"/><Relationship Id="rId6" Type="http://schemas.openxmlformats.org/officeDocument/2006/relationships/image" Target="../media/image81.png"/><Relationship Id="rId11" Type="http://schemas.openxmlformats.org/officeDocument/2006/relationships/image" Target="../media/image52.sv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openxmlformats.org/officeDocument/2006/relationships/image" Target="../media/image51.png"/><Relationship Id="rId19" Type="http://schemas.openxmlformats.org/officeDocument/2006/relationships/image" Target="../media/image91.png"/><Relationship Id="rId4" Type="http://schemas.openxmlformats.org/officeDocument/2006/relationships/image" Target="../media/image1.png"/><Relationship Id="rId9" Type="http://schemas.openxmlformats.org/officeDocument/2006/relationships/image" Target="../media/image54.svg"/><Relationship Id="rId14" Type="http://schemas.microsoft.com/office/2007/relationships/hdphoto" Target="../media/hdphoto1.wdp"/><Relationship Id="rId22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8.png"/><Relationship Id="rId18" Type="http://schemas.openxmlformats.org/officeDocument/2006/relationships/image" Target="../media/image8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1.gif"/><Relationship Id="rId7" Type="http://schemas.openxmlformats.org/officeDocument/2006/relationships/image" Target="../media/image82.svg"/><Relationship Id="rId12" Type="http://schemas.openxmlformats.org/officeDocument/2006/relationships/image" Target="../media/image7.png"/><Relationship Id="rId17" Type="http://schemas.openxmlformats.org/officeDocument/2006/relationships/image" Target="../media/image84.png"/><Relationship Id="rId2" Type="http://schemas.openxmlformats.org/officeDocument/2006/relationships/video" Target="../media/media1.MP4"/><Relationship Id="rId16" Type="http://schemas.openxmlformats.org/officeDocument/2006/relationships/image" Target="../media/image83.png"/><Relationship Id="rId20" Type="http://schemas.openxmlformats.org/officeDocument/2006/relationships/image" Target="../media/image40.png"/><Relationship Id="rId1" Type="http://schemas.microsoft.com/office/2007/relationships/media" Target="../media/media1.MP4"/><Relationship Id="rId6" Type="http://schemas.openxmlformats.org/officeDocument/2006/relationships/image" Target="../media/image81.png"/><Relationship Id="rId11" Type="http://schemas.openxmlformats.org/officeDocument/2006/relationships/image" Target="../media/image52.sv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23" Type="http://schemas.openxmlformats.org/officeDocument/2006/relationships/image" Target="../media/image95.png"/><Relationship Id="rId10" Type="http://schemas.openxmlformats.org/officeDocument/2006/relationships/image" Target="../media/image51.png"/><Relationship Id="rId19" Type="http://schemas.openxmlformats.org/officeDocument/2006/relationships/image" Target="../media/image93.png"/><Relationship Id="rId4" Type="http://schemas.openxmlformats.org/officeDocument/2006/relationships/image" Target="../media/image1.png"/><Relationship Id="rId9" Type="http://schemas.openxmlformats.org/officeDocument/2006/relationships/image" Target="../media/image54.svg"/><Relationship Id="rId14" Type="http://schemas.microsoft.com/office/2007/relationships/hdphoto" Target="../media/hdphoto1.wdp"/><Relationship Id="rId22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4.pn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microsoft.com/office/2007/relationships/hdphoto" Target="../media/hdphoto1.wdp"/><Relationship Id="rId19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Relationship Id="rId2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8.png"/><Relationship Id="rId18" Type="http://schemas.openxmlformats.org/officeDocument/2006/relationships/image" Target="../media/image8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0.png"/><Relationship Id="rId7" Type="http://schemas.openxmlformats.org/officeDocument/2006/relationships/image" Target="../media/image82.svg"/><Relationship Id="rId12" Type="http://schemas.openxmlformats.org/officeDocument/2006/relationships/image" Target="../media/image7.png"/><Relationship Id="rId17" Type="http://schemas.openxmlformats.org/officeDocument/2006/relationships/image" Target="../media/image97.png"/><Relationship Id="rId2" Type="http://schemas.openxmlformats.org/officeDocument/2006/relationships/video" Target="../media/media1.MP4"/><Relationship Id="rId16" Type="http://schemas.openxmlformats.org/officeDocument/2006/relationships/image" Target="../media/image96.png"/><Relationship Id="rId20" Type="http://schemas.openxmlformats.org/officeDocument/2006/relationships/image" Target="../media/image85.png"/><Relationship Id="rId1" Type="http://schemas.microsoft.com/office/2007/relationships/media" Target="../media/media1.MP4"/><Relationship Id="rId6" Type="http://schemas.openxmlformats.org/officeDocument/2006/relationships/image" Target="../media/image81.png"/><Relationship Id="rId11" Type="http://schemas.openxmlformats.org/officeDocument/2006/relationships/image" Target="../media/image52.sv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openxmlformats.org/officeDocument/2006/relationships/image" Target="../media/image51.png"/><Relationship Id="rId19" Type="http://schemas.openxmlformats.org/officeDocument/2006/relationships/image" Target="../media/image84.png"/><Relationship Id="rId4" Type="http://schemas.openxmlformats.org/officeDocument/2006/relationships/image" Target="../media/image1.png"/><Relationship Id="rId9" Type="http://schemas.openxmlformats.org/officeDocument/2006/relationships/image" Target="../media/image54.svg"/><Relationship Id="rId14" Type="http://schemas.microsoft.com/office/2007/relationships/hdphoto" Target="../media/hdphoto1.wdp"/><Relationship Id="rId22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7.png"/><Relationship Id="rId18" Type="http://schemas.openxmlformats.org/officeDocument/2006/relationships/image" Target="../media/image83.png"/><Relationship Id="rId3" Type="http://schemas.openxmlformats.org/officeDocument/2006/relationships/image" Target="../media/image2.svg"/><Relationship Id="rId7" Type="http://schemas.openxmlformats.org/officeDocument/2006/relationships/image" Target="../media/image74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80.sv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8.png"/><Relationship Id="rId5" Type="http://schemas.openxmlformats.org/officeDocument/2006/relationships/image" Target="../media/image72.svg"/><Relationship Id="rId15" Type="http://schemas.openxmlformats.org/officeDocument/2006/relationships/image" Target="../media/image79.png"/><Relationship Id="rId10" Type="http://schemas.openxmlformats.org/officeDocument/2006/relationships/image" Target="../media/image7.png"/><Relationship Id="rId19" Type="http://schemas.openxmlformats.org/officeDocument/2006/relationships/image" Target="../media/image84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7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6.sv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svg"/><Relationship Id="rId12" Type="http://schemas.microsoft.com/office/2007/relationships/hdphoto" Target="../media/hdphoto1.wdp"/><Relationship Id="rId17" Type="http://schemas.openxmlformats.org/officeDocument/2006/relationships/image" Target="../media/image42.png"/><Relationship Id="rId2" Type="http://schemas.openxmlformats.org/officeDocument/2006/relationships/video" Target="../media/media1.MP4"/><Relationship Id="rId16" Type="http://schemas.openxmlformats.org/officeDocument/2006/relationships/image" Target="../media/image31.png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39.svg"/><Relationship Id="rId14" Type="http://schemas.openxmlformats.org/officeDocument/2006/relationships/image" Target="../media/image4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svg"/><Relationship Id="rId12" Type="http://schemas.microsoft.com/office/2007/relationships/hdphoto" Target="../media/hdphoto1.wdp"/><Relationship Id="rId17" Type="http://schemas.openxmlformats.org/officeDocument/2006/relationships/image" Target="../media/image48.png"/><Relationship Id="rId2" Type="http://schemas.openxmlformats.org/officeDocument/2006/relationships/video" Target="../media/media1.MP4"/><Relationship Id="rId16" Type="http://schemas.openxmlformats.org/officeDocument/2006/relationships/image" Target="../media/image41.gif"/><Relationship Id="rId1" Type="http://schemas.microsoft.com/office/2007/relationships/media" Target="../media/media1.MP4"/><Relationship Id="rId6" Type="http://schemas.openxmlformats.org/officeDocument/2006/relationships/image" Target="../media/image44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40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7.sv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5.png"/><Relationship Id="rId18" Type="http://schemas.openxmlformats.org/officeDocument/2006/relationships/image" Target="../media/image58.pn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12" Type="http://schemas.microsoft.com/office/2007/relationships/hdphoto" Target="../media/hdphoto1.wdp"/><Relationship Id="rId17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8.png"/><Relationship Id="rId5" Type="http://schemas.openxmlformats.org/officeDocument/2006/relationships/image" Target="../media/image50.svg"/><Relationship Id="rId15" Type="http://schemas.openxmlformats.org/officeDocument/2006/relationships/image" Target="../media/image57.png"/><Relationship Id="rId10" Type="http://schemas.openxmlformats.org/officeDocument/2006/relationships/image" Target="../media/image7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svg"/><Relationship Id="rId12" Type="http://schemas.microsoft.com/office/2007/relationships/hdphoto" Target="../media/hdphoto1.wdp"/><Relationship Id="rId17" Type="http://schemas.openxmlformats.org/officeDocument/2006/relationships/image" Target="../media/image59.png"/><Relationship Id="rId2" Type="http://schemas.openxmlformats.org/officeDocument/2006/relationships/video" Target="../media/media1.MP4"/><Relationship Id="rId16" Type="http://schemas.openxmlformats.org/officeDocument/2006/relationships/image" Target="../media/image31.png"/><Relationship Id="rId1" Type="http://schemas.microsoft.com/office/2007/relationships/media" Target="../media/media1.MP4"/><Relationship Id="rId6" Type="http://schemas.openxmlformats.org/officeDocument/2006/relationships/image" Target="../media/image44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7.svg"/><Relationship Id="rId14" Type="http://schemas.openxmlformats.org/officeDocument/2006/relationships/image" Target="../media/image4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8.png"/><Relationship Id="rId18" Type="http://schemas.openxmlformats.org/officeDocument/2006/relationships/image" Target="../media/image63.pn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12" Type="http://schemas.openxmlformats.org/officeDocument/2006/relationships/image" Target="../media/image7.png"/><Relationship Id="rId17" Type="http://schemas.openxmlformats.org/officeDocument/2006/relationships/image" Target="../media/image62.pn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9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2143927" y="5039261"/>
            <a:ext cx="186461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9686926-CAD9-909F-44AD-51D569B4D21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9418" y="4869933"/>
            <a:ext cx="6951595" cy="1692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5201418" y="8860822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92C1EDA-CEA1-7163-B825-66280B68BC57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605C5D9-EAFB-156C-AF0C-B478C81FD1D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441" y="113939"/>
            <a:ext cx="6951595" cy="169270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37C5932-75B6-05A7-AAA4-BD2315DF4F4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94299" y="168740"/>
            <a:ext cx="2481417" cy="371739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185C92D-F518-F30F-F218-D974ED550B6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2637" y="1836285"/>
            <a:ext cx="13214699" cy="3772218"/>
          </a:xfrm>
          <a:prstGeom prst="rect">
            <a:avLst/>
          </a:prstGeom>
        </p:spPr>
      </p:pic>
      <p:pic>
        <p:nvPicPr>
          <p:cNvPr id="20" name="IMG_4150">
            <a:hlinkClick r:id="" action="ppaction://media"/>
            <a:extLst>
              <a:ext uri="{FF2B5EF4-FFF2-40B4-BE49-F238E27FC236}">
                <a16:creationId xmlns:a16="http://schemas.microsoft.com/office/drawing/2014/main" id="{C708D401-AB27-68E5-0344-93D6A8BDA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29477" y="216400"/>
            <a:ext cx="2594180" cy="142713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00E5A3D-ED2E-89E6-A3E9-E3C765812A4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2" y="1872043"/>
            <a:ext cx="1106919" cy="10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50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6" name="رسم 25" descr="خروج مع تعبئة خالصة">
            <a:hlinkClick r:id="rId11" action="ppaction://hlinksldjump"/>
            <a:extLst>
              <a:ext uri="{FF2B5EF4-FFF2-40B4-BE49-F238E27FC236}">
                <a16:creationId xmlns:a16="http://schemas.microsoft.com/office/drawing/2014/main" id="{D2C00D78-7964-2057-E976-8F4066C784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6400" y="2399301"/>
            <a:ext cx="914400" cy="914400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5BCBDA30-5749-9F8B-204A-33D7861ADF74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8AADFEB-4EB1-4504-4E79-B3D219C1D59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441" y="113939"/>
            <a:ext cx="6951595" cy="169270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B07E726-67F1-4F77-972E-B2DF1DDADAC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94299" y="168740"/>
            <a:ext cx="2481417" cy="37173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2A69F1F-1952-0A8C-2E34-9251A2D73F51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164" y="1773011"/>
            <a:ext cx="7778723" cy="126764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3A02AD2-BECA-0129-F9B3-39AA269AE5DA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6031" y="3075569"/>
            <a:ext cx="11595938" cy="18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0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688239" y="4423003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5201418" y="8860822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E6DD642D-E615-D63F-4540-DC2F2CC77B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" y="2811538"/>
            <a:ext cx="1411457" cy="1378375"/>
          </a:xfrm>
          <a:prstGeom prst="rect">
            <a:avLst/>
          </a:prstGeom>
        </p:spPr>
      </p:pic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E328D977-3162-39CD-C66C-18EF56E811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E3B5F44-6BC8-8BAA-DD24-CB3661492E37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1551" y="1886126"/>
            <a:ext cx="10965332" cy="252610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6C3479FB-4A6C-4B22-2F56-2A495BD434D4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5CD1240-985F-1693-6A7E-9AB1A23D1698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441" y="113939"/>
            <a:ext cx="6951595" cy="169270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0E7893A-9E63-CAE0-300E-9392DA15135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94299" y="168740"/>
            <a:ext cx="2481417" cy="371739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7523C5D-A7AF-4105-3E58-C3C1E0B653FC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1960" y="2328715"/>
            <a:ext cx="5826438" cy="34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758259" y="4192131"/>
            <a:ext cx="449033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4547D6D-3EBE-622F-232C-6D6F947A97C3}"/>
              </a:ext>
            </a:extLst>
          </p:cNvPr>
          <p:cNvSpPr/>
          <p:nvPr/>
        </p:nvSpPr>
        <p:spPr>
          <a:xfrm>
            <a:off x="11697770" y="1496191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E4A9361-EFE8-6193-C37D-D9A1806EF0C1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218900"/>
            <a:ext cx="6951595" cy="16927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A133ABC-88EC-72BB-4717-57FC49E6B1EC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6258" y="1273701"/>
            <a:ext cx="2481417" cy="37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71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185014">
            <a:off x="14836624" y="7254262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28901" y="5960683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CB58E13-75C3-BCB5-9F8A-5B13720DFC7A}"/>
              </a:ext>
            </a:extLst>
          </p:cNvPr>
          <p:cNvSpPr/>
          <p:nvPr/>
        </p:nvSpPr>
        <p:spPr>
          <a:xfrm>
            <a:off x="11164370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CCB9602-3313-F0F8-6CC2-AA0790C226D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13939"/>
            <a:ext cx="6951595" cy="169270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419A8BD0-D8DF-3FD7-E9BB-399031457475}"/>
              </a:ext>
            </a:extLst>
          </p:cNvPr>
          <p:cNvGrpSpPr/>
          <p:nvPr/>
        </p:nvGrpSpPr>
        <p:grpSpPr>
          <a:xfrm>
            <a:off x="12869185" y="216358"/>
            <a:ext cx="5104281" cy="4182553"/>
            <a:chOff x="13119151" y="104401"/>
            <a:chExt cx="5104281" cy="4182553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6B211995-0E80-E450-C21F-90DB2288D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71061" y="1345429"/>
              <a:ext cx="3018029" cy="926797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3F99640-FA5D-5DEB-1E5B-7E35237F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12969" y="2374769"/>
              <a:ext cx="2934214" cy="1912185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5C2EF969-882F-610F-F3DF-3B1BF582D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89674" y="104401"/>
              <a:ext cx="2599416" cy="1024913"/>
            </a:xfrm>
            <a:prstGeom prst="rect">
              <a:avLst/>
            </a:prstGeom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2EA8196F-7873-721A-88F0-EE6D0D8D0187}"/>
                </a:ext>
              </a:extLst>
            </p:cNvPr>
            <p:cNvSpPr/>
            <p:nvPr/>
          </p:nvSpPr>
          <p:spPr>
            <a:xfrm>
              <a:off x="13119151" y="947852"/>
              <a:ext cx="510428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4000" b="1" cap="none" spc="0">
                  <a:ln/>
                  <a:solidFill>
                    <a:schemeClr val="accent4"/>
                  </a:solidFill>
                  <a:effectLst/>
                </a:rPr>
                <a:t>إيجاد قياس الزاوية المجهولة </a:t>
              </a:r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03497F37-E319-D80F-D5D9-F80D9C2229F1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325" y="1643458"/>
            <a:ext cx="13948267" cy="634473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7DBBA08-73D0-CBE5-3B1B-358127D0B2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25783" y="4579334"/>
            <a:ext cx="2827265" cy="31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72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5" y="1871957"/>
            <a:ext cx="1106919" cy="10809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7F4ADB7-5CE0-21EC-E7FD-A63F550B3EE8}"/>
              </a:ext>
            </a:extLst>
          </p:cNvPr>
          <p:cNvSpPr/>
          <p:nvPr/>
        </p:nvSpPr>
        <p:spPr>
          <a:xfrm>
            <a:off x="11164370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E5C1519-4E45-CB13-A529-567F51889682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13939"/>
            <a:ext cx="6951595" cy="1692705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4A97E26-4ADE-CB4D-958B-0B551A1889CD}"/>
              </a:ext>
            </a:extLst>
          </p:cNvPr>
          <p:cNvGrpSpPr/>
          <p:nvPr/>
        </p:nvGrpSpPr>
        <p:grpSpPr>
          <a:xfrm>
            <a:off x="12869185" y="216358"/>
            <a:ext cx="5104281" cy="4182553"/>
            <a:chOff x="13119151" y="104401"/>
            <a:chExt cx="5104281" cy="4182553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D7384E07-1C93-47D3-E471-A984831D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71061" y="1345429"/>
              <a:ext cx="3018029" cy="926797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1B260FBF-3F53-3326-F6AA-057BF4208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12969" y="2374769"/>
              <a:ext cx="2934214" cy="1912185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5A247029-47FC-B7D1-41B8-5E95FA505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89674" y="104401"/>
              <a:ext cx="2599416" cy="1024913"/>
            </a:xfrm>
            <a:prstGeom prst="rect">
              <a:avLst/>
            </a:prstGeom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B534CED2-8B49-8BD3-3818-72C9C550C02D}"/>
                </a:ext>
              </a:extLst>
            </p:cNvPr>
            <p:cNvSpPr/>
            <p:nvPr/>
          </p:nvSpPr>
          <p:spPr>
            <a:xfrm>
              <a:off x="13119151" y="947852"/>
              <a:ext cx="510428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4000" b="1" cap="none" spc="0">
                  <a:ln/>
                  <a:solidFill>
                    <a:schemeClr val="accent4"/>
                  </a:solidFill>
                  <a:effectLst/>
                </a:rPr>
                <a:t>إيجاد قياس الزاوية المجهولة </a:t>
              </a:r>
            </a:p>
          </p:txBody>
        </p:sp>
      </p:grpSp>
      <p:pic>
        <p:nvPicPr>
          <p:cNvPr id="28" name="صورة 27">
            <a:extLst>
              <a:ext uri="{FF2B5EF4-FFF2-40B4-BE49-F238E27FC236}">
                <a16:creationId xmlns:a16="http://schemas.microsoft.com/office/drawing/2014/main" id="{EBFCE2B5-D60A-3924-DF5F-B58EC404F0FD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57" y="2514503"/>
            <a:ext cx="14316118" cy="23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74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AD7D2DF-768D-9108-67D2-157CF411C6AA}"/>
              </a:ext>
            </a:extLst>
          </p:cNvPr>
          <p:cNvSpPr/>
          <p:nvPr/>
        </p:nvSpPr>
        <p:spPr>
          <a:xfrm>
            <a:off x="11164370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55A69B-4256-BE2D-13CD-DCE26E6E26C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13939"/>
            <a:ext cx="6951595" cy="169270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97B4E332-3412-761D-C6AF-8F4387D30F4D}"/>
              </a:ext>
            </a:extLst>
          </p:cNvPr>
          <p:cNvGrpSpPr/>
          <p:nvPr/>
        </p:nvGrpSpPr>
        <p:grpSpPr>
          <a:xfrm>
            <a:off x="12869185" y="216358"/>
            <a:ext cx="5104281" cy="4182553"/>
            <a:chOff x="13119151" y="104401"/>
            <a:chExt cx="5104281" cy="4182553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356C56BC-3A3D-C2AF-EAEC-75C7CC648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71061" y="1345429"/>
              <a:ext cx="3018029" cy="926797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E7A0458F-641A-17B8-8827-4A7F83C32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12969" y="2374769"/>
              <a:ext cx="2934214" cy="1912185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4364A886-57D4-19AF-496D-01B0D71D2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89674" y="104401"/>
              <a:ext cx="2599416" cy="1024913"/>
            </a:xfrm>
            <a:prstGeom prst="rect">
              <a:avLst/>
            </a:prstGeom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8DCC98A6-1607-E543-BF8A-3885F173C8BC}"/>
                </a:ext>
              </a:extLst>
            </p:cNvPr>
            <p:cNvSpPr/>
            <p:nvPr/>
          </p:nvSpPr>
          <p:spPr>
            <a:xfrm>
              <a:off x="13119151" y="947852"/>
              <a:ext cx="510428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4000" b="1" cap="none" spc="0">
                  <a:ln/>
                  <a:solidFill>
                    <a:schemeClr val="accent4"/>
                  </a:solidFill>
                  <a:effectLst/>
                </a:rPr>
                <a:t>إيجاد قياس الزاوية المجهولة </a:t>
              </a:r>
            </a:p>
          </p:txBody>
        </p:sp>
      </p:grpSp>
      <p:pic>
        <p:nvPicPr>
          <p:cNvPr id="28" name="صورة 27">
            <a:extLst>
              <a:ext uri="{FF2B5EF4-FFF2-40B4-BE49-F238E27FC236}">
                <a16:creationId xmlns:a16="http://schemas.microsoft.com/office/drawing/2014/main" id="{5230F230-D741-65F7-31A3-DE83FC286DA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661" y="2095124"/>
            <a:ext cx="13642888" cy="7163551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3722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AD7D2DF-768D-9108-67D2-157CF411C6AA}"/>
              </a:ext>
            </a:extLst>
          </p:cNvPr>
          <p:cNvSpPr/>
          <p:nvPr/>
        </p:nvSpPr>
        <p:spPr>
          <a:xfrm>
            <a:off x="11164370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55A69B-4256-BE2D-13CD-DCE26E6E26C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13939"/>
            <a:ext cx="6951595" cy="169270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97B4E332-3412-761D-C6AF-8F4387D30F4D}"/>
              </a:ext>
            </a:extLst>
          </p:cNvPr>
          <p:cNvGrpSpPr/>
          <p:nvPr/>
        </p:nvGrpSpPr>
        <p:grpSpPr>
          <a:xfrm>
            <a:off x="12869185" y="216358"/>
            <a:ext cx="5104281" cy="4182553"/>
            <a:chOff x="13119151" y="104401"/>
            <a:chExt cx="5104281" cy="4182553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356C56BC-3A3D-C2AF-EAEC-75C7CC648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71061" y="1345429"/>
              <a:ext cx="3018029" cy="926797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E7A0458F-641A-17B8-8827-4A7F83C32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12969" y="2374769"/>
              <a:ext cx="2934214" cy="1912185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4364A886-57D4-19AF-496D-01B0D71D2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89674" y="104401"/>
              <a:ext cx="2599416" cy="1024913"/>
            </a:xfrm>
            <a:prstGeom prst="rect">
              <a:avLst/>
            </a:prstGeom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8DCC98A6-1607-E543-BF8A-3885F173C8BC}"/>
                </a:ext>
              </a:extLst>
            </p:cNvPr>
            <p:cNvSpPr/>
            <p:nvPr/>
          </p:nvSpPr>
          <p:spPr>
            <a:xfrm>
              <a:off x="13119151" y="947852"/>
              <a:ext cx="510428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4000" b="1" cap="none" spc="0">
                  <a:ln/>
                  <a:solidFill>
                    <a:schemeClr val="accent4"/>
                  </a:solidFill>
                  <a:effectLst/>
                </a:rPr>
                <a:t>إيجاد قياس الزاوية المجهولة </a:t>
              </a: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24EEAF26-AE60-1BC6-9B1C-42D22271A87D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598" y="1837754"/>
            <a:ext cx="14451741" cy="58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3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836624" y="7254262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28901" y="5960683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CB58E13-75C3-BCB5-9F8A-5B13720DFC7A}"/>
              </a:ext>
            </a:extLst>
          </p:cNvPr>
          <p:cNvSpPr/>
          <p:nvPr/>
        </p:nvSpPr>
        <p:spPr>
          <a:xfrm>
            <a:off x="11164370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CCB9602-3313-F0F8-6CC2-AA0790C226D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13939"/>
            <a:ext cx="6951595" cy="169270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419A8BD0-D8DF-3FD7-E9BB-399031457475}"/>
              </a:ext>
            </a:extLst>
          </p:cNvPr>
          <p:cNvGrpSpPr/>
          <p:nvPr/>
        </p:nvGrpSpPr>
        <p:grpSpPr>
          <a:xfrm>
            <a:off x="12869185" y="216358"/>
            <a:ext cx="5104281" cy="4182553"/>
            <a:chOff x="13119151" y="104401"/>
            <a:chExt cx="5104281" cy="4182553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6B211995-0E80-E450-C21F-90DB2288D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71061" y="1345429"/>
              <a:ext cx="3018029" cy="926797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3F99640-FA5D-5DEB-1E5B-7E35237F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12969" y="2374769"/>
              <a:ext cx="2934214" cy="1912185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5C2EF969-882F-610F-F3DF-3B1BF582D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89674" y="104401"/>
              <a:ext cx="2599416" cy="1024913"/>
            </a:xfrm>
            <a:prstGeom prst="rect">
              <a:avLst/>
            </a:prstGeom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2EA8196F-7873-721A-88F0-EE6D0D8D0187}"/>
                </a:ext>
              </a:extLst>
            </p:cNvPr>
            <p:cNvSpPr/>
            <p:nvPr/>
          </p:nvSpPr>
          <p:spPr>
            <a:xfrm>
              <a:off x="13119151" y="947852"/>
              <a:ext cx="510428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4000" b="1" cap="none" spc="0">
                  <a:ln/>
                  <a:solidFill>
                    <a:schemeClr val="accent4"/>
                  </a:solidFill>
                  <a:effectLst/>
                </a:rPr>
                <a:t>إيجاد قياس الزاوية المجهولة </a:t>
              </a: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4948DACB-180E-E6AE-CF97-89AF12C2FC37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5015" y="2067068"/>
            <a:ext cx="13107717" cy="216689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7CE6BAF-6A96-5A1B-6F39-9E9AF178B82A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235" y="4516832"/>
            <a:ext cx="5137102" cy="2539163"/>
          </a:xfrm>
          <a:prstGeom prst="rect">
            <a:avLst/>
          </a:prstGeom>
        </p:spPr>
      </p:pic>
      <p:pic>
        <p:nvPicPr>
          <p:cNvPr id="15" name="IMG_4150">
            <a:hlinkClick r:id="" action="ppaction://media"/>
            <a:extLst>
              <a:ext uri="{FF2B5EF4-FFF2-40B4-BE49-F238E27FC236}">
                <a16:creationId xmlns:a16="http://schemas.microsoft.com/office/drawing/2014/main" id="{6EFC0DC2-F056-E9FD-FAB0-5B73651AD0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B4D93BF-F97C-EBC5-A43A-F0BF18F2324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5" y="1871957"/>
            <a:ext cx="1106919" cy="10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49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836624" y="7254262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28901" y="5960683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CB58E13-75C3-BCB5-9F8A-5B13720DFC7A}"/>
              </a:ext>
            </a:extLst>
          </p:cNvPr>
          <p:cNvSpPr/>
          <p:nvPr/>
        </p:nvSpPr>
        <p:spPr>
          <a:xfrm>
            <a:off x="11164370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CCB9602-3313-F0F8-6CC2-AA0790C226D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13939"/>
            <a:ext cx="6951595" cy="169270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419A8BD0-D8DF-3FD7-E9BB-399031457475}"/>
              </a:ext>
            </a:extLst>
          </p:cNvPr>
          <p:cNvGrpSpPr/>
          <p:nvPr/>
        </p:nvGrpSpPr>
        <p:grpSpPr>
          <a:xfrm>
            <a:off x="12869185" y="216358"/>
            <a:ext cx="5104281" cy="4182553"/>
            <a:chOff x="13119151" y="104401"/>
            <a:chExt cx="5104281" cy="4182553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6B211995-0E80-E450-C21F-90DB2288D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71061" y="1345429"/>
              <a:ext cx="3018029" cy="926797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3F99640-FA5D-5DEB-1E5B-7E35237F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12969" y="2374769"/>
              <a:ext cx="2934214" cy="1912185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5C2EF969-882F-610F-F3DF-3B1BF582D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89674" y="104401"/>
              <a:ext cx="2599416" cy="1024913"/>
            </a:xfrm>
            <a:prstGeom prst="rect">
              <a:avLst/>
            </a:prstGeom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2EA8196F-7873-721A-88F0-EE6D0D8D0187}"/>
                </a:ext>
              </a:extLst>
            </p:cNvPr>
            <p:cNvSpPr/>
            <p:nvPr/>
          </p:nvSpPr>
          <p:spPr>
            <a:xfrm>
              <a:off x="13119151" y="947852"/>
              <a:ext cx="510428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4000" b="1" cap="none" spc="0">
                  <a:ln/>
                  <a:solidFill>
                    <a:schemeClr val="accent4"/>
                  </a:solidFill>
                  <a:effectLst/>
                </a:rPr>
                <a:t>إيجاد قياس الزاوية المجهولة </a:t>
              </a:r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9913B5F2-2614-C489-4386-A10049E9D9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07121" y="1876200"/>
            <a:ext cx="4489730" cy="971582"/>
          </a:xfrm>
          <a:prstGeom prst="rect">
            <a:avLst/>
          </a:prstGeom>
        </p:spPr>
      </p:pic>
      <p:pic>
        <p:nvPicPr>
          <p:cNvPr id="15" name="IMG_4150">
            <a:hlinkClick r:id="" action="ppaction://media"/>
            <a:extLst>
              <a:ext uri="{FF2B5EF4-FFF2-40B4-BE49-F238E27FC236}">
                <a16:creationId xmlns:a16="http://schemas.microsoft.com/office/drawing/2014/main" id="{24B3D9DE-73E2-84CA-70F2-C7CE51A816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DBC3D7B-B548-7DA2-3F10-016482D1A57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5" y="1871957"/>
            <a:ext cx="1106919" cy="108097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78B16F8-62CE-8815-9D3D-D91BC4EDD5E8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821" y="2925689"/>
            <a:ext cx="10710841" cy="126912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5B4D8EC2-A964-9ADD-1421-12ACB9691991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2860" y="4583980"/>
            <a:ext cx="5193292" cy="25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0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3003152" y="1562438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89163"/>
              </p:ext>
            </p:extLst>
          </p:nvPr>
        </p:nvGraphicFramePr>
        <p:xfrm>
          <a:off x="1227475" y="1562438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1043912" y="778617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 79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AF5192E-8306-249A-0DDC-74BC7E470989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7FDB561-BA9F-6473-E840-2398800DA86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5811" y="2207589"/>
            <a:ext cx="4697908" cy="2452675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EBA9B289-6237-757E-F6B2-7E37187A692D}"/>
              </a:ext>
            </a:extLst>
          </p:cNvPr>
          <p:cNvGrpSpPr/>
          <p:nvPr/>
        </p:nvGrpSpPr>
        <p:grpSpPr>
          <a:xfrm>
            <a:off x="3930089" y="1972064"/>
            <a:ext cx="12529539" cy="5617045"/>
            <a:chOff x="3120016" y="2329321"/>
            <a:chExt cx="12529539" cy="5617045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C4292F5F-1D5C-E63E-42AD-EF8A2A99A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869073" y="3695574"/>
              <a:ext cx="4966714" cy="4250792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A801A15D-AC3E-3AEB-E0C8-D52E871F6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120016" y="2329321"/>
              <a:ext cx="12529539" cy="1246107"/>
            </a:xfrm>
            <a:prstGeom prst="rect">
              <a:avLst/>
            </a:prstGeom>
          </p:spPr>
        </p:pic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A348CAEB-F9B7-2F87-9BB4-FE5F5BC07698}"/>
              </a:ext>
            </a:extLst>
          </p:cNvPr>
          <p:cNvGrpSpPr/>
          <p:nvPr/>
        </p:nvGrpSpPr>
        <p:grpSpPr>
          <a:xfrm>
            <a:off x="1156334" y="3144612"/>
            <a:ext cx="15631670" cy="4259696"/>
            <a:chOff x="1023501" y="2014810"/>
            <a:chExt cx="15631670" cy="4259696"/>
          </a:xfrm>
        </p:grpSpPr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1523D150-928D-771A-5DF9-9CB11499D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373722" y="2349627"/>
              <a:ext cx="11281449" cy="3613013"/>
            </a:xfrm>
            <a:prstGeom prst="rect">
              <a:avLst/>
            </a:prstGeom>
          </p:spPr>
        </p:pic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75DF8D43-771F-5C82-A2ED-D30E21C7E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23501" y="2014810"/>
              <a:ext cx="4372877" cy="4259696"/>
            </a:xfrm>
            <a:prstGeom prst="rect">
              <a:avLst/>
            </a:prstGeom>
          </p:spPr>
        </p:pic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1AE9451-68C9-74B5-E8A5-4006A0D4A523}"/>
              </a:ext>
            </a:extLst>
          </p:cNvPr>
          <p:cNvSpPr txBox="1"/>
          <p:nvPr/>
        </p:nvSpPr>
        <p:spPr>
          <a:xfrm>
            <a:off x="4068773" y="2118084"/>
            <a:ext cx="11685560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المسافة الأفقية التي طولها 500متر في الطريق المنحدر بنسبة 25 % ؟ </a:t>
            </a:r>
            <a:endParaRPr lang="en-US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50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5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ضلع يمثل الإرتفاع 25 قدما ؟ </a:t>
            </a:r>
          </a:p>
          <a:p>
            <a:pPr algn="ctr"/>
            <a:endParaRPr lang="ar-SA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مالضلع الذي يجاور الزاوية التي يرتفع عندها الطريق أويهبط ، وأي ضلع يقابل هذه الزاوية ؟ </a:t>
            </a:r>
          </a:p>
          <a:p>
            <a:pPr algn="ctr"/>
            <a:endParaRPr lang="ar-SA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5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النسبة التي ستستعملها لإيجاد قياس الزاوية ؟ </a:t>
            </a:r>
            <a:endParaRPr lang="en-US" sz="50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28F5A1B-7FF3-BCEF-7A01-5AC01B1DC26C}"/>
              </a:ext>
            </a:extLst>
          </p:cNvPr>
          <p:cNvGrpSpPr/>
          <p:nvPr/>
        </p:nvGrpSpPr>
        <p:grpSpPr>
          <a:xfrm>
            <a:off x="6926398" y="2437962"/>
            <a:ext cx="3544206" cy="6286600"/>
            <a:chOff x="6926398" y="2437962"/>
            <a:chExt cx="3544206" cy="6213187"/>
          </a:xfrm>
        </p:grpSpPr>
        <p:pic>
          <p:nvPicPr>
            <p:cNvPr id="40" name="صورة 39">
              <a:extLst>
                <a:ext uri="{FF2B5EF4-FFF2-40B4-BE49-F238E27FC236}">
                  <a16:creationId xmlns:a16="http://schemas.microsoft.com/office/drawing/2014/main" id="{CC426EDF-5A5C-1DA0-F029-9F82A53A9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26398" y="3278583"/>
              <a:ext cx="3544206" cy="5372566"/>
            </a:xfrm>
            <a:prstGeom prst="rect">
              <a:avLst/>
            </a:prstGeom>
          </p:spPr>
        </p:pic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17BF0C1F-57E5-3FC7-D6E4-E680F722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69203" y="2437962"/>
              <a:ext cx="1703119" cy="800123"/>
            </a:xfrm>
            <a:prstGeom prst="rect">
              <a:avLst/>
            </a:prstGeom>
          </p:spPr>
        </p:pic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4D57A841-633C-C623-6E55-35D06ED6B29D}"/>
              </a:ext>
            </a:extLst>
          </p:cNvPr>
          <p:cNvGrpSpPr/>
          <p:nvPr/>
        </p:nvGrpSpPr>
        <p:grpSpPr>
          <a:xfrm>
            <a:off x="1117699" y="2192579"/>
            <a:ext cx="12092724" cy="5615460"/>
            <a:chOff x="685933" y="1918028"/>
            <a:chExt cx="12092724" cy="5615460"/>
          </a:xfrm>
        </p:grpSpPr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72DA3D73-3116-A091-7E5E-E3D306B4A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027946" y="3418092"/>
              <a:ext cx="7385383" cy="4115396"/>
            </a:xfrm>
            <a:prstGeom prst="rect">
              <a:avLst/>
            </a:prstGeom>
          </p:spPr>
        </p:pic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80FF9B7C-543E-D965-1767-8077AAD16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85933" y="1918028"/>
              <a:ext cx="12092724" cy="1534845"/>
            </a:xfrm>
            <a:prstGeom prst="rect">
              <a:avLst/>
            </a:prstGeom>
          </p:spPr>
        </p:pic>
      </p:grpSp>
      <p:pic>
        <p:nvPicPr>
          <p:cNvPr id="50" name="صورة 49">
            <a:extLst>
              <a:ext uri="{FF2B5EF4-FFF2-40B4-BE49-F238E27FC236}">
                <a16:creationId xmlns:a16="http://schemas.microsoft.com/office/drawing/2014/main" id="{42E0C6FC-4C90-0CF1-A8FC-31FF3B649DBF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441" y="113939"/>
            <a:ext cx="6951595" cy="1692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5020271" y="7272362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12548" y="5978783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7B483C1-2BF7-ADB8-2849-76C7FD17A921}"/>
              </a:ext>
            </a:extLst>
          </p:cNvPr>
          <p:cNvSpPr/>
          <p:nvPr/>
        </p:nvSpPr>
        <p:spPr>
          <a:xfrm>
            <a:off x="11164370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9A4BB43-BFB6-0948-C351-27D6CAF554E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13939"/>
            <a:ext cx="6951595" cy="16927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3D0101E-37ED-9D90-B07D-23EEC620C99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4355" y="4638966"/>
            <a:ext cx="17309118" cy="14269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F2E2084-32FA-1868-2D31-FA36C478903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3125" y="3076611"/>
            <a:ext cx="8591799" cy="1194885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AD21F146-6377-4926-44BE-6D3A5CB48F20}"/>
              </a:ext>
            </a:extLst>
          </p:cNvPr>
          <p:cNvGrpSpPr/>
          <p:nvPr/>
        </p:nvGrpSpPr>
        <p:grpSpPr>
          <a:xfrm>
            <a:off x="12869185" y="216358"/>
            <a:ext cx="5104281" cy="4182553"/>
            <a:chOff x="13119151" y="104401"/>
            <a:chExt cx="5104281" cy="4182553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B904DD7B-0220-A7A1-FFB2-ED91E3167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71061" y="1345429"/>
              <a:ext cx="3018029" cy="926797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7ACE9ED-0348-A638-ACEC-3E5EB357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12969" y="2374769"/>
              <a:ext cx="2934214" cy="1912185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2F76E140-8676-857B-C58C-31CA802CE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89674" y="104401"/>
              <a:ext cx="2599416" cy="1024913"/>
            </a:xfrm>
            <a:prstGeom prst="rect">
              <a:avLst/>
            </a:prstGeom>
          </p:spPr>
        </p:pic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6294634B-A4B3-44A7-AE70-6DDAE41274BB}"/>
                </a:ext>
              </a:extLst>
            </p:cNvPr>
            <p:cNvSpPr/>
            <p:nvPr/>
          </p:nvSpPr>
          <p:spPr>
            <a:xfrm>
              <a:off x="13119151" y="947852"/>
              <a:ext cx="510428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4000" b="1" cap="none" spc="0">
                  <a:ln/>
                  <a:solidFill>
                    <a:schemeClr val="accent4"/>
                  </a:solidFill>
                  <a:effectLst/>
                </a:rPr>
                <a:t>إيجاد قياس الزاوية المجهولة </a:t>
              </a:r>
            </a:p>
          </p:txBody>
        </p:sp>
      </p:grpSp>
      <p:pic>
        <p:nvPicPr>
          <p:cNvPr id="32" name="IMG_4150">
            <a:hlinkClick r:id="" action="ppaction://media"/>
            <a:extLst>
              <a:ext uri="{FF2B5EF4-FFF2-40B4-BE49-F238E27FC236}">
                <a16:creationId xmlns:a16="http://schemas.microsoft.com/office/drawing/2014/main" id="{898211D8-DBEC-AE43-7F18-CF3CC4AABD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3B9BAC66-00DF-790B-4832-8B3B0871399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5" y="1871957"/>
            <a:ext cx="1106919" cy="10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602035" y="4000500"/>
            <a:ext cx="449033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6A49825-520E-B686-BFF5-73D8B338E69F}"/>
              </a:ext>
            </a:extLst>
          </p:cNvPr>
          <p:cNvSpPr/>
          <p:nvPr/>
        </p:nvSpPr>
        <p:spPr>
          <a:xfrm>
            <a:off x="11164370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F0E047-59F1-2AD3-3489-5B5A25E236B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13939"/>
            <a:ext cx="6951595" cy="1692705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B938AC1-CFF2-DF85-C6EC-3040371E13B8}"/>
              </a:ext>
            </a:extLst>
          </p:cNvPr>
          <p:cNvGrpSpPr/>
          <p:nvPr/>
        </p:nvGrpSpPr>
        <p:grpSpPr>
          <a:xfrm>
            <a:off x="12869185" y="216358"/>
            <a:ext cx="5104281" cy="4182553"/>
            <a:chOff x="13119151" y="104401"/>
            <a:chExt cx="5104281" cy="4182553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8D8873A-2D3A-4661-0EFC-44D339A49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71061" y="1345429"/>
              <a:ext cx="3018029" cy="926797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6893154-19EF-890B-C436-8979D5822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12969" y="2374769"/>
              <a:ext cx="2934214" cy="1912185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531FB09B-FB0F-20F9-58E5-CB87C50F3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89674" y="104401"/>
              <a:ext cx="2599416" cy="1024913"/>
            </a:xfrm>
            <a:prstGeom prst="rect">
              <a:avLst/>
            </a:prstGeom>
          </p:spPr>
        </p:pic>
        <p:sp>
          <p:nvSpPr>
            <p:cNvPr id="20" name="مستطيل 19">
              <a:extLst>
                <a:ext uri="{FF2B5EF4-FFF2-40B4-BE49-F238E27FC236}">
                  <a16:creationId xmlns:a16="http://schemas.microsoft.com/office/drawing/2014/main" id="{70449F12-4BD3-3BB1-CC64-A334488FA618}"/>
                </a:ext>
              </a:extLst>
            </p:cNvPr>
            <p:cNvSpPr/>
            <p:nvPr/>
          </p:nvSpPr>
          <p:spPr>
            <a:xfrm>
              <a:off x="13119151" y="947852"/>
              <a:ext cx="510428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4000" b="1" cap="none" spc="0">
                  <a:ln/>
                  <a:solidFill>
                    <a:schemeClr val="accent4"/>
                  </a:solidFill>
                  <a:effectLst/>
                </a:rPr>
                <a:t>إيجاد قياس الزاوية المجهولة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6693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572265" y="840352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79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857BDA7-66D0-8715-EA7A-9A1AB2E5253D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79EB672-7CF9-C672-00EE-D4F217F08D4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441" y="113939"/>
            <a:ext cx="6951595" cy="169270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7E1A364-7771-548A-8A76-B3AD45870E1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11294" y="494703"/>
            <a:ext cx="2766300" cy="51972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64DEB81-1E2F-02A4-F1F5-69E8F16994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4757" y="1470220"/>
            <a:ext cx="10946642" cy="298942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1B1EE50-99F9-032E-3839-E26A4E1F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5023" y="4045630"/>
            <a:ext cx="12456324" cy="4999153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6" y="8042531"/>
            <a:ext cx="2332504" cy="2041819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79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D90DE9B-E06E-3358-418E-A74AD036FDB4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2E72E7F-335D-1787-0419-63E4663B1AE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441" y="113939"/>
            <a:ext cx="6951595" cy="169270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3CF66F2-25AC-6857-724E-07D5473641B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11294" y="494703"/>
            <a:ext cx="2766300" cy="519729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01F4F8E-864C-7D93-41BC-22F14004BC6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1129" y="1346411"/>
            <a:ext cx="13225240" cy="7378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79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6" name="IMG_4150">
            <a:hlinkClick r:id="" action="ppaction://media"/>
            <a:extLst>
              <a:ext uri="{FF2B5EF4-FFF2-40B4-BE49-F238E27FC236}">
                <a16:creationId xmlns:a16="http://schemas.microsoft.com/office/drawing/2014/main" id="{AB7FBF62-216C-109C-A09D-AA40E3DF57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3021" y="938705"/>
            <a:ext cx="2594180" cy="142713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E49BF17-22EE-0AA7-33EA-65B2339257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" y="2618461"/>
            <a:ext cx="1106919" cy="10809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67DEDE29-F24C-5E34-E495-EF66956D465D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C5A831D-A921-B463-6189-74709C98613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441" y="113939"/>
            <a:ext cx="6951595" cy="169270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724F8DA-F8D1-C9A8-FFB3-1BCA6B7F676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11294" y="494703"/>
            <a:ext cx="2766300" cy="519729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532F68F-7A5F-67D8-0FBD-2D254ADD30B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2952" y="1886393"/>
            <a:ext cx="9648342" cy="278003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DE1A3A56-B70B-3CFA-0B19-A779E55147B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6180" y="1292213"/>
            <a:ext cx="5458399" cy="4189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1B99A8B-972E-01B1-35C3-3CB38719E73D}"/>
              </a:ext>
            </a:extLst>
          </p:cNvPr>
          <p:cNvSpPr/>
          <p:nvPr/>
        </p:nvSpPr>
        <p:spPr>
          <a:xfrm>
            <a:off x="1390938" y="2732201"/>
            <a:ext cx="2785839" cy="81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29FEF8-6D4E-C74A-BE8A-6F58E5E7ABCD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174EE46-FA78-AFD8-0061-614F6371A29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441" y="113939"/>
            <a:ext cx="6951595" cy="169270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28F6348-3933-534B-36F6-8AA82A433C2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30762" y="2690409"/>
            <a:ext cx="2766300" cy="5197290"/>
          </a:xfrm>
          <a:prstGeom prst="rect">
            <a:avLst/>
          </a:prstGeom>
        </p:spPr>
      </p:pic>
      <p:pic>
        <p:nvPicPr>
          <p:cNvPr id="10" name="IMG_4150">
            <a:hlinkClick r:id="" action="ppaction://media"/>
            <a:extLst>
              <a:ext uri="{FF2B5EF4-FFF2-40B4-BE49-F238E27FC236}">
                <a16:creationId xmlns:a16="http://schemas.microsoft.com/office/drawing/2014/main" id="{BC16CB33-6319-03BE-B902-2C1B3220F6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9477" y="216400"/>
            <a:ext cx="2594180" cy="14271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15470CB-CC51-E389-6D22-E098998F74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2" y="1872043"/>
            <a:ext cx="1106919" cy="105451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6029433-0096-A044-BF38-A9D432698D28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1700" y="1636149"/>
            <a:ext cx="13739187" cy="525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59011BB8-DB32-5E72-98B0-4DA3DBC6A018}"/>
              </a:ext>
            </a:extLst>
          </p:cNvPr>
          <p:cNvSpPr/>
          <p:nvPr/>
        </p:nvSpPr>
        <p:spPr>
          <a:xfrm>
            <a:off x="2895600" y="1775935"/>
            <a:ext cx="1143000" cy="1005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9B36BC8-C481-2C0F-B8AD-357DB3E99A5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6334" y="2136004"/>
            <a:ext cx="14246045" cy="426213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0E7B88ED-0504-B49E-D41A-D4CE211CCD20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00A2970-1E66-BD2F-81B7-691EDFA91AD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441" y="113939"/>
            <a:ext cx="6951595" cy="169270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C7A3A92-8736-91EB-7F82-40D1D0C8DF7E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11294" y="494703"/>
            <a:ext cx="2766300" cy="519729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8B65255-4DD8-AB7C-D347-9D7AECE86A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70" y="245830"/>
            <a:ext cx="3479030" cy="3193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B0470C83-8418-9CEF-608B-21E1C6C45B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9477" y="216400"/>
            <a:ext cx="2594180" cy="142713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D783311-7DFC-B830-8C39-7691724040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2" y="1872043"/>
            <a:ext cx="1106919" cy="105451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9D8B677-5366-3414-136B-43DC4B37FA5B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BC42917-644F-00AB-6AF5-8E124B1544C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441" y="113939"/>
            <a:ext cx="6951595" cy="169270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A359036-4A00-FA2F-449E-C206C296953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11294" y="494703"/>
            <a:ext cx="2766300" cy="519729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78F3BA2-F1AE-411B-4FD9-11E6083AF24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5903" y="1752975"/>
            <a:ext cx="13430610" cy="1889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80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80984171-0633-9E75-5DB4-432FF456992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3252" y="2278665"/>
            <a:ext cx="13012541" cy="205720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EDAC9BE-97FA-751F-A674-AF85CD94DA1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7337" y="4345770"/>
            <a:ext cx="9591933" cy="171213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D7B5183-36C2-1D7A-704E-3B811CA008D8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781" y="3849035"/>
            <a:ext cx="4263330" cy="39678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F194E83-C4B6-A3D0-7942-B72C372FDDA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940887" y="4118658"/>
            <a:ext cx="2827265" cy="4183743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698967DE-746E-D0B2-68B2-EFC1C14E58C2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9-7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539698D-374B-ADBC-8764-6DB10E2C9B6D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441" y="113939"/>
            <a:ext cx="6951595" cy="169270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C852F4C-4E5D-1963-ACDE-35A105D75C03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94299" y="168740"/>
            <a:ext cx="2481417" cy="37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9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171</Words>
  <Application>Microsoft Office PowerPoint</Application>
  <PresentationFormat>مخصص</PresentationFormat>
  <Paragraphs>66</Paragraphs>
  <Slides>21</Slides>
  <Notes>0</Notes>
  <HiddenSlides>0</HiddenSlides>
  <MMClips>9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Calibri</vt:lpstr>
      <vt:lpstr>Childos Arabic SemiBold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61</cp:revision>
  <dcterms:created xsi:type="dcterms:W3CDTF">2006-08-16T00:00:00Z</dcterms:created>
  <dcterms:modified xsi:type="dcterms:W3CDTF">2023-05-10T17:43:18Z</dcterms:modified>
  <dc:identifier>DAFc9wIG5lg</dc:identifier>
</cp:coreProperties>
</file>