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5"/>
  </p:notesMasterIdLst>
  <p:sldIdLst>
    <p:sldId id="496" r:id="rId2"/>
    <p:sldId id="1411" r:id="rId3"/>
    <p:sldId id="545" r:id="rId4"/>
    <p:sldId id="274" r:id="rId5"/>
    <p:sldId id="1190" r:id="rId6"/>
    <p:sldId id="1294" r:id="rId7"/>
    <p:sldId id="1192" r:id="rId8"/>
    <p:sldId id="1191" r:id="rId9"/>
    <p:sldId id="1295" r:id="rId10"/>
    <p:sldId id="268" r:id="rId11"/>
    <p:sldId id="1171" r:id="rId12"/>
    <p:sldId id="487" r:id="rId13"/>
    <p:sldId id="470" r:id="rId14"/>
    <p:sldId id="471" r:id="rId15"/>
    <p:sldId id="1172" r:id="rId16"/>
    <p:sldId id="277" r:id="rId17"/>
    <p:sldId id="472" r:id="rId18"/>
    <p:sldId id="478" r:id="rId19"/>
    <p:sldId id="473" r:id="rId20"/>
    <p:sldId id="365" r:id="rId21"/>
    <p:sldId id="397" r:id="rId22"/>
    <p:sldId id="497" r:id="rId23"/>
    <p:sldId id="1173" r:id="rId24"/>
    <p:sldId id="1390" r:id="rId25"/>
    <p:sldId id="1391" r:id="rId26"/>
    <p:sldId id="1392" r:id="rId27"/>
    <p:sldId id="1393" r:id="rId28"/>
    <p:sldId id="1394" r:id="rId29"/>
    <p:sldId id="1395" r:id="rId30"/>
    <p:sldId id="1396" r:id="rId31"/>
    <p:sldId id="1397" r:id="rId32"/>
    <p:sldId id="1362" r:id="rId33"/>
    <p:sldId id="1398" r:id="rId34"/>
    <p:sldId id="1399" r:id="rId35"/>
    <p:sldId id="1400" r:id="rId36"/>
    <p:sldId id="1401" r:id="rId37"/>
    <p:sldId id="1195" r:id="rId38"/>
    <p:sldId id="1404" r:id="rId39"/>
    <p:sldId id="1403" r:id="rId40"/>
    <p:sldId id="1405" r:id="rId41"/>
    <p:sldId id="1406" r:id="rId42"/>
    <p:sldId id="1413" r:id="rId43"/>
    <p:sldId id="1407" r:id="rId44"/>
    <p:sldId id="1408" r:id="rId45"/>
    <p:sldId id="485" r:id="rId46"/>
    <p:sldId id="486" r:id="rId47"/>
    <p:sldId id="527" r:id="rId48"/>
    <p:sldId id="477" r:id="rId49"/>
    <p:sldId id="1365" r:id="rId50"/>
    <p:sldId id="1196" r:id="rId51"/>
    <p:sldId id="1197" r:id="rId52"/>
    <p:sldId id="1198" r:id="rId53"/>
    <p:sldId id="1199" r:id="rId54"/>
    <p:sldId id="1201" r:id="rId55"/>
    <p:sldId id="1202" r:id="rId56"/>
    <p:sldId id="1363" r:id="rId57"/>
    <p:sldId id="1350" r:id="rId58"/>
    <p:sldId id="1367" r:id="rId59"/>
    <p:sldId id="1368" r:id="rId60"/>
    <p:sldId id="1369" r:id="rId61"/>
    <p:sldId id="1370" r:id="rId62"/>
    <p:sldId id="1371" r:id="rId63"/>
    <p:sldId id="1372" r:id="rId64"/>
    <p:sldId id="1373" r:id="rId65"/>
    <p:sldId id="1374" r:id="rId66"/>
    <p:sldId id="1409" r:id="rId67"/>
    <p:sldId id="1410" r:id="rId68"/>
    <p:sldId id="1375" r:id="rId69"/>
    <p:sldId id="1414" r:id="rId70"/>
    <p:sldId id="1415" r:id="rId71"/>
    <p:sldId id="1364" r:id="rId72"/>
    <p:sldId id="1376" r:id="rId73"/>
    <p:sldId id="1377" r:id="rId74"/>
    <p:sldId id="1378" r:id="rId75"/>
    <p:sldId id="1416" r:id="rId76"/>
    <p:sldId id="1417" r:id="rId77"/>
    <p:sldId id="1379" r:id="rId78"/>
    <p:sldId id="1380" r:id="rId79"/>
    <p:sldId id="1240" r:id="rId80"/>
    <p:sldId id="1361" r:id="rId81"/>
    <p:sldId id="1242" r:id="rId82"/>
    <p:sldId id="1231" r:id="rId83"/>
    <p:sldId id="1243" r:id="rId8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النمط المتوس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27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6C82CE-159B-4489-8F9E-45FFBAC4E043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F671519-4FCE-4D61-B2B1-347304D341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954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883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01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765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4" name="Google Shape;179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55550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8830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76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01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79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80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81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55550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82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83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1FDA23-EF6B-4319-86AC-0363CE27C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F4B37E7-6380-4972-B270-FE78EE73D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0EF342-4EE5-419C-84EF-C53605EA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31B9E7-E9EE-4BBD-8B29-4E082CA6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38A95B-C1D1-4501-9A37-C2C0703C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807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3BFB82-A2B0-4A65-8316-4479BC57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C8D4B6-F665-47D8-A2EA-98BD1DC17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B637E6-1BF8-4484-8B03-1AD6A9C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01A451-4779-4905-85D7-F2A698EF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B46034-D36C-4C84-ADF5-B7D276470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188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38302D2-98FB-41D4-A6DE-50978D583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07981EF-CB5F-4B0D-8A5C-6E7114073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FEE89B-9891-4533-9413-2A04D7D5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8E4E17-7B72-4FC3-BF3E-BE2F261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B08281-4C05-4078-8E6F-CE04E7FA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8719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94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"/>
          <p:cNvSpPr/>
          <p:nvPr/>
        </p:nvSpPr>
        <p:spPr>
          <a:xfrm>
            <a:off x="2897534" y="1476835"/>
            <a:ext cx="6396749" cy="4096028"/>
          </a:xfrm>
          <a:custGeom>
            <a:avLst/>
            <a:gdLst/>
            <a:ahLst/>
            <a:cxnLst/>
            <a:rect l="l" t="t" r="r" b="b"/>
            <a:pathLst>
              <a:path w="36739" h="36879" extrusionOk="0">
                <a:moveTo>
                  <a:pt x="1090" y="1"/>
                </a:moveTo>
                <a:cubicBezTo>
                  <a:pt x="2954" y="13667"/>
                  <a:pt x="1" y="36466"/>
                  <a:pt x="1" y="36466"/>
                </a:cubicBezTo>
                <a:cubicBezTo>
                  <a:pt x="3447" y="36644"/>
                  <a:pt x="7266" y="36879"/>
                  <a:pt x="11710" y="36879"/>
                </a:cubicBezTo>
                <a:cubicBezTo>
                  <a:pt x="14054" y="36879"/>
                  <a:pt x="16572" y="36813"/>
                  <a:pt x="19301" y="36640"/>
                </a:cubicBezTo>
                <a:cubicBezTo>
                  <a:pt x="21921" y="36473"/>
                  <a:pt x="24706" y="36417"/>
                  <a:pt x="27255" y="36417"/>
                </a:cubicBezTo>
                <a:cubicBezTo>
                  <a:pt x="32354" y="36417"/>
                  <a:pt x="36510" y="36640"/>
                  <a:pt x="36510" y="36640"/>
                </a:cubicBezTo>
                <a:lnTo>
                  <a:pt x="36738" y="273"/>
                </a:lnTo>
                <a:lnTo>
                  <a:pt x="10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234" name="Google Shape;23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8667" y="1104967"/>
            <a:ext cx="3126868" cy="7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8"/>
          <p:cNvSpPr txBox="1">
            <a:spLocks noGrp="1"/>
          </p:cNvSpPr>
          <p:nvPr>
            <p:ph type="title"/>
          </p:nvPr>
        </p:nvSpPr>
        <p:spPr>
          <a:xfrm>
            <a:off x="2227967" y="2180651"/>
            <a:ext cx="7877600" cy="18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36" name="Google Shape;236;p8"/>
          <p:cNvSpPr txBox="1">
            <a:spLocks noGrp="1"/>
          </p:cNvSpPr>
          <p:nvPr>
            <p:ph type="subTitle" idx="1"/>
          </p:nvPr>
        </p:nvSpPr>
        <p:spPr>
          <a:xfrm>
            <a:off x="3140500" y="3504951"/>
            <a:ext cx="59108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37" name="Google Shape;237;p8"/>
          <p:cNvGrpSpPr/>
          <p:nvPr/>
        </p:nvGrpSpPr>
        <p:grpSpPr>
          <a:xfrm rot="-1350689">
            <a:off x="454354" y="741685"/>
            <a:ext cx="2219173" cy="1501559"/>
            <a:chOff x="4916800" y="3065050"/>
            <a:chExt cx="275075" cy="186125"/>
          </a:xfrm>
        </p:grpSpPr>
        <p:sp>
          <p:nvSpPr>
            <p:cNvPr id="238" name="Google Shape;238;p8"/>
            <p:cNvSpPr/>
            <p:nvPr/>
          </p:nvSpPr>
          <p:spPr>
            <a:xfrm>
              <a:off x="5012650" y="3097325"/>
              <a:ext cx="28250" cy="16775"/>
            </a:xfrm>
            <a:custGeom>
              <a:avLst/>
              <a:gdLst/>
              <a:ahLst/>
              <a:cxnLst/>
              <a:rect l="l" t="t" r="r" b="b"/>
              <a:pathLst>
                <a:path w="1130" h="671" extrusionOk="0">
                  <a:moveTo>
                    <a:pt x="893" y="1"/>
                  </a:moveTo>
                  <a:cubicBezTo>
                    <a:pt x="879" y="1"/>
                    <a:pt x="864" y="2"/>
                    <a:pt x="849" y="5"/>
                  </a:cubicBezTo>
                  <a:cubicBezTo>
                    <a:pt x="778" y="22"/>
                    <a:pt x="744" y="60"/>
                    <a:pt x="694" y="93"/>
                  </a:cubicBezTo>
                  <a:cubicBezTo>
                    <a:pt x="623" y="147"/>
                    <a:pt x="552" y="181"/>
                    <a:pt x="464" y="231"/>
                  </a:cubicBezTo>
                  <a:cubicBezTo>
                    <a:pt x="398" y="268"/>
                    <a:pt x="327" y="285"/>
                    <a:pt x="256" y="335"/>
                  </a:cubicBezTo>
                  <a:cubicBezTo>
                    <a:pt x="205" y="373"/>
                    <a:pt x="151" y="423"/>
                    <a:pt x="101" y="440"/>
                  </a:cubicBezTo>
                  <a:cubicBezTo>
                    <a:pt x="1" y="492"/>
                    <a:pt x="43" y="670"/>
                    <a:pt x="157" y="670"/>
                  </a:cubicBezTo>
                  <a:cubicBezTo>
                    <a:pt x="162" y="670"/>
                    <a:pt x="167" y="670"/>
                    <a:pt x="172" y="669"/>
                  </a:cubicBezTo>
                  <a:cubicBezTo>
                    <a:pt x="293" y="669"/>
                    <a:pt x="414" y="582"/>
                    <a:pt x="535" y="527"/>
                  </a:cubicBezTo>
                  <a:cubicBezTo>
                    <a:pt x="606" y="494"/>
                    <a:pt x="673" y="461"/>
                    <a:pt x="744" y="440"/>
                  </a:cubicBezTo>
                  <a:cubicBezTo>
                    <a:pt x="778" y="423"/>
                    <a:pt x="815" y="406"/>
                    <a:pt x="849" y="390"/>
                  </a:cubicBezTo>
                  <a:cubicBezTo>
                    <a:pt x="832" y="390"/>
                    <a:pt x="953" y="335"/>
                    <a:pt x="903" y="335"/>
                  </a:cubicBezTo>
                  <a:cubicBezTo>
                    <a:pt x="1130" y="320"/>
                    <a:pt x="1097" y="1"/>
                    <a:pt x="893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961175" y="3081350"/>
              <a:ext cx="23850" cy="15900"/>
            </a:xfrm>
            <a:custGeom>
              <a:avLst/>
              <a:gdLst/>
              <a:ahLst/>
              <a:cxnLst/>
              <a:rect l="l" t="t" r="r" b="b"/>
              <a:pathLst>
                <a:path w="954" h="636" extrusionOk="0">
                  <a:moveTo>
                    <a:pt x="763" y="0"/>
                  </a:moveTo>
                  <a:cubicBezTo>
                    <a:pt x="758" y="0"/>
                    <a:pt x="753" y="0"/>
                    <a:pt x="748" y="1"/>
                  </a:cubicBezTo>
                  <a:cubicBezTo>
                    <a:pt x="665" y="18"/>
                    <a:pt x="627" y="55"/>
                    <a:pt x="577" y="105"/>
                  </a:cubicBezTo>
                  <a:cubicBezTo>
                    <a:pt x="523" y="160"/>
                    <a:pt x="456" y="193"/>
                    <a:pt x="401" y="227"/>
                  </a:cubicBezTo>
                  <a:cubicBezTo>
                    <a:pt x="280" y="314"/>
                    <a:pt x="176" y="419"/>
                    <a:pt x="55" y="490"/>
                  </a:cubicBezTo>
                  <a:cubicBezTo>
                    <a:pt x="0" y="523"/>
                    <a:pt x="0" y="611"/>
                    <a:pt x="71" y="628"/>
                  </a:cubicBezTo>
                  <a:cubicBezTo>
                    <a:pt x="91" y="633"/>
                    <a:pt x="111" y="635"/>
                    <a:pt x="132" y="635"/>
                  </a:cubicBezTo>
                  <a:cubicBezTo>
                    <a:pt x="242" y="635"/>
                    <a:pt x="368" y="569"/>
                    <a:pt x="456" y="523"/>
                  </a:cubicBezTo>
                  <a:cubicBezTo>
                    <a:pt x="523" y="490"/>
                    <a:pt x="594" y="452"/>
                    <a:pt x="681" y="402"/>
                  </a:cubicBezTo>
                  <a:cubicBezTo>
                    <a:pt x="731" y="385"/>
                    <a:pt x="786" y="331"/>
                    <a:pt x="836" y="314"/>
                  </a:cubicBezTo>
                  <a:cubicBezTo>
                    <a:pt x="953" y="245"/>
                    <a:pt x="910" y="0"/>
                    <a:pt x="763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005550" y="3073050"/>
              <a:ext cx="23250" cy="14400"/>
            </a:xfrm>
            <a:custGeom>
              <a:avLst/>
              <a:gdLst/>
              <a:ahLst/>
              <a:cxnLst/>
              <a:rect l="l" t="t" r="r" b="b"/>
              <a:pathLst>
                <a:path w="930" h="576" extrusionOk="0">
                  <a:moveTo>
                    <a:pt x="699" y="0"/>
                  </a:moveTo>
                  <a:cubicBezTo>
                    <a:pt x="688" y="0"/>
                    <a:pt x="677" y="1"/>
                    <a:pt x="665" y="3"/>
                  </a:cubicBezTo>
                  <a:cubicBezTo>
                    <a:pt x="523" y="36"/>
                    <a:pt x="385" y="158"/>
                    <a:pt x="264" y="229"/>
                  </a:cubicBezTo>
                  <a:cubicBezTo>
                    <a:pt x="176" y="283"/>
                    <a:pt x="1" y="366"/>
                    <a:pt x="55" y="492"/>
                  </a:cubicBezTo>
                  <a:lnTo>
                    <a:pt x="72" y="508"/>
                  </a:lnTo>
                  <a:cubicBezTo>
                    <a:pt x="88" y="542"/>
                    <a:pt x="143" y="575"/>
                    <a:pt x="176" y="575"/>
                  </a:cubicBezTo>
                  <a:cubicBezTo>
                    <a:pt x="281" y="559"/>
                    <a:pt x="385" y="508"/>
                    <a:pt x="473" y="454"/>
                  </a:cubicBezTo>
                  <a:cubicBezTo>
                    <a:pt x="560" y="421"/>
                    <a:pt x="644" y="350"/>
                    <a:pt x="748" y="316"/>
                  </a:cubicBezTo>
                  <a:cubicBezTo>
                    <a:pt x="930" y="249"/>
                    <a:pt x="880" y="0"/>
                    <a:pt x="699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061325" y="3091150"/>
              <a:ext cx="24000" cy="13650"/>
            </a:xfrm>
            <a:custGeom>
              <a:avLst/>
              <a:gdLst/>
              <a:ahLst/>
              <a:cxnLst/>
              <a:rect l="l" t="t" r="r" b="b"/>
              <a:pathLst>
                <a:path w="960" h="546" extrusionOk="0">
                  <a:moveTo>
                    <a:pt x="734" y="0"/>
                  </a:moveTo>
                  <a:cubicBezTo>
                    <a:pt x="702" y="0"/>
                    <a:pt x="670" y="13"/>
                    <a:pt x="644" y="43"/>
                  </a:cubicBezTo>
                  <a:cubicBezTo>
                    <a:pt x="573" y="131"/>
                    <a:pt x="468" y="148"/>
                    <a:pt x="380" y="202"/>
                  </a:cubicBezTo>
                  <a:cubicBezTo>
                    <a:pt x="276" y="252"/>
                    <a:pt x="172" y="307"/>
                    <a:pt x="67" y="373"/>
                  </a:cubicBezTo>
                  <a:cubicBezTo>
                    <a:pt x="0" y="411"/>
                    <a:pt x="17" y="499"/>
                    <a:pt x="84" y="532"/>
                  </a:cubicBezTo>
                  <a:cubicBezTo>
                    <a:pt x="107" y="541"/>
                    <a:pt x="132" y="545"/>
                    <a:pt x="158" y="545"/>
                  </a:cubicBezTo>
                  <a:cubicBezTo>
                    <a:pt x="271" y="545"/>
                    <a:pt x="403" y="469"/>
                    <a:pt x="501" y="428"/>
                  </a:cubicBezTo>
                  <a:cubicBezTo>
                    <a:pt x="627" y="373"/>
                    <a:pt x="748" y="340"/>
                    <a:pt x="852" y="252"/>
                  </a:cubicBezTo>
                  <a:cubicBezTo>
                    <a:pt x="960" y="158"/>
                    <a:pt x="847" y="0"/>
                    <a:pt x="734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073275" y="3117425"/>
              <a:ext cx="19825" cy="15600"/>
            </a:xfrm>
            <a:custGeom>
              <a:avLst/>
              <a:gdLst/>
              <a:ahLst/>
              <a:cxnLst/>
              <a:rect l="l" t="t" r="r" b="b"/>
              <a:pathLst>
                <a:path w="793" h="624" extrusionOk="0">
                  <a:moveTo>
                    <a:pt x="653" y="1"/>
                  </a:moveTo>
                  <a:cubicBezTo>
                    <a:pt x="621" y="1"/>
                    <a:pt x="590" y="13"/>
                    <a:pt x="567" y="37"/>
                  </a:cubicBezTo>
                  <a:cubicBezTo>
                    <a:pt x="462" y="91"/>
                    <a:pt x="391" y="158"/>
                    <a:pt x="303" y="229"/>
                  </a:cubicBezTo>
                  <a:cubicBezTo>
                    <a:pt x="232" y="300"/>
                    <a:pt x="128" y="350"/>
                    <a:pt x="61" y="438"/>
                  </a:cubicBezTo>
                  <a:cubicBezTo>
                    <a:pt x="1" y="512"/>
                    <a:pt x="55" y="624"/>
                    <a:pt x="138" y="624"/>
                  </a:cubicBezTo>
                  <a:cubicBezTo>
                    <a:pt x="152" y="624"/>
                    <a:pt x="167" y="620"/>
                    <a:pt x="182" y="613"/>
                  </a:cubicBezTo>
                  <a:cubicBezTo>
                    <a:pt x="391" y="525"/>
                    <a:pt x="546" y="367"/>
                    <a:pt x="721" y="262"/>
                  </a:cubicBezTo>
                  <a:cubicBezTo>
                    <a:pt x="792" y="229"/>
                    <a:pt x="792" y="124"/>
                    <a:pt x="754" y="53"/>
                  </a:cubicBezTo>
                  <a:cubicBezTo>
                    <a:pt x="728" y="18"/>
                    <a:pt x="690" y="1"/>
                    <a:pt x="653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056925" y="3154800"/>
              <a:ext cx="20525" cy="22200"/>
            </a:xfrm>
            <a:custGeom>
              <a:avLst/>
              <a:gdLst/>
              <a:ahLst/>
              <a:cxnLst/>
              <a:rect l="l" t="t" r="r" b="b"/>
              <a:pathLst>
                <a:path w="821" h="888" extrusionOk="0">
                  <a:moveTo>
                    <a:pt x="565" y="0"/>
                  </a:moveTo>
                  <a:cubicBezTo>
                    <a:pt x="512" y="0"/>
                    <a:pt x="458" y="27"/>
                    <a:pt x="419" y="91"/>
                  </a:cubicBezTo>
                  <a:cubicBezTo>
                    <a:pt x="385" y="146"/>
                    <a:pt x="348" y="196"/>
                    <a:pt x="314" y="267"/>
                  </a:cubicBezTo>
                  <a:cubicBezTo>
                    <a:pt x="281" y="334"/>
                    <a:pt x="226" y="405"/>
                    <a:pt x="176" y="476"/>
                  </a:cubicBezTo>
                  <a:cubicBezTo>
                    <a:pt x="105" y="563"/>
                    <a:pt x="1" y="684"/>
                    <a:pt x="18" y="822"/>
                  </a:cubicBezTo>
                  <a:cubicBezTo>
                    <a:pt x="28" y="865"/>
                    <a:pt x="63" y="888"/>
                    <a:pt x="97" y="888"/>
                  </a:cubicBezTo>
                  <a:cubicBezTo>
                    <a:pt x="120" y="888"/>
                    <a:pt x="142" y="878"/>
                    <a:pt x="155" y="856"/>
                  </a:cubicBezTo>
                  <a:cubicBezTo>
                    <a:pt x="348" y="668"/>
                    <a:pt x="523" y="492"/>
                    <a:pt x="698" y="300"/>
                  </a:cubicBezTo>
                  <a:cubicBezTo>
                    <a:pt x="821" y="163"/>
                    <a:pt x="696" y="0"/>
                    <a:pt x="565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011725" y="3166850"/>
              <a:ext cx="17025" cy="18125"/>
            </a:xfrm>
            <a:custGeom>
              <a:avLst/>
              <a:gdLst/>
              <a:ahLst/>
              <a:cxnLst/>
              <a:rect l="l" t="t" r="r" b="b"/>
              <a:pathLst>
                <a:path w="681" h="725" extrusionOk="0">
                  <a:moveTo>
                    <a:pt x="466" y="1"/>
                  </a:moveTo>
                  <a:cubicBezTo>
                    <a:pt x="409" y="1"/>
                    <a:pt x="354" y="30"/>
                    <a:pt x="330" y="98"/>
                  </a:cubicBezTo>
                  <a:cubicBezTo>
                    <a:pt x="259" y="290"/>
                    <a:pt x="0" y="411"/>
                    <a:pt x="0" y="637"/>
                  </a:cubicBezTo>
                  <a:cubicBezTo>
                    <a:pt x="0" y="687"/>
                    <a:pt x="67" y="725"/>
                    <a:pt x="121" y="725"/>
                  </a:cubicBezTo>
                  <a:cubicBezTo>
                    <a:pt x="226" y="687"/>
                    <a:pt x="330" y="583"/>
                    <a:pt x="397" y="499"/>
                  </a:cubicBezTo>
                  <a:cubicBezTo>
                    <a:pt x="485" y="411"/>
                    <a:pt x="572" y="324"/>
                    <a:pt x="627" y="219"/>
                  </a:cubicBezTo>
                  <a:cubicBezTo>
                    <a:pt x="681" y="95"/>
                    <a:pt x="570" y="1"/>
                    <a:pt x="466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4969950" y="3192350"/>
              <a:ext cx="15725" cy="20975"/>
            </a:xfrm>
            <a:custGeom>
              <a:avLst/>
              <a:gdLst/>
              <a:ahLst/>
              <a:cxnLst/>
              <a:rect l="l" t="t" r="r" b="b"/>
              <a:pathLst>
                <a:path w="629" h="839" extrusionOk="0">
                  <a:moveTo>
                    <a:pt x="417" y="1"/>
                  </a:moveTo>
                  <a:cubicBezTo>
                    <a:pt x="374" y="1"/>
                    <a:pt x="334" y="21"/>
                    <a:pt x="314" y="68"/>
                  </a:cubicBezTo>
                  <a:cubicBezTo>
                    <a:pt x="226" y="227"/>
                    <a:pt x="155" y="381"/>
                    <a:pt x="105" y="540"/>
                  </a:cubicBezTo>
                  <a:cubicBezTo>
                    <a:pt x="67" y="628"/>
                    <a:pt x="0" y="732"/>
                    <a:pt x="67" y="816"/>
                  </a:cubicBezTo>
                  <a:cubicBezTo>
                    <a:pt x="83" y="832"/>
                    <a:pt x="100" y="838"/>
                    <a:pt x="117" y="838"/>
                  </a:cubicBezTo>
                  <a:cubicBezTo>
                    <a:pt x="157" y="838"/>
                    <a:pt x="194" y="801"/>
                    <a:pt x="209" y="766"/>
                  </a:cubicBezTo>
                  <a:lnTo>
                    <a:pt x="209" y="766"/>
                  </a:lnTo>
                  <a:cubicBezTo>
                    <a:pt x="207" y="767"/>
                    <a:pt x="206" y="768"/>
                    <a:pt x="205" y="768"/>
                  </a:cubicBezTo>
                  <a:cubicBezTo>
                    <a:pt x="199" y="768"/>
                    <a:pt x="244" y="709"/>
                    <a:pt x="259" y="695"/>
                  </a:cubicBezTo>
                  <a:cubicBezTo>
                    <a:pt x="293" y="661"/>
                    <a:pt x="314" y="590"/>
                    <a:pt x="347" y="540"/>
                  </a:cubicBezTo>
                  <a:cubicBezTo>
                    <a:pt x="418" y="436"/>
                    <a:pt x="485" y="331"/>
                    <a:pt x="556" y="227"/>
                  </a:cubicBezTo>
                  <a:cubicBezTo>
                    <a:pt x="629" y="105"/>
                    <a:pt x="515" y="1"/>
                    <a:pt x="417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4941525" y="3185750"/>
              <a:ext cx="13975" cy="20250"/>
            </a:xfrm>
            <a:custGeom>
              <a:avLst/>
              <a:gdLst/>
              <a:ahLst/>
              <a:cxnLst/>
              <a:rect l="l" t="t" r="r" b="b"/>
              <a:pathLst>
                <a:path w="559" h="810" extrusionOk="0">
                  <a:moveTo>
                    <a:pt x="402" y="1"/>
                  </a:moveTo>
                  <a:cubicBezTo>
                    <a:pt x="397" y="1"/>
                    <a:pt x="391" y="1"/>
                    <a:pt x="385" y="2"/>
                  </a:cubicBezTo>
                  <a:cubicBezTo>
                    <a:pt x="143" y="35"/>
                    <a:pt x="160" y="299"/>
                    <a:pt x="93" y="491"/>
                  </a:cubicBezTo>
                  <a:cubicBezTo>
                    <a:pt x="74" y="522"/>
                    <a:pt x="0" y="809"/>
                    <a:pt x="101" y="809"/>
                  </a:cubicBezTo>
                  <a:cubicBezTo>
                    <a:pt x="108" y="809"/>
                    <a:pt x="117" y="808"/>
                    <a:pt x="127" y="804"/>
                  </a:cubicBezTo>
                  <a:cubicBezTo>
                    <a:pt x="214" y="787"/>
                    <a:pt x="281" y="645"/>
                    <a:pt x="335" y="558"/>
                  </a:cubicBezTo>
                  <a:cubicBezTo>
                    <a:pt x="369" y="507"/>
                    <a:pt x="406" y="436"/>
                    <a:pt x="440" y="386"/>
                  </a:cubicBezTo>
                  <a:cubicBezTo>
                    <a:pt x="440" y="375"/>
                    <a:pt x="463" y="312"/>
                    <a:pt x="462" y="297"/>
                  </a:cubicBezTo>
                  <a:lnTo>
                    <a:pt x="462" y="297"/>
                  </a:lnTo>
                  <a:cubicBezTo>
                    <a:pt x="478" y="284"/>
                    <a:pt x="497" y="269"/>
                    <a:pt x="511" y="244"/>
                  </a:cubicBezTo>
                  <a:cubicBezTo>
                    <a:pt x="559" y="164"/>
                    <a:pt x="515" y="1"/>
                    <a:pt x="402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4976000" y="3158675"/>
              <a:ext cx="20625" cy="16975"/>
            </a:xfrm>
            <a:custGeom>
              <a:avLst/>
              <a:gdLst/>
              <a:ahLst/>
              <a:cxnLst/>
              <a:rect l="l" t="t" r="r" b="b"/>
              <a:pathLst>
                <a:path w="825" h="679" extrusionOk="0">
                  <a:moveTo>
                    <a:pt x="639" y="0"/>
                  </a:moveTo>
                  <a:cubicBezTo>
                    <a:pt x="606" y="0"/>
                    <a:pt x="572" y="12"/>
                    <a:pt x="539" y="41"/>
                  </a:cubicBezTo>
                  <a:cubicBezTo>
                    <a:pt x="489" y="95"/>
                    <a:pt x="435" y="145"/>
                    <a:pt x="385" y="216"/>
                  </a:cubicBezTo>
                  <a:cubicBezTo>
                    <a:pt x="314" y="283"/>
                    <a:pt x="243" y="337"/>
                    <a:pt x="176" y="408"/>
                  </a:cubicBezTo>
                  <a:cubicBezTo>
                    <a:pt x="122" y="458"/>
                    <a:pt x="1" y="546"/>
                    <a:pt x="51" y="651"/>
                  </a:cubicBezTo>
                  <a:cubicBezTo>
                    <a:pt x="63" y="670"/>
                    <a:pt x="80" y="678"/>
                    <a:pt x="98" y="678"/>
                  </a:cubicBezTo>
                  <a:cubicBezTo>
                    <a:pt x="111" y="678"/>
                    <a:pt x="125" y="674"/>
                    <a:pt x="138" y="667"/>
                  </a:cubicBezTo>
                  <a:cubicBezTo>
                    <a:pt x="155" y="651"/>
                    <a:pt x="193" y="634"/>
                    <a:pt x="226" y="634"/>
                  </a:cubicBezTo>
                  <a:cubicBezTo>
                    <a:pt x="297" y="596"/>
                    <a:pt x="347" y="546"/>
                    <a:pt x="418" y="492"/>
                  </a:cubicBezTo>
                  <a:cubicBezTo>
                    <a:pt x="523" y="425"/>
                    <a:pt x="644" y="337"/>
                    <a:pt x="732" y="233"/>
                  </a:cubicBezTo>
                  <a:cubicBezTo>
                    <a:pt x="824" y="128"/>
                    <a:pt x="743" y="0"/>
                    <a:pt x="639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947275" y="3152825"/>
              <a:ext cx="8975" cy="17525"/>
            </a:xfrm>
            <a:custGeom>
              <a:avLst/>
              <a:gdLst/>
              <a:ahLst/>
              <a:cxnLst/>
              <a:rect l="l" t="t" r="r" b="b"/>
              <a:pathLst>
                <a:path w="359" h="701" extrusionOk="0">
                  <a:moveTo>
                    <a:pt x="192" y="1"/>
                  </a:moveTo>
                  <a:cubicBezTo>
                    <a:pt x="174" y="1"/>
                    <a:pt x="155" y="6"/>
                    <a:pt x="139" y="16"/>
                  </a:cubicBezTo>
                  <a:cubicBezTo>
                    <a:pt x="18" y="83"/>
                    <a:pt x="18" y="204"/>
                    <a:pt x="18" y="329"/>
                  </a:cubicBezTo>
                  <a:cubicBezTo>
                    <a:pt x="18" y="433"/>
                    <a:pt x="1" y="571"/>
                    <a:pt x="34" y="676"/>
                  </a:cubicBezTo>
                  <a:cubicBezTo>
                    <a:pt x="43" y="692"/>
                    <a:pt x="60" y="701"/>
                    <a:pt x="78" y="701"/>
                  </a:cubicBezTo>
                  <a:cubicBezTo>
                    <a:pt x="96" y="701"/>
                    <a:pt x="114" y="692"/>
                    <a:pt x="122" y="676"/>
                  </a:cubicBezTo>
                  <a:cubicBezTo>
                    <a:pt x="176" y="588"/>
                    <a:pt x="210" y="500"/>
                    <a:pt x="243" y="396"/>
                  </a:cubicBezTo>
                  <a:cubicBezTo>
                    <a:pt x="260" y="308"/>
                    <a:pt x="314" y="258"/>
                    <a:pt x="331" y="170"/>
                  </a:cubicBezTo>
                  <a:cubicBezTo>
                    <a:pt x="358" y="86"/>
                    <a:pt x="272" y="1"/>
                    <a:pt x="192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059125" y="3065050"/>
              <a:ext cx="25200" cy="7550"/>
            </a:xfrm>
            <a:custGeom>
              <a:avLst/>
              <a:gdLst/>
              <a:ahLst/>
              <a:cxnLst/>
              <a:rect l="l" t="t" r="r" b="b"/>
              <a:pathLst>
                <a:path w="1008" h="302" extrusionOk="0">
                  <a:moveTo>
                    <a:pt x="729" y="0"/>
                  </a:moveTo>
                  <a:cubicBezTo>
                    <a:pt x="640" y="0"/>
                    <a:pt x="548" y="18"/>
                    <a:pt x="468" y="26"/>
                  </a:cubicBezTo>
                  <a:cubicBezTo>
                    <a:pt x="347" y="43"/>
                    <a:pt x="193" y="26"/>
                    <a:pt x="67" y="97"/>
                  </a:cubicBezTo>
                  <a:cubicBezTo>
                    <a:pt x="1" y="131"/>
                    <a:pt x="34" y="252"/>
                    <a:pt x="122" y="269"/>
                  </a:cubicBezTo>
                  <a:cubicBezTo>
                    <a:pt x="260" y="269"/>
                    <a:pt x="402" y="290"/>
                    <a:pt x="523" y="290"/>
                  </a:cubicBezTo>
                  <a:cubicBezTo>
                    <a:pt x="598" y="290"/>
                    <a:pt x="679" y="302"/>
                    <a:pt x="756" y="302"/>
                  </a:cubicBezTo>
                  <a:cubicBezTo>
                    <a:pt x="836" y="302"/>
                    <a:pt x="912" y="289"/>
                    <a:pt x="974" y="235"/>
                  </a:cubicBezTo>
                  <a:cubicBezTo>
                    <a:pt x="1007" y="202"/>
                    <a:pt x="1007" y="114"/>
                    <a:pt x="974" y="81"/>
                  </a:cubicBezTo>
                  <a:cubicBezTo>
                    <a:pt x="905" y="18"/>
                    <a:pt x="818" y="0"/>
                    <a:pt x="729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113525" y="3079575"/>
              <a:ext cx="24825" cy="8025"/>
            </a:xfrm>
            <a:custGeom>
              <a:avLst/>
              <a:gdLst/>
              <a:ahLst/>
              <a:cxnLst/>
              <a:rect l="l" t="t" r="r" b="b"/>
              <a:pathLst>
                <a:path w="993" h="321" extrusionOk="0">
                  <a:moveTo>
                    <a:pt x="331" y="1"/>
                  </a:moveTo>
                  <a:cubicBezTo>
                    <a:pt x="273" y="1"/>
                    <a:pt x="181" y="26"/>
                    <a:pt x="111" y="26"/>
                  </a:cubicBezTo>
                  <a:cubicBezTo>
                    <a:pt x="95" y="26"/>
                    <a:pt x="81" y="25"/>
                    <a:pt x="68" y="22"/>
                  </a:cubicBezTo>
                  <a:cubicBezTo>
                    <a:pt x="51" y="22"/>
                    <a:pt x="34" y="22"/>
                    <a:pt x="17" y="39"/>
                  </a:cubicBezTo>
                  <a:cubicBezTo>
                    <a:pt x="1" y="143"/>
                    <a:pt x="139" y="193"/>
                    <a:pt x="210" y="193"/>
                  </a:cubicBezTo>
                  <a:cubicBezTo>
                    <a:pt x="381" y="231"/>
                    <a:pt x="573" y="264"/>
                    <a:pt x="748" y="314"/>
                  </a:cubicBezTo>
                  <a:cubicBezTo>
                    <a:pt x="764" y="319"/>
                    <a:pt x="778" y="321"/>
                    <a:pt x="792" y="321"/>
                  </a:cubicBezTo>
                  <a:cubicBezTo>
                    <a:pt x="950" y="321"/>
                    <a:pt x="992" y="53"/>
                    <a:pt x="815" y="22"/>
                  </a:cubicBezTo>
                  <a:cubicBezTo>
                    <a:pt x="661" y="1"/>
                    <a:pt x="502" y="1"/>
                    <a:pt x="331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5118750" y="3103600"/>
              <a:ext cx="26125" cy="8800"/>
            </a:xfrm>
            <a:custGeom>
              <a:avLst/>
              <a:gdLst/>
              <a:ahLst/>
              <a:cxnLst/>
              <a:rect l="l" t="t" r="r" b="b"/>
              <a:pathLst>
                <a:path w="1045" h="352" extrusionOk="0">
                  <a:moveTo>
                    <a:pt x="264" y="5"/>
                  </a:moveTo>
                  <a:cubicBezTo>
                    <a:pt x="195" y="5"/>
                    <a:pt x="127" y="11"/>
                    <a:pt x="67" y="34"/>
                  </a:cubicBezTo>
                  <a:cubicBezTo>
                    <a:pt x="1" y="51"/>
                    <a:pt x="1" y="139"/>
                    <a:pt x="67" y="172"/>
                  </a:cubicBezTo>
                  <a:cubicBezTo>
                    <a:pt x="209" y="226"/>
                    <a:pt x="347" y="276"/>
                    <a:pt x="485" y="293"/>
                  </a:cubicBezTo>
                  <a:cubicBezTo>
                    <a:pt x="571" y="324"/>
                    <a:pt x="681" y="352"/>
                    <a:pt x="776" y="352"/>
                  </a:cubicBezTo>
                  <a:cubicBezTo>
                    <a:pt x="797" y="352"/>
                    <a:pt x="817" y="350"/>
                    <a:pt x="836" y="347"/>
                  </a:cubicBezTo>
                  <a:cubicBezTo>
                    <a:pt x="957" y="347"/>
                    <a:pt x="1045" y="189"/>
                    <a:pt x="940" y="105"/>
                  </a:cubicBezTo>
                  <a:cubicBezTo>
                    <a:pt x="836" y="1"/>
                    <a:pt x="677" y="34"/>
                    <a:pt x="539" y="17"/>
                  </a:cubicBezTo>
                  <a:cubicBezTo>
                    <a:pt x="457" y="17"/>
                    <a:pt x="359" y="5"/>
                    <a:pt x="264" y="5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5134825" y="3129025"/>
              <a:ext cx="29550" cy="9125"/>
            </a:xfrm>
            <a:custGeom>
              <a:avLst/>
              <a:gdLst/>
              <a:ahLst/>
              <a:cxnLst/>
              <a:rect l="l" t="t" r="r" b="b"/>
              <a:pathLst>
                <a:path w="1182" h="365" extrusionOk="0">
                  <a:moveTo>
                    <a:pt x="957" y="1"/>
                  </a:moveTo>
                  <a:cubicBezTo>
                    <a:pt x="940" y="1"/>
                    <a:pt x="922" y="3"/>
                    <a:pt x="903" y="7"/>
                  </a:cubicBezTo>
                  <a:cubicBezTo>
                    <a:pt x="627" y="78"/>
                    <a:pt x="331" y="7"/>
                    <a:pt x="68" y="111"/>
                  </a:cubicBezTo>
                  <a:cubicBezTo>
                    <a:pt x="1" y="149"/>
                    <a:pt x="1" y="237"/>
                    <a:pt x="68" y="254"/>
                  </a:cubicBezTo>
                  <a:cubicBezTo>
                    <a:pt x="331" y="358"/>
                    <a:pt x="627" y="287"/>
                    <a:pt x="903" y="358"/>
                  </a:cubicBezTo>
                  <a:cubicBezTo>
                    <a:pt x="922" y="362"/>
                    <a:pt x="940" y="364"/>
                    <a:pt x="957" y="364"/>
                  </a:cubicBezTo>
                  <a:cubicBezTo>
                    <a:pt x="1182" y="364"/>
                    <a:pt x="1182" y="1"/>
                    <a:pt x="957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5022550" y="3193550"/>
              <a:ext cx="17900" cy="18425"/>
            </a:xfrm>
            <a:custGeom>
              <a:avLst/>
              <a:gdLst/>
              <a:ahLst/>
              <a:cxnLst/>
              <a:rect l="l" t="t" r="r" b="b"/>
              <a:pathLst>
                <a:path w="716" h="737" extrusionOk="0">
                  <a:moveTo>
                    <a:pt x="663" y="0"/>
                  </a:moveTo>
                  <a:cubicBezTo>
                    <a:pt x="658" y="0"/>
                    <a:pt x="652" y="1"/>
                    <a:pt x="645" y="3"/>
                  </a:cubicBezTo>
                  <a:cubicBezTo>
                    <a:pt x="591" y="3"/>
                    <a:pt x="557" y="20"/>
                    <a:pt x="524" y="58"/>
                  </a:cubicBezTo>
                  <a:cubicBezTo>
                    <a:pt x="453" y="108"/>
                    <a:pt x="403" y="162"/>
                    <a:pt x="332" y="212"/>
                  </a:cubicBezTo>
                  <a:cubicBezTo>
                    <a:pt x="227" y="317"/>
                    <a:pt x="156" y="404"/>
                    <a:pt x="68" y="525"/>
                  </a:cubicBezTo>
                  <a:cubicBezTo>
                    <a:pt x="0" y="624"/>
                    <a:pt x="101" y="737"/>
                    <a:pt x="207" y="737"/>
                  </a:cubicBezTo>
                  <a:cubicBezTo>
                    <a:pt x="231" y="737"/>
                    <a:pt x="255" y="731"/>
                    <a:pt x="277" y="718"/>
                  </a:cubicBezTo>
                  <a:cubicBezTo>
                    <a:pt x="332" y="684"/>
                    <a:pt x="348" y="647"/>
                    <a:pt x="382" y="596"/>
                  </a:cubicBezTo>
                  <a:cubicBezTo>
                    <a:pt x="403" y="525"/>
                    <a:pt x="453" y="475"/>
                    <a:pt x="507" y="404"/>
                  </a:cubicBezTo>
                  <a:cubicBezTo>
                    <a:pt x="574" y="317"/>
                    <a:pt x="678" y="212"/>
                    <a:pt x="716" y="91"/>
                  </a:cubicBezTo>
                  <a:cubicBezTo>
                    <a:pt x="716" y="44"/>
                    <a:pt x="700" y="0"/>
                    <a:pt x="663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999700" y="3213025"/>
              <a:ext cx="8700" cy="21075"/>
            </a:xfrm>
            <a:custGeom>
              <a:avLst/>
              <a:gdLst/>
              <a:ahLst/>
              <a:cxnLst/>
              <a:rect l="l" t="t" r="r" b="b"/>
              <a:pathLst>
                <a:path w="348" h="843" extrusionOk="0">
                  <a:moveTo>
                    <a:pt x="237" y="1"/>
                  </a:moveTo>
                  <a:cubicBezTo>
                    <a:pt x="230" y="1"/>
                    <a:pt x="223" y="3"/>
                    <a:pt x="218" y="10"/>
                  </a:cubicBezTo>
                  <a:cubicBezTo>
                    <a:pt x="130" y="76"/>
                    <a:pt x="114" y="164"/>
                    <a:pt x="80" y="252"/>
                  </a:cubicBezTo>
                  <a:cubicBezTo>
                    <a:pt x="26" y="406"/>
                    <a:pt x="26" y="548"/>
                    <a:pt x="9" y="686"/>
                  </a:cubicBezTo>
                  <a:cubicBezTo>
                    <a:pt x="1" y="791"/>
                    <a:pt x="87" y="843"/>
                    <a:pt x="174" y="843"/>
                  </a:cubicBezTo>
                  <a:cubicBezTo>
                    <a:pt x="261" y="843"/>
                    <a:pt x="347" y="791"/>
                    <a:pt x="339" y="686"/>
                  </a:cubicBezTo>
                  <a:cubicBezTo>
                    <a:pt x="322" y="548"/>
                    <a:pt x="306" y="406"/>
                    <a:pt x="322" y="269"/>
                  </a:cubicBezTo>
                  <a:cubicBezTo>
                    <a:pt x="322" y="198"/>
                    <a:pt x="339" y="76"/>
                    <a:pt x="272" y="26"/>
                  </a:cubicBezTo>
                  <a:cubicBezTo>
                    <a:pt x="272" y="15"/>
                    <a:pt x="254" y="1"/>
                    <a:pt x="237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959925" y="3230825"/>
              <a:ext cx="15675" cy="20350"/>
            </a:xfrm>
            <a:custGeom>
              <a:avLst/>
              <a:gdLst/>
              <a:ahLst/>
              <a:cxnLst/>
              <a:rect l="l" t="t" r="r" b="b"/>
              <a:pathLst>
                <a:path w="627" h="814" extrusionOk="0">
                  <a:moveTo>
                    <a:pt x="121" y="1"/>
                  </a:moveTo>
                  <a:cubicBezTo>
                    <a:pt x="82" y="1"/>
                    <a:pt x="43" y="28"/>
                    <a:pt x="34" y="79"/>
                  </a:cubicBezTo>
                  <a:cubicBezTo>
                    <a:pt x="0" y="183"/>
                    <a:pt x="67" y="304"/>
                    <a:pt x="88" y="409"/>
                  </a:cubicBezTo>
                  <a:cubicBezTo>
                    <a:pt x="105" y="513"/>
                    <a:pt x="138" y="617"/>
                    <a:pt x="193" y="722"/>
                  </a:cubicBezTo>
                  <a:cubicBezTo>
                    <a:pt x="233" y="787"/>
                    <a:pt x="287" y="813"/>
                    <a:pt x="339" y="813"/>
                  </a:cubicBezTo>
                  <a:cubicBezTo>
                    <a:pt x="485" y="813"/>
                    <a:pt x="626" y="613"/>
                    <a:pt x="485" y="496"/>
                  </a:cubicBezTo>
                  <a:cubicBezTo>
                    <a:pt x="418" y="446"/>
                    <a:pt x="380" y="375"/>
                    <a:pt x="347" y="304"/>
                  </a:cubicBezTo>
                  <a:cubicBezTo>
                    <a:pt x="330" y="254"/>
                    <a:pt x="314" y="216"/>
                    <a:pt x="276" y="166"/>
                  </a:cubicBezTo>
                  <a:cubicBezTo>
                    <a:pt x="259" y="133"/>
                    <a:pt x="226" y="95"/>
                    <a:pt x="193" y="45"/>
                  </a:cubicBezTo>
                  <a:cubicBezTo>
                    <a:pt x="177" y="15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916800" y="3153325"/>
              <a:ext cx="15300" cy="21125"/>
            </a:xfrm>
            <a:custGeom>
              <a:avLst/>
              <a:gdLst/>
              <a:ahLst/>
              <a:cxnLst/>
              <a:rect l="l" t="t" r="r" b="b"/>
              <a:pathLst>
                <a:path w="612" h="845" extrusionOk="0">
                  <a:moveTo>
                    <a:pt x="365" y="1"/>
                  </a:moveTo>
                  <a:cubicBezTo>
                    <a:pt x="287" y="1"/>
                    <a:pt x="210" y="40"/>
                    <a:pt x="176" y="134"/>
                  </a:cubicBezTo>
                  <a:cubicBezTo>
                    <a:pt x="142" y="238"/>
                    <a:pt x="121" y="359"/>
                    <a:pt x="88" y="464"/>
                  </a:cubicBezTo>
                  <a:cubicBezTo>
                    <a:pt x="71" y="551"/>
                    <a:pt x="0" y="639"/>
                    <a:pt x="38" y="743"/>
                  </a:cubicBezTo>
                  <a:cubicBezTo>
                    <a:pt x="49" y="802"/>
                    <a:pt x="114" y="844"/>
                    <a:pt x="178" y="844"/>
                  </a:cubicBezTo>
                  <a:cubicBezTo>
                    <a:pt x="209" y="844"/>
                    <a:pt x="240" y="834"/>
                    <a:pt x="263" y="810"/>
                  </a:cubicBezTo>
                  <a:cubicBezTo>
                    <a:pt x="330" y="727"/>
                    <a:pt x="385" y="656"/>
                    <a:pt x="418" y="568"/>
                  </a:cubicBezTo>
                  <a:cubicBezTo>
                    <a:pt x="472" y="447"/>
                    <a:pt x="506" y="342"/>
                    <a:pt x="560" y="238"/>
                  </a:cubicBezTo>
                  <a:cubicBezTo>
                    <a:pt x="611" y="100"/>
                    <a:pt x="488" y="1"/>
                    <a:pt x="365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935075" y="3113075"/>
              <a:ext cx="18250" cy="18975"/>
            </a:xfrm>
            <a:custGeom>
              <a:avLst/>
              <a:gdLst/>
              <a:ahLst/>
              <a:cxnLst/>
              <a:rect l="l" t="t" r="r" b="b"/>
              <a:pathLst>
                <a:path w="730" h="759" extrusionOk="0">
                  <a:moveTo>
                    <a:pt x="456" y="0"/>
                  </a:moveTo>
                  <a:cubicBezTo>
                    <a:pt x="414" y="0"/>
                    <a:pt x="370" y="17"/>
                    <a:pt x="330" y="56"/>
                  </a:cubicBezTo>
                  <a:cubicBezTo>
                    <a:pt x="280" y="90"/>
                    <a:pt x="263" y="144"/>
                    <a:pt x="226" y="194"/>
                  </a:cubicBezTo>
                  <a:cubicBezTo>
                    <a:pt x="209" y="248"/>
                    <a:pt x="159" y="298"/>
                    <a:pt x="121" y="353"/>
                  </a:cubicBezTo>
                  <a:cubicBezTo>
                    <a:pt x="71" y="457"/>
                    <a:pt x="0" y="562"/>
                    <a:pt x="38" y="683"/>
                  </a:cubicBezTo>
                  <a:cubicBezTo>
                    <a:pt x="49" y="727"/>
                    <a:pt x="99" y="759"/>
                    <a:pt x="151" y="759"/>
                  </a:cubicBezTo>
                  <a:cubicBezTo>
                    <a:pt x="177" y="759"/>
                    <a:pt x="204" y="751"/>
                    <a:pt x="226" y="733"/>
                  </a:cubicBezTo>
                  <a:cubicBezTo>
                    <a:pt x="280" y="666"/>
                    <a:pt x="351" y="612"/>
                    <a:pt x="418" y="524"/>
                  </a:cubicBezTo>
                  <a:cubicBezTo>
                    <a:pt x="472" y="474"/>
                    <a:pt x="522" y="369"/>
                    <a:pt x="593" y="315"/>
                  </a:cubicBezTo>
                  <a:cubicBezTo>
                    <a:pt x="729" y="195"/>
                    <a:pt x="602" y="0"/>
                    <a:pt x="456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5019150" y="3130575"/>
              <a:ext cx="23100" cy="16700"/>
            </a:xfrm>
            <a:custGeom>
              <a:avLst/>
              <a:gdLst/>
              <a:ahLst/>
              <a:cxnLst/>
              <a:rect l="l" t="t" r="r" b="b"/>
              <a:pathLst>
                <a:path w="924" h="668" extrusionOk="0">
                  <a:moveTo>
                    <a:pt x="730" y="0"/>
                  </a:moveTo>
                  <a:cubicBezTo>
                    <a:pt x="685" y="0"/>
                    <a:pt x="638" y="21"/>
                    <a:pt x="605" y="70"/>
                  </a:cubicBezTo>
                  <a:cubicBezTo>
                    <a:pt x="589" y="87"/>
                    <a:pt x="539" y="104"/>
                    <a:pt x="518" y="120"/>
                  </a:cubicBezTo>
                  <a:cubicBezTo>
                    <a:pt x="451" y="175"/>
                    <a:pt x="397" y="225"/>
                    <a:pt x="330" y="279"/>
                  </a:cubicBezTo>
                  <a:cubicBezTo>
                    <a:pt x="225" y="346"/>
                    <a:pt x="83" y="400"/>
                    <a:pt x="33" y="505"/>
                  </a:cubicBezTo>
                  <a:cubicBezTo>
                    <a:pt x="1" y="580"/>
                    <a:pt x="48" y="667"/>
                    <a:pt x="118" y="667"/>
                  </a:cubicBezTo>
                  <a:cubicBezTo>
                    <a:pt x="129" y="667"/>
                    <a:pt x="142" y="665"/>
                    <a:pt x="154" y="659"/>
                  </a:cubicBezTo>
                  <a:cubicBezTo>
                    <a:pt x="292" y="626"/>
                    <a:pt x="434" y="555"/>
                    <a:pt x="555" y="467"/>
                  </a:cubicBezTo>
                  <a:cubicBezTo>
                    <a:pt x="643" y="384"/>
                    <a:pt x="781" y="313"/>
                    <a:pt x="852" y="208"/>
                  </a:cubicBezTo>
                  <a:cubicBezTo>
                    <a:pt x="924" y="99"/>
                    <a:pt x="830" y="0"/>
                    <a:pt x="730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973800" y="3122125"/>
              <a:ext cx="18025" cy="18400"/>
            </a:xfrm>
            <a:custGeom>
              <a:avLst/>
              <a:gdLst/>
              <a:ahLst/>
              <a:cxnLst/>
              <a:rect l="l" t="t" r="r" b="b"/>
              <a:pathLst>
                <a:path w="721" h="736" extrusionOk="0">
                  <a:moveTo>
                    <a:pt x="536" y="0"/>
                  </a:moveTo>
                  <a:cubicBezTo>
                    <a:pt x="504" y="0"/>
                    <a:pt x="469" y="12"/>
                    <a:pt x="435" y="41"/>
                  </a:cubicBezTo>
                  <a:cubicBezTo>
                    <a:pt x="314" y="129"/>
                    <a:pt x="226" y="266"/>
                    <a:pt x="160" y="387"/>
                  </a:cubicBezTo>
                  <a:cubicBezTo>
                    <a:pt x="105" y="475"/>
                    <a:pt x="1" y="596"/>
                    <a:pt x="55" y="701"/>
                  </a:cubicBezTo>
                  <a:cubicBezTo>
                    <a:pt x="70" y="726"/>
                    <a:pt x="93" y="736"/>
                    <a:pt x="116" y="736"/>
                  </a:cubicBezTo>
                  <a:cubicBezTo>
                    <a:pt x="142" y="736"/>
                    <a:pt x="167" y="721"/>
                    <a:pt x="176" y="701"/>
                  </a:cubicBezTo>
                  <a:cubicBezTo>
                    <a:pt x="193" y="667"/>
                    <a:pt x="243" y="634"/>
                    <a:pt x="281" y="596"/>
                  </a:cubicBezTo>
                  <a:cubicBezTo>
                    <a:pt x="314" y="563"/>
                    <a:pt x="348" y="530"/>
                    <a:pt x="385" y="475"/>
                  </a:cubicBezTo>
                  <a:cubicBezTo>
                    <a:pt x="452" y="387"/>
                    <a:pt x="556" y="321"/>
                    <a:pt x="627" y="233"/>
                  </a:cubicBezTo>
                  <a:cubicBezTo>
                    <a:pt x="720" y="128"/>
                    <a:pt x="642" y="0"/>
                    <a:pt x="536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5096500" y="3136050"/>
              <a:ext cx="19750" cy="8575"/>
            </a:xfrm>
            <a:custGeom>
              <a:avLst/>
              <a:gdLst/>
              <a:ahLst/>
              <a:cxnLst/>
              <a:rect l="l" t="t" r="r" b="b"/>
              <a:pathLst>
                <a:path w="790" h="343" extrusionOk="0">
                  <a:moveTo>
                    <a:pt x="596" y="0"/>
                  </a:moveTo>
                  <a:cubicBezTo>
                    <a:pt x="583" y="0"/>
                    <a:pt x="570" y="2"/>
                    <a:pt x="556" y="6"/>
                  </a:cubicBezTo>
                  <a:cubicBezTo>
                    <a:pt x="490" y="39"/>
                    <a:pt x="419" y="39"/>
                    <a:pt x="331" y="77"/>
                  </a:cubicBezTo>
                  <a:cubicBezTo>
                    <a:pt x="264" y="94"/>
                    <a:pt x="193" y="144"/>
                    <a:pt x="122" y="165"/>
                  </a:cubicBezTo>
                  <a:cubicBezTo>
                    <a:pt x="34" y="165"/>
                    <a:pt x="1" y="319"/>
                    <a:pt x="105" y="336"/>
                  </a:cubicBezTo>
                  <a:cubicBezTo>
                    <a:pt x="131" y="341"/>
                    <a:pt x="157" y="343"/>
                    <a:pt x="182" y="343"/>
                  </a:cubicBezTo>
                  <a:cubicBezTo>
                    <a:pt x="244" y="343"/>
                    <a:pt x="306" y="331"/>
                    <a:pt x="368" y="319"/>
                  </a:cubicBezTo>
                  <a:cubicBezTo>
                    <a:pt x="452" y="302"/>
                    <a:pt x="540" y="302"/>
                    <a:pt x="627" y="286"/>
                  </a:cubicBezTo>
                  <a:cubicBezTo>
                    <a:pt x="789" y="251"/>
                    <a:pt x="742" y="0"/>
                    <a:pt x="596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5170500" y="3108225"/>
              <a:ext cx="21375" cy="13775"/>
            </a:xfrm>
            <a:custGeom>
              <a:avLst/>
              <a:gdLst/>
              <a:ahLst/>
              <a:cxnLst/>
              <a:rect l="l" t="t" r="r" b="b"/>
              <a:pathLst>
                <a:path w="855" h="551" extrusionOk="0">
                  <a:moveTo>
                    <a:pt x="118" y="1"/>
                  </a:moveTo>
                  <a:cubicBezTo>
                    <a:pt x="66" y="1"/>
                    <a:pt x="1" y="48"/>
                    <a:pt x="19" y="91"/>
                  </a:cubicBezTo>
                  <a:cubicBezTo>
                    <a:pt x="36" y="250"/>
                    <a:pt x="190" y="317"/>
                    <a:pt x="332" y="388"/>
                  </a:cubicBezTo>
                  <a:cubicBezTo>
                    <a:pt x="366" y="405"/>
                    <a:pt x="416" y="421"/>
                    <a:pt x="470" y="442"/>
                  </a:cubicBezTo>
                  <a:cubicBezTo>
                    <a:pt x="454" y="442"/>
                    <a:pt x="514" y="473"/>
                    <a:pt x="505" y="475"/>
                  </a:cubicBezTo>
                  <a:lnTo>
                    <a:pt x="505" y="475"/>
                  </a:lnTo>
                  <a:cubicBezTo>
                    <a:pt x="500" y="471"/>
                    <a:pt x="496" y="468"/>
                    <a:pt x="496" y="468"/>
                  </a:cubicBezTo>
                  <a:lnTo>
                    <a:pt x="496" y="468"/>
                  </a:lnTo>
                  <a:cubicBezTo>
                    <a:pt x="496" y="468"/>
                    <a:pt x="498" y="470"/>
                    <a:pt x="504" y="476"/>
                  </a:cubicBezTo>
                  <a:cubicBezTo>
                    <a:pt x="504" y="476"/>
                    <a:pt x="505" y="476"/>
                    <a:pt x="505" y="475"/>
                  </a:cubicBezTo>
                  <a:lnTo>
                    <a:pt x="505" y="475"/>
                  </a:lnTo>
                  <a:cubicBezTo>
                    <a:pt x="524" y="491"/>
                    <a:pt x="564" y="526"/>
                    <a:pt x="575" y="526"/>
                  </a:cubicBezTo>
                  <a:cubicBezTo>
                    <a:pt x="607" y="542"/>
                    <a:pt x="640" y="551"/>
                    <a:pt x="673" y="551"/>
                  </a:cubicBezTo>
                  <a:cubicBezTo>
                    <a:pt x="745" y="551"/>
                    <a:pt x="810" y="508"/>
                    <a:pt x="834" y="421"/>
                  </a:cubicBezTo>
                  <a:lnTo>
                    <a:pt x="834" y="405"/>
                  </a:lnTo>
                  <a:cubicBezTo>
                    <a:pt x="855" y="355"/>
                    <a:pt x="834" y="267"/>
                    <a:pt x="800" y="233"/>
                  </a:cubicBezTo>
                  <a:cubicBezTo>
                    <a:pt x="713" y="162"/>
                    <a:pt x="608" y="146"/>
                    <a:pt x="504" y="129"/>
                  </a:cubicBezTo>
                  <a:cubicBezTo>
                    <a:pt x="383" y="108"/>
                    <a:pt x="261" y="58"/>
                    <a:pt x="140" y="4"/>
                  </a:cubicBezTo>
                  <a:cubicBezTo>
                    <a:pt x="133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926400" y="3211850"/>
              <a:ext cx="12650" cy="18475"/>
            </a:xfrm>
            <a:custGeom>
              <a:avLst/>
              <a:gdLst/>
              <a:ahLst/>
              <a:cxnLst/>
              <a:rect l="l" t="t" r="r" b="b"/>
              <a:pathLst>
                <a:path w="506" h="739" extrusionOk="0">
                  <a:moveTo>
                    <a:pt x="104" y="0"/>
                  </a:moveTo>
                  <a:cubicBezTo>
                    <a:pt x="60" y="0"/>
                    <a:pt x="17" y="34"/>
                    <a:pt x="17" y="90"/>
                  </a:cubicBezTo>
                  <a:cubicBezTo>
                    <a:pt x="1" y="211"/>
                    <a:pt x="51" y="370"/>
                    <a:pt x="105" y="491"/>
                  </a:cubicBezTo>
                  <a:cubicBezTo>
                    <a:pt x="150" y="615"/>
                    <a:pt x="225" y="738"/>
                    <a:pt x="355" y="738"/>
                  </a:cubicBezTo>
                  <a:cubicBezTo>
                    <a:pt x="370" y="738"/>
                    <a:pt x="385" y="737"/>
                    <a:pt x="402" y="733"/>
                  </a:cubicBezTo>
                  <a:cubicBezTo>
                    <a:pt x="468" y="717"/>
                    <a:pt x="506" y="629"/>
                    <a:pt x="489" y="558"/>
                  </a:cubicBezTo>
                  <a:cubicBezTo>
                    <a:pt x="489" y="508"/>
                    <a:pt x="452" y="474"/>
                    <a:pt x="418" y="437"/>
                  </a:cubicBezTo>
                  <a:cubicBezTo>
                    <a:pt x="385" y="403"/>
                    <a:pt x="364" y="370"/>
                    <a:pt x="347" y="332"/>
                  </a:cubicBezTo>
                  <a:cubicBezTo>
                    <a:pt x="331" y="282"/>
                    <a:pt x="297" y="245"/>
                    <a:pt x="280" y="194"/>
                  </a:cubicBezTo>
                  <a:cubicBezTo>
                    <a:pt x="243" y="140"/>
                    <a:pt x="209" y="90"/>
                    <a:pt x="176" y="36"/>
                  </a:cubicBezTo>
                  <a:cubicBezTo>
                    <a:pt x="156" y="11"/>
                    <a:pt x="130" y="0"/>
                    <a:pt x="104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63" name="Google Shape;263;p8"/>
          <p:cNvGrpSpPr/>
          <p:nvPr/>
        </p:nvGrpSpPr>
        <p:grpSpPr>
          <a:xfrm>
            <a:off x="10605714" y="600852"/>
            <a:ext cx="1067591" cy="875760"/>
            <a:chOff x="5075938" y="3663250"/>
            <a:chExt cx="136200" cy="111725"/>
          </a:xfrm>
        </p:grpSpPr>
        <p:sp>
          <p:nvSpPr>
            <p:cNvPr id="264" name="Google Shape;264;p8"/>
            <p:cNvSpPr/>
            <p:nvPr/>
          </p:nvSpPr>
          <p:spPr>
            <a:xfrm>
              <a:off x="5075938" y="3681100"/>
              <a:ext cx="18300" cy="22350"/>
            </a:xfrm>
            <a:custGeom>
              <a:avLst/>
              <a:gdLst/>
              <a:ahLst/>
              <a:cxnLst/>
              <a:rect l="l" t="t" r="r" b="b"/>
              <a:pathLst>
                <a:path w="732" h="894" extrusionOk="0">
                  <a:moveTo>
                    <a:pt x="418" y="0"/>
                  </a:moveTo>
                  <a:cubicBezTo>
                    <a:pt x="331" y="0"/>
                    <a:pt x="243" y="55"/>
                    <a:pt x="193" y="121"/>
                  </a:cubicBezTo>
                  <a:cubicBezTo>
                    <a:pt x="155" y="176"/>
                    <a:pt x="138" y="243"/>
                    <a:pt x="105" y="297"/>
                  </a:cubicBezTo>
                  <a:cubicBezTo>
                    <a:pt x="67" y="368"/>
                    <a:pt x="34" y="435"/>
                    <a:pt x="17" y="506"/>
                  </a:cubicBezTo>
                  <a:cubicBezTo>
                    <a:pt x="1" y="577"/>
                    <a:pt x="1" y="627"/>
                    <a:pt x="17" y="698"/>
                  </a:cubicBezTo>
                  <a:cubicBezTo>
                    <a:pt x="34" y="786"/>
                    <a:pt x="105" y="852"/>
                    <a:pt x="193" y="890"/>
                  </a:cubicBezTo>
                  <a:cubicBezTo>
                    <a:pt x="209" y="893"/>
                    <a:pt x="226" y="894"/>
                    <a:pt x="241" y="894"/>
                  </a:cubicBezTo>
                  <a:cubicBezTo>
                    <a:pt x="324" y="894"/>
                    <a:pt x="395" y="858"/>
                    <a:pt x="468" y="802"/>
                  </a:cubicBezTo>
                  <a:cubicBezTo>
                    <a:pt x="506" y="786"/>
                    <a:pt x="523" y="748"/>
                    <a:pt x="556" y="715"/>
                  </a:cubicBezTo>
                  <a:cubicBezTo>
                    <a:pt x="590" y="644"/>
                    <a:pt x="627" y="577"/>
                    <a:pt x="644" y="522"/>
                  </a:cubicBezTo>
                  <a:cubicBezTo>
                    <a:pt x="644" y="506"/>
                    <a:pt x="661" y="489"/>
                    <a:pt x="661" y="472"/>
                  </a:cubicBezTo>
                  <a:cubicBezTo>
                    <a:pt x="677" y="451"/>
                    <a:pt x="677" y="435"/>
                    <a:pt x="677" y="435"/>
                  </a:cubicBezTo>
                  <a:cubicBezTo>
                    <a:pt x="694" y="401"/>
                    <a:pt x="715" y="385"/>
                    <a:pt x="715" y="347"/>
                  </a:cubicBezTo>
                  <a:cubicBezTo>
                    <a:pt x="732" y="297"/>
                    <a:pt x="732" y="263"/>
                    <a:pt x="715" y="209"/>
                  </a:cubicBezTo>
                  <a:cubicBezTo>
                    <a:pt x="715" y="192"/>
                    <a:pt x="694" y="159"/>
                    <a:pt x="694" y="138"/>
                  </a:cubicBezTo>
                  <a:cubicBezTo>
                    <a:pt x="661" y="105"/>
                    <a:pt x="644" y="71"/>
                    <a:pt x="610" y="55"/>
                  </a:cubicBezTo>
                  <a:cubicBezTo>
                    <a:pt x="573" y="34"/>
                    <a:pt x="539" y="17"/>
                    <a:pt x="506" y="17"/>
                  </a:cubicBezTo>
                  <a:cubicBezTo>
                    <a:pt x="468" y="17"/>
                    <a:pt x="435" y="0"/>
                    <a:pt x="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5108113" y="3663250"/>
              <a:ext cx="19125" cy="25700"/>
            </a:xfrm>
            <a:custGeom>
              <a:avLst/>
              <a:gdLst/>
              <a:ahLst/>
              <a:cxnLst/>
              <a:rect l="l" t="t" r="r" b="b"/>
              <a:pathLst>
                <a:path w="765" h="1028" extrusionOk="0">
                  <a:moveTo>
                    <a:pt x="522" y="0"/>
                  </a:moveTo>
                  <a:cubicBezTo>
                    <a:pt x="435" y="0"/>
                    <a:pt x="347" y="54"/>
                    <a:pt x="313" y="121"/>
                  </a:cubicBezTo>
                  <a:cubicBezTo>
                    <a:pt x="297" y="159"/>
                    <a:pt x="280" y="192"/>
                    <a:pt x="263" y="226"/>
                  </a:cubicBezTo>
                  <a:lnTo>
                    <a:pt x="242" y="226"/>
                  </a:lnTo>
                  <a:cubicBezTo>
                    <a:pt x="226" y="247"/>
                    <a:pt x="209" y="263"/>
                    <a:pt x="192" y="280"/>
                  </a:cubicBezTo>
                  <a:cubicBezTo>
                    <a:pt x="159" y="297"/>
                    <a:pt x="138" y="330"/>
                    <a:pt x="121" y="384"/>
                  </a:cubicBezTo>
                  <a:cubicBezTo>
                    <a:pt x="105" y="434"/>
                    <a:pt x="88" y="489"/>
                    <a:pt x="71" y="539"/>
                  </a:cubicBezTo>
                  <a:cubicBezTo>
                    <a:pt x="34" y="593"/>
                    <a:pt x="17" y="664"/>
                    <a:pt x="0" y="714"/>
                  </a:cubicBezTo>
                  <a:lnTo>
                    <a:pt x="0" y="852"/>
                  </a:lnTo>
                  <a:cubicBezTo>
                    <a:pt x="17" y="906"/>
                    <a:pt x="71" y="957"/>
                    <a:pt x="121" y="994"/>
                  </a:cubicBezTo>
                  <a:cubicBezTo>
                    <a:pt x="159" y="1011"/>
                    <a:pt x="192" y="1028"/>
                    <a:pt x="242" y="1028"/>
                  </a:cubicBezTo>
                  <a:cubicBezTo>
                    <a:pt x="297" y="1028"/>
                    <a:pt x="384" y="1011"/>
                    <a:pt x="418" y="957"/>
                  </a:cubicBezTo>
                  <a:cubicBezTo>
                    <a:pt x="435" y="923"/>
                    <a:pt x="472" y="906"/>
                    <a:pt x="489" y="873"/>
                  </a:cubicBezTo>
                  <a:cubicBezTo>
                    <a:pt x="489" y="852"/>
                    <a:pt x="489" y="835"/>
                    <a:pt x="506" y="835"/>
                  </a:cubicBezTo>
                  <a:lnTo>
                    <a:pt x="506" y="819"/>
                  </a:lnTo>
                  <a:cubicBezTo>
                    <a:pt x="556" y="802"/>
                    <a:pt x="593" y="769"/>
                    <a:pt x="627" y="714"/>
                  </a:cubicBezTo>
                  <a:cubicBezTo>
                    <a:pt x="660" y="643"/>
                    <a:pt x="681" y="576"/>
                    <a:pt x="714" y="489"/>
                  </a:cubicBezTo>
                  <a:cubicBezTo>
                    <a:pt x="731" y="418"/>
                    <a:pt x="765" y="330"/>
                    <a:pt x="765" y="247"/>
                  </a:cubicBezTo>
                  <a:cubicBezTo>
                    <a:pt x="765" y="142"/>
                    <a:pt x="681" y="38"/>
                    <a:pt x="577" y="17"/>
                  </a:cubicBezTo>
                  <a:cubicBezTo>
                    <a:pt x="556" y="0"/>
                    <a:pt x="539" y="0"/>
                    <a:pt x="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5079813" y="3716400"/>
              <a:ext cx="18700" cy="27550"/>
            </a:xfrm>
            <a:custGeom>
              <a:avLst/>
              <a:gdLst/>
              <a:ahLst/>
              <a:cxnLst/>
              <a:rect l="l" t="t" r="r" b="b"/>
              <a:pathLst>
                <a:path w="748" h="1102" extrusionOk="0">
                  <a:moveTo>
                    <a:pt x="455" y="0"/>
                  </a:moveTo>
                  <a:cubicBezTo>
                    <a:pt x="351" y="0"/>
                    <a:pt x="226" y="84"/>
                    <a:pt x="209" y="188"/>
                  </a:cubicBezTo>
                  <a:cubicBezTo>
                    <a:pt x="176" y="293"/>
                    <a:pt x="159" y="397"/>
                    <a:pt x="121" y="485"/>
                  </a:cubicBezTo>
                  <a:lnTo>
                    <a:pt x="121" y="501"/>
                  </a:lnTo>
                  <a:cubicBezTo>
                    <a:pt x="105" y="522"/>
                    <a:pt x="88" y="556"/>
                    <a:pt x="88" y="572"/>
                  </a:cubicBezTo>
                  <a:cubicBezTo>
                    <a:pt x="71" y="606"/>
                    <a:pt x="54" y="643"/>
                    <a:pt x="38" y="660"/>
                  </a:cubicBezTo>
                  <a:cubicBezTo>
                    <a:pt x="17" y="731"/>
                    <a:pt x="0" y="815"/>
                    <a:pt x="38" y="886"/>
                  </a:cubicBezTo>
                  <a:cubicBezTo>
                    <a:pt x="38" y="919"/>
                    <a:pt x="71" y="957"/>
                    <a:pt x="88" y="990"/>
                  </a:cubicBezTo>
                  <a:cubicBezTo>
                    <a:pt x="121" y="1044"/>
                    <a:pt x="176" y="1078"/>
                    <a:pt x="247" y="1095"/>
                  </a:cubicBezTo>
                  <a:cubicBezTo>
                    <a:pt x="265" y="1099"/>
                    <a:pt x="283" y="1102"/>
                    <a:pt x="302" y="1102"/>
                  </a:cubicBezTo>
                  <a:cubicBezTo>
                    <a:pt x="411" y="1102"/>
                    <a:pt x="528" y="1023"/>
                    <a:pt x="560" y="902"/>
                  </a:cubicBezTo>
                  <a:cubicBezTo>
                    <a:pt x="610" y="710"/>
                    <a:pt x="664" y="522"/>
                    <a:pt x="714" y="347"/>
                  </a:cubicBezTo>
                  <a:cubicBezTo>
                    <a:pt x="748" y="209"/>
                    <a:pt x="664" y="50"/>
                    <a:pt x="522" y="17"/>
                  </a:cubicBezTo>
                  <a:cubicBezTo>
                    <a:pt x="506" y="17"/>
                    <a:pt x="489" y="0"/>
                    <a:pt x="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5110713" y="3713775"/>
              <a:ext cx="17050" cy="20750"/>
            </a:xfrm>
            <a:custGeom>
              <a:avLst/>
              <a:gdLst/>
              <a:ahLst/>
              <a:cxnLst/>
              <a:rect l="l" t="t" r="r" b="b"/>
              <a:pathLst>
                <a:path w="682" h="830" extrusionOk="0">
                  <a:moveTo>
                    <a:pt x="368" y="1"/>
                  </a:moveTo>
                  <a:cubicBezTo>
                    <a:pt x="331" y="1"/>
                    <a:pt x="297" y="17"/>
                    <a:pt x="280" y="34"/>
                  </a:cubicBezTo>
                  <a:cubicBezTo>
                    <a:pt x="264" y="34"/>
                    <a:pt x="243" y="51"/>
                    <a:pt x="226" y="51"/>
                  </a:cubicBezTo>
                  <a:cubicBezTo>
                    <a:pt x="226" y="68"/>
                    <a:pt x="209" y="84"/>
                    <a:pt x="193" y="105"/>
                  </a:cubicBezTo>
                  <a:lnTo>
                    <a:pt x="176" y="122"/>
                  </a:lnTo>
                  <a:cubicBezTo>
                    <a:pt x="176" y="139"/>
                    <a:pt x="176" y="155"/>
                    <a:pt x="159" y="172"/>
                  </a:cubicBezTo>
                  <a:cubicBezTo>
                    <a:pt x="138" y="210"/>
                    <a:pt x="138" y="226"/>
                    <a:pt x="122" y="260"/>
                  </a:cubicBezTo>
                  <a:cubicBezTo>
                    <a:pt x="105" y="314"/>
                    <a:pt x="72" y="364"/>
                    <a:pt x="55" y="418"/>
                  </a:cubicBezTo>
                  <a:cubicBezTo>
                    <a:pt x="34" y="469"/>
                    <a:pt x="17" y="540"/>
                    <a:pt x="34" y="606"/>
                  </a:cubicBezTo>
                  <a:lnTo>
                    <a:pt x="17" y="627"/>
                  </a:lnTo>
                  <a:cubicBezTo>
                    <a:pt x="1" y="661"/>
                    <a:pt x="17" y="711"/>
                    <a:pt x="34" y="748"/>
                  </a:cubicBezTo>
                  <a:cubicBezTo>
                    <a:pt x="55" y="782"/>
                    <a:pt x="88" y="815"/>
                    <a:pt x="138" y="815"/>
                  </a:cubicBezTo>
                  <a:cubicBezTo>
                    <a:pt x="154" y="824"/>
                    <a:pt x="173" y="829"/>
                    <a:pt x="191" y="829"/>
                  </a:cubicBezTo>
                  <a:cubicBezTo>
                    <a:pt x="217" y="829"/>
                    <a:pt x="242" y="820"/>
                    <a:pt x="264" y="799"/>
                  </a:cubicBezTo>
                  <a:lnTo>
                    <a:pt x="331" y="799"/>
                  </a:lnTo>
                  <a:cubicBezTo>
                    <a:pt x="385" y="799"/>
                    <a:pt x="435" y="799"/>
                    <a:pt x="489" y="765"/>
                  </a:cubicBezTo>
                  <a:cubicBezTo>
                    <a:pt x="539" y="732"/>
                    <a:pt x="577" y="677"/>
                    <a:pt x="594" y="627"/>
                  </a:cubicBezTo>
                  <a:cubicBezTo>
                    <a:pt x="610" y="590"/>
                    <a:pt x="627" y="540"/>
                    <a:pt x="644" y="502"/>
                  </a:cubicBezTo>
                  <a:cubicBezTo>
                    <a:pt x="644" y="485"/>
                    <a:pt x="644" y="469"/>
                    <a:pt x="661" y="452"/>
                  </a:cubicBezTo>
                  <a:cubicBezTo>
                    <a:pt x="661" y="381"/>
                    <a:pt x="681" y="331"/>
                    <a:pt x="661" y="260"/>
                  </a:cubicBezTo>
                  <a:cubicBezTo>
                    <a:pt x="644" y="210"/>
                    <a:pt x="627" y="155"/>
                    <a:pt x="577" y="139"/>
                  </a:cubicBezTo>
                  <a:lnTo>
                    <a:pt x="539" y="105"/>
                  </a:lnTo>
                  <a:cubicBezTo>
                    <a:pt x="523" y="68"/>
                    <a:pt x="506" y="51"/>
                    <a:pt x="473" y="34"/>
                  </a:cubicBezTo>
                  <a:cubicBezTo>
                    <a:pt x="435" y="17"/>
                    <a:pt x="402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5150288" y="3715450"/>
              <a:ext cx="18725" cy="26900"/>
            </a:xfrm>
            <a:custGeom>
              <a:avLst/>
              <a:gdLst/>
              <a:ahLst/>
              <a:cxnLst/>
              <a:rect l="l" t="t" r="r" b="b"/>
              <a:pathLst>
                <a:path w="749" h="1076" extrusionOk="0">
                  <a:moveTo>
                    <a:pt x="473" y="1"/>
                  </a:moveTo>
                  <a:cubicBezTo>
                    <a:pt x="418" y="1"/>
                    <a:pt x="368" y="17"/>
                    <a:pt x="331" y="55"/>
                  </a:cubicBezTo>
                  <a:cubicBezTo>
                    <a:pt x="314" y="55"/>
                    <a:pt x="297" y="72"/>
                    <a:pt x="264" y="88"/>
                  </a:cubicBezTo>
                  <a:cubicBezTo>
                    <a:pt x="247" y="122"/>
                    <a:pt x="210" y="159"/>
                    <a:pt x="193" y="209"/>
                  </a:cubicBezTo>
                  <a:cubicBezTo>
                    <a:pt x="176" y="280"/>
                    <a:pt x="143" y="351"/>
                    <a:pt x="122" y="418"/>
                  </a:cubicBezTo>
                  <a:cubicBezTo>
                    <a:pt x="88" y="489"/>
                    <a:pt x="55" y="560"/>
                    <a:pt x="38" y="644"/>
                  </a:cubicBezTo>
                  <a:cubicBezTo>
                    <a:pt x="1" y="715"/>
                    <a:pt x="17" y="803"/>
                    <a:pt x="72" y="874"/>
                  </a:cubicBezTo>
                  <a:cubicBezTo>
                    <a:pt x="88" y="957"/>
                    <a:pt x="159" y="1045"/>
                    <a:pt x="247" y="1062"/>
                  </a:cubicBezTo>
                  <a:cubicBezTo>
                    <a:pt x="276" y="1070"/>
                    <a:pt x="305" y="1076"/>
                    <a:pt x="335" y="1076"/>
                  </a:cubicBezTo>
                  <a:cubicBezTo>
                    <a:pt x="375" y="1076"/>
                    <a:pt x="415" y="1066"/>
                    <a:pt x="456" y="1045"/>
                  </a:cubicBezTo>
                  <a:cubicBezTo>
                    <a:pt x="473" y="1028"/>
                    <a:pt x="489" y="1011"/>
                    <a:pt x="506" y="995"/>
                  </a:cubicBezTo>
                  <a:cubicBezTo>
                    <a:pt x="540" y="978"/>
                    <a:pt x="560" y="924"/>
                    <a:pt x="577" y="890"/>
                  </a:cubicBezTo>
                  <a:lnTo>
                    <a:pt x="577" y="874"/>
                  </a:lnTo>
                  <a:cubicBezTo>
                    <a:pt x="594" y="819"/>
                    <a:pt x="611" y="769"/>
                    <a:pt x="627" y="715"/>
                  </a:cubicBezTo>
                  <a:cubicBezTo>
                    <a:pt x="665" y="644"/>
                    <a:pt x="682" y="577"/>
                    <a:pt x="698" y="506"/>
                  </a:cubicBezTo>
                  <a:cubicBezTo>
                    <a:pt x="715" y="473"/>
                    <a:pt x="715" y="435"/>
                    <a:pt x="715" y="402"/>
                  </a:cubicBezTo>
                  <a:cubicBezTo>
                    <a:pt x="715" y="385"/>
                    <a:pt x="732" y="368"/>
                    <a:pt x="732" y="351"/>
                  </a:cubicBezTo>
                  <a:cubicBezTo>
                    <a:pt x="748" y="297"/>
                    <a:pt x="732" y="209"/>
                    <a:pt x="698" y="143"/>
                  </a:cubicBezTo>
                  <a:cubicBezTo>
                    <a:pt x="665" y="88"/>
                    <a:pt x="611" y="38"/>
                    <a:pt x="540" y="17"/>
                  </a:cubicBezTo>
                  <a:cubicBezTo>
                    <a:pt x="523" y="17"/>
                    <a:pt x="489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5109888" y="3752000"/>
              <a:ext cx="16925" cy="22975"/>
            </a:xfrm>
            <a:custGeom>
              <a:avLst/>
              <a:gdLst/>
              <a:ahLst/>
              <a:cxnLst/>
              <a:rect l="l" t="t" r="r" b="b"/>
              <a:pathLst>
                <a:path w="677" h="919" extrusionOk="0">
                  <a:moveTo>
                    <a:pt x="418" y="1"/>
                  </a:moveTo>
                  <a:cubicBezTo>
                    <a:pt x="380" y="1"/>
                    <a:pt x="330" y="1"/>
                    <a:pt x="297" y="38"/>
                  </a:cubicBezTo>
                  <a:cubicBezTo>
                    <a:pt x="259" y="55"/>
                    <a:pt x="209" y="105"/>
                    <a:pt x="192" y="159"/>
                  </a:cubicBezTo>
                  <a:lnTo>
                    <a:pt x="192" y="176"/>
                  </a:lnTo>
                  <a:cubicBezTo>
                    <a:pt x="155" y="209"/>
                    <a:pt x="138" y="247"/>
                    <a:pt x="138" y="280"/>
                  </a:cubicBezTo>
                  <a:cubicBezTo>
                    <a:pt x="121" y="297"/>
                    <a:pt x="121" y="314"/>
                    <a:pt x="121" y="314"/>
                  </a:cubicBezTo>
                  <a:cubicBezTo>
                    <a:pt x="121" y="351"/>
                    <a:pt x="105" y="368"/>
                    <a:pt x="88" y="402"/>
                  </a:cubicBezTo>
                  <a:lnTo>
                    <a:pt x="88" y="456"/>
                  </a:lnTo>
                  <a:cubicBezTo>
                    <a:pt x="67" y="489"/>
                    <a:pt x="50" y="539"/>
                    <a:pt x="34" y="577"/>
                  </a:cubicBezTo>
                  <a:cubicBezTo>
                    <a:pt x="0" y="698"/>
                    <a:pt x="50" y="819"/>
                    <a:pt x="155" y="890"/>
                  </a:cubicBezTo>
                  <a:cubicBezTo>
                    <a:pt x="193" y="909"/>
                    <a:pt x="237" y="918"/>
                    <a:pt x="281" y="918"/>
                  </a:cubicBezTo>
                  <a:cubicBezTo>
                    <a:pt x="356" y="918"/>
                    <a:pt x="432" y="891"/>
                    <a:pt x="485" y="836"/>
                  </a:cubicBezTo>
                  <a:cubicBezTo>
                    <a:pt x="522" y="819"/>
                    <a:pt x="539" y="786"/>
                    <a:pt x="556" y="748"/>
                  </a:cubicBezTo>
                  <a:cubicBezTo>
                    <a:pt x="572" y="715"/>
                    <a:pt x="572" y="681"/>
                    <a:pt x="589" y="644"/>
                  </a:cubicBezTo>
                  <a:lnTo>
                    <a:pt x="610" y="627"/>
                  </a:lnTo>
                  <a:cubicBezTo>
                    <a:pt x="627" y="594"/>
                    <a:pt x="627" y="577"/>
                    <a:pt x="643" y="539"/>
                  </a:cubicBezTo>
                  <a:cubicBezTo>
                    <a:pt x="660" y="506"/>
                    <a:pt x="660" y="473"/>
                    <a:pt x="677" y="435"/>
                  </a:cubicBezTo>
                  <a:lnTo>
                    <a:pt x="677" y="351"/>
                  </a:lnTo>
                  <a:cubicBezTo>
                    <a:pt x="677" y="297"/>
                    <a:pt x="677" y="264"/>
                    <a:pt x="643" y="209"/>
                  </a:cubicBezTo>
                  <a:cubicBezTo>
                    <a:pt x="643" y="122"/>
                    <a:pt x="572" y="38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169913" y="3677225"/>
              <a:ext cx="18300" cy="22700"/>
            </a:xfrm>
            <a:custGeom>
              <a:avLst/>
              <a:gdLst/>
              <a:ahLst/>
              <a:cxnLst/>
              <a:rect l="l" t="t" r="r" b="b"/>
              <a:pathLst>
                <a:path w="732" h="908" extrusionOk="0">
                  <a:moveTo>
                    <a:pt x="419" y="1"/>
                  </a:moveTo>
                  <a:cubicBezTo>
                    <a:pt x="402" y="17"/>
                    <a:pt x="364" y="17"/>
                    <a:pt x="348" y="17"/>
                  </a:cubicBezTo>
                  <a:cubicBezTo>
                    <a:pt x="298" y="34"/>
                    <a:pt x="260" y="51"/>
                    <a:pt x="227" y="84"/>
                  </a:cubicBezTo>
                  <a:cubicBezTo>
                    <a:pt x="172" y="122"/>
                    <a:pt x="156" y="172"/>
                    <a:pt x="122" y="210"/>
                  </a:cubicBezTo>
                  <a:cubicBezTo>
                    <a:pt x="105" y="226"/>
                    <a:pt x="105" y="260"/>
                    <a:pt x="89" y="276"/>
                  </a:cubicBezTo>
                  <a:cubicBezTo>
                    <a:pt x="68" y="314"/>
                    <a:pt x="51" y="347"/>
                    <a:pt x="34" y="398"/>
                  </a:cubicBezTo>
                  <a:cubicBezTo>
                    <a:pt x="18" y="435"/>
                    <a:pt x="18" y="485"/>
                    <a:pt x="18" y="540"/>
                  </a:cubicBezTo>
                  <a:cubicBezTo>
                    <a:pt x="1" y="590"/>
                    <a:pt x="18" y="661"/>
                    <a:pt x="51" y="732"/>
                  </a:cubicBezTo>
                  <a:cubicBezTo>
                    <a:pt x="68" y="782"/>
                    <a:pt x="122" y="836"/>
                    <a:pt x="172" y="870"/>
                  </a:cubicBezTo>
                  <a:cubicBezTo>
                    <a:pt x="212" y="897"/>
                    <a:pt x="257" y="908"/>
                    <a:pt x="303" y="908"/>
                  </a:cubicBezTo>
                  <a:cubicBezTo>
                    <a:pt x="379" y="908"/>
                    <a:pt x="458" y="878"/>
                    <a:pt x="523" y="836"/>
                  </a:cubicBezTo>
                  <a:cubicBezTo>
                    <a:pt x="540" y="815"/>
                    <a:pt x="556" y="799"/>
                    <a:pt x="573" y="765"/>
                  </a:cubicBezTo>
                  <a:cubicBezTo>
                    <a:pt x="611" y="732"/>
                    <a:pt x="628" y="711"/>
                    <a:pt x="661" y="661"/>
                  </a:cubicBezTo>
                  <a:cubicBezTo>
                    <a:pt x="678" y="627"/>
                    <a:pt x="715" y="573"/>
                    <a:pt x="715" y="523"/>
                  </a:cubicBezTo>
                  <a:cubicBezTo>
                    <a:pt x="732" y="469"/>
                    <a:pt x="732" y="418"/>
                    <a:pt x="715" y="364"/>
                  </a:cubicBezTo>
                  <a:lnTo>
                    <a:pt x="715" y="347"/>
                  </a:lnTo>
                  <a:lnTo>
                    <a:pt x="715" y="226"/>
                  </a:lnTo>
                  <a:cubicBezTo>
                    <a:pt x="694" y="189"/>
                    <a:pt x="678" y="172"/>
                    <a:pt x="678" y="155"/>
                  </a:cubicBezTo>
                  <a:cubicBezTo>
                    <a:pt x="644" y="105"/>
                    <a:pt x="611" y="68"/>
                    <a:pt x="573" y="51"/>
                  </a:cubicBezTo>
                  <a:cubicBezTo>
                    <a:pt x="523" y="17"/>
                    <a:pt x="469" y="1"/>
                    <a:pt x="4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5193013" y="3705000"/>
              <a:ext cx="19125" cy="26150"/>
            </a:xfrm>
            <a:custGeom>
              <a:avLst/>
              <a:gdLst/>
              <a:ahLst/>
              <a:cxnLst/>
              <a:rect l="l" t="t" r="r" b="b"/>
              <a:pathLst>
                <a:path w="765" h="1046" extrusionOk="0">
                  <a:moveTo>
                    <a:pt x="363" y="1"/>
                  </a:moveTo>
                  <a:cubicBezTo>
                    <a:pt x="330" y="1"/>
                    <a:pt x="276" y="18"/>
                    <a:pt x="242" y="38"/>
                  </a:cubicBezTo>
                  <a:cubicBezTo>
                    <a:pt x="209" y="72"/>
                    <a:pt x="155" y="122"/>
                    <a:pt x="138" y="176"/>
                  </a:cubicBezTo>
                  <a:cubicBezTo>
                    <a:pt x="121" y="247"/>
                    <a:pt x="105" y="314"/>
                    <a:pt x="84" y="402"/>
                  </a:cubicBezTo>
                  <a:cubicBezTo>
                    <a:pt x="67" y="473"/>
                    <a:pt x="33" y="540"/>
                    <a:pt x="33" y="611"/>
                  </a:cubicBezTo>
                  <a:lnTo>
                    <a:pt x="17" y="644"/>
                  </a:lnTo>
                  <a:cubicBezTo>
                    <a:pt x="17" y="715"/>
                    <a:pt x="0" y="749"/>
                    <a:pt x="17" y="820"/>
                  </a:cubicBezTo>
                  <a:cubicBezTo>
                    <a:pt x="33" y="874"/>
                    <a:pt x="67" y="924"/>
                    <a:pt x="105" y="957"/>
                  </a:cubicBezTo>
                  <a:cubicBezTo>
                    <a:pt x="138" y="995"/>
                    <a:pt x="171" y="1028"/>
                    <a:pt x="226" y="1028"/>
                  </a:cubicBezTo>
                  <a:cubicBezTo>
                    <a:pt x="242" y="1045"/>
                    <a:pt x="276" y="1045"/>
                    <a:pt x="313" y="1045"/>
                  </a:cubicBezTo>
                  <a:cubicBezTo>
                    <a:pt x="347" y="1045"/>
                    <a:pt x="418" y="1028"/>
                    <a:pt x="451" y="995"/>
                  </a:cubicBezTo>
                  <a:cubicBezTo>
                    <a:pt x="485" y="978"/>
                    <a:pt x="501" y="957"/>
                    <a:pt x="522" y="941"/>
                  </a:cubicBezTo>
                  <a:cubicBezTo>
                    <a:pt x="539" y="924"/>
                    <a:pt x="556" y="891"/>
                    <a:pt x="572" y="874"/>
                  </a:cubicBezTo>
                  <a:cubicBezTo>
                    <a:pt x="589" y="853"/>
                    <a:pt x="589" y="836"/>
                    <a:pt x="606" y="820"/>
                  </a:cubicBezTo>
                  <a:cubicBezTo>
                    <a:pt x="643" y="749"/>
                    <a:pt x="660" y="682"/>
                    <a:pt x="710" y="611"/>
                  </a:cubicBezTo>
                  <a:cubicBezTo>
                    <a:pt x="764" y="523"/>
                    <a:pt x="764" y="402"/>
                    <a:pt x="710" y="314"/>
                  </a:cubicBezTo>
                  <a:cubicBezTo>
                    <a:pt x="677" y="264"/>
                    <a:pt x="643" y="226"/>
                    <a:pt x="589" y="210"/>
                  </a:cubicBezTo>
                  <a:lnTo>
                    <a:pt x="589" y="176"/>
                  </a:lnTo>
                  <a:cubicBezTo>
                    <a:pt x="572" y="143"/>
                    <a:pt x="556" y="105"/>
                    <a:pt x="522" y="72"/>
                  </a:cubicBezTo>
                  <a:cubicBezTo>
                    <a:pt x="522" y="55"/>
                    <a:pt x="501" y="55"/>
                    <a:pt x="485" y="38"/>
                  </a:cubicBezTo>
                  <a:cubicBezTo>
                    <a:pt x="451" y="18"/>
                    <a:pt x="397" y="1"/>
                    <a:pt x="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165538" y="3755025"/>
              <a:ext cx="15700" cy="18975"/>
            </a:xfrm>
            <a:custGeom>
              <a:avLst/>
              <a:gdLst/>
              <a:ahLst/>
              <a:cxnLst/>
              <a:rect l="l" t="t" r="r" b="b"/>
              <a:pathLst>
                <a:path w="628" h="759" extrusionOk="0">
                  <a:moveTo>
                    <a:pt x="297" y="1"/>
                  </a:moveTo>
                  <a:cubicBezTo>
                    <a:pt x="209" y="22"/>
                    <a:pt x="138" y="88"/>
                    <a:pt x="105" y="159"/>
                  </a:cubicBezTo>
                  <a:cubicBezTo>
                    <a:pt x="72" y="193"/>
                    <a:pt x="55" y="247"/>
                    <a:pt x="34" y="281"/>
                  </a:cubicBezTo>
                  <a:cubicBezTo>
                    <a:pt x="34" y="297"/>
                    <a:pt x="34" y="314"/>
                    <a:pt x="17" y="335"/>
                  </a:cubicBezTo>
                  <a:lnTo>
                    <a:pt x="17" y="439"/>
                  </a:lnTo>
                  <a:cubicBezTo>
                    <a:pt x="1" y="489"/>
                    <a:pt x="17" y="560"/>
                    <a:pt x="55" y="610"/>
                  </a:cubicBezTo>
                  <a:cubicBezTo>
                    <a:pt x="88" y="665"/>
                    <a:pt x="122" y="681"/>
                    <a:pt x="159" y="715"/>
                  </a:cubicBezTo>
                  <a:cubicBezTo>
                    <a:pt x="209" y="743"/>
                    <a:pt x="260" y="759"/>
                    <a:pt x="312" y="759"/>
                  </a:cubicBezTo>
                  <a:cubicBezTo>
                    <a:pt x="331" y="759"/>
                    <a:pt x="349" y="757"/>
                    <a:pt x="368" y="753"/>
                  </a:cubicBezTo>
                  <a:cubicBezTo>
                    <a:pt x="489" y="715"/>
                    <a:pt x="577" y="610"/>
                    <a:pt x="577" y="489"/>
                  </a:cubicBezTo>
                  <a:cubicBezTo>
                    <a:pt x="594" y="473"/>
                    <a:pt x="594" y="439"/>
                    <a:pt x="594" y="418"/>
                  </a:cubicBezTo>
                  <a:cubicBezTo>
                    <a:pt x="594" y="402"/>
                    <a:pt x="610" y="385"/>
                    <a:pt x="610" y="368"/>
                  </a:cubicBezTo>
                  <a:lnTo>
                    <a:pt x="610" y="352"/>
                  </a:lnTo>
                  <a:cubicBezTo>
                    <a:pt x="627" y="314"/>
                    <a:pt x="627" y="297"/>
                    <a:pt x="627" y="264"/>
                  </a:cubicBezTo>
                  <a:cubicBezTo>
                    <a:pt x="627" y="247"/>
                    <a:pt x="627" y="209"/>
                    <a:pt x="610" y="193"/>
                  </a:cubicBezTo>
                  <a:cubicBezTo>
                    <a:pt x="594" y="126"/>
                    <a:pt x="556" y="72"/>
                    <a:pt x="489" y="38"/>
                  </a:cubicBezTo>
                  <a:cubicBezTo>
                    <a:pt x="452" y="1"/>
                    <a:pt x="402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5139838" y="3665425"/>
              <a:ext cx="21350" cy="31725"/>
            </a:xfrm>
            <a:custGeom>
              <a:avLst/>
              <a:gdLst/>
              <a:ahLst/>
              <a:cxnLst/>
              <a:rect l="l" t="t" r="r" b="b"/>
              <a:pathLst>
                <a:path w="854" h="1269" extrusionOk="0">
                  <a:moveTo>
                    <a:pt x="523" y="1"/>
                  </a:moveTo>
                  <a:cubicBezTo>
                    <a:pt x="473" y="1"/>
                    <a:pt x="419" y="1"/>
                    <a:pt x="369" y="34"/>
                  </a:cubicBezTo>
                  <a:lnTo>
                    <a:pt x="314" y="88"/>
                  </a:lnTo>
                  <a:cubicBezTo>
                    <a:pt x="264" y="122"/>
                    <a:pt x="247" y="176"/>
                    <a:pt x="227" y="226"/>
                  </a:cubicBezTo>
                  <a:cubicBezTo>
                    <a:pt x="210" y="264"/>
                    <a:pt x="193" y="314"/>
                    <a:pt x="176" y="368"/>
                  </a:cubicBezTo>
                  <a:cubicBezTo>
                    <a:pt x="160" y="402"/>
                    <a:pt x="160" y="418"/>
                    <a:pt x="143" y="452"/>
                  </a:cubicBezTo>
                  <a:cubicBezTo>
                    <a:pt x="122" y="523"/>
                    <a:pt x="89" y="594"/>
                    <a:pt x="72" y="661"/>
                  </a:cubicBezTo>
                  <a:cubicBezTo>
                    <a:pt x="72" y="698"/>
                    <a:pt x="55" y="748"/>
                    <a:pt x="72" y="786"/>
                  </a:cubicBezTo>
                  <a:cubicBezTo>
                    <a:pt x="55" y="819"/>
                    <a:pt x="55" y="853"/>
                    <a:pt x="39" y="870"/>
                  </a:cubicBezTo>
                  <a:cubicBezTo>
                    <a:pt x="1" y="1045"/>
                    <a:pt x="89" y="1220"/>
                    <a:pt x="264" y="1254"/>
                  </a:cubicBezTo>
                  <a:cubicBezTo>
                    <a:pt x="292" y="1264"/>
                    <a:pt x="321" y="1268"/>
                    <a:pt x="350" y="1268"/>
                  </a:cubicBezTo>
                  <a:cubicBezTo>
                    <a:pt x="478" y="1268"/>
                    <a:pt x="603" y="1175"/>
                    <a:pt x="644" y="1045"/>
                  </a:cubicBezTo>
                  <a:cubicBezTo>
                    <a:pt x="665" y="957"/>
                    <a:pt x="682" y="870"/>
                    <a:pt x="699" y="803"/>
                  </a:cubicBezTo>
                  <a:cubicBezTo>
                    <a:pt x="715" y="748"/>
                    <a:pt x="732" y="715"/>
                    <a:pt x="770" y="682"/>
                  </a:cubicBezTo>
                  <a:lnTo>
                    <a:pt x="749" y="682"/>
                  </a:lnTo>
                  <a:cubicBezTo>
                    <a:pt x="770" y="661"/>
                    <a:pt x="786" y="644"/>
                    <a:pt x="786" y="611"/>
                  </a:cubicBezTo>
                  <a:cubicBezTo>
                    <a:pt x="803" y="594"/>
                    <a:pt x="803" y="556"/>
                    <a:pt x="803" y="523"/>
                  </a:cubicBezTo>
                  <a:lnTo>
                    <a:pt x="803" y="489"/>
                  </a:lnTo>
                  <a:lnTo>
                    <a:pt x="803" y="452"/>
                  </a:lnTo>
                  <a:cubicBezTo>
                    <a:pt x="820" y="452"/>
                    <a:pt x="820" y="435"/>
                    <a:pt x="820" y="418"/>
                  </a:cubicBezTo>
                  <a:cubicBezTo>
                    <a:pt x="853" y="347"/>
                    <a:pt x="836" y="281"/>
                    <a:pt x="820" y="226"/>
                  </a:cubicBezTo>
                  <a:cubicBezTo>
                    <a:pt x="803" y="88"/>
                    <a:pt x="665" y="1"/>
                    <a:pt x="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-274948" y="5065206"/>
            <a:ext cx="2155095" cy="2038652"/>
            <a:chOff x="4408863" y="4043775"/>
            <a:chExt cx="292425" cy="276625"/>
          </a:xfrm>
        </p:grpSpPr>
        <p:sp>
          <p:nvSpPr>
            <p:cNvPr id="275" name="Google Shape;275;p8"/>
            <p:cNvSpPr/>
            <p:nvPr/>
          </p:nvSpPr>
          <p:spPr>
            <a:xfrm>
              <a:off x="4408863" y="4056475"/>
              <a:ext cx="276350" cy="263925"/>
            </a:xfrm>
            <a:custGeom>
              <a:avLst/>
              <a:gdLst/>
              <a:ahLst/>
              <a:cxnLst/>
              <a:rect l="l" t="t" r="r" b="b"/>
              <a:pathLst>
                <a:path w="11054" h="10557" extrusionOk="0">
                  <a:moveTo>
                    <a:pt x="5244" y="1"/>
                  </a:moveTo>
                  <a:cubicBezTo>
                    <a:pt x="3356" y="1"/>
                    <a:pt x="1970" y="1520"/>
                    <a:pt x="1012" y="3122"/>
                  </a:cubicBezTo>
                  <a:cubicBezTo>
                    <a:pt x="456" y="4062"/>
                    <a:pt x="1" y="5173"/>
                    <a:pt x="1" y="6409"/>
                  </a:cubicBezTo>
                  <a:cubicBezTo>
                    <a:pt x="1" y="6948"/>
                    <a:pt x="122" y="7524"/>
                    <a:pt x="385" y="8030"/>
                  </a:cubicBezTo>
                  <a:cubicBezTo>
                    <a:pt x="665" y="8552"/>
                    <a:pt x="1099" y="8932"/>
                    <a:pt x="1534" y="9245"/>
                  </a:cubicBezTo>
                  <a:cubicBezTo>
                    <a:pt x="2595" y="9997"/>
                    <a:pt x="3848" y="10327"/>
                    <a:pt x="4980" y="10498"/>
                  </a:cubicBezTo>
                  <a:cubicBezTo>
                    <a:pt x="5267" y="10537"/>
                    <a:pt x="5549" y="10557"/>
                    <a:pt x="5825" y="10557"/>
                  </a:cubicBezTo>
                  <a:cubicBezTo>
                    <a:pt x="6689" y="10557"/>
                    <a:pt x="7501" y="10364"/>
                    <a:pt x="8250" y="9943"/>
                  </a:cubicBezTo>
                  <a:cubicBezTo>
                    <a:pt x="9295" y="9350"/>
                    <a:pt x="10063" y="8326"/>
                    <a:pt x="10498" y="7036"/>
                  </a:cubicBezTo>
                  <a:cubicBezTo>
                    <a:pt x="10932" y="5766"/>
                    <a:pt x="11053" y="4254"/>
                    <a:pt x="10251" y="2896"/>
                  </a:cubicBezTo>
                  <a:cubicBezTo>
                    <a:pt x="9123" y="1017"/>
                    <a:pt x="7139" y="110"/>
                    <a:pt x="5431" y="6"/>
                  </a:cubicBezTo>
                  <a:cubicBezTo>
                    <a:pt x="5368" y="3"/>
                    <a:pt x="5306" y="1"/>
                    <a:pt x="5244" y="1"/>
                  </a:cubicBezTo>
                  <a:close/>
                </a:path>
              </a:pathLst>
            </a:custGeom>
            <a:solidFill>
              <a:srgbClr val="00C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4635588" y="4181800"/>
              <a:ext cx="2625" cy="3725"/>
            </a:xfrm>
            <a:custGeom>
              <a:avLst/>
              <a:gdLst/>
              <a:ahLst/>
              <a:cxnLst/>
              <a:rect l="l" t="t" r="r" b="b"/>
              <a:pathLst>
                <a:path w="105" h="149" extrusionOk="0">
                  <a:moveTo>
                    <a:pt x="68" y="1"/>
                  </a:moveTo>
                  <a:cubicBezTo>
                    <a:pt x="64" y="1"/>
                    <a:pt x="59" y="2"/>
                    <a:pt x="54" y="5"/>
                  </a:cubicBezTo>
                  <a:cubicBezTo>
                    <a:pt x="6" y="20"/>
                    <a:pt x="1" y="149"/>
                    <a:pt x="39" y="149"/>
                  </a:cubicBezTo>
                  <a:cubicBezTo>
                    <a:pt x="44" y="149"/>
                    <a:pt x="49" y="147"/>
                    <a:pt x="54" y="143"/>
                  </a:cubicBezTo>
                  <a:cubicBezTo>
                    <a:pt x="100" y="128"/>
                    <a:pt x="104" y="1"/>
                    <a:pt x="6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4640388" y="4174425"/>
              <a:ext cx="2200" cy="3700"/>
            </a:xfrm>
            <a:custGeom>
              <a:avLst/>
              <a:gdLst/>
              <a:ahLst/>
              <a:cxnLst/>
              <a:rect l="l" t="t" r="r" b="b"/>
              <a:pathLst>
                <a:path w="88" h="148" extrusionOk="0">
                  <a:moveTo>
                    <a:pt x="48" y="0"/>
                  </a:moveTo>
                  <a:cubicBezTo>
                    <a:pt x="44" y="0"/>
                    <a:pt x="39" y="1"/>
                    <a:pt x="34" y="4"/>
                  </a:cubicBezTo>
                  <a:cubicBezTo>
                    <a:pt x="0" y="20"/>
                    <a:pt x="0" y="58"/>
                    <a:pt x="0" y="91"/>
                  </a:cubicBezTo>
                  <a:cubicBezTo>
                    <a:pt x="0" y="118"/>
                    <a:pt x="11" y="148"/>
                    <a:pt x="24" y="148"/>
                  </a:cubicBezTo>
                  <a:cubicBezTo>
                    <a:pt x="27" y="148"/>
                    <a:pt x="30" y="146"/>
                    <a:pt x="34" y="141"/>
                  </a:cubicBezTo>
                  <a:cubicBezTo>
                    <a:pt x="71" y="141"/>
                    <a:pt x="88" y="91"/>
                    <a:pt x="88" y="58"/>
                  </a:cubicBezTo>
                  <a:cubicBezTo>
                    <a:pt x="88" y="40"/>
                    <a:pt x="76" y="0"/>
                    <a:pt x="4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4631188" y="4166975"/>
              <a:ext cx="3150" cy="4375"/>
            </a:xfrm>
            <a:custGeom>
              <a:avLst/>
              <a:gdLst/>
              <a:ahLst/>
              <a:cxnLst/>
              <a:rect l="l" t="t" r="r" b="b"/>
              <a:pathLst>
                <a:path w="126" h="175" extrusionOk="0">
                  <a:moveTo>
                    <a:pt x="89" y="1"/>
                  </a:moveTo>
                  <a:cubicBezTo>
                    <a:pt x="83" y="1"/>
                    <a:pt x="78" y="2"/>
                    <a:pt x="72" y="5"/>
                  </a:cubicBezTo>
                  <a:cubicBezTo>
                    <a:pt x="38" y="22"/>
                    <a:pt x="1" y="110"/>
                    <a:pt x="55" y="164"/>
                  </a:cubicBezTo>
                  <a:cubicBezTo>
                    <a:pt x="63" y="172"/>
                    <a:pt x="70" y="175"/>
                    <a:pt x="76" y="175"/>
                  </a:cubicBezTo>
                  <a:cubicBezTo>
                    <a:pt x="96" y="175"/>
                    <a:pt x="110" y="138"/>
                    <a:pt x="126" y="110"/>
                  </a:cubicBezTo>
                  <a:lnTo>
                    <a:pt x="126" y="59"/>
                  </a:lnTo>
                  <a:cubicBezTo>
                    <a:pt x="126" y="29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4623888" y="4152775"/>
              <a:ext cx="3050" cy="4950"/>
            </a:xfrm>
            <a:custGeom>
              <a:avLst/>
              <a:gdLst/>
              <a:ahLst/>
              <a:cxnLst/>
              <a:rect l="l" t="t" r="r" b="b"/>
              <a:pathLst>
                <a:path w="122" h="198" extrusionOk="0">
                  <a:moveTo>
                    <a:pt x="50" y="1"/>
                  </a:moveTo>
                  <a:cubicBezTo>
                    <a:pt x="17" y="18"/>
                    <a:pt x="0" y="51"/>
                    <a:pt x="0" y="105"/>
                  </a:cubicBezTo>
                  <a:cubicBezTo>
                    <a:pt x="0" y="122"/>
                    <a:pt x="0" y="139"/>
                    <a:pt x="17" y="155"/>
                  </a:cubicBezTo>
                  <a:cubicBezTo>
                    <a:pt x="17" y="169"/>
                    <a:pt x="28" y="197"/>
                    <a:pt x="42" y="197"/>
                  </a:cubicBezTo>
                  <a:cubicBezTo>
                    <a:pt x="45" y="197"/>
                    <a:pt x="48" y="196"/>
                    <a:pt x="50" y="193"/>
                  </a:cubicBezTo>
                  <a:cubicBezTo>
                    <a:pt x="67" y="172"/>
                    <a:pt x="84" y="172"/>
                    <a:pt x="105" y="139"/>
                  </a:cubicBezTo>
                  <a:lnTo>
                    <a:pt x="105" y="122"/>
                  </a:lnTo>
                  <a:lnTo>
                    <a:pt x="121" y="105"/>
                  </a:lnTo>
                  <a:lnTo>
                    <a:pt x="121" y="89"/>
                  </a:lnTo>
                  <a:lnTo>
                    <a:pt x="121" y="68"/>
                  </a:lnTo>
                  <a:lnTo>
                    <a:pt x="105" y="68"/>
                  </a:lnTo>
                  <a:lnTo>
                    <a:pt x="105" y="51"/>
                  </a:lnTo>
                  <a:lnTo>
                    <a:pt x="105" y="18"/>
                  </a:lnTo>
                  <a:lnTo>
                    <a:pt x="84" y="18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4632963" y="4156075"/>
              <a:ext cx="2125" cy="2425"/>
            </a:xfrm>
            <a:custGeom>
              <a:avLst/>
              <a:gdLst/>
              <a:ahLst/>
              <a:cxnLst/>
              <a:rect l="l" t="t" r="r" b="b"/>
              <a:pathLst>
                <a:path w="85" h="97" extrusionOk="0">
                  <a:moveTo>
                    <a:pt x="51" y="1"/>
                  </a:moveTo>
                  <a:cubicBezTo>
                    <a:pt x="46" y="1"/>
                    <a:pt x="41" y="3"/>
                    <a:pt x="34" y="7"/>
                  </a:cubicBezTo>
                  <a:cubicBezTo>
                    <a:pt x="3" y="7"/>
                    <a:pt x="1" y="96"/>
                    <a:pt x="27" y="96"/>
                  </a:cubicBezTo>
                  <a:cubicBezTo>
                    <a:pt x="29" y="96"/>
                    <a:pt x="32" y="96"/>
                    <a:pt x="34" y="94"/>
                  </a:cubicBezTo>
                  <a:cubicBezTo>
                    <a:pt x="67" y="94"/>
                    <a:pt x="84" y="1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4638663" y="4161000"/>
              <a:ext cx="2525" cy="3125"/>
            </a:xfrm>
            <a:custGeom>
              <a:avLst/>
              <a:gdLst/>
              <a:ahLst/>
              <a:cxnLst/>
              <a:rect l="l" t="t" r="r" b="b"/>
              <a:pathLst>
                <a:path w="101" h="125" extrusionOk="0">
                  <a:moveTo>
                    <a:pt x="61" y="0"/>
                  </a:moveTo>
                  <a:cubicBezTo>
                    <a:pt x="59" y="0"/>
                    <a:pt x="56" y="1"/>
                    <a:pt x="53" y="2"/>
                  </a:cubicBezTo>
                  <a:cubicBezTo>
                    <a:pt x="17" y="17"/>
                    <a:pt x="1" y="125"/>
                    <a:pt x="43" y="125"/>
                  </a:cubicBezTo>
                  <a:cubicBezTo>
                    <a:pt x="46" y="125"/>
                    <a:pt x="49" y="124"/>
                    <a:pt x="53" y="123"/>
                  </a:cubicBezTo>
                  <a:cubicBezTo>
                    <a:pt x="84" y="107"/>
                    <a:pt x="100" y="0"/>
                    <a:pt x="6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4625988" y="4176675"/>
              <a:ext cx="2625" cy="3950"/>
            </a:xfrm>
            <a:custGeom>
              <a:avLst/>
              <a:gdLst/>
              <a:ahLst/>
              <a:cxnLst/>
              <a:rect l="l" t="t" r="r" b="b"/>
              <a:pathLst>
                <a:path w="105" h="158" extrusionOk="0">
                  <a:moveTo>
                    <a:pt x="61" y="0"/>
                  </a:moveTo>
                  <a:cubicBezTo>
                    <a:pt x="59" y="0"/>
                    <a:pt x="57" y="1"/>
                    <a:pt x="54" y="1"/>
                  </a:cubicBezTo>
                  <a:cubicBezTo>
                    <a:pt x="3" y="17"/>
                    <a:pt x="0" y="158"/>
                    <a:pt x="45" y="158"/>
                  </a:cubicBezTo>
                  <a:cubicBezTo>
                    <a:pt x="48" y="158"/>
                    <a:pt x="51" y="157"/>
                    <a:pt x="54" y="156"/>
                  </a:cubicBezTo>
                  <a:cubicBezTo>
                    <a:pt x="102" y="140"/>
                    <a:pt x="104" y="0"/>
                    <a:pt x="6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621263" y="4166600"/>
              <a:ext cx="2125" cy="3650"/>
            </a:xfrm>
            <a:custGeom>
              <a:avLst/>
              <a:gdLst/>
              <a:ahLst/>
              <a:cxnLst/>
              <a:rect l="l" t="t" r="r" b="b"/>
              <a:pathLst>
                <a:path w="85" h="146" extrusionOk="0">
                  <a:moveTo>
                    <a:pt x="38" y="0"/>
                  </a:moveTo>
                  <a:cubicBezTo>
                    <a:pt x="13" y="0"/>
                    <a:pt x="1" y="42"/>
                    <a:pt x="1" y="74"/>
                  </a:cubicBezTo>
                  <a:cubicBezTo>
                    <a:pt x="1" y="103"/>
                    <a:pt x="13" y="146"/>
                    <a:pt x="37" y="146"/>
                  </a:cubicBezTo>
                  <a:cubicBezTo>
                    <a:pt x="41" y="146"/>
                    <a:pt x="46" y="144"/>
                    <a:pt x="51" y="141"/>
                  </a:cubicBezTo>
                  <a:cubicBezTo>
                    <a:pt x="51" y="141"/>
                    <a:pt x="51" y="125"/>
                    <a:pt x="68" y="125"/>
                  </a:cubicBezTo>
                  <a:cubicBezTo>
                    <a:pt x="68" y="125"/>
                    <a:pt x="84" y="108"/>
                    <a:pt x="84" y="91"/>
                  </a:cubicBezTo>
                  <a:cubicBezTo>
                    <a:pt x="84" y="74"/>
                    <a:pt x="84" y="20"/>
                    <a:pt x="51" y="3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4612513" y="4171250"/>
              <a:ext cx="2200" cy="3600"/>
            </a:xfrm>
            <a:custGeom>
              <a:avLst/>
              <a:gdLst/>
              <a:ahLst/>
              <a:cxnLst/>
              <a:rect l="l" t="t" r="r" b="b"/>
              <a:pathLst>
                <a:path w="88" h="144" extrusionOk="0">
                  <a:moveTo>
                    <a:pt x="52" y="0"/>
                  </a:moveTo>
                  <a:cubicBezTo>
                    <a:pt x="25" y="0"/>
                    <a:pt x="0" y="50"/>
                    <a:pt x="0" y="81"/>
                  </a:cubicBezTo>
                  <a:cubicBezTo>
                    <a:pt x="0" y="97"/>
                    <a:pt x="0" y="114"/>
                    <a:pt x="17" y="131"/>
                  </a:cubicBezTo>
                  <a:cubicBezTo>
                    <a:pt x="17" y="139"/>
                    <a:pt x="22" y="143"/>
                    <a:pt x="29" y="143"/>
                  </a:cubicBezTo>
                  <a:cubicBezTo>
                    <a:pt x="37" y="143"/>
                    <a:pt x="46" y="139"/>
                    <a:pt x="54" y="131"/>
                  </a:cubicBezTo>
                  <a:cubicBezTo>
                    <a:pt x="71" y="131"/>
                    <a:pt x="88" y="97"/>
                    <a:pt x="88" y="60"/>
                  </a:cubicBezTo>
                  <a:cubicBezTo>
                    <a:pt x="88" y="43"/>
                    <a:pt x="88" y="26"/>
                    <a:pt x="71" y="10"/>
                  </a:cubicBezTo>
                  <a:cubicBezTo>
                    <a:pt x="65" y="3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614688" y="4172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616888" y="4185725"/>
              <a:ext cx="4825" cy="8000"/>
            </a:xfrm>
            <a:custGeom>
              <a:avLst/>
              <a:gdLst/>
              <a:ahLst/>
              <a:cxnLst/>
              <a:rect l="l" t="t" r="r" b="b"/>
              <a:pathLst>
                <a:path w="193" h="320" extrusionOk="0">
                  <a:moveTo>
                    <a:pt x="103" y="0"/>
                  </a:moveTo>
                  <a:cubicBezTo>
                    <a:pt x="98" y="0"/>
                    <a:pt x="93" y="1"/>
                    <a:pt x="88" y="3"/>
                  </a:cubicBezTo>
                  <a:cubicBezTo>
                    <a:pt x="34" y="40"/>
                    <a:pt x="0" y="128"/>
                    <a:pt x="0" y="195"/>
                  </a:cubicBezTo>
                  <a:cubicBezTo>
                    <a:pt x="15" y="244"/>
                    <a:pt x="44" y="319"/>
                    <a:pt x="89" y="319"/>
                  </a:cubicBezTo>
                  <a:cubicBezTo>
                    <a:pt x="94" y="319"/>
                    <a:pt x="99" y="318"/>
                    <a:pt x="105" y="316"/>
                  </a:cubicBezTo>
                  <a:cubicBezTo>
                    <a:pt x="155" y="283"/>
                    <a:pt x="193" y="195"/>
                    <a:pt x="193" y="128"/>
                  </a:cubicBezTo>
                  <a:cubicBezTo>
                    <a:pt x="193" y="64"/>
                    <a:pt x="149" y="0"/>
                    <a:pt x="103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626913" y="4201575"/>
              <a:ext cx="2625" cy="4775"/>
            </a:xfrm>
            <a:custGeom>
              <a:avLst/>
              <a:gdLst/>
              <a:ahLst/>
              <a:cxnLst/>
              <a:rect l="l" t="t" r="r" b="b"/>
              <a:pathLst>
                <a:path w="105" h="191" extrusionOk="0">
                  <a:moveTo>
                    <a:pt x="63" y="1"/>
                  </a:moveTo>
                  <a:cubicBezTo>
                    <a:pt x="47" y="1"/>
                    <a:pt x="31" y="11"/>
                    <a:pt x="17" y="33"/>
                  </a:cubicBezTo>
                  <a:cubicBezTo>
                    <a:pt x="0" y="50"/>
                    <a:pt x="0" y="83"/>
                    <a:pt x="0" y="121"/>
                  </a:cubicBezTo>
                  <a:cubicBezTo>
                    <a:pt x="0" y="137"/>
                    <a:pt x="0" y="171"/>
                    <a:pt x="34" y="187"/>
                  </a:cubicBezTo>
                  <a:cubicBezTo>
                    <a:pt x="40" y="189"/>
                    <a:pt x="45" y="190"/>
                    <a:pt x="50" y="190"/>
                  </a:cubicBezTo>
                  <a:cubicBezTo>
                    <a:pt x="92" y="190"/>
                    <a:pt x="105" y="132"/>
                    <a:pt x="105" y="83"/>
                  </a:cubicBezTo>
                  <a:lnTo>
                    <a:pt x="105" y="66"/>
                  </a:lnTo>
                  <a:cubicBezTo>
                    <a:pt x="105" y="24"/>
                    <a:pt x="85" y="1"/>
                    <a:pt x="6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32138" y="4208425"/>
              <a:ext cx="2625" cy="3075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61" y="1"/>
                  </a:moveTo>
                  <a:cubicBezTo>
                    <a:pt x="44" y="1"/>
                    <a:pt x="27" y="24"/>
                    <a:pt x="17" y="35"/>
                  </a:cubicBezTo>
                  <a:cubicBezTo>
                    <a:pt x="17" y="55"/>
                    <a:pt x="0" y="106"/>
                    <a:pt x="17" y="122"/>
                  </a:cubicBezTo>
                  <a:lnTo>
                    <a:pt x="50" y="122"/>
                  </a:lnTo>
                  <a:cubicBezTo>
                    <a:pt x="88" y="122"/>
                    <a:pt x="105" y="72"/>
                    <a:pt x="88" y="35"/>
                  </a:cubicBezTo>
                  <a:cubicBezTo>
                    <a:pt x="80" y="9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4637813" y="4196650"/>
              <a:ext cx="2175" cy="3425"/>
            </a:xfrm>
            <a:custGeom>
              <a:avLst/>
              <a:gdLst/>
              <a:ahLst/>
              <a:cxnLst/>
              <a:rect l="l" t="t" r="r" b="b"/>
              <a:pathLst>
                <a:path w="87" h="137" extrusionOk="0">
                  <a:moveTo>
                    <a:pt x="37" y="1"/>
                  </a:moveTo>
                  <a:cubicBezTo>
                    <a:pt x="12" y="1"/>
                    <a:pt x="1" y="57"/>
                    <a:pt x="16" y="71"/>
                  </a:cubicBezTo>
                  <a:cubicBezTo>
                    <a:pt x="16" y="88"/>
                    <a:pt x="16" y="109"/>
                    <a:pt x="32" y="125"/>
                  </a:cubicBezTo>
                  <a:cubicBezTo>
                    <a:pt x="36" y="133"/>
                    <a:pt x="40" y="137"/>
                    <a:pt x="45" y="137"/>
                  </a:cubicBezTo>
                  <a:cubicBezTo>
                    <a:pt x="58" y="137"/>
                    <a:pt x="70" y="104"/>
                    <a:pt x="70" y="88"/>
                  </a:cubicBezTo>
                  <a:cubicBezTo>
                    <a:pt x="87" y="54"/>
                    <a:pt x="87" y="21"/>
                    <a:pt x="49" y="4"/>
                  </a:cubicBezTo>
                  <a:cubicBezTo>
                    <a:pt x="45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4615113" y="4202250"/>
              <a:ext cx="4400" cy="5875"/>
            </a:xfrm>
            <a:custGeom>
              <a:avLst/>
              <a:gdLst/>
              <a:ahLst/>
              <a:cxnLst/>
              <a:rect l="l" t="t" r="r" b="b"/>
              <a:pathLst>
                <a:path w="176" h="235" extrusionOk="0">
                  <a:moveTo>
                    <a:pt x="97" y="1"/>
                  </a:moveTo>
                  <a:cubicBezTo>
                    <a:pt x="82" y="1"/>
                    <a:pt x="69" y="9"/>
                    <a:pt x="55" y="23"/>
                  </a:cubicBezTo>
                  <a:cubicBezTo>
                    <a:pt x="17" y="73"/>
                    <a:pt x="0" y="144"/>
                    <a:pt x="55" y="215"/>
                  </a:cubicBezTo>
                  <a:cubicBezTo>
                    <a:pt x="62" y="229"/>
                    <a:pt x="75" y="234"/>
                    <a:pt x="89" y="234"/>
                  </a:cubicBezTo>
                  <a:cubicBezTo>
                    <a:pt x="109" y="234"/>
                    <a:pt x="130" y="224"/>
                    <a:pt x="142" y="215"/>
                  </a:cubicBezTo>
                  <a:cubicBezTo>
                    <a:pt x="159" y="177"/>
                    <a:pt x="176" y="127"/>
                    <a:pt x="159" y="73"/>
                  </a:cubicBezTo>
                  <a:lnTo>
                    <a:pt x="159" y="56"/>
                  </a:lnTo>
                  <a:cubicBezTo>
                    <a:pt x="137" y="17"/>
                    <a:pt x="117" y="1"/>
                    <a:pt x="9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4619488" y="4215450"/>
              <a:ext cx="3050" cy="4300"/>
            </a:xfrm>
            <a:custGeom>
              <a:avLst/>
              <a:gdLst/>
              <a:ahLst/>
              <a:cxnLst/>
              <a:rect l="l" t="t" r="r" b="b"/>
              <a:pathLst>
                <a:path w="122" h="172" extrusionOk="0">
                  <a:moveTo>
                    <a:pt x="72" y="0"/>
                  </a:moveTo>
                  <a:cubicBezTo>
                    <a:pt x="34" y="0"/>
                    <a:pt x="18" y="33"/>
                    <a:pt x="1" y="50"/>
                  </a:cubicBezTo>
                  <a:cubicBezTo>
                    <a:pt x="1" y="88"/>
                    <a:pt x="1" y="155"/>
                    <a:pt x="34" y="171"/>
                  </a:cubicBezTo>
                  <a:cubicBezTo>
                    <a:pt x="51" y="171"/>
                    <a:pt x="72" y="171"/>
                    <a:pt x="89" y="155"/>
                  </a:cubicBezTo>
                  <a:cubicBezTo>
                    <a:pt x="105" y="138"/>
                    <a:pt x="105" y="121"/>
                    <a:pt x="105" y="88"/>
                  </a:cubicBezTo>
                  <a:cubicBezTo>
                    <a:pt x="122" y="67"/>
                    <a:pt x="105" y="17"/>
                    <a:pt x="8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4633388" y="4225875"/>
              <a:ext cx="3050" cy="3650"/>
            </a:xfrm>
            <a:custGeom>
              <a:avLst/>
              <a:gdLst/>
              <a:ahLst/>
              <a:cxnLst/>
              <a:rect l="l" t="t" r="r" b="b"/>
              <a:pathLst>
                <a:path w="122" h="146" extrusionOk="0">
                  <a:moveTo>
                    <a:pt x="88" y="1"/>
                  </a:moveTo>
                  <a:cubicBezTo>
                    <a:pt x="71" y="1"/>
                    <a:pt x="55" y="1"/>
                    <a:pt x="55" y="17"/>
                  </a:cubicBezTo>
                  <a:cubicBezTo>
                    <a:pt x="38" y="17"/>
                    <a:pt x="38" y="34"/>
                    <a:pt x="17" y="34"/>
                  </a:cubicBezTo>
                  <a:cubicBezTo>
                    <a:pt x="0" y="51"/>
                    <a:pt x="0" y="68"/>
                    <a:pt x="17" y="88"/>
                  </a:cubicBezTo>
                  <a:cubicBezTo>
                    <a:pt x="38" y="105"/>
                    <a:pt x="38" y="122"/>
                    <a:pt x="55" y="139"/>
                  </a:cubicBezTo>
                  <a:cubicBezTo>
                    <a:pt x="60" y="143"/>
                    <a:pt x="65" y="146"/>
                    <a:pt x="69" y="146"/>
                  </a:cubicBezTo>
                  <a:cubicBezTo>
                    <a:pt x="80" y="146"/>
                    <a:pt x="88" y="134"/>
                    <a:pt x="88" y="122"/>
                  </a:cubicBezTo>
                  <a:lnTo>
                    <a:pt x="105" y="122"/>
                  </a:lnTo>
                  <a:cubicBezTo>
                    <a:pt x="105" y="88"/>
                    <a:pt x="122" y="34"/>
                    <a:pt x="88" y="17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646863" y="4211425"/>
              <a:ext cx="3075" cy="4050"/>
            </a:xfrm>
            <a:custGeom>
              <a:avLst/>
              <a:gdLst/>
              <a:ahLst/>
              <a:cxnLst/>
              <a:rect l="l" t="t" r="r" b="b"/>
              <a:pathLst>
                <a:path w="123" h="162" extrusionOk="0">
                  <a:moveTo>
                    <a:pt x="81" y="1"/>
                  </a:moveTo>
                  <a:cubicBezTo>
                    <a:pt x="78" y="1"/>
                    <a:pt x="75" y="1"/>
                    <a:pt x="71" y="2"/>
                  </a:cubicBezTo>
                  <a:cubicBezTo>
                    <a:pt x="21" y="19"/>
                    <a:pt x="0" y="90"/>
                    <a:pt x="21" y="144"/>
                  </a:cubicBezTo>
                  <a:cubicBezTo>
                    <a:pt x="21" y="144"/>
                    <a:pt x="21" y="161"/>
                    <a:pt x="38" y="161"/>
                  </a:cubicBezTo>
                  <a:cubicBezTo>
                    <a:pt x="55" y="144"/>
                    <a:pt x="71" y="144"/>
                    <a:pt x="88" y="123"/>
                  </a:cubicBezTo>
                  <a:cubicBezTo>
                    <a:pt x="104" y="108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4653438" y="4184625"/>
              <a:ext cx="1800" cy="2650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40" y="1"/>
                  </a:moveTo>
                  <a:cubicBezTo>
                    <a:pt x="34" y="1"/>
                    <a:pt x="25" y="5"/>
                    <a:pt x="17" y="13"/>
                  </a:cubicBezTo>
                  <a:cubicBezTo>
                    <a:pt x="0" y="30"/>
                    <a:pt x="0" y="68"/>
                    <a:pt x="17" y="84"/>
                  </a:cubicBezTo>
                  <a:cubicBezTo>
                    <a:pt x="17" y="101"/>
                    <a:pt x="17" y="101"/>
                    <a:pt x="34" y="101"/>
                  </a:cubicBezTo>
                  <a:cubicBezTo>
                    <a:pt x="37" y="104"/>
                    <a:pt x="40" y="106"/>
                    <a:pt x="44" y="106"/>
                  </a:cubicBezTo>
                  <a:cubicBezTo>
                    <a:pt x="58" y="106"/>
                    <a:pt x="71" y="81"/>
                    <a:pt x="71" y="68"/>
                  </a:cubicBezTo>
                  <a:lnTo>
                    <a:pt x="71" y="47"/>
                  </a:lnTo>
                  <a:cubicBezTo>
                    <a:pt x="71" y="47"/>
                    <a:pt x="71" y="30"/>
                    <a:pt x="51" y="13"/>
                  </a:cubicBezTo>
                  <a:cubicBezTo>
                    <a:pt x="51" y="5"/>
                    <a:pt x="46" y="1"/>
                    <a:pt x="4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4645613" y="4191950"/>
              <a:ext cx="3450" cy="5125"/>
            </a:xfrm>
            <a:custGeom>
              <a:avLst/>
              <a:gdLst/>
              <a:ahLst/>
              <a:cxnLst/>
              <a:rect l="l" t="t" r="r" b="b"/>
              <a:pathLst>
                <a:path w="138" h="205" extrusionOk="0">
                  <a:moveTo>
                    <a:pt x="0" y="121"/>
                  </a:moveTo>
                  <a:cubicBezTo>
                    <a:pt x="0" y="127"/>
                    <a:pt x="0" y="131"/>
                    <a:pt x="1" y="133"/>
                  </a:cubicBezTo>
                  <a:lnTo>
                    <a:pt x="1" y="133"/>
                  </a:lnTo>
                  <a:cubicBezTo>
                    <a:pt x="0" y="129"/>
                    <a:pt x="0" y="125"/>
                    <a:pt x="0" y="121"/>
                  </a:cubicBezTo>
                  <a:close/>
                  <a:moveTo>
                    <a:pt x="88" y="0"/>
                  </a:moveTo>
                  <a:cubicBezTo>
                    <a:pt x="71" y="0"/>
                    <a:pt x="50" y="0"/>
                    <a:pt x="34" y="17"/>
                  </a:cubicBezTo>
                  <a:cubicBezTo>
                    <a:pt x="0" y="50"/>
                    <a:pt x="0" y="105"/>
                    <a:pt x="17" y="138"/>
                  </a:cubicBezTo>
                  <a:cubicBezTo>
                    <a:pt x="6" y="138"/>
                    <a:pt x="2" y="138"/>
                    <a:pt x="1" y="133"/>
                  </a:cubicBezTo>
                  <a:lnTo>
                    <a:pt x="1" y="133"/>
                  </a:lnTo>
                  <a:cubicBezTo>
                    <a:pt x="4" y="163"/>
                    <a:pt x="19" y="192"/>
                    <a:pt x="34" y="192"/>
                  </a:cubicBezTo>
                  <a:cubicBezTo>
                    <a:pt x="52" y="201"/>
                    <a:pt x="62" y="205"/>
                    <a:pt x="69" y="205"/>
                  </a:cubicBezTo>
                  <a:cubicBezTo>
                    <a:pt x="75" y="205"/>
                    <a:pt x="79" y="201"/>
                    <a:pt x="88" y="192"/>
                  </a:cubicBezTo>
                  <a:cubicBezTo>
                    <a:pt x="138" y="155"/>
                    <a:pt x="138" y="67"/>
                    <a:pt x="105" y="34"/>
                  </a:cubicBezTo>
                  <a:cubicBezTo>
                    <a:pt x="105" y="17"/>
                    <a:pt x="105" y="17"/>
                    <a:pt x="8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4656038" y="4204125"/>
              <a:ext cx="4825" cy="6575"/>
            </a:xfrm>
            <a:custGeom>
              <a:avLst/>
              <a:gdLst/>
              <a:ahLst/>
              <a:cxnLst/>
              <a:rect l="l" t="t" r="r" b="b"/>
              <a:pathLst>
                <a:path w="193" h="263" extrusionOk="0">
                  <a:moveTo>
                    <a:pt x="118" y="1"/>
                  </a:moveTo>
                  <a:cubicBezTo>
                    <a:pt x="100" y="1"/>
                    <a:pt x="81" y="15"/>
                    <a:pt x="72" y="35"/>
                  </a:cubicBezTo>
                  <a:cubicBezTo>
                    <a:pt x="34" y="69"/>
                    <a:pt x="1" y="173"/>
                    <a:pt x="51" y="227"/>
                  </a:cubicBezTo>
                  <a:cubicBezTo>
                    <a:pt x="72" y="244"/>
                    <a:pt x="72" y="244"/>
                    <a:pt x="89" y="261"/>
                  </a:cubicBezTo>
                  <a:cubicBezTo>
                    <a:pt x="93" y="262"/>
                    <a:pt x="97" y="263"/>
                    <a:pt x="101" y="263"/>
                  </a:cubicBezTo>
                  <a:cubicBezTo>
                    <a:pt x="145" y="263"/>
                    <a:pt x="176" y="186"/>
                    <a:pt x="176" y="140"/>
                  </a:cubicBezTo>
                  <a:cubicBezTo>
                    <a:pt x="193" y="102"/>
                    <a:pt x="193" y="69"/>
                    <a:pt x="155" y="35"/>
                  </a:cubicBezTo>
                  <a:cubicBezTo>
                    <a:pt x="148" y="11"/>
                    <a:pt x="133" y="1"/>
                    <a:pt x="11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654263" y="4168525"/>
              <a:ext cx="2650" cy="4375"/>
            </a:xfrm>
            <a:custGeom>
              <a:avLst/>
              <a:gdLst/>
              <a:ahLst/>
              <a:cxnLst/>
              <a:rect l="l" t="t" r="r" b="b"/>
              <a:pathLst>
                <a:path w="106" h="175" extrusionOk="0">
                  <a:moveTo>
                    <a:pt x="54" y="1"/>
                  </a:moveTo>
                  <a:cubicBezTo>
                    <a:pt x="26" y="1"/>
                    <a:pt x="1" y="91"/>
                    <a:pt x="1" y="119"/>
                  </a:cubicBezTo>
                  <a:cubicBezTo>
                    <a:pt x="1" y="156"/>
                    <a:pt x="16" y="174"/>
                    <a:pt x="36" y="174"/>
                  </a:cubicBezTo>
                  <a:cubicBezTo>
                    <a:pt x="53" y="174"/>
                    <a:pt x="73" y="161"/>
                    <a:pt x="89" y="135"/>
                  </a:cubicBezTo>
                  <a:cubicBezTo>
                    <a:pt x="105" y="102"/>
                    <a:pt x="105" y="64"/>
                    <a:pt x="89" y="31"/>
                  </a:cubicBezTo>
                  <a:lnTo>
                    <a:pt x="72" y="14"/>
                  </a:lnTo>
                  <a:cubicBezTo>
                    <a:pt x="66" y="5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4662513" y="4181275"/>
              <a:ext cx="1800" cy="3025"/>
            </a:xfrm>
            <a:custGeom>
              <a:avLst/>
              <a:gdLst/>
              <a:ahLst/>
              <a:cxnLst/>
              <a:rect l="l" t="t" r="r" b="b"/>
              <a:pathLst>
                <a:path w="72" h="121" extrusionOk="0">
                  <a:moveTo>
                    <a:pt x="29" y="0"/>
                  </a:moveTo>
                  <a:cubicBezTo>
                    <a:pt x="15" y="0"/>
                    <a:pt x="1" y="63"/>
                    <a:pt x="1" y="76"/>
                  </a:cubicBezTo>
                  <a:cubicBezTo>
                    <a:pt x="1" y="104"/>
                    <a:pt x="21" y="120"/>
                    <a:pt x="39" y="120"/>
                  </a:cubicBezTo>
                  <a:cubicBezTo>
                    <a:pt x="45" y="120"/>
                    <a:pt x="51" y="118"/>
                    <a:pt x="55" y="114"/>
                  </a:cubicBezTo>
                  <a:cubicBezTo>
                    <a:pt x="72" y="97"/>
                    <a:pt x="72" y="43"/>
                    <a:pt x="55" y="26"/>
                  </a:cubicBezTo>
                  <a:lnTo>
                    <a:pt x="38" y="10"/>
                  </a:lnTo>
                  <a:cubicBezTo>
                    <a:pt x="36" y="3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445838" y="4166550"/>
              <a:ext cx="6175" cy="9025"/>
            </a:xfrm>
            <a:custGeom>
              <a:avLst/>
              <a:gdLst/>
              <a:ahLst/>
              <a:cxnLst/>
              <a:rect l="l" t="t" r="r" b="b"/>
              <a:pathLst>
                <a:path w="247" h="361" extrusionOk="0">
                  <a:moveTo>
                    <a:pt x="144" y="1"/>
                  </a:moveTo>
                  <a:cubicBezTo>
                    <a:pt x="138" y="1"/>
                    <a:pt x="132" y="2"/>
                    <a:pt x="126" y="5"/>
                  </a:cubicBezTo>
                  <a:cubicBezTo>
                    <a:pt x="55" y="60"/>
                    <a:pt x="0" y="198"/>
                    <a:pt x="55" y="319"/>
                  </a:cubicBezTo>
                  <a:cubicBezTo>
                    <a:pt x="67" y="343"/>
                    <a:pt x="88" y="360"/>
                    <a:pt x="113" y="360"/>
                  </a:cubicBezTo>
                  <a:cubicBezTo>
                    <a:pt x="122" y="360"/>
                    <a:pt x="132" y="358"/>
                    <a:pt x="143" y="352"/>
                  </a:cubicBezTo>
                  <a:cubicBezTo>
                    <a:pt x="193" y="335"/>
                    <a:pt x="230" y="269"/>
                    <a:pt x="230" y="198"/>
                  </a:cubicBezTo>
                  <a:lnTo>
                    <a:pt x="230" y="181"/>
                  </a:lnTo>
                  <a:cubicBezTo>
                    <a:pt x="247" y="143"/>
                    <a:pt x="247" y="110"/>
                    <a:pt x="209" y="60"/>
                  </a:cubicBezTo>
                  <a:cubicBezTo>
                    <a:pt x="196" y="29"/>
                    <a:pt x="171" y="1"/>
                    <a:pt x="14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4450638" y="4155300"/>
              <a:ext cx="3575" cy="5350"/>
            </a:xfrm>
            <a:custGeom>
              <a:avLst/>
              <a:gdLst/>
              <a:ahLst/>
              <a:cxnLst/>
              <a:rect l="l" t="t" r="r" b="b"/>
              <a:pathLst>
                <a:path w="143" h="214" extrusionOk="0">
                  <a:moveTo>
                    <a:pt x="87" y="1"/>
                  </a:moveTo>
                  <a:cubicBezTo>
                    <a:pt x="61" y="1"/>
                    <a:pt x="30" y="40"/>
                    <a:pt x="17" y="71"/>
                  </a:cubicBezTo>
                  <a:cubicBezTo>
                    <a:pt x="1" y="109"/>
                    <a:pt x="1" y="213"/>
                    <a:pt x="55" y="213"/>
                  </a:cubicBezTo>
                  <a:cubicBezTo>
                    <a:pt x="122" y="213"/>
                    <a:pt x="143" y="109"/>
                    <a:pt x="122" y="54"/>
                  </a:cubicBezTo>
                  <a:cubicBezTo>
                    <a:pt x="115" y="15"/>
                    <a:pt x="102" y="1"/>
                    <a:pt x="8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4442388" y="4152775"/>
              <a:ext cx="2100" cy="2850"/>
            </a:xfrm>
            <a:custGeom>
              <a:avLst/>
              <a:gdLst/>
              <a:ahLst/>
              <a:cxnLst/>
              <a:rect l="l" t="t" r="r" b="b"/>
              <a:pathLst>
                <a:path w="84" h="114" extrusionOk="0">
                  <a:moveTo>
                    <a:pt x="34" y="1"/>
                  </a:moveTo>
                  <a:cubicBezTo>
                    <a:pt x="17" y="18"/>
                    <a:pt x="1" y="51"/>
                    <a:pt x="17" y="89"/>
                  </a:cubicBezTo>
                  <a:cubicBezTo>
                    <a:pt x="22" y="106"/>
                    <a:pt x="29" y="113"/>
                    <a:pt x="36" y="113"/>
                  </a:cubicBezTo>
                  <a:cubicBezTo>
                    <a:pt x="58" y="113"/>
                    <a:pt x="84" y="59"/>
                    <a:pt x="72" y="34"/>
                  </a:cubicBezTo>
                  <a:cubicBezTo>
                    <a:pt x="72" y="18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459838" y="4155800"/>
              <a:ext cx="3475" cy="4600"/>
            </a:xfrm>
            <a:custGeom>
              <a:avLst/>
              <a:gdLst/>
              <a:ahLst/>
              <a:cxnLst/>
              <a:rect l="l" t="t" r="r" b="b"/>
              <a:pathLst>
                <a:path w="139" h="184" extrusionOk="0">
                  <a:moveTo>
                    <a:pt x="88" y="1"/>
                  </a:moveTo>
                  <a:cubicBezTo>
                    <a:pt x="88" y="1"/>
                    <a:pt x="67" y="1"/>
                    <a:pt x="50" y="18"/>
                  </a:cubicBezTo>
                  <a:cubicBezTo>
                    <a:pt x="50" y="18"/>
                    <a:pt x="34" y="34"/>
                    <a:pt x="17" y="34"/>
                  </a:cubicBezTo>
                  <a:cubicBezTo>
                    <a:pt x="0" y="34"/>
                    <a:pt x="0" y="72"/>
                    <a:pt x="17" y="89"/>
                  </a:cubicBezTo>
                  <a:lnTo>
                    <a:pt x="17" y="122"/>
                  </a:lnTo>
                  <a:cubicBezTo>
                    <a:pt x="34" y="139"/>
                    <a:pt x="34" y="156"/>
                    <a:pt x="50" y="176"/>
                  </a:cubicBezTo>
                  <a:cubicBezTo>
                    <a:pt x="56" y="182"/>
                    <a:pt x="62" y="184"/>
                    <a:pt x="68" y="184"/>
                  </a:cubicBezTo>
                  <a:cubicBezTo>
                    <a:pt x="81" y="184"/>
                    <a:pt x="93" y="176"/>
                    <a:pt x="105" y="176"/>
                  </a:cubicBezTo>
                  <a:cubicBezTo>
                    <a:pt x="138" y="139"/>
                    <a:pt x="138" y="105"/>
                    <a:pt x="138" y="51"/>
                  </a:cubicBezTo>
                  <a:cubicBezTo>
                    <a:pt x="121" y="34"/>
                    <a:pt x="105" y="1"/>
                    <a:pt x="8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468088" y="4181500"/>
              <a:ext cx="3050" cy="5250"/>
            </a:xfrm>
            <a:custGeom>
              <a:avLst/>
              <a:gdLst/>
              <a:ahLst/>
              <a:cxnLst/>
              <a:rect l="l" t="t" r="r" b="b"/>
              <a:pathLst>
                <a:path w="122" h="210" extrusionOk="0">
                  <a:moveTo>
                    <a:pt x="66" y="0"/>
                  </a:moveTo>
                  <a:cubicBezTo>
                    <a:pt x="57" y="0"/>
                    <a:pt x="46" y="5"/>
                    <a:pt x="34" y="17"/>
                  </a:cubicBezTo>
                  <a:cubicBezTo>
                    <a:pt x="17" y="34"/>
                    <a:pt x="0" y="51"/>
                    <a:pt x="0" y="67"/>
                  </a:cubicBezTo>
                  <a:lnTo>
                    <a:pt x="0" y="105"/>
                  </a:lnTo>
                  <a:lnTo>
                    <a:pt x="0" y="122"/>
                  </a:lnTo>
                  <a:cubicBezTo>
                    <a:pt x="0" y="138"/>
                    <a:pt x="0" y="172"/>
                    <a:pt x="17" y="193"/>
                  </a:cubicBezTo>
                  <a:lnTo>
                    <a:pt x="34" y="209"/>
                  </a:lnTo>
                  <a:cubicBezTo>
                    <a:pt x="88" y="209"/>
                    <a:pt x="105" y="155"/>
                    <a:pt x="105" y="122"/>
                  </a:cubicBezTo>
                  <a:lnTo>
                    <a:pt x="121" y="105"/>
                  </a:lnTo>
                  <a:cubicBezTo>
                    <a:pt x="121" y="63"/>
                    <a:pt x="101" y="0"/>
                    <a:pt x="6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466713" y="4197900"/>
              <a:ext cx="2650" cy="4100"/>
            </a:xfrm>
            <a:custGeom>
              <a:avLst/>
              <a:gdLst/>
              <a:ahLst/>
              <a:cxnLst/>
              <a:rect l="l" t="t" r="r" b="b"/>
              <a:pathLst>
                <a:path w="106" h="164" extrusionOk="0">
                  <a:moveTo>
                    <a:pt x="72" y="0"/>
                  </a:moveTo>
                  <a:cubicBezTo>
                    <a:pt x="67" y="0"/>
                    <a:pt x="61" y="1"/>
                    <a:pt x="55" y="4"/>
                  </a:cubicBezTo>
                  <a:cubicBezTo>
                    <a:pt x="22" y="21"/>
                    <a:pt x="1" y="59"/>
                    <a:pt x="22" y="92"/>
                  </a:cubicBezTo>
                  <a:cubicBezTo>
                    <a:pt x="22" y="126"/>
                    <a:pt x="38" y="163"/>
                    <a:pt x="55" y="163"/>
                  </a:cubicBezTo>
                  <a:cubicBezTo>
                    <a:pt x="89" y="142"/>
                    <a:pt x="105" y="92"/>
                    <a:pt x="105" y="59"/>
                  </a:cubicBezTo>
                  <a:cubicBezTo>
                    <a:pt x="105" y="28"/>
                    <a:pt x="94" y="0"/>
                    <a:pt x="7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4457213" y="4192250"/>
              <a:ext cx="2225" cy="3775"/>
            </a:xfrm>
            <a:custGeom>
              <a:avLst/>
              <a:gdLst/>
              <a:ahLst/>
              <a:cxnLst/>
              <a:rect l="l" t="t" r="r" b="b"/>
              <a:pathLst>
                <a:path w="89" h="151" extrusionOk="0">
                  <a:moveTo>
                    <a:pt x="49" y="0"/>
                  </a:moveTo>
                  <a:cubicBezTo>
                    <a:pt x="23" y="0"/>
                    <a:pt x="1" y="28"/>
                    <a:pt x="1" y="55"/>
                  </a:cubicBezTo>
                  <a:cubicBezTo>
                    <a:pt x="1" y="76"/>
                    <a:pt x="1" y="143"/>
                    <a:pt x="34" y="143"/>
                  </a:cubicBezTo>
                  <a:cubicBezTo>
                    <a:pt x="34" y="143"/>
                    <a:pt x="42" y="150"/>
                    <a:pt x="52" y="150"/>
                  </a:cubicBezTo>
                  <a:cubicBezTo>
                    <a:pt x="56" y="150"/>
                    <a:pt x="62" y="148"/>
                    <a:pt x="68" y="143"/>
                  </a:cubicBezTo>
                  <a:lnTo>
                    <a:pt x="89" y="126"/>
                  </a:lnTo>
                  <a:cubicBezTo>
                    <a:pt x="89" y="93"/>
                    <a:pt x="89" y="38"/>
                    <a:pt x="68" y="5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4444913" y="4196300"/>
              <a:ext cx="4075" cy="4225"/>
            </a:xfrm>
            <a:custGeom>
              <a:avLst/>
              <a:gdLst/>
              <a:ahLst/>
              <a:cxnLst/>
              <a:rect l="l" t="t" r="r" b="b"/>
              <a:pathLst>
                <a:path w="163" h="169" extrusionOk="0">
                  <a:moveTo>
                    <a:pt x="80" y="0"/>
                  </a:moveTo>
                  <a:cubicBezTo>
                    <a:pt x="37" y="0"/>
                    <a:pt x="0" y="112"/>
                    <a:pt x="58" y="156"/>
                  </a:cubicBezTo>
                  <a:cubicBezTo>
                    <a:pt x="67" y="165"/>
                    <a:pt x="75" y="169"/>
                    <a:pt x="83" y="169"/>
                  </a:cubicBezTo>
                  <a:cubicBezTo>
                    <a:pt x="92" y="169"/>
                    <a:pt x="100" y="165"/>
                    <a:pt x="108" y="156"/>
                  </a:cubicBezTo>
                  <a:cubicBezTo>
                    <a:pt x="142" y="156"/>
                    <a:pt x="163" y="102"/>
                    <a:pt x="142" y="85"/>
                  </a:cubicBezTo>
                  <a:cubicBezTo>
                    <a:pt x="125" y="52"/>
                    <a:pt x="125" y="35"/>
                    <a:pt x="108" y="18"/>
                  </a:cubicBezTo>
                  <a:cubicBezTo>
                    <a:pt x="99" y="5"/>
                    <a:pt x="90" y="0"/>
                    <a:pt x="8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4436763" y="4186650"/>
              <a:ext cx="1800" cy="2700"/>
            </a:xfrm>
            <a:custGeom>
              <a:avLst/>
              <a:gdLst/>
              <a:ahLst/>
              <a:cxnLst/>
              <a:rect l="l" t="t" r="r" b="b"/>
              <a:pathLst>
                <a:path w="72" h="108" extrusionOk="0">
                  <a:moveTo>
                    <a:pt x="27" y="0"/>
                  </a:moveTo>
                  <a:cubicBezTo>
                    <a:pt x="12" y="0"/>
                    <a:pt x="0" y="39"/>
                    <a:pt x="0" y="53"/>
                  </a:cubicBezTo>
                  <a:cubicBezTo>
                    <a:pt x="17" y="70"/>
                    <a:pt x="17" y="91"/>
                    <a:pt x="34" y="91"/>
                  </a:cubicBezTo>
                  <a:lnTo>
                    <a:pt x="34" y="108"/>
                  </a:lnTo>
                  <a:cubicBezTo>
                    <a:pt x="50" y="108"/>
                    <a:pt x="71" y="70"/>
                    <a:pt x="71" y="53"/>
                  </a:cubicBezTo>
                  <a:cubicBezTo>
                    <a:pt x="71" y="53"/>
                    <a:pt x="71" y="20"/>
                    <a:pt x="50" y="3"/>
                  </a:cubicBezTo>
                  <a:lnTo>
                    <a:pt x="34" y="3"/>
                  </a:lnTo>
                  <a:cubicBezTo>
                    <a:pt x="31" y="1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4452838" y="4181825"/>
              <a:ext cx="2225" cy="4125"/>
            </a:xfrm>
            <a:custGeom>
              <a:avLst/>
              <a:gdLst/>
              <a:ahLst/>
              <a:cxnLst/>
              <a:rect l="l" t="t" r="r" b="b"/>
              <a:pathLst>
                <a:path w="89" h="165" extrusionOk="0">
                  <a:moveTo>
                    <a:pt x="48" y="1"/>
                  </a:moveTo>
                  <a:cubicBezTo>
                    <a:pt x="44" y="1"/>
                    <a:pt x="39" y="2"/>
                    <a:pt x="34" y="4"/>
                  </a:cubicBezTo>
                  <a:cubicBezTo>
                    <a:pt x="17" y="21"/>
                    <a:pt x="0" y="75"/>
                    <a:pt x="0" y="109"/>
                  </a:cubicBezTo>
                  <a:cubicBezTo>
                    <a:pt x="0" y="135"/>
                    <a:pt x="11" y="165"/>
                    <a:pt x="35" y="165"/>
                  </a:cubicBezTo>
                  <a:cubicBezTo>
                    <a:pt x="40" y="165"/>
                    <a:pt x="47" y="163"/>
                    <a:pt x="55" y="159"/>
                  </a:cubicBezTo>
                  <a:cubicBezTo>
                    <a:pt x="88" y="142"/>
                    <a:pt x="88" y="109"/>
                    <a:pt x="88" y="75"/>
                  </a:cubicBezTo>
                  <a:cubicBezTo>
                    <a:pt x="88" y="43"/>
                    <a:pt x="76" y="1"/>
                    <a:pt x="4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4459488" y="4168700"/>
              <a:ext cx="5500" cy="7325"/>
            </a:xfrm>
            <a:custGeom>
              <a:avLst/>
              <a:gdLst/>
              <a:ahLst/>
              <a:cxnLst/>
              <a:rect l="l" t="t" r="r" b="b"/>
              <a:pathLst>
                <a:path w="220" h="293" extrusionOk="0">
                  <a:moveTo>
                    <a:pt x="129" y="0"/>
                  </a:moveTo>
                  <a:cubicBezTo>
                    <a:pt x="121" y="0"/>
                    <a:pt x="112" y="3"/>
                    <a:pt x="102" y="7"/>
                  </a:cubicBezTo>
                  <a:cubicBezTo>
                    <a:pt x="21" y="38"/>
                    <a:pt x="1" y="293"/>
                    <a:pt x="93" y="293"/>
                  </a:cubicBezTo>
                  <a:cubicBezTo>
                    <a:pt x="101" y="293"/>
                    <a:pt x="109" y="291"/>
                    <a:pt x="119" y="287"/>
                  </a:cubicBezTo>
                  <a:cubicBezTo>
                    <a:pt x="199" y="253"/>
                    <a:pt x="220" y="0"/>
                    <a:pt x="12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4435913" y="4166550"/>
              <a:ext cx="1700" cy="4525"/>
            </a:xfrm>
            <a:custGeom>
              <a:avLst/>
              <a:gdLst/>
              <a:ahLst/>
              <a:cxnLst/>
              <a:rect l="l" t="t" r="r" b="b"/>
              <a:pathLst>
                <a:path w="68" h="181" extrusionOk="0">
                  <a:moveTo>
                    <a:pt x="17" y="1"/>
                  </a:moveTo>
                  <a:cubicBezTo>
                    <a:pt x="12" y="1"/>
                    <a:pt x="7" y="2"/>
                    <a:pt x="1" y="5"/>
                  </a:cubicBezTo>
                  <a:cubicBezTo>
                    <a:pt x="17" y="22"/>
                    <a:pt x="34" y="60"/>
                    <a:pt x="34" y="60"/>
                  </a:cubicBezTo>
                  <a:cubicBezTo>
                    <a:pt x="34" y="110"/>
                    <a:pt x="34" y="143"/>
                    <a:pt x="17" y="181"/>
                  </a:cubicBezTo>
                  <a:cubicBezTo>
                    <a:pt x="34" y="164"/>
                    <a:pt x="34" y="164"/>
                    <a:pt x="51" y="143"/>
                  </a:cubicBezTo>
                  <a:cubicBezTo>
                    <a:pt x="51" y="127"/>
                    <a:pt x="68" y="93"/>
                    <a:pt x="68" y="76"/>
                  </a:cubicBezTo>
                  <a:cubicBezTo>
                    <a:pt x="68" y="60"/>
                    <a:pt x="68" y="60"/>
                    <a:pt x="51" y="60"/>
                  </a:cubicBezTo>
                  <a:cubicBezTo>
                    <a:pt x="51" y="29"/>
                    <a:pt x="40" y="1"/>
                    <a:pt x="1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4437163" y="4202450"/>
              <a:ext cx="3475" cy="5175"/>
            </a:xfrm>
            <a:custGeom>
              <a:avLst/>
              <a:gdLst/>
              <a:ahLst/>
              <a:cxnLst/>
              <a:rect l="l" t="t" r="r" b="b"/>
              <a:pathLst>
                <a:path w="139" h="207" extrusionOk="0">
                  <a:moveTo>
                    <a:pt x="75" y="1"/>
                  </a:moveTo>
                  <a:cubicBezTo>
                    <a:pt x="52" y="1"/>
                    <a:pt x="29" y="24"/>
                    <a:pt x="18" y="48"/>
                  </a:cubicBezTo>
                  <a:cubicBezTo>
                    <a:pt x="1" y="86"/>
                    <a:pt x="1" y="152"/>
                    <a:pt x="34" y="190"/>
                  </a:cubicBezTo>
                  <a:cubicBezTo>
                    <a:pt x="55" y="207"/>
                    <a:pt x="55" y="207"/>
                    <a:pt x="89" y="207"/>
                  </a:cubicBezTo>
                  <a:cubicBezTo>
                    <a:pt x="105" y="190"/>
                    <a:pt x="139" y="119"/>
                    <a:pt x="122" y="65"/>
                  </a:cubicBezTo>
                  <a:cubicBezTo>
                    <a:pt x="122" y="48"/>
                    <a:pt x="122" y="31"/>
                    <a:pt x="105" y="31"/>
                  </a:cubicBezTo>
                  <a:lnTo>
                    <a:pt x="105" y="15"/>
                  </a:lnTo>
                  <a:cubicBezTo>
                    <a:pt x="95" y="5"/>
                    <a:pt x="85" y="1"/>
                    <a:pt x="7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4447613" y="4217100"/>
              <a:ext cx="3475" cy="4850"/>
            </a:xfrm>
            <a:custGeom>
              <a:avLst/>
              <a:gdLst/>
              <a:ahLst/>
              <a:cxnLst/>
              <a:rect l="l" t="t" r="r" b="b"/>
              <a:pathLst>
                <a:path w="139" h="194" extrusionOk="0">
                  <a:moveTo>
                    <a:pt x="72" y="1"/>
                  </a:moveTo>
                  <a:cubicBezTo>
                    <a:pt x="55" y="1"/>
                    <a:pt x="55" y="1"/>
                    <a:pt x="34" y="22"/>
                  </a:cubicBezTo>
                  <a:cubicBezTo>
                    <a:pt x="17" y="22"/>
                    <a:pt x="0" y="55"/>
                    <a:pt x="17" y="72"/>
                  </a:cubicBezTo>
                  <a:lnTo>
                    <a:pt x="17" y="105"/>
                  </a:lnTo>
                  <a:cubicBezTo>
                    <a:pt x="34" y="126"/>
                    <a:pt x="34" y="143"/>
                    <a:pt x="34" y="160"/>
                  </a:cubicBezTo>
                  <a:cubicBezTo>
                    <a:pt x="44" y="185"/>
                    <a:pt x="58" y="193"/>
                    <a:pt x="71" y="193"/>
                  </a:cubicBezTo>
                  <a:cubicBezTo>
                    <a:pt x="84" y="193"/>
                    <a:pt x="97" y="185"/>
                    <a:pt x="105" y="176"/>
                  </a:cubicBezTo>
                  <a:cubicBezTo>
                    <a:pt x="138" y="143"/>
                    <a:pt x="138" y="72"/>
                    <a:pt x="105" y="38"/>
                  </a:cubicBezTo>
                  <a:lnTo>
                    <a:pt x="105" y="22"/>
                  </a:lnTo>
                  <a:cubicBezTo>
                    <a:pt x="105" y="1"/>
                    <a:pt x="88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424113" y="4208050"/>
              <a:ext cx="3475" cy="5525"/>
            </a:xfrm>
            <a:custGeom>
              <a:avLst/>
              <a:gdLst/>
              <a:ahLst/>
              <a:cxnLst/>
              <a:rect l="l" t="t" r="r" b="b"/>
              <a:pathLst>
                <a:path w="139" h="221" extrusionOk="0">
                  <a:moveTo>
                    <a:pt x="74" y="1"/>
                  </a:moveTo>
                  <a:cubicBezTo>
                    <a:pt x="40" y="1"/>
                    <a:pt x="14" y="61"/>
                    <a:pt x="1" y="104"/>
                  </a:cubicBezTo>
                  <a:cubicBezTo>
                    <a:pt x="1" y="137"/>
                    <a:pt x="1" y="175"/>
                    <a:pt x="34" y="208"/>
                  </a:cubicBezTo>
                  <a:cubicBezTo>
                    <a:pt x="45" y="217"/>
                    <a:pt x="54" y="221"/>
                    <a:pt x="63" y="221"/>
                  </a:cubicBezTo>
                  <a:cubicBezTo>
                    <a:pt x="72" y="221"/>
                    <a:pt x="80" y="217"/>
                    <a:pt x="88" y="208"/>
                  </a:cubicBezTo>
                  <a:lnTo>
                    <a:pt x="105" y="192"/>
                  </a:lnTo>
                  <a:cubicBezTo>
                    <a:pt x="122" y="175"/>
                    <a:pt x="139" y="137"/>
                    <a:pt x="139" y="104"/>
                  </a:cubicBezTo>
                  <a:cubicBezTo>
                    <a:pt x="139" y="87"/>
                    <a:pt x="139" y="33"/>
                    <a:pt x="122" y="16"/>
                  </a:cubicBezTo>
                  <a:lnTo>
                    <a:pt x="105" y="16"/>
                  </a:lnTo>
                  <a:cubicBezTo>
                    <a:pt x="94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541588" y="4090975"/>
              <a:ext cx="2225" cy="3775"/>
            </a:xfrm>
            <a:custGeom>
              <a:avLst/>
              <a:gdLst/>
              <a:ahLst/>
              <a:cxnLst/>
              <a:rect l="l" t="t" r="r" b="b"/>
              <a:pathLst>
                <a:path w="89" h="151" extrusionOk="0">
                  <a:moveTo>
                    <a:pt x="34" y="0"/>
                  </a:moveTo>
                  <a:cubicBezTo>
                    <a:pt x="18" y="0"/>
                    <a:pt x="18" y="33"/>
                    <a:pt x="18" y="54"/>
                  </a:cubicBezTo>
                  <a:cubicBezTo>
                    <a:pt x="1" y="71"/>
                    <a:pt x="1" y="71"/>
                    <a:pt x="1" y="88"/>
                  </a:cubicBezTo>
                  <a:cubicBezTo>
                    <a:pt x="1" y="113"/>
                    <a:pt x="20" y="151"/>
                    <a:pt x="46" y="151"/>
                  </a:cubicBezTo>
                  <a:cubicBezTo>
                    <a:pt x="54" y="151"/>
                    <a:pt x="63" y="147"/>
                    <a:pt x="72" y="138"/>
                  </a:cubicBezTo>
                  <a:cubicBezTo>
                    <a:pt x="72" y="121"/>
                    <a:pt x="72" y="121"/>
                    <a:pt x="89" y="121"/>
                  </a:cubicBezTo>
                  <a:lnTo>
                    <a:pt x="89" y="88"/>
                  </a:lnTo>
                  <a:lnTo>
                    <a:pt x="89" y="33"/>
                  </a:lnTo>
                  <a:lnTo>
                    <a:pt x="89" y="17"/>
                  </a:lnTo>
                  <a:lnTo>
                    <a:pt x="72" y="1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547238" y="4106225"/>
              <a:ext cx="2225" cy="5200"/>
            </a:xfrm>
            <a:custGeom>
              <a:avLst/>
              <a:gdLst/>
              <a:ahLst/>
              <a:cxnLst/>
              <a:rect l="l" t="t" r="r" b="b"/>
              <a:pathLst>
                <a:path w="89" h="208" extrusionOk="0">
                  <a:moveTo>
                    <a:pt x="41" y="1"/>
                  </a:moveTo>
                  <a:cubicBezTo>
                    <a:pt x="23" y="1"/>
                    <a:pt x="0" y="55"/>
                    <a:pt x="0" y="71"/>
                  </a:cubicBezTo>
                  <a:lnTo>
                    <a:pt x="0" y="121"/>
                  </a:lnTo>
                  <a:cubicBezTo>
                    <a:pt x="0" y="138"/>
                    <a:pt x="0" y="175"/>
                    <a:pt x="17" y="192"/>
                  </a:cubicBezTo>
                  <a:cubicBezTo>
                    <a:pt x="29" y="203"/>
                    <a:pt x="39" y="207"/>
                    <a:pt x="47" y="207"/>
                  </a:cubicBezTo>
                  <a:cubicBezTo>
                    <a:pt x="78" y="207"/>
                    <a:pt x="88" y="147"/>
                    <a:pt x="88" y="121"/>
                  </a:cubicBezTo>
                  <a:cubicBezTo>
                    <a:pt x="88" y="88"/>
                    <a:pt x="88" y="33"/>
                    <a:pt x="55" y="17"/>
                  </a:cubicBezTo>
                  <a:cubicBezTo>
                    <a:pt x="51" y="5"/>
                    <a:pt x="46" y="1"/>
                    <a:pt x="4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535538" y="4109725"/>
              <a:ext cx="2625" cy="3500"/>
            </a:xfrm>
            <a:custGeom>
              <a:avLst/>
              <a:gdLst/>
              <a:ahLst/>
              <a:cxnLst/>
              <a:rect l="l" t="t" r="r" b="b"/>
              <a:pathLst>
                <a:path w="105" h="140" extrusionOk="0">
                  <a:moveTo>
                    <a:pt x="49" y="1"/>
                  </a:moveTo>
                  <a:cubicBezTo>
                    <a:pt x="22" y="1"/>
                    <a:pt x="1" y="72"/>
                    <a:pt x="1" y="85"/>
                  </a:cubicBezTo>
                  <a:cubicBezTo>
                    <a:pt x="1" y="119"/>
                    <a:pt x="17" y="140"/>
                    <a:pt x="34" y="140"/>
                  </a:cubicBezTo>
                  <a:cubicBezTo>
                    <a:pt x="51" y="140"/>
                    <a:pt x="51" y="140"/>
                    <a:pt x="67" y="119"/>
                  </a:cubicBezTo>
                  <a:cubicBezTo>
                    <a:pt x="88" y="119"/>
                    <a:pt x="105" y="85"/>
                    <a:pt x="88" y="69"/>
                  </a:cubicBezTo>
                  <a:cubicBezTo>
                    <a:pt x="88" y="52"/>
                    <a:pt x="88" y="35"/>
                    <a:pt x="67" y="14"/>
                  </a:cubicBezTo>
                  <a:cubicBezTo>
                    <a:pt x="61" y="5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541588" y="4128300"/>
              <a:ext cx="2650" cy="3900"/>
            </a:xfrm>
            <a:custGeom>
              <a:avLst/>
              <a:gdLst/>
              <a:ahLst/>
              <a:cxnLst/>
              <a:rect l="l" t="t" r="r" b="b"/>
              <a:pathLst>
                <a:path w="106" h="156" extrusionOk="0">
                  <a:moveTo>
                    <a:pt x="66" y="1"/>
                  </a:moveTo>
                  <a:cubicBezTo>
                    <a:pt x="56" y="1"/>
                    <a:pt x="45" y="7"/>
                    <a:pt x="34" y="23"/>
                  </a:cubicBezTo>
                  <a:cubicBezTo>
                    <a:pt x="1" y="40"/>
                    <a:pt x="1" y="107"/>
                    <a:pt x="18" y="144"/>
                  </a:cubicBezTo>
                  <a:lnTo>
                    <a:pt x="34" y="144"/>
                  </a:lnTo>
                  <a:cubicBezTo>
                    <a:pt x="43" y="152"/>
                    <a:pt x="51" y="155"/>
                    <a:pt x="59" y="155"/>
                  </a:cubicBezTo>
                  <a:cubicBezTo>
                    <a:pt x="85" y="155"/>
                    <a:pt x="105" y="116"/>
                    <a:pt x="105" y="73"/>
                  </a:cubicBezTo>
                  <a:cubicBezTo>
                    <a:pt x="105" y="38"/>
                    <a:pt x="89" y="1"/>
                    <a:pt x="6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533338" y="4188400"/>
              <a:ext cx="3900" cy="6175"/>
            </a:xfrm>
            <a:custGeom>
              <a:avLst/>
              <a:gdLst/>
              <a:ahLst/>
              <a:cxnLst/>
              <a:rect l="l" t="t" r="r" b="b"/>
              <a:pathLst>
                <a:path w="156" h="247" extrusionOk="0">
                  <a:moveTo>
                    <a:pt x="72" y="0"/>
                  </a:moveTo>
                  <a:cubicBezTo>
                    <a:pt x="72" y="21"/>
                    <a:pt x="51" y="21"/>
                    <a:pt x="51" y="21"/>
                  </a:cubicBezTo>
                  <a:cubicBezTo>
                    <a:pt x="18" y="54"/>
                    <a:pt x="1" y="105"/>
                    <a:pt x="1" y="159"/>
                  </a:cubicBezTo>
                  <a:cubicBezTo>
                    <a:pt x="1" y="192"/>
                    <a:pt x="18" y="247"/>
                    <a:pt x="72" y="247"/>
                  </a:cubicBezTo>
                  <a:cubicBezTo>
                    <a:pt x="105" y="247"/>
                    <a:pt x="122" y="209"/>
                    <a:pt x="139" y="176"/>
                  </a:cubicBezTo>
                  <a:cubicBezTo>
                    <a:pt x="155" y="142"/>
                    <a:pt x="155" y="54"/>
                    <a:pt x="122" y="21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4544613" y="4184525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55" y="1"/>
                  </a:moveTo>
                  <a:cubicBezTo>
                    <a:pt x="39" y="1"/>
                    <a:pt x="39" y="17"/>
                    <a:pt x="39" y="17"/>
                  </a:cubicBezTo>
                  <a:cubicBezTo>
                    <a:pt x="18" y="34"/>
                    <a:pt x="1" y="72"/>
                    <a:pt x="39" y="72"/>
                  </a:cubicBezTo>
                  <a:lnTo>
                    <a:pt x="39" y="88"/>
                  </a:lnTo>
                  <a:lnTo>
                    <a:pt x="55" y="88"/>
                  </a:lnTo>
                  <a:lnTo>
                    <a:pt x="55" y="72"/>
                  </a:lnTo>
                  <a:cubicBezTo>
                    <a:pt x="72" y="72"/>
                    <a:pt x="89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549438" y="4195975"/>
              <a:ext cx="2625" cy="3900"/>
            </a:xfrm>
            <a:custGeom>
              <a:avLst/>
              <a:gdLst/>
              <a:ahLst/>
              <a:cxnLst/>
              <a:rect l="l" t="t" r="r" b="b"/>
              <a:pathLst>
                <a:path w="105" h="156" extrusionOk="0">
                  <a:moveTo>
                    <a:pt x="57" y="0"/>
                  </a:moveTo>
                  <a:cubicBezTo>
                    <a:pt x="49" y="0"/>
                    <a:pt x="42" y="3"/>
                    <a:pt x="34" y="10"/>
                  </a:cubicBezTo>
                  <a:lnTo>
                    <a:pt x="17" y="10"/>
                  </a:lnTo>
                  <a:cubicBezTo>
                    <a:pt x="0" y="10"/>
                    <a:pt x="0" y="48"/>
                    <a:pt x="0" y="65"/>
                  </a:cubicBezTo>
                  <a:cubicBezTo>
                    <a:pt x="0" y="81"/>
                    <a:pt x="0" y="136"/>
                    <a:pt x="34" y="152"/>
                  </a:cubicBezTo>
                  <a:cubicBezTo>
                    <a:pt x="37" y="154"/>
                    <a:pt x="41" y="155"/>
                    <a:pt x="45" y="155"/>
                  </a:cubicBezTo>
                  <a:cubicBezTo>
                    <a:pt x="75" y="155"/>
                    <a:pt x="90" y="96"/>
                    <a:pt x="105" y="81"/>
                  </a:cubicBezTo>
                  <a:cubicBezTo>
                    <a:pt x="105" y="42"/>
                    <a:pt x="84" y="0"/>
                    <a:pt x="5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4540763" y="4195625"/>
              <a:ext cx="2225" cy="3350"/>
            </a:xfrm>
            <a:custGeom>
              <a:avLst/>
              <a:gdLst/>
              <a:ahLst/>
              <a:cxnLst/>
              <a:rect l="l" t="t" r="r" b="b"/>
              <a:pathLst>
                <a:path w="89" h="134" extrusionOk="0">
                  <a:moveTo>
                    <a:pt x="49" y="1"/>
                  </a:moveTo>
                  <a:cubicBezTo>
                    <a:pt x="44" y="1"/>
                    <a:pt x="39" y="3"/>
                    <a:pt x="34" y="8"/>
                  </a:cubicBezTo>
                  <a:cubicBezTo>
                    <a:pt x="17" y="24"/>
                    <a:pt x="0" y="62"/>
                    <a:pt x="0" y="95"/>
                  </a:cubicBezTo>
                  <a:cubicBezTo>
                    <a:pt x="17" y="112"/>
                    <a:pt x="17" y="129"/>
                    <a:pt x="34" y="129"/>
                  </a:cubicBezTo>
                  <a:cubicBezTo>
                    <a:pt x="39" y="132"/>
                    <a:pt x="44" y="134"/>
                    <a:pt x="49" y="134"/>
                  </a:cubicBezTo>
                  <a:cubicBezTo>
                    <a:pt x="73" y="134"/>
                    <a:pt x="88" y="93"/>
                    <a:pt x="88" y="79"/>
                  </a:cubicBezTo>
                  <a:lnTo>
                    <a:pt x="88" y="24"/>
                  </a:lnTo>
                  <a:cubicBezTo>
                    <a:pt x="73" y="13"/>
                    <a:pt x="61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599088" y="4104775"/>
              <a:ext cx="4700" cy="6350"/>
            </a:xfrm>
            <a:custGeom>
              <a:avLst/>
              <a:gdLst/>
              <a:ahLst/>
              <a:cxnLst/>
              <a:rect l="l" t="t" r="r" b="b"/>
              <a:pathLst>
                <a:path w="188" h="254" extrusionOk="0">
                  <a:moveTo>
                    <a:pt x="105" y="0"/>
                  </a:moveTo>
                  <a:cubicBezTo>
                    <a:pt x="99" y="0"/>
                    <a:pt x="93" y="1"/>
                    <a:pt x="86" y="4"/>
                  </a:cubicBezTo>
                  <a:cubicBezTo>
                    <a:pt x="19" y="39"/>
                    <a:pt x="1" y="253"/>
                    <a:pt x="84" y="253"/>
                  </a:cubicBezTo>
                  <a:cubicBezTo>
                    <a:pt x="90" y="253"/>
                    <a:pt x="96" y="252"/>
                    <a:pt x="103" y="250"/>
                  </a:cubicBezTo>
                  <a:cubicBezTo>
                    <a:pt x="169" y="215"/>
                    <a:pt x="188" y="0"/>
                    <a:pt x="10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598613" y="4116975"/>
              <a:ext cx="3475" cy="5750"/>
            </a:xfrm>
            <a:custGeom>
              <a:avLst/>
              <a:gdLst/>
              <a:ahLst/>
              <a:cxnLst/>
              <a:rect l="l" t="t" r="r" b="b"/>
              <a:pathLst>
                <a:path w="139" h="230" extrusionOk="0">
                  <a:moveTo>
                    <a:pt x="68" y="1"/>
                  </a:moveTo>
                  <a:cubicBezTo>
                    <a:pt x="29" y="1"/>
                    <a:pt x="15" y="43"/>
                    <a:pt x="0" y="75"/>
                  </a:cubicBezTo>
                  <a:lnTo>
                    <a:pt x="0" y="92"/>
                  </a:lnTo>
                  <a:cubicBezTo>
                    <a:pt x="0" y="125"/>
                    <a:pt x="0" y="230"/>
                    <a:pt x="51" y="230"/>
                  </a:cubicBezTo>
                  <a:cubicBezTo>
                    <a:pt x="105" y="230"/>
                    <a:pt x="138" y="142"/>
                    <a:pt x="138" y="92"/>
                  </a:cubicBezTo>
                  <a:cubicBezTo>
                    <a:pt x="138" y="59"/>
                    <a:pt x="122" y="4"/>
                    <a:pt x="88" y="4"/>
                  </a:cubicBezTo>
                  <a:cubicBezTo>
                    <a:pt x="81" y="2"/>
                    <a:pt x="74" y="1"/>
                    <a:pt x="6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591613" y="4111550"/>
              <a:ext cx="3575" cy="5225"/>
            </a:xfrm>
            <a:custGeom>
              <a:avLst/>
              <a:gdLst/>
              <a:ahLst/>
              <a:cxnLst/>
              <a:rect l="l" t="t" r="r" b="b"/>
              <a:pathLst>
                <a:path w="143" h="209" extrusionOk="0">
                  <a:moveTo>
                    <a:pt x="70" y="1"/>
                  </a:moveTo>
                  <a:cubicBezTo>
                    <a:pt x="43" y="1"/>
                    <a:pt x="17" y="41"/>
                    <a:pt x="17" y="67"/>
                  </a:cubicBezTo>
                  <a:lnTo>
                    <a:pt x="1" y="83"/>
                  </a:lnTo>
                  <a:cubicBezTo>
                    <a:pt x="1" y="117"/>
                    <a:pt x="1" y="171"/>
                    <a:pt x="17" y="188"/>
                  </a:cubicBezTo>
                  <a:cubicBezTo>
                    <a:pt x="28" y="205"/>
                    <a:pt x="37" y="209"/>
                    <a:pt x="48" y="209"/>
                  </a:cubicBezTo>
                  <a:cubicBezTo>
                    <a:pt x="59" y="209"/>
                    <a:pt x="72" y="205"/>
                    <a:pt x="88" y="205"/>
                  </a:cubicBezTo>
                  <a:cubicBezTo>
                    <a:pt x="122" y="205"/>
                    <a:pt x="143" y="134"/>
                    <a:pt x="122" y="100"/>
                  </a:cubicBezTo>
                  <a:cubicBezTo>
                    <a:pt x="105" y="83"/>
                    <a:pt x="105" y="46"/>
                    <a:pt x="105" y="29"/>
                  </a:cubicBezTo>
                  <a:cubicBezTo>
                    <a:pt x="95" y="9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4585563" y="4090050"/>
              <a:ext cx="1275" cy="1875"/>
            </a:xfrm>
            <a:custGeom>
              <a:avLst/>
              <a:gdLst/>
              <a:ahLst/>
              <a:cxnLst/>
              <a:rect l="l" t="t" r="r" b="b"/>
              <a:pathLst>
                <a:path w="51" h="75" extrusionOk="0">
                  <a:moveTo>
                    <a:pt x="27" y="1"/>
                  </a:moveTo>
                  <a:cubicBezTo>
                    <a:pt x="24" y="1"/>
                    <a:pt x="21" y="2"/>
                    <a:pt x="17" y="4"/>
                  </a:cubicBezTo>
                  <a:cubicBezTo>
                    <a:pt x="2" y="18"/>
                    <a:pt x="1" y="74"/>
                    <a:pt x="23" y="74"/>
                  </a:cubicBezTo>
                  <a:cubicBezTo>
                    <a:pt x="26" y="74"/>
                    <a:pt x="30" y="73"/>
                    <a:pt x="34" y="70"/>
                  </a:cubicBezTo>
                  <a:cubicBezTo>
                    <a:pt x="49" y="56"/>
                    <a:pt x="50" y="1"/>
                    <a:pt x="2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4474138" y="4101875"/>
              <a:ext cx="3575" cy="5825"/>
            </a:xfrm>
            <a:custGeom>
              <a:avLst/>
              <a:gdLst/>
              <a:ahLst/>
              <a:cxnLst/>
              <a:rect l="l" t="t" r="r" b="b"/>
              <a:pathLst>
                <a:path w="143" h="233" extrusionOk="0">
                  <a:moveTo>
                    <a:pt x="86" y="1"/>
                  </a:moveTo>
                  <a:cubicBezTo>
                    <a:pt x="69" y="1"/>
                    <a:pt x="50" y="22"/>
                    <a:pt x="38" y="36"/>
                  </a:cubicBezTo>
                  <a:cubicBezTo>
                    <a:pt x="0" y="69"/>
                    <a:pt x="0" y="120"/>
                    <a:pt x="0" y="174"/>
                  </a:cubicBezTo>
                  <a:cubicBezTo>
                    <a:pt x="17" y="191"/>
                    <a:pt x="17" y="224"/>
                    <a:pt x="55" y="224"/>
                  </a:cubicBezTo>
                  <a:cubicBezTo>
                    <a:pt x="60" y="230"/>
                    <a:pt x="65" y="233"/>
                    <a:pt x="70" y="233"/>
                  </a:cubicBezTo>
                  <a:cubicBezTo>
                    <a:pt x="81" y="233"/>
                    <a:pt x="93" y="219"/>
                    <a:pt x="105" y="207"/>
                  </a:cubicBezTo>
                  <a:cubicBezTo>
                    <a:pt x="142" y="174"/>
                    <a:pt x="142" y="120"/>
                    <a:pt x="142" y="69"/>
                  </a:cubicBezTo>
                  <a:cubicBezTo>
                    <a:pt x="122" y="53"/>
                    <a:pt x="122" y="36"/>
                    <a:pt x="105" y="15"/>
                  </a:cubicBezTo>
                  <a:cubicBezTo>
                    <a:pt x="100" y="5"/>
                    <a:pt x="93" y="1"/>
                    <a:pt x="8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485513" y="4090025"/>
              <a:ext cx="2125" cy="3575"/>
            </a:xfrm>
            <a:custGeom>
              <a:avLst/>
              <a:gdLst/>
              <a:ahLst/>
              <a:cxnLst/>
              <a:rect l="l" t="t" r="r" b="b"/>
              <a:pathLst>
                <a:path w="85" h="143" extrusionOk="0">
                  <a:moveTo>
                    <a:pt x="51" y="0"/>
                  </a:moveTo>
                  <a:cubicBezTo>
                    <a:pt x="46" y="0"/>
                    <a:pt x="40" y="2"/>
                    <a:pt x="34" y="5"/>
                  </a:cubicBezTo>
                  <a:cubicBezTo>
                    <a:pt x="17" y="5"/>
                    <a:pt x="1" y="55"/>
                    <a:pt x="1" y="92"/>
                  </a:cubicBezTo>
                  <a:lnTo>
                    <a:pt x="51" y="142"/>
                  </a:lnTo>
                  <a:cubicBezTo>
                    <a:pt x="68" y="142"/>
                    <a:pt x="68" y="126"/>
                    <a:pt x="84" y="109"/>
                  </a:cubicBezTo>
                  <a:lnTo>
                    <a:pt x="84" y="55"/>
                  </a:lnTo>
                  <a:cubicBezTo>
                    <a:pt x="84" y="27"/>
                    <a:pt x="73" y="0"/>
                    <a:pt x="5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494188" y="411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493763" y="4112575"/>
              <a:ext cx="2650" cy="3850"/>
            </a:xfrm>
            <a:custGeom>
              <a:avLst/>
              <a:gdLst/>
              <a:ahLst/>
              <a:cxnLst/>
              <a:rect l="l" t="t" r="r" b="b"/>
              <a:pathLst>
                <a:path w="106" h="154" extrusionOk="0">
                  <a:moveTo>
                    <a:pt x="42" y="1"/>
                  </a:moveTo>
                  <a:cubicBezTo>
                    <a:pt x="29" y="1"/>
                    <a:pt x="17" y="29"/>
                    <a:pt x="17" y="42"/>
                  </a:cubicBezTo>
                  <a:cubicBezTo>
                    <a:pt x="17" y="59"/>
                    <a:pt x="17" y="59"/>
                    <a:pt x="1" y="59"/>
                  </a:cubicBezTo>
                  <a:cubicBezTo>
                    <a:pt x="1" y="93"/>
                    <a:pt x="1" y="130"/>
                    <a:pt x="17" y="147"/>
                  </a:cubicBezTo>
                  <a:cubicBezTo>
                    <a:pt x="22" y="152"/>
                    <a:pt x="27" y="154"/>
                    <a:pt x="32" y="154"/>
                  </a:cubicBezTo>
                  <a:cubicBezTo>
                    <a:pt x="44" y="154"/>
                    <a:pt x="56" y="142"/>
                    <a:pt x="68" y="130"/>
                  </a:cubicBezTo>
                  <a:cubicBezTo>
                    <a:pt x="88" y="109"/>
                    <a:pt x="105" y="26"/>
                    <a:pt x="68" y="5"/>
                  </a:cubicBezTo>
                  <a:lnTo>
                    <a:pt x="51" y="5"/>
                  </a:lnTo>
                  <a:cubicBezTo>
                    <a:pt x="48" y="2"/>
                    <a:pt x="45" y="1"/>
                    <a:pt x="4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482388" y="4107425"/>
              <a:ext cx="2975" cy="3700"/>
            </a:xfrm>
            <a:custGeom>
              <a:avLst/>
              <a:gdLst/>
              <a:ahLst/>
              <a:cxnLst/>
              <a:rect l="l" t="t" r="r" b="b"/>
              <a:pathLst>
                <a:path w="119" h="148" extrusionOk="0">
                  <a:moveTo>
                    <a:pt x="63" y="1"/>
                  </a:moveTo>
                  <a:cubicBezTo>
                    <a:pt x="61" y="1"/>
                    <a:pt x="58" y="1"/>
                    <a:pt x="55" y="2"/>
                  </a:cubicBezTo>
                  <a:cubicBezTo>
                    <a:pt x="21" y="2"/>
                    <a:pt x="0" y="106"/>
                    <a:pt x="38" y="144"/>
                  </a:cubicBezTo>
                  <a:cubicBezTo>
                    <a:pt x="43" y="147"/>
                    <a:pt x="48" y="148"/>
                    <a:pt x="53" y="148"/>
                  </a:cubicBezTo>
                  <a:cubicBezTo>
                    <a:pt x="105" y="148"/>
                    <a:pt x="119" y="1"/>
                    <a:pt x="6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474138" y="4117075"/>
              <a:ext cx="4825" cy="5100"/>
            </a:xfrm>
            <a:custGeom>
              <a:avLst/>
              <a:gdLst/>
              <a:ahLst/>
              <a:cxnLst/>
              <a:rect l="l" t="t" r="r" b="b"/>
              <a:pathLst>
                <a:path w="193" h="204" extrusionOk="0">
                  <a:moveTo>
                    <a:pt x="105" y="0"/>
                  </a:moveTo>
                  <a:cubicBezTo>
                    <a:pt x="55" y="0"/>
                    <a:pt x="0" y="121"/>
                    <a:pt x="71" y="176"/>
                  </a:cubicBezTo>
                  <a:cubicBezTo>
                    <a:pt x="81" y="195"/>
                    <a:pt x="91" y="203"/>
                    <a:pt x="101" y="203"/>
                  </a:cubicBezTo>
                  <a:cubicBezTo>
                    <a:pt x="108" y="203"/>
                    <a:pt x="115" y="199"/>
                    <a:pt x="122" y="192"/>
                  </a:cubicBezTo>
                  <a:cubicBezTo>
                    <a:pt x="159" y="176"/>
                    <a:pt x="193" y="71"/>
                    <a:pt x="159" y="17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4476738" y="4117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4504638" y="4257100"/>
              <a:ext cx="2200" cy="4000"/>
            </a:xfrm>
            <a:custGeom>
              <a:avLst/>
              <a:gdLst/>
              <a:ahLst/>
              <a:cxnLst/>
              <a:rect l="l" t="t" r="r" b="b"/>
              <a:pathLst>
                <a:path w="88" h="160" extrusionOk="0">
                  <a:moveTo>
                    <a:pt x="52" y="0"/>
                  </a:moveTo>
                  <a:cubicBezTo>
                    <a:pt x="47" y="0"/>
                    <a:pt x="40" y="2"/>
                    <a:pt x="34" y="5"/>
                  </a:cubicBezTo>
                  <a:cubicBezTo>
                    <a:pt x="17" y="22"/>
                    <a:pt x="0" y="55"/>
                    <a:pt x="0" y="93"/>
                  </a:cubicBezTo>
                  <a:cubicBezTo>
                    <a:pt x="0" y="126"/>
                    <a:pt x="17" y="159"/>
                    <a:pt x="50" y="159"/>
                  </a:cubicBezTo>
                  <a:cubicBezTo>
                    <a:pt x="71" y="143"/>
                    <a:pt x="88" y="93"/>
                    <a:pt x="88" y="55"/>
                  </a:cubicBezTo>
                  <a:cubicBezTo>
                    <a:pt x="88" y="28"/>
                    <a:pt x="77" y="0"/>
                    <a:pt x="5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4515063" y="4252050"/>
              <a:ext cx="3050" cy="3825"/>
            </a:xfrm>
            <a:custGeom>
              <a:avLst/>
              <a:gdLst/>
              <a:ahLst/>
              <a:cxnLst/>
              <a:rect l="l" t="t" r="r" b="b"/>
              <a:pathLst>
                <a:path w="122" h="153" extrusionOk="0">
                  <a:moveTo>
                    <a:pt x="76" y="1"/>
                  </a:moveTo>
                  <a:cubicBezTo>
                    <a:pt x="53" y="1"/>
                    <a:pt x="34" y="24"/>
                    <a:pt x="34" y="48"/>
                  </a:cubicBezTo>
                  <a:cubicBezTo>
                    <a:pt x="18" y="65"/>
                    <a:pt x="1" y="136"/>
                    <a:pt x="34" y="153"/>
                  </a:cubicBezTo>
                  <a:cubicBezTo>
                    <a:pt x="51" y="153"/>
                    <a:pt x="89" y="136"/>
                    <a:pt x="122" y="119"/>
                  </a:cubicBezTo>
                  <a:cubicBezTo>
                    <a:pt x="122" y="86"/>
                    <a:pt x="122" y="31"/>
                    <a:pt x="105" y="15"/>
                  </a:cubicBezTo>
                  <a:cubicBezTo>
                    <a:pt x="95" y="5"/>
                    <a:pt x="85" y="1"/>
                    <a:pt x="7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4522063" y="4273675"/>
              <a:ext cx="3900" cy="6000"/>
            </a:xfrm>
            <a:custGeom>
              <a:avLst/>
              <a:gdLst/>
              <a:ahLst/>
              <a:cxnLst/>
              <a:rect l="l" t="t" r="r" b="b"/>
              <a:pathLst>
                <a:path w="156" h="240" extrusionOk="0">
                  <a:moveTo>
                    <a:pt x="69" y="1"/>
                  </a:moveTo>
                  <a:cubicBezTo>
                    <a:pt x="23" y="1"/>
                    <a:pt x="1" y="99"/>
                    <a:pt x="1" y="140"/>
                  </a:cubicBezTo>
                  <a:lnTo>
                    <a:pt x="1" y="161"/>
                  </a:lnTo>
                  <a:cubicBezTo>
                    <a:pt x="1" y="199"/>
                    <a:pt x="30" y="240"/>
                    <a:pt x="59" y="240"/>
                  </a:cubicBezTo>
                  <a:cubicBezTo>
                    <a:pt x="68" y="240"/>
                    <a:pt x="76" y="236"/>
                    <a:pt x="84" y="227"/>
                  </a:cubicBezTo>
                  <a:cubicBezTo>
                    <a:pt x="122" y="194"/>
                    <a:pt x="155" y="90"/>
                    <a:pt x="105" y="19"/>
                  </a:cubicBezTo>
                  <a:cubicBezTo>
                    <a:pt x="92" y="6"/>
                    <a:pt x="80" y="1"/>
                    <a:pt x="6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512038" y="4266300"/>
              <a:ext cx="2650" cy="4050"/>
            </a:xfrm>
            <a:custGeom>
              <a:avLst/>
              <a:gdLst/>
              <a:ahLst/>
              <a:cxnLst/>
              <a:rect l="l" t="t" r="r" b="b"/>
              <a:pathLst>
                <a:path w="106" h="162" extrusionOk="0">
                  <a:moveTo>
                    <a:pt x="68" y="0"/>
                  </a:moveTo>
                  <a:cubicBezTo>
                    <a:pt x="34" y="0"/>
                    <a:pt x="1" y="105"/>
                    <a:pt x="34" y="142"/>
                  </a:cubicBezTo>
                  <a:cubicBezTo>
                    <a:pt x="51" y="142"/>
                    <a:pt x="51" y="142"/>
                    <a:pt x="51" y="159"/>
                  </a:cubicBezTo>
                  <a:cubicBezTo>
                    <a:pt x="55" y="161"/>
                    <a:pt x="58" y="161"/>
                    <a:pt x="62" y="161"/>
                  </a:cubicBezTo>
                  <a:cubicBezTo>
                    <a:pt x="92" y="161"/>
                    <a:pt x="105" y="101"/>
                    <a:pt x="105" y="71"/>
                  </a:cubicBezTo>
                  <a:lnTo>
                    <a:pt x="105" y="55"/>
                  </a:lnTo>
                  <a:cubicBezTo>
                    <a:pt x="105" y="38"/>
                    <a:pt x="105" y="17"/>
                    <a:pt x="6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4498988" y="4274950"/>
              <a:ext cx="2650" cy="4500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60" y="0"/>
                  </a:moveTo>
                  <a:cubicBezTo>
                    <a:pt x="56" y="0"/>
                    <a:pt x="53" y="2"/>
                    <a:pt x="51" y="5"/>
                  </a:cubicBezTo>
                  <a:cubicBezTo>
                    <a:pt x="17" y="22"/>
                    <a:pt x="1" y="72"/>
                    <a:pt x="1" y="110"/>
                  </a:cubicBezTo>
                  <a:cubicBezTo>
                    <a:pt x="1" y="138"/>
                    <a:pt x="13" y="180"/>
                    <a:pt x="38" y="180"/>
                  </a:cubicBezTo>
                  <a:cubicBezTo>
                    <a:pt x="42" y="180"/>
                    <a:pt x="46" y="179"/>
                    <a:pt x="51" y="176"/>
                  </a:cubicBezTo>
                  <a:cubicBezTo>
                    <a:pt x="88" y="160"/>
                    <a:pt x="105" y="110"/>
                    <a:pt x="105" y="72"/>
                  </a:cubicBezTo>
                  <a:cubicBezTo>
                    <a:pt x="105" y="44"/>
                    <a:pt x="78" y="0"/>
                    <a:pt x="6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4513288" y="4292475"/>
              <a:ext cx="3575" cy="4975"/>
            </a:xfrm>
            <a:custGeom>
              <a:avLst/>
              <a:gdLst/>
              <a:ahLst/>
              <a:cxnLst/>
              <a:rect l="l" t="t" r="r" b="b"/>
              <a:pathLst>
                <a:path w="143" h="199" extrusionOk="0">
                  <a:moveTo>
                    <a:pt x="77" y="0"/>
                  </a:moveTo>
                  <a:cubicBezTo>
                    <a:pt x="54" y="0"/>
                    <a:pt x="32" y="25"/>
                    <a:pt x="18" y="52"/>
                  </a:cubicBezTo>
                  <a:cubicBezTo>
                    <a:pt x="18" y="52"/>
                    <a:pt x="1" y="52"/>
                    <a:pt x="1" y="69"/>
                  </a:cubicBezTo>
                  <a:cubicBezTo>
                    <a:pt x="1" y="102"/>
                    <a:pt x="1" y="140"/>
                    <a:pt x="18" y="173"/>
                  </a:cubicBezTo>
                  <a:cubicBezTo>
                    <a:pt x="31" y="191"/>
                    <a:pt x="45" y="198"/>
                    <a:pt x="57" y="198"/>
                  </a:cubicBezTo>
                  <a:cubicBezTo>
                    <a:pt x="77" y="198"/>
                    <a:pt x="95" y="177"/>
                    <a:pt x="105" y="156"/>
                  </a:cubicBezTo>
                  <a:cubicBezTo>
                    <a:pt x="122" y="119"/>
                    <a:pt x="143" y="52"/>
                    <a:pt x="105" y="14"/>
                  </a:cubicBezTo>
                  <a:cubicBezTo>
                    <a:pt x="96" y="5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4526338" y="4297625"/>
              <a:ext cx="4450" cy="4625"/>
            </a:xfrm>
            <a:custGeom>
              <a:avLst/>
              <a:gdLst/>
              <a:ahLst/>
              <a:cxnLst/>
              <a:rect l="l" t="t" r="r" b="b"/>
              <a:pathLst>
                <a:path w="178" h="185" extrusionOk="0">
                  <a:moveTo>
                    <a:pt x="105" y="0"/>
                  </a:moveTo>
                  <a:cubicBezTo>
                    <a:pt x="89" y="0"/>
                    <a:pt x="72" y="17"/>
                    <a:pt x="55" y="17"/>
                  </a:cubicBezTo>
                  <a:cubicBezTo>
                    <a:pt x="18" y="17"/>
                    <a:pt x="1" y="88"/>
                    <a:pt x="18" y="121"/>
                  </a:cubicBezTo>
                  <a:cubicBezTo>
                    <a:pt x="39" y="121"/>
                    <a:pt x="55" y="142"/>
                    <a:pt x="55" y="159"/>
                  </a:cubicBezTo>
                  <a:cubicBezTo>
                    <a:pt x="64" y="177"/>
                    <a:pt x="74" y="185"/>
                    <a:pt x="84" y="185"/>
                  </a:cubicBezTo>
                  <a:cubicBezTo>
                    <a:pt x="131" y="185"/>
                    <a:pt x="178" y="14"/>
                    <a:pt x="10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4503938" y="4295950"/>
              <a:ext cx="2900" cy="4025"/>
            </a:xfrm>
            <a:custGeom>
              <a:avLst/>
              <a:gdLst/>
              <a:ahLst/>
              <a:cxnLst/>
              <a:rect l="l" t="t" r="r" b="b"/>
              <a:pathLst>
                <a:path w="116" h="161" extrusionOk="0">
                  <a:moveTo>
                    <a:pt x="45" y="1"/>
                  </a:moveTo>
                  <a:lnTo>
                    <a:pt x="45" y="17"/>
                  </a:lnTo>
                  <a:cubicBezTo>
                    <a:pt x="0" y="47"/>
                    <a:pt x="9" y="160"/>
                    <a:pt x="47" y="160"/>
                  </a:cubicBezTo>
                  <a:cubicBezTo>
                    <a:pt x="51" y="160"/>
                    <a:pt x="56" y="159"/>
                    <a:pt x="62" y="155"/>
                  </a:cubicBezTo>
                  <a:cubicBezTo>
                    <a:pt x="99" y="122"/>
                    <a:pt x="116" y="67"/>
                    <a:pt x="99" y="17"/>
                  </a:cubicBezTo>
                  <a:cubicBezTo>
                    <a:pt x="78" y="1"/>
                    <a:pt x="62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4490213" y="4268475"/>
              <a:ext cx="2650" cy="4100"/>
            </a:xfrm>
            <a:custGeom>
              <a:avLst/>
              <a:gdLst/>
              <a:ahLst/>
              <a:cxnLst/>
              <a:rect l="l" t="t" r="r" b="b"/>
              <a:pathLst>
                <a:path w="106" h="164" extrusionOk="0">
                  <a:moveTo>
                    <a:pt x="55" y="1"/>
                  </a:moveTo>
                  <a:cubicBezTo>
                    <a:pt x="22" y="18"/>
                    <a:pt x="1" y="72"/>
                    <a:pt x="1" y="105"/>
                  </a:cubicBezTo>
                  <a:cubicBezTo>
                    <a:pt x="1" y="133"/>
                    <a:pt x="27" y="164"/>
                    <a:pt x="45" y="164"/>
                  </a:cubicBezTo>
                  <a:cubicBezTo>
                    <a:pt x="49" y="164"/>
                    <a:pt x="52" y="163"/>
                    <a:pt x="55" y="160"/>
                  </a:cubicBezTo>
                  <a:cubicBezTo>
                    <a:pt x="88" y="139"/>
                    <a:pt x="105" y="105"/>
                    <a:pt x="105" y="72"/>
                  </a:cubicBezTo>
                  <a:cubicBezTo>
                    <a:pt x="88" y="34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4484588" y="4284075"/>
              <a:ext cx="2625" cy="4475"/>
            </a:xfrm>
            <a:custGeom>
              <a:avLst/>
              <a:gdLst/>
              <a:ahLst/>
              <a:cxnLst/>
              <a:rect l="l" t="t" r="r" b="b"/>
              <a:pathLst>
                <a:path w="105" h="179" extrusionOk="0">
                  <a:moveTo>
                    <a:pt x="67" y="0"/>
                  </a:moveTo>
                  <a:cubicBezTo>
                    <a:pt x="63" y="0"/>
                    <a:pt x="59" y="1"/>
                    <a:pt x="54" y="4"/>
                  </a:cubicBezTo>
                  <a:cubicBezTo>
                    <a:pt x="0" y="20"/>
                    <a:pt x="0" y="75"/>
                    <a:pt x="0" y="125"/>
                  </a:cubicBezTo>
                  <a:cubicBezTo>
                    <a:pt x="17" y="141"/>
                    <a:pt x="54" y="162"/>
                    <a:pt x="71" y="179"/>
                  </a:cubicBezTo>
                  <a:lnTo>
                    <a:pt x="105" y="141"/>
                  </a:lnTo>
                  <a:lnTo>
                    <a:pt x="105" y="75"/>
                  </a:lnTo>
                  <a:cubicBezTo>
                    <a:pt x="105" y="42"/>
                    <a:pt x="92" y="0"/>
                    <a:pt x="6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4531163" y="4272175"/>
              <a:ext cx="1800" cy="2600"/>
            </a:xfrm>
            <a:custGeom>
              <a:avLst/>
              <a:gdLst/>
              <a:ahLst/>
              <a:cxnLst/>
              <a:rect l="l" t="t" r="r" b="b"/>
              <a:pathLst>
                <a:path w="72" h="104" extrusionOk="0">
                  <a:moveTo>
                    <a:pt x="23" y="1"/>
                  </a:moveTo>
                  <a:cubicBezTo>
                    <a:pt x="11" y="1"/>
                    <a:pt x="0" y="49"/>
                    <a:pt x="0" y="62"/>
                  </a:cubicBezTo>
                  <a:lnTo>
                    <a:pt x="17" y="62"/>
                  </a:lnTo>
                  <a:cubicBezTo>
                    <a:pt x="17" y="86"/>
                    <a:pt x="26" y="104"/>
                    <a:pt x="38" y="104"/>
                  </a:cubicBezTo>
                  <a:cubicBezTo>
                    <a:pt x="43" y="104"/>
                    <a:pt x="49" y="101"/>
                    <a:pt x="54" y="95"/>
                  </a:cubicBezTo>
                  <a:cubicBezTo>
                    <a:pt x="71" y="79"/>
                    <a:pt x="71" y="28"/>
                    <a:pt x="54" y="12"/>
                  </a:cubicBezTo>
                  <a:lnTo>
                    <a:pt x="34" y="12"/>
                  </a:lnTo>
                  <a:cubicBezTo>
                    <a:pt x="30" y="4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4549838" y="4293750"/>
              <a:ext cx="2225" cy="3475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2" y="1"/>
                  </a:moveTo>
                  <a:cubicBezTo>
                    <a:pt x="38" y="18"/>
                    <a:pt x="18" y="18"/>
                    <a:pt x="18" y="34"/>
                  </a:cubicBezTo>
                  <a:lnTo>
                    <a:pt x="18" y="51"/>
                  </a:lnTo>
                  <a:cubicBezTo>
                    <a:pt x="18" y="68"/>
                    <a:pt x="1" y="122"/>
                    <a:pt x="38" y="139"/>
                  </a:cubicBezTo>
                  <a:lnTo>
                    <a:pt x="55" y="139"/>
                  </a:lnTo>
                  <a:cubicBezTo>
                    <a:pt x="89" y="122"/>
                    <a:pt x="89" y="105"/>
                    <a:pt x="89" y="68"/>
                  </a:cubicBezTo>
                  <a:cubicBezTo>
                    <a:pt x="89" y="51"/>
                    <a:pt x="89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4527713" y="4284900"/>
              <a:ext cx="3400" cy="5025"/>
            </a:xfrm>
            <a:custGeom>
              <a:avLst/>
              <a:gdLst/>
              <a:ahLst/>
              <a:cxnLst/>
              <a:rect l="l" t="t" r="r" b="b"/>
              <a:pathLst>
                <a:path w="136" h="201" extrusionOk="0">
                  <a:moveTo>
                    <a:pt x="82" y="0"/>
                  </a:moveTo>
                  <a:cubicBezTo>
                    <a:pt x="78" y="0"/>
                    <a:pt x="73" y="1"/>
                    <a:pt x="67" y="4"/>
                  </a:cubicBezTo>
                  <a:cubicBezTo>
                    <a:pt x="6" y="38"/>
                    <a:pt x="1" y="201"/>
                    <a:pt x="51" y="201"/>
                  </a:cubicBezTo>
                  <a:cubicBezTo>
                    <a:pt x="56" y="201"/>
                    <a:pt x="61" y="199"/>
                    <a:pt x="67" y="196"/>
                  </a:cubicBezTo>
                  <a:cubicBezTo>
                    <a:pt x="117" y="165"/>
                    <a:pt x="135" y="0"/>
                    <a:pt x="8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4522063" y="4283875"/>
              <a:ext cx="1700" cy="2425"/>
            </a:xfrm>
            <a:custGeom>
              <a:avLst/>
              <a:gdLst/>
              <a:ahLst/>
              <a:cxnLst/>
              <a:rect l="l" t="t" r="r" b="b"/>
              <a:pathLst>
                <a:path w="68" h="97" extrusionOk="0">
                  <a:moveTo>
                    <a:pt x="22" y="0"/>
                  </a:moveTo>
                  <a:cubicBezTo>
                    <a:pt x="10" y="0"/>
                    <a:pt x="1" y="32"/>
                    <a:pt x="1" y="45"/>
                  </a:cubicBezTo>
                  <a:cubicBezTo>
                    <a:pt x="1" y="72"/>
                    <a:pt x="9" y="96"/>
                    <a:pt x="20" y="96"/>
                  </a:cubicBezTo>
                  <a:cubicBezTo>
                    <a:pt x="24" y="96"/>
                    <a:pt x="29" y="92"/>
                    <a:pt x="34" y="83"/>
                  </a:cubicBezTo>
                  <a:cubicBezTo>
                    <a:pt x="51" y="66"/>
                    <a:pt x="68" y="12"/>
                    <a:pt x="34" y="12"/>
                  </a:cubicBezTo>
                  <a:cubicBezTo>
                    <a:pt x="30" y="3"/>
                    <a:pt x="26" y="0"/>
                    <a:pt x="2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4585563" y="4260225"/>
              <a:ext cx="2625" cy="4000"/>
            </a:xfrm>
            <a:custGeom>
              <a:avLst/>
              <a:gdLst/>
              <a:ahLst/>
              <a:cxnLst/>
              <a:rect l="l" t="t" r="r" b="b"/>
              <a:pathLst>
                <a:path w="105" h="160" extrusionOk="0">
                  <a:moveTo>
                    <a:pt x="50" y="1"/>
                  </a:moveTo>
                  <a:cubicBezTo>
                    <a:pt x="34" y="18"/>
                    <a:pt x="17" y="18"/>
                    <a:pt x="17" y="34"/>
                  </a:cubicBezTo>
                  <a:cubicBezTo>
                    <a:pt x="17" y="72"/>
                    <a:pt x="0" y="105"/>
                    <a:pt x="17" y="139"/>
                  </a:cubicBezTo>
                  <a:cubicBezTo>
                    <a:pt x="24" y="154"/>
                    <a:pt x="34" y="160"/>
                    <a:pt x="44" y="160"/>
                  </a:cubicBezTo>
                  <a:cubicBezTo>
                    <a:pt x="58" y="160"/>
                    <a:pt x="71" y="149"/>
                    <a:pt x="71" y="139"/>
                  </a:cubicBezTo>
                  <a:cubicBezTo>
                    <a:pt x="88" y="122"/>
                    <a:pt x="105" y="72"/>
                    <a:pt x="88" y="34"/>
                  </a:cubicBezTo>
                  <a:cubicBezTo>
                    <a:pt x="88" y="18"/>
                    <a:pt x="71" y="1"/>
                    <a:pt x="5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4604263" y="4281225"/>
              <a:ext cx="3450" cy="3950"/>
            </a:xfrm>
            <a:custGeom>
              <a:avLst/>
              <a:gdLst/>
              <a:ahLst/>
              <a:cxnLst/>
              <a:rect l="l" t="t" r="r" b="b"/>
              <a:pathLst>
                <a:path w="138" h="158" extrusionOk="0">
                  <a:moveTo>
                    <a:pt x="79" y="1"/>
                  </a:moveTo>
                  <a:cubicBezTo>
                    <a:pt x="71" y="1"/>
                    <a:pt x="63" y="5"/>
                    <a:pt x="54" y="13"/>
                  </a:cubicBezTo>
                  <a:lnTo>
                    <a:pt x="71" y="13"/>
                  </a:lnTo>
                  <a:cubicBezTo>
                    <a:pt x="33" y="30"/>
                    <a:pt x="0" y="101"/>
                    <a:pt x="33" y="134"/>
                  </a:cubicBezTo>
                  <a:lnTo>
                    <a:pt x="54" y="151"/>
                  </a:lnTo>
                  <a:cubicBezTo>
                    <a:pt x="61" y="155"/>
                    <a:pt x="68" y="157"/>
                    <a:pt x="73" y="157"/>
                  </a:cubicBezTo>
                  <a:cubicBezTo>
                    <a:pt x="94" y="157"/>
                    <a:pt x="104" y="131"/>
                    <a:pt x="104" y="118"/>
                  </a:cubicBezTo>
                  <a:lnTo>
                    <a:pt x="121" y="118"/>
                  </a:lnTo>
                  <a:cubicBezTo>
                    <a:pt x="121" y="84"/>
                    <a:pt x="138" y="46"/>
                    <a:pt x="104" y="13"/>
                  </a:cubicBezTo>
                  <a:cubicBezTo>
                    <a:pt x="96" y="5"/>
                    <a:pt x="88" y="1"/>
                    <a:pt x="7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4612513" y="4270800"/>
              <a:ext cx="2625" cy="4150"/>
            </a:xfrm>
            <a:custGeom>
              <a:avLst/>
              <a:gdLst/>
              <a:ahLst/>
              <a:cxnLst/>
              <a:rect l="l" t="t" r="r" b="b"/>
              <a:pathLst>
                <a:path w="105" h="166" extrusionOk="0">
                  <a:moveTo>
                    <a:pt x="54" y="0"/>
                  </a:moveTo>
                  <a:cubicBezTo>
                    <a:pt x="26" y="0"/>
                    <a:pt x="0" y="89"/>
                    <a:pt x="0" y="117"/>
                  </a:cubicBezTo>
                  <a:cubicBezTo>
                    <a:pt x="17" y="117"/>
                    <a:pt x="17" y="134"/>
                    <a:pt x="17" y="150"/>
                  </a:cubicBezTo>
                  <a:cubicBezTo>
                    <a:pt x="27" y="161"/>
                    <a:pt x="41" y="166"/>
                    <a:pt x="52" y="166"/>
                  </a:cubicBezTo>
                  <a:cubicBezTo>
                    <a:pt x="63" y="166"/>
                    <a:pt x="71" y="161"/>
                    <a:pt x="71" y="150"/>
                  </a:cubicBezTo>
                  <a:cubicBezTo>
                    <a:pt x="88" y="117"/>
                    <a:pt x="104" y="83"/>
                    <a:pt x="88" y="46"/>
                  </a:cubicBezTo>
                  <a:cubicBezTo>
                    <a:pt x="88" y="29"/>
                    <a:pt x="71" y="29"/>
                    <a:pt x="71" y="12"/>
                  </a:cubicBezTo>
                  <a:cubicBezTo>
                    <a:pt x="65" y="4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4603063" y="4272750"/>
              <a:ext cx="3750" cy="5050"/>
            </a:xfrm>
            <a:custGeom>
              <a:avLst/>
              <a:gdLst/>
              <a:ahLst/>
              <a:cxnLst/>
              <a:rect l="l" t="t" r="r" b="b"/>
              <a:pathLst>
                <a:path w="150" h="202" extrusionOk="0">
                  <a:moveTo>
                    <a:pt x="84" y="1"/>
                  </a:moveTo>
                  <a:cubicBezTo>
                    <a:pt x="78" y="1"/>
                    <a:pt x="72" y="2"/>
                    <a:pt x="65" y="5"/>
                  </a:cubicBezTo>
                  <a:cubicBezTo>
                    <a:pt x="19" y="36"/>
                    <a:pt x="1" y="201"/>
                    <a:pt x="63" y="201"/>
                  </a:cubicBezTo>
                  <a:cubicBezTo>
                    <a:pt x="69" y="201"/>
                    <a:pt x="75" y="200"/>
                    <a:pt x="81" y="198"/>
                  </a:cubicBezTo>
                  <a:cubicBezTo>
                    <a:pt x="131" y="178"/>
                    <a:pt x="149" y="1"/>
                    <a:pt x="8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4596013" y="4286025"/>
              <a:ext cx="3050" cy="4725"/>
            </a:xfrm>
            <a:custGeom>
              <a:avLst/>
              <a:gdLst/>
              <a:ahLst/>
              <a:cxnLst/>
              <a:rect l="l" t="t" r="r" b="b"/>
              <a:pathLst>
                <a:path w="122" h="189" extrusionOk="0">
                  <a:moveTo>
                    <a:pt x="73" y="1"/>
                  </a:moveTo>
                  <a:cubicBezTo>
                    <a:pt x="66" y="1"/>
                    <a:pt x="61" y="5"/>
                    <a:pt x="50" y="13"/>
                  </a:cubicBezTo>
                  <a:lnTo>
                    <a:pt x="33" y="13"/>
                  </a:lnTo>
                  <a:cubicBezTo>
                    <a:pt x="17" y="30"/>
                    <a:pt x="0" y="84"/>
                    <a:pt x="0" y="118"/>
                  </a:cubicBezTo>
                  <a:cubicBezTo>
                    <a:pt x="0" y="134"/>
                    <a:pt x="17" y="189"/>
                    <a:pt x="50" y="189"/>
                  </a:cubicBezTo>
                  <a:cubicBezTo>
                    <a:pt x="71" y="168"/>
                    <a:pt x="88" y="151"/>
                    <a:pt x="104" y="134"/>
                  </a:cubicBezTo>
                  <a:cubicBezTo>
                    <a:pt x="121" y="101"/>
                    <a:pt x="121" y="47"/>
                    <a:pt x="104" y="13"/>
                  </a:cubicBezTo>
                  <a:cubicBezTo>
                    <a:pt x="88" y="5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612913" y="4289200"/>
              <a:ext cx="2650" cy="3500"/>
            </a:xfrm>
            <a:custGeom>
              <a:avLst/>
              <a:gdLst/>
              <a:ahLst/>
              <a:cxnLst/>
              <a:rect l="l" t="t" r="r" b="b"/>
              <a:pathLst>
                <a:path w="106" h="140" extrusionOk="0">
                  <a:moveTo>
                    <a:pt x="68" y="1"/>
                  </a:moveTo>
                  <a:cubicBezTo>
                    <a:pt x="50" y="1"/>
                    <a:pt x="31" y="13"/>
                    <a:pt x="22" y="41"/>
                  </a:cubicBezTo>
                  <a:cubicBezTo>
                    <a:pt x="1" y="62"/>
                    <a:pt x="1" y="95"/>
                    <a:pt x="22" y="112"/>
                  </a:cubicBezTo>
                  <a:lnTo>
                    <a:pt x="38" y="128"/>
                  </a:lnTo>
                  <a:cubicBezTo>
                    <a:pt x="45" y="136"/>
                    <a:pt x="52" y="139"/>
                    <a:pt x="58" y="139"/>
                  </a:cubicBezTo>
                  <a:cubicBezTo>
                    <a:pt x="84" y="139"/>
                    <a:pt x="105" y="88"/>
                    <a:pt x="105" y="62"/>
                  </a:cubicBezTo>
                  <a:lnTo>
                    <a:pt x="105" y="24"/>
                  </a:lnTo>
                  <a:cubicBezTo>
                    <a:pt x="98" y="9"/>
                    <a:pt x="83" y="1"/>
                    <a:pt x="6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4622538" y="4278450"/>
              <a:ext cx="3050" cy="4550"/>
            </a:xfrm>
            <a:custGeom>
              <a:avLst/>
              <a:gdLst/>
              <a:ahLst/>
              <a:cxnLst/>
              <a:rect l="l" t="t" r="r" b="b"/>
              <a:pathLst>
                <a:path w="122" h="182" extrusionOk="0">
                  <a:moveTo>
                    <a:pt x="77" y="0"/>
                  </a:moveTo>
                  <a:cubicBezTo>
                    <a:pt x="62" y="0"/>
                    <a:pt x="45" y="10"/>
                    <a:pt x="33" y="20"/>
                  </a:cubicBezTo>
                  <a:cubicBezTo>
                    <a:pt x="17" y="36"/>
                    <a:pt x="0" y="74"/>
                    <a:pt x="0" y="107"/>
                  </a:cubicBezTo>
                  <a:cubicBezTo>
                    <a:pt x="0" y="137"/>
                    <a:pt x="13" y="182"/>
                    <a:pt x="41" y="182"/>
                  </a:cubicBezTo>
                  <a:cubicBezTo>
                    <a:pt x="45" y="182"/>
                    <a:pt x="49" y="181"/>
                    <a:pt x="54" y="178"/>
                  </a:cubicBezTo>
                  <a:cubicBezTo>
                    <a:pt x="104" y="141"/>
                    <a:pt x="121" y="74"/>
                    <a:pt x="104" y="20"/>
                  </a:cubicBezTo>
                  <a:cubicBezTo>
                    <a:pt x="97" y="6"/>
                    <a:pt x="87" y="0"/>
                    <a:pt x="7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4632563" y="4269275"/>
              <a:ext cx="2925" cy="3675"/>
            </a:xfrm>
            <a:custGeom>
              <a:avLst/>
              <a:gdLst/>
              <a:ahLst/>
              <a:cxnLst/>
              <a:rect l="l" t="t" r="r" b="b"/>
              <a:pathLst>
                <a:path w="117" h="147" extrusionOk="0">
                  <a:moveTo>
                    <a:pt x="80" y="1"/>
                  </a:moveTo>
                  <a:cubicBezTo>
                    <a:pt x="77" y="1"/>
                    <a:pt x="74" y="1"/>
                    <a:pt x="71" y="2"/>
                  </a:cubicBezTo>
                  <a:cubicBezTo>
                    <a:pt x="33" y="2"/>
                    <a:pt x="17" y="23"/>
                    <a:pt x="0" y="57"/>
                  </a:cubicBezTo>
                  <a:cubicBezTo>
                    <a:pt x="0" y="72"/>
                    <a:pt x="0" y="146"/>
                    <a:pt x="38" y="146"/>
                  </a:cubicBezTo>
                  <a:cubicBezTo>
                    <a:pt x="42" y="146"/>
                    <a:pt x="46" y="146"/>
                    <a:pt x="50" y="144"/>
                  </a:cubicBezTo>
                  <a:lnTo>
                    <a:pt x="71" y="128"/>
                  </a:lnTo>
                  <a:cubicBezTo>
                    <a:pt x="87" y="108"/>
                    <a:pt x="117" y="1"/>
                    <a:pt x="8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4595263" y="4277600"/>
              <a:ext cx="2000" cy="2850"/>
            </a:xfrm>
            <a:custGeom>
              <a:avLst/>
              <a:gdLst/>
              <a:ahLst/>
              <a:cxnLst/>
              <a:rect l="l" t="t" r="r" b="b"/>
              <a:pathLst>
                <a:path w="80" h="114" extrusionOk="0">
                  <a:moveTo>
                    <a:pt x="55" y="1"/>
                  </a:moveTo>
                  <a:cubicBezTo>
                    <a:pt x="53" y="1"/>
                    <a:pt x="50" y="2"/>
                    <a:pt x="47" y="4"/>
                  </a:cubicBezTo>
                  <a:cubicBezTo>
                    <a:pt x="17" y="18"/>
                    <a:pt x="1" y="114"/>
                    <a:pt x="31" y="114"/>
                  </a:cubicBezTo>
                  <a:cubicBezTo>
                    <a:pt x="36" y="114"/>
                    <a:pt x="41" y="112"/>
                    <a:pt x="47" y="108"/>
                  </a:cubicBezTo>
                  <a:cubicBezTo>
                    <a:pt x="77" y="89"/>
                    <a:pt x="80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4587763" y="4297625"/>
              <a:ext cx="2625" cy="4675"/>
            </a:xfrm>
            <a:custGeom>
              <a:avLst/>
              <a:gdLst/>
              <a:ahLst/>
              <a:cxnLst/>
              <a:rect l="l" t="t" r="r" b="b"/>
              <a:pathLst>
                <a:path w="105" h="187" extrusionOk="0">
                  <a:moveTo>
                    <a:pt x="67" y="0"/>
                  </a:moveTo>
                  <a:cubicBezTo>
                    <a:pt x="33" y="0"/>
                    <a:pt x="17" y="38"/>
                    <a:pt x="17" y="55"/>
                  </a:cubicBezTo>
                  <a:cubicBezTo>
                    <a:pt x="0" y="88"/>
                    <a:pt x="0" y="121"/>
                    <a:pt x="17" y="159"/>
                  </a:cubicBezTo>
                  <a:cubicBezTo>
                    <a:pt x="17" y="179"/>
                    <a:pt x="28" y="187"/>
                    <a:pt x="41" y="187"/>
                  </a:cubicBezTo>
                  <a:cubicBezTo>
                    <a:pt x="50" y="187"/>
                    <a:pt x="60" y="183"/>
                    <a:pt x="67" y="176"/>
                  </a:cubicBezTo>
                  <a:cubicBezTo>
                    <a:pt x="88" y="159"/>
                    <a:pt x="104" y="142"/>
                    <a:pt x="104" y="105"/>
                  </a:cubicBezTo>
                  <a:cubicBezTo>
                    <a:pt x="104" y="88"/>
                    <a:pt x="104" y="0"/>
                    <a:pt x="6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4595588" y="4264050"/>
              <a:ext cx="2150" cy="3250"/>
            </a:xfrm>
            <a:custGeom>
              <a:avLst/>
              <a:gdLst/>
              <a:ahLst/>
              <a:cxnLst/>
              <a:rect l="l" t="t" r="r" b="b"/>
              <a:pathLst>
                <a:path w="86" h="130" extrusionOk="0">
                  <a:moveTo>
                    <a:pt x="43" y="1"/>
                  </a:moveTo>
                  <a:cubicBezTo>
                    <a:pt x="40" y="1"/>
                    <a:pt x="37" y="1"/>
                    <a:pt x="34" y="3"/>
                  </a:cubicBezTo>
                  <a:cubicBezTo>
                    <a:pt x="2" y="22"/>
                    <a:pt x="0" y="129"/>
                    <a:pt x="41" y="129"/>
                  </a:cubicBezTo>
                  <a:cubicBezTo>
                    <a:pt x="44" y="129"/>
                    <a:pt x="47" y="129"/>
                    <a:pt x="50" y="128"/>
                  </a:cubicBezTo>
                  <a:cubicBezTo>
                    <a:pt x="66" y="108"/>
                    <a:pt x="85" y="1"/>
                    <a:pt x="4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4482388" y="4231525"/>
              <a:ext cx="2625" cy="3875"/>
            </a:xfrm>
            <a:custGeom>
              <a:avLst/>
              <a:gdLst/>
              <a:ahLst/>
              <a:cxnLst/>
              <a:rect l="l" t="t" r="r" b="b"/>
              <a:pathLst>
                <a:path w="105" h="155" extrusionOk="0">
                  <a:moveTo>
                    <a:pt x="55" y="0"/>
                  </a:moveTo>
                  <a:cubicBezTo>
                    <a:pt x="38" y="0"/>
                    <a:pt x="21" y="17"/>
                    <a:pt x="21" y="34"/>
                  </a:cubicBezTo>
                  <a:lnTo>
                    <a:pt x="0" y="34"/>
                  </a:lnTo>
                  <a:lnTo>
                    <a:pt x="0" y="88"/>
                  </a:lnTo>
                  <a:lnTo>
                    <a:pt x="0" y="121"/>
                  </a:lnTo>
                  <a:cubicBezTo>
                    <a:pt x="21" y="138"/>
                    <a:pt x="21" y="155"/>
                    <a:pt x="38" y="155"/>
                  </a:cubicBezTo>
                  <a:cubicBezTo>
                    <a:pt x="55" y="155"/>
                    <a:pt x="55" y="138"/>
                    <a:pt x="55" y="121"/>
                  </a:cubicBezTo>
                  <a:cubicBezTo>
                    <a:pt x="71" y="105"/>
                    <a:pt x="71" y="88"/>
                    <a:pt x="71" y="88"/>
                  </a:cubicBezTo>
                  <a:lnTo>
                    <a:pt x="71" y="121"/>
                  </a:lnTo>
                  <a:cubicBezTo>
                    <a:pt x="88" y="88"/>
                    <a:pt x="105" y="17"/>
                    <a:pt x="5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4484913" y="4226950"/>
              <a:ext cx="3250" cy="3225"/>
            </a:xfrm>
            <a:custGeom>
              <a:avLst/>
              <a:gdLst/>
              <a:ahLst/>
              <a:cxnLst/>
              <a:rect l="l" t="t" r="r" b="b"/>
              <a:pathLst>
                <a:path w="130" h="129" extrusionOk="0">
                  <a:moveTo>
                    <a:pt x="100" y="0"/>
                  </a:moveTo>
                  <a:cubicBezTo>
                    <a:pt x="60" y="0"/>
                    <a:pt x="0" y="105"/>
                    <a:pt x="75" y="129"/>
                  </a:cubicBezTo>
                  <a:lnTo>
                    <a:pt x="92" y="129"/>
                  </a:lnTo>
                  <a:cubicBezTo>
                    <a:pt x="108" y="129"/>
                    <a:pt x="108" y="96"/>
                    <a:pt x="108" y="79"/>
                  </a:cubicBezTo>
                  <a:cubicBezTo>
                    <a:pt x="129" y="79"/>
                    <a:pt x="129" y="79"/>
                    <a:pt x="129" y="62"/>
                  </a:cubicBezTo>
                  <a:cubicBezTo>
                    <a:pt x="129" y="17"/>
                    <a:pt x="116" y="0"/>
                    <a:pt x="10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508488" y="4140025"/>
              <a:ext cx="3150" cy="4600"/>
            </a:xfrm>
            <a:custGeom>
              <a:avLst/>
              <a:gdLst/>
              <a:ahLst/>
              <a:cxnLst/>
              <a:rect l="l" t="t" r="r" b="b"/>
              <a:pathLst>
                <a:path w="126" h="184" extrusionOk="0">
                  <a:moveTo>
                    <a:pt x="72" y="1"/>
                  </a:moveTo>
                  <a:cubicBezTo>
                    <a:pt x="67" y="1"/>
                    <a:pt x="61" y="2"/>
                    <a:pt x="55" y="5"/>
                  </a:cubicBezTo>
                  <a:cubicBezTo>
                    <a:pt x="22" y="22"/>
                    <a:pt x="1" y="76"/>
                    <a:pt x="1" y="110"/>
                  </a:cubicBezTo>
                  <a:cubicBezTo>
                    <a:pt x="1" y="139"/>
                    <a:pt x="17" y="184"/>
                    <a:pt x="43" y="184"/>
                  </a:cubicBezTo>
                  <a:cubicBezTo>
                    <a:pt x="47" y="184"/>
                    <a:pt x="51" y="183"/>
                    <a:pt x="55" y="181"/>
                  </a:cubicBezTo>
                  <a:lnTo>
                    <a:pt x="72" y="181"/>
                  </a:lnTo>
                  <a:cubicBezTo>
                    <a:pt x="105" y="160"/>
                    <a:pt x="126" y="110"/>
                    <a:pt x="105" y="56"/>
                  </a:cubicBezTo>
                  <a:cubicBezTo>
                    <a:pt x="105" y="28"/>
                    <a:pt x="94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4515063" y="4145425"/>
              <a:ext cx="2650" cy="3825"/>
            </a:xfrm>
            <a:custGeom>
              <a:avLst/>
              <a:gdLst/>
              <a:ahLst/>
              <a:cxnLst/>
              <a:rect l="l" t="t" r="r" b="b"/>
              <a:pathLst>
                <a:path w="106" h="153" extrusionOk="0">
                  <a:moveTo>
                    <a:pt x="69" y="1"/>
                  </a:moveTo>
                  <a:cubicBezTo>
                    <a:pt x="52" y="1"/>
                    <a:pt x="34" y="20"/>
                    <a:pt x="34" y="32"/>
                  </a:cubicBezTo>
                  <a:cubicBezTo>
                    <a:pt x="18" y="48"/>
                    <a:pt x="1" y="119"/>
                    <a:pt x="34" y="136"/>
                  </a:cubicBezTo>
                  <a:cubicBezTo>
                    <a:pt x="34" y="136"/>
                    <a:pt x="51" y="136"/>
                    <a:pt x="51" y="153"/>
                  </a:cubicBezTo>
                  <a:cubicBezTo>
                    <a:pt x="89" y="153"/>
                    <a:pt x="105" y="103"/>
                    <a:pt x="105" y="69"/>
                  </a:cubicBezTo>
                  <a:cubicBezTo>
                    <a:pt x="105" y="48"/>
                    <a:pt x="105" y="32"/>
                    <a:pt x="89" y="15"/>
                  </a:cubicBezTo>
                  <a:cubicBezTo>
                    <a:pt x="83" y="5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4587338" y="4160925"/>
              <a:ext cx="2625" cy="4125"/>
            </a:xfrm>
            <a:custGeom>
              <a:avLst/>
              <a:gdLst/>
              <a:ahLst/>
              <a:cxnLst/>
              <a:rect l="l" t="t" r="r" b="b"/>
              <a:pathLst>
                <a:path w="105" h="165" extrusionOk="0">
                  <a:moveTo>
                    <a:pt x="60" y="0"/>
                  </a:moveTo>
                  <a:cubicBezTo>
                    <a:pt x="57" y="0"/>
                    <a:pt x="54" y="2"/>
                    <a:pt x="50" y="5"/>
                  </a:cubicBezTo>
                  <a:cubicBezTo>
                    <a:pt x="17" y="5"/>
                    <a:pt x="0" y="55"/>
                    <a:pt x="0" y="93"/>
                  </a:cubicBezTo>
                  <a:cubicBezTo>
                    <a:pt x="0" y="121"/>
                    <a:pt x="12" y="164"/>
                    <a:pt x="36" y="164"/>
                  </a:cubicBezTo>
                  <a:cubicBezTo>
                    <a:pt x="41" y="164"/>
                    <a:pt x="45" y="163"/>
                    <a:pt x="50" y="159"/>
                  </a:cubicBezTo>
                  <a:cubicBezTo>
                    <a:pt x="84" y="143"/>
                    <a:pt x="105" y="93"/>
                    <a:pt x="84" y="55"/>
                  </a:cubicBezTo>
                  <a:cubicBezTo>
                    <a:pt x="84" y="28"/>
                    <a:pt x="73" y="0"/>
                    <a:pt x="6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4579913" y="4149750"/>
              <a:ext cx="2650" cy="3800"/>
            </a:xfrm>
            <a:custGeom>
              <a:avLst/>
              <a:gdLst/>
              <a:ahLst/>
              <a:cxnLst/>
              <a:rect l="l" t="t" r="r" b="b"/>
              <a:pathLst>
                <a:path w="106" h="152" extrusionOk="0">
                  <a:moveTo>
                    <a:pt x="74" y="1"/>
                  </a:moveTo>
                  <a:cubicBezTo>
                    <a:pt x="59" y="1"/>
                    <a:pt x="44" y="16"/>
                    <a:pt x="34" y="34"/>
                  </a:cubicBezTo>
                  <a:cubicBezTo>
                    <a:pt x="17" y="68"/>
                    <a:pt x="1" y="122"/>
                    <a:pt x="34" y="139"/>
                  </a:cubicBezTo>
                  <a:cubicBezTo>
                    <a:pt x="43" y="147"/>
                    <a:pt x="47" y="151"/>
                    <a:pt x="51" y="151"/>
                  </a:cubicBezTo>
                  <a:cubicBezTo>
                    <a:pt x="55" y="151"/>
                    <a:pt x="59" y="147"/>
                    <a:pt x="68" y="139"/>
                  </a:cubicBezTo>
                  <a:cubicBezTo>
                    <a:pt x="105" y="139"/>
                    <a:pt x="105" y="68"/>
                    <a:pt x="105" y="34"/>
                  </a:cubicBezTo>
                  <a:cubicBezTo>
                    <a:pt x="98" y="10"/>
                    <a:pt x="86" y="1"/>
                    <a:pt x="7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4579513" y="4163625"/>
              <a:ext cx="2625" cy="3725"/>
            </a:xfrm>
            <a:custGeom>
              <a:avLst/>
              <a:gdLst/>
              <a:ahLst/>
              <a:cxnLst/>
              <a:rect l="l" t="t" r="r" b="b"/>
              <a:pathLst>
                <a:path w="105" h="149" extrusionOk="0">
                  <a:moveTo>
                    <a:pt x="69" y="1"/>
                  </a:moveTo>
                  <a:cubicBezTo>
                    <a:pt x="58" y="1"/>
                    <a:pt x="45" y="6"/>
                    <a:pt x="33" y="18"/>
                  </a:cubicBezTo>
                  <a:cubicBezTo>
                    <a:pt x="17" y="51"/>
                    <a:pt x="0" y="122"/>
                    <a:pt x="33" y="139"/>
                  </a:cubicBezTo>
                  <a:lnTo>
                    <a:pt x="50" y="139"/>
                  </a:lnTo>
                  <a:cubicBezTo>
                    <a:pt x="56" y="145"/>
                    <a:pt x="61" y="148"/>
                    <a:pt x="66" y="148"/>
                  </a:cubicBezTo>
                  <a:cubicBezTo>
                    <a:pt x="90" y="148"/>
                    <a:pt x="105" y="83"/>
                    <a:pt x="105" y="51"/>
                  </a:cubicBezTo>
                  <a:cubicBezTo>
                    <a:pt x="105" y="19"/>
                    <a:pt x="89" y="1"/>
                    <a:pt x="6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4582938" y="4205250"/>
              <a:ext cx="2650" cy="4275"/>
            </a:xfrm>
            <a:custGeom>
              <a:avLst/>
              <a:gdLst/>
              <a:ahLst/>
              <a:cxnLst/>
              <a:rect l="l" t="t" r="r" b="b"/>
              <a:pathLst>
                <a:path w="106" h="171" extrusionOk="0">
                  <a:moveTo>
                    <a:pt x="60" y="0"/>
                  </a:moveTo>
                  <a:cubicBezTo>
                    <a:pt x="53" y="0"/>
                    <a:pt x="44" y="3"/>
                    <a:pt x="34" y="7"/>
                  </a:cubicBezTo>
                  <a:lnTo>
                    <a:pt x="34" y="24"/>
                  </a:lnTo>
                  <a:cubicBezTo>
                    <a:pt x="18" y="40"/>
                    <a:pt x="1" y="95"/>
                    <a:pt x="1" y="128"/>
                  </a:cubicBezTo>
                  <a:cubicBezTo>
                    <a:pt x="18" y="145"/>
                    <a:pt x="18" y="162"/>
                    <a:pt x="34" y="162"/>
                  </a:cubicBezTo>
                  <a:cubicBezTo>
                    <a:pt x="40" y="169"/>
                    <a:pt x="46" y="171"/>
                    <a:pt x="52" y="171"/>
                  </a:cubicBezTo>
                  <a:cubicBezTo>
                    <a:pt x="63" y="171"/>
                    <a:pt x="72" y="162"/>
                    <a:pt x="72" y="162"/>
                  </a:cubicBezTo>
                  <a:cubicBezTo>
                    <a:pt x="105" y="145"/>
                    <a:pt x="105" y="78"/>
                    <a:pt x="105" y="40"/>
                  </a:cubicBezTo>
                  <a:cubicBezTo>
                    <a:pt x="93" y="16"/>
                    <a:pt x="81" y="0"/>
                    <a:pt x="6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4587863" y="4214025"/>
              <a:ext cx="2100" cy="2425"/>
            </a:xfrm>
            <a:custGeom>
              <a:avLst/>
              <a:gdLst/>
              <a:ahLst/>
              <a:cxnLst/>
              <a:rect l="l" t="t" r="r" b="b"/>
              <a:pathLst>
                <a:path w="84" h="97" extrusionOk="0">
                  <a:moveTo>
                    <a:pt x="41" y="1"/>
                  </a:moveTo>
                  <a:cubicBezTo>
                    <a:pt x="37" y="1"/>
                    <a:pt x="34" y="2"/>
                    <a:pt x="29" y="3"/>
                  </a:cubicBezTo>
                  <a:cubicBezTo>
                    <a:pt x="15" y="17"/>
                    <a:pt x="1" y="97"/>
                    <a:pt x="29" y="97"/>
                  </a:cubicBezTo>
                  <a:cubicBezTo>
                    <a:pt x="34" y="97"/>
                    <a:pt x="39" y="95"/>
                    <a:pt x="46" y="90"/>
                  </a:cubicBezTo>
                  <a:cubicBezTo>
                    <a:pt x="81" y="90"/>
                    <a:pt x="84" y="1"/>
                    <a:pt x="4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4580413" y="4214450"/>
              <a:ext cx="2075" cy="2750"/>
            </a:xfrm>
            <a:custGeom>
              <a:avLst/>
              <a:gdLst/>
              <a:ahLst/>
              <a:cxnLst/>
              <a:rect l="l" t="t" r="r" b="b"/>
              <a:pathLst>
                <a:path w="83" h="110" extrusionOk="0">
                  <a:moveTo>
                    <a:pt x="42" y="1"/>
                  </a:moveTo>
                  <a:cubicBezTo>
                    <a:pt x="39" y="1"/>
                    <a:pt x="35" y="1"/>
                    <a:pt x="31" y="2"/>
                  </a:cubicBezTo>
                  <a:cubicBezTo>
                    <a:pt x="16" y="21"/>
                    <a:pt x="1" y="110"/>
                    <a:pt x="36" y="110"/>
                  </a:cubicBezTo>
                  <a:cubicBezTo>
                    <a:pt x="39" y="110"/>
                    <a:pt x="43" y="109"/>
                    <a:pt x="48" y="107"/>
                  </a:cubicBezTo>
                  <a:cubicBezTo>
                    <a:pt x="67" y="91"/>
                    <a:pt x="83" y="1"/>
                    <a:pt x="4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580338" y="4227550"/>
              <a:ext cx="2625" cy="3275"/>
            </a:xfrm>
            <a:custGeom>
              <a:avLst/>
              <a:gdLst/>
              <a:ahLst/>
              <a:cxnLst/>
              <a:rect l="l" t="t" r="r" b="b"/>
              <a:pathLst>
                <a:path w="105" h="131" extrusionOk="0">
                  <a:moveTo>
                    <a:pt x="34" y="1"/>
                  </a:moveTo>
                  <a:cubicBezTo>
                    <a:pt x="0" y="21"/>
                    <a:pt x="0" y="55"/>
                    <a:pt x="0" y="88"/>
                  </a:cubicBezTo>
                  <a:cubicBezTo>
                    <a:pt x="0" y="102"/>
                    <a:pt x="12" y="130"/>
                    <a:pt x="25" y="130"/>
                  </a:cubicBezTo>
                  <a:cubicBezTo>
                    <a:pt x="28" y="130"/>
                    <a:pt x="31" y="129"/>
                    <a:pt x="34" y="126"/>
                  </a:cubicBezTo>
                  <a:cubicBezTo>
                    <a:pt x="34" y="126"/>
                    <a:pt x="51" y="126"/>
                    <a:pt x="51" y="105"/>
                  </a:cubicBezTo>
                  <a:cubicBezTo>
                    <a:pt x="72" y="88"/>
                    <a:pt x="105" y="1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4555063" y="4242325"/>
              <a:ext cx="1800" cy="2325"/>
            </a:xfrm>
            <a:custGeom>
              <a:avLst/>
              <a:gdLst/>
              <a:ahLst/>
              <a:cxnLst/>
              <a:rect l="l" t="t" r="r" b="b"/>
              <a:pathLst>
                <a:path w="72" h="93" extrusionOk="0">
                  <a:moveTo>
                    <a:pt x="45" y="1"/>
                  </a:moveTo>
                  <a:cubicBezTo>
                    <a:pt x="43" y="1"/>
                    <a:pt x="41" y="1"/>
                    <a:pt x="38" y="3"/>
                  </a:cubicBezTo>
                  <a:cubicBezTo>
                    <a:pt x="4" y="18"/>
                    <a:pt x="1" y="93"/>
                    <a:pt x="29" y="93"/>
                  </a:cubicBezTo>
                  <a:cubicBezTo>
                    <a:pt x="32" y="93"/>
                    <a:pt x="35" y="92"/>
                    <a:pt x="38" y="90"/>
                  </a:cubicBezTo>
                  <a:cubicBezTo>
                    <a:pt x="69" y="90"/>
                    <a:pt x="71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4571738" y="4072575"/>
              <a:ext cx="2050" cy="2975"/>
            </a:xfrm>
            <a:custGeom>
              <a:avLst/>
              <a:gdLst/>
              <a:ahLst/>
              <a:cxnLst/>
              <a:rect l="l" t="t" r="r" b="b"/>
              <a:pathLst>
                <a:path w="82" h="119" extrusionOk="0">
                  <a:moveTo>
                    <a:pt x="35" y="0"/>
                  </a:moveTo>
                  <a:cubicBezTo>
                    <a:pt x="0" y="0"/>
                    <a:pt x="2" y="111"/>
                    <a:pt x="41" y="111"/>
                  </a:cubicBezTo>
                  <a:cubicBezTo>
                    <a:pt x="43" y="111"/>
                    <a:pt x="45" y="110"/>
                    <a:pt x="48" y="110"/>
                  </a:cubicBezTo>
                  <a:cubicBezTo>
                    <a:pt x="51" y="116"/>
                    <a:pt x="54" y="119"/>
                    <a:pt x="58" y="119"/>
                  </a:cubicBezTo>
                  <a:cubicBezTo>
                    <a:pt x="71" y="119"/>
                    <a:pt x="81" y="73"/>
                    <a:pt x="81" y="59"/>
                  </a:cubicBezTo>
                  <a:cubicBezTo>
                    <a:pt x="81" y="22"/>
                    <a:pt x="65" y="5"/>
                    <a:pt x="48" y="5"/>
                  </a:cubicBezTo>
                  <a:cubicBezTo>
                    <a:pt x="43" y="2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4503838" y="4070075"/>
              <a:ext cx="3425" cy="4875"/>
            </a:xfrm>
            <a:custGeom>
              <a:avLst/>
              <a:gdLst/>
              <a:ahLst/>
              <a:cxnLst/>
              <a:rect l="l" t="t" r="r" b="b"/>
              <a:pathLst>
                <a:path w="137" h="195" extrusionOk="0">
                  <a:moveTo>
                    <a:pt x="86" y="1"/>
                  </a:moveTo>
                  <a:cubicBezTo>
                    <a:pt x="73" y="1"/>
                    <a:pt x="60" y="6"/>
                    <a:pt x="49" y="17"/>
                  </a:cubicBezTo>
                  <a:cubicBezTo>
                    <a:pt x="32" y="34"/>
                    <a:pt x="32" y="55"/>
                    <a:pt x="15" y="72"/>
                  </a:cubicBezTo>
                  <a:cubicBezTo>
                    <a:pt x="0" y="118"/>
                    <a:pt x="13" y="195"/>
                    <a:pt x="54" y="195"/>
                  </a:cubicBezTo>
                  <a:cubicBezTo>
                    <a:pt x="57" y="195"/>
                    <a:pt x="61" y="194"/>
                    <a:pt x="66" y="193"/>
                  </a:cubicBezTo>
                  <a:cubicBezTo>
                    <a:pt x="120" y="193"/>
                    <a:pt x="137" y="122"/>
                    <a:pt x="137" y="72"/>
                  </a:cubicBezTo>
                  <a:cubicBezTo>
                    <a:pt x="137" y="24"/>
                    <a:pt x="112" y="1"/>
                    <a:pt x="8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4512138" y="4076100"/>
              <a:ext cx="2950" cy="4150"/>
            </a:xfrm>
            <a:custGeom>
              <a:avLst/>
              <a:gdLst/>
              <a:ahLst/>
              <a:cxnLst/>
              <a:rect l="l" t="t" r="r" b="b"/>
              <a:pathLst>
                <a:path w="118" h="166" extrusionOk="0">
                  <a:moveTo>
                    <a:pt x="57" y="1"/>
                  </a:moveTo>
                  <a:cubicBezTo>
                    <a:pt x="54" y="1"/>
                    <a:pt x="50" y="1"/>
                    <a:pt x="47" y="2"/>
                  </a:cubicBezTo>
                  <a:cubicBezTo>
                    <a:pt x="17" y="36"/>
                    <a:pt x="0" y="165"/>
                    <a:pt x="46" y="165"/>
                  </a:cubicBezTo>
                  <a:cubicBezTo>
                    <a:pt x="51" y="165"/>
                    <a:pt x="57" y="164"/>
                    <a:pt x="64" y="161"/>
                  </a:cubicBezTo>
                  <a:cubicBezTo>
                    <a:pt x="115" y="145"/>
                    <a:pt x="118" y="1"/>
                    <a:pt x="5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4515488" y="4073525"/>
              <a:ext cx="1375" cy="1800"/>
            </a:xfrm>
            <a:custGeom>
              <a:avLst/>
              <a:gdLst/>
              <a:ahLst/>
              <a:cxnLst/>
              <a:rect l="l" t="t" r="r" b="b"/>
              <a:pathLst>
                <a:path w="55" h="72" extrusionOk="0">
                  <a:moveTo>
                    <a:pt x="17" y="0"/>
                  </a:moveTo>
                  <a:cubicBezTo>
                    <a:pt x="1" y="21"/>
                    <a:pt x="1" y="72"/>
                    <a:pt x="34" y="72"/>
                  </a:cubicBezTo>
                  <a:cubicBezTo>
                    <a:pt x="55" y="55"/>
                    <a:pt x="55" y="0"/>
                    <a:pt x="1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4596013" y="4049300"/>
              <a:ext cx="99625" cy="83850"/>
            </a:xfrm>
            <a:custGeom>
              <a:avLst/>
              <a:gdLst/>
              <a:ahLst/>
              <a:cxnLst/>
              <a:rect l="l" t="t" r="r" b="b"/>
              <a:pathLst>
                <a:path w="3985" h="3354" extrusionOk="0">
                  <a:moveTo>
                    <a:pt x="2059" y="0"/>
                  </a:moveTo>
                  <a:cubicBezTo>
                    <a:pt x="1469" y="0"/>
                    <a:pt x="877" y="216"/>
                    <a:pt x="468" y="623"/>
                  </a:cubicBezTo>
                  <a:cubicBezTo>
                    <a:pt x="155" y="936"/>
                    <a:pt x="0" y="1337"/>
                    <a:pt x="0" y="1755"/>
                  </a:cubicBezTo>
                  <a:cubicBezTo>
                    <a:pt x="17" y="2294"/>
                    <a:pt x="297" y="2782"/>
                    <a:pt x="764" y="3079"/>
                  </a:cubicBezTo>
                  <a:cubicBezTo>
                    <a:pt x="1067" y="3262"/>
                    <a:pt x="1406" y="3353"/>
                    <a:pt x="1759" y="3353"/>
                  </a:cubicBezTo>
                  <a:cubicBezTo>
                    <a:pt x="2136" y="3353"/>
                    <a:pt x="2529" y="3249"/>
                    <a:pt x="2907" y="3041"/>
                  </a:cubicBezTo>
                  <a:cubicBezTo>
                    <a:pt x="3567" y="2661"/>
                    <a:pt x="3985" y="2035"/>
                    <a:pt x="3968" y="1458"/>
                  </a:cubicBezTo>
                  <a:cubicBezTo>
                    <a:pt x="3968" y="1112"/>
                    <a:pt x="3809" y="623"/>
                    <a:pt x="3116" y="259"/>
                  </a:cubicBezTo>
                  <a:cubicBezTo>
                    <a:pt x="2795" y="84"/>
                    <a:pt x="2428" y="0"/>
                    <a:pt x="2059" y="0"/>
                  </a:cubicBezTo>
                  <a:close/>
                </a:path>
              </a:pathLst>
            </a:custGeom>
            <a:solidFill>
              <a:srgbClr val="FFB6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4590363" y="4043775"/>
              <a:ext cx="110925" cy="94950"/>
            </a:xfrm>
            <a:custGeom>
              <a:avLst/>
              <a:gdLst/>
              <a:ahLst/>
              <a:cxnLst/>
              <a:rect l="l" t="t" r="r" b="b"/>
              <a:pathLst>
                <a:path w="4437" h="3798" extrusionOk="0">
                  <a:moveTo>
                    <a:pt x="2299" y="444"/>
                  </a:moveTo>
                  <a:cubicBezTo>
                    <a:pt x="2627" y="444"/>
                    <a:pt x="2954" y="518"/>
                    <a:pt x="3238" y="668"/>
                  </a:cubicBezTo>
                  <a:cubicBezTo>
                    <a:pt x="3760" y="948"/>
                    <a:pt x="3969" y="1316"/>
                    <a:pt x="3969" y="1679"/>
                  </a:cubicBezTo>
                  <a:cubicBezTo>
                    <a:pt x="3994" y="2499"/>
                    <a:pt x="2993" y="3351"/>
                    <a:pt x="1981" y="3351"/>
                  </a:cubicBezTo>
                  <a:cubicBezTo>
                    <a:pt x="1683" y="3351"/>
                    <a:pt x="1385" y="3278"/>
                    <a:pt x="1112" y="3108"/>
                  </a:cubicBezTo>
                  <a:cubicBezTo>
                    <a:pt x="694" y="2845"/>
                    <a:pt x="452" y="2410"/>
                    <a:pt x="452" y="1976"/>
                  </a:cubicBezTo>
                  <a:cubicBezTo>
                    <a:pt x="452" y="1629"/>
                    <a:pt x="573" y="1278"/>
                    <a:pt x="853" y="1019"/>
                  </a:cubicBezTo>
                  <a:cubicBezTo>
                    <a:pt x="1221" y="641"/>
                    <a:pt x="1762" y="444"/>
                    <a:pt x="2299" y="444"/>
                  </a:cubicBezTo>
                  <a:close/>
                  <a:moveTo>
                    <a:pt x="2283" y="0"/>
                  </a:moveTo>
                  <a:cubicBezTo>
                    <a:pt x="1636" y="0"/>
                    <a:pt x="989" y="240"/>
                    <a:pt x="539" y="689"/>
                  </a:cubicBezTo>
                  <a:cubicBezTo>
                    <a:pt x="193" y="1036"/>
                    <a:pt x="0" y="1504"/>
                    <a:pt x="0" y="1976"/>
                  </a:cubicBezTo>
                  <a:cubicBezTo>
                    <a:pt x="17" y="2586"/>
                    <a:pt x="347" y="3158"/>
                    <a:pt x="869" y="3488"/>
                  </a:cubicBezTo>
                  <a:cubicBezTo>
                    <a:pt x="1211" y="3693"/>
                    <a:pt x="1599" y="3797"/>
                    <a:pt x="1997" y="3797"/>
                  </a:cubicBezTo>
                  <a:cubicBezTo>
                    <a:pt x="2411" y="3797"/>
                    <a:pt x="2837" y="3684"/>
                    <a:pt x="3238" y="3454"/>
                  </a:cubicBezTo>
                  <a:cubicBezTo>
                    <a:pt x="3969" y="3037"/>
                    <a:pt x="4436" y="2339"/>
                    <a:pt x="4420" y="1662"/>
                  </a:cubicBezTo>
                  <a:cubicBezTo>
                    <a:pt x="4403" y="1349"/>
                    <a:pt x="4282" y="723"/>
                    <a:pt x="3447" y="288"/>
                  </a:cubicBezTo>
                  <a:cubicBezTo>
                    <a:pt x="3091" y="94"/>
                    <a:pt x="2687" y="0"/>
                    <a:pt x="2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4619913" y="4097100"/>
              <a:ext cx="11300" cy="6025"/>
            </a:xfrm>
            <a:custGeom>
              <a:avLst/>
              <a:gdLst/>
              <a:ahLst/>
              <a:cxnLst/>
              <a:rect l="l" t="t" r="r" b="b"/>
              <a:pathLst>
                <a:path w="452" h="241" extrusionOk="0">
                  <a:moveTo>
                    <a:pt x="266" y="0"/>
                  </a:moveTo>
                  <a:cubicBezTo>
                    <a:pt x="214" y="0"/>
                    <a:pt x="160" y="14"/>
                    <a:pt x="122" y="35"/>
                  </a:cubicBezTo>
                  <a:cubicBezTo>
                    <a:pt x="55" y="68"/>
                    <a:pt x="1" y="139"/>
                    <a:pt x="72" y="206"/>
                  </a:cubicBezTo>
                  <a:cubicBezTo>
                    <a:pt x="102" y="231"/>
                    <a:pt x="145" y="241"/>
                    <a:pt x="188" y="241"/>
                  </a:cubicBezTo>
                  <a:cubicBezTo>
                    <a:pt x="240" y="241"/>
                    <a:pt x="294" y="227"/>
                    <a:pt x="331" y="206"/>
                  </a:cubicBezTo>
                  <a:cubicBezTo>
                    <a:pt x="402" y="173"/>
                    <a:pt x="452" y="102"/>
                    <a:pt x="385" y="35"/>
                  </a:cubicBezTo>
                  <a:cubicBezTo>
                    <a:pt x="353" y="10"/>
                    <a:pt x="310" y="0"/>
                    <a:pt x="26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4616888" y="4086100"/>
              <a:ext cx="7850" cy="4250"/>
            </a:xfrm>
            <a:custGeom>
              <a:avLst/>
              <a:gdLst/>
              <a:ahLst/>
              <a:cxnLst/>
              <a:rect l="l" t="t" r="r" b="b"/>
              <a:pathLst>
                <a:path w="314" h="170" extrusionOk="0">
                  <a:moveTo>
                    <a:pt x="187" y="0"/>
                  </a:moveTo>
                  <a:cubicBezTo>
                    <a:pt x="150" y="0"/>
                    <a:pt x="110" y="10"/>
                    <a:pt x="71" y="20"/>
                  </a:cubicBezTo>
                  <a:cubicBezTo>
                    <a:pt x="34" y="57"/>
                    <a:pt x="0" y="107"/>
                    <a:pt x="51" y="145"/>
                  </a:cubicBezTo>
                  <a:cubicBezTo>
                    <a:pt x="78" y="162"/>
                    <a:pt x="109" y="170"/>
                    <a:pt x="142" y="170"/>
                  </a:cubicBezTo>
                  <a:cubicBezTo>
                    <a:pt x="175" y="170"/>
                    <a:pt x="209" y="162"/>
                    <a:pt x="243" y="145"/>
                  </a:cubicBezTo>
                  <a:cubicBezTo>
                    <a:pt x="280" y="124"/>
                    <a:pt x="314" y="74"/>
                    <a:pt x="259" y="20"/>
                  </a:cubicBezTo>
                  <a:cubicBezTo>
                    <a:pt x="238" y="5"/>
                    <a:pt x="213" y="0"/>
                    <a:pt x="18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4625963" y="4081350"/>
              <a:ext cx="7450" cy="4125"/>
            </a:xfrm>
            <a:custGeom>
              <a:avLst/>
              <a:gdLst/>
              <a:ahLst/>
              <a:cxnLst/>
              <a:rect l="l" t="t" r="r" b="b"/>
              <a:pathLst>
                <a:path w="298" h="165" extrusionOk="0">
                  <a:moveTo>
                    <a:pt x="176" y="1"/>
                  </a:moveTo>
                  <a:cubicBezTo>
                    <a:pt x="143" y="1"/>
                    <a:pt x="1" y="22"/>
                    <a:pt x="22" y="88"/>
                  </a:cubicBezTo>
                  <a:lnTo>
                    <a:pt x="22" y="105"/>
                  </a:lnTo>
                  <a:cubicBezTo>
                    <a:pt x="42" y="147"/>
                    <a:pt x="86" y="164"/>
                    <a:pt x="134" y="164"/>
                  </a:cubicBezTo>
                  <a:cubicBezTo>
                    <a:pt x="167" y="164"/>
                    <a:pt x="202" y="156"/>
                    <a:pt x="231" y="143"/>
                  </a:cubicBezTo>
                  <a:cubicBezTo>
                    <a:pt x="297" y="105"/>
                    <a:pt x="281" y="38"/>
                    <a:pt x="210" y="22"/>
                  </a:cubicBezTo>
                  <a:cubicBezTo>
                    <a:pt x="193" y="22"/>
                    <a:pt x="176" y="1"/>
                    <a:pt x="17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4632963" y="4090975"/>
              <a:ext cx="4375" cy="2250"/>
            </a:xfrm>
            <a:custGeom>
              <a:avLst/>
              <a:gdLst/>
              <a:ahLst/>
              <a:cxnLst/>
              <a:rect l="l" t="t" r="r" b="b"/>
              <a:pathLst>
                <a:path w="175" h="90" extrusionOk="0">
                  <a:moveTo>
                    <a:pt x="72" y="0"/>
                  </a:moveTo>
                  <a:cubicBezTo>
                    <a:pt x="55" y="0"/>
                    <a:pt x="17" y="0"/>
                    <a:pt x="1" y="33"/>
                  </a:cubicBezTo>
                  <a:cubicBezTo>
                    <a:pt x="1" y="54"/>
                    <a:pt x="17" y="54"/>
                    <a:pt x="17" y="71"/>
                  </a:cubicBezTo>
                  <a:lnTo>
                    <a:pt x="34" y="71"/>
                  </a:lnTo>
                  <a:cubicBezTo>
                    <a:pt x="44" y="84"/>
                    <a:pt x="59" y="89"/>
                    <a:pt x="75" y="89"/>
                  </a:cubicBezTo>
                  <a:cubicBezTo>
                    <a:pt x="121" y="89"/>
                    <a:pt x="175" y="45"/>
                    <a:pt x="122" y="17"/>
                  </a:cubicBezTo>
                  <a:cubicBezTo>
                    <a:pt x="105" y="0"/>
                    <a:pt x="88" y="0"/>
                    <a:pt x="7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4660838" y="4084250"/>
              <a:ext cx="10050" cy="5425"/>
            </a:xfrm>
            <a:custGeom>
              <a:avLst/>
              <a:gdLst/>
              <a:ahLst/>
              <a:cxnLst/>
              <a:rect l="l" t="t" r="r" b="b"/>
              <a:pathLst>
                <a:path w="402" h="217" extrusionOk="0">
                  <a:moveTo>
                    <a:pt x="196" y="0"/>
                  </a:moveTo>
                  <a:cubicBezTo>
                    <a:pt x="157" y="0"/>
                    <a:pt x="119" y="10"/>
                    <a:pt x="89" y="27"/>
                  </a:cubicBezTo>
                  <a:cubicBezTo>
                    <a:pt x="34" y="60"/>
                    <a:pt x="1" y="131"/>
                    <a:pt x="51" y="181"/>
                  </a:cubicBezTo>
                  <a:cubicBezTo>
                    <a:pt x="83" y="206"/>
                    <a:pt x="123" y="216"/>
                    <a:pt x="163" y="216"/>
                  </a:cubicBezTo>
                  <a:cubicBezTo>
                    <a:pt x="210" y="216"/>
                    <a:pt x="259" y="202"/>
                    <a:pt x="298" y="181"/>
                  </a:cubicBezTo>
                  <a:cubicBezTo>
                    <a:pt x="348" y="148"/>
                    <a:pt x="402" y="77"/>
                    <a:pt x="331" y="43"/>
                  </a:cubicBezTo>
                  <a:cubicBezTo>
                    <a:pt x="292" y="14"/>
                    <a:pt x="243" y="0"/>
                    <a:pt x="19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81" name="Google Shape;381;p8"/>
          <p:cNvGrpSpPr/>
          <p:nvPr/>
        </p:nvGrpSpPr>
        <p:grpSpPr>
          <a:xfrm rot="-2083232">
            <a:off x="10634118" y="4962823"/>
            <a:ext cx="1010572" cy="1365240"/>
            <a:chOff x="4693013" y="3700600"/>
            <a:chExt cx="137125" cy="185250"/>
          </a:xfrm>
        </p:grpSpPr>
        <p:sp>
          <p:nvSpPr>
            <p:cNvPr id="382" name="Google Shape;382;p8"/>
            <p:cNvSpPr/>
            <p:nvPr/>
          </p:nvSpPr>
          <p:spPr>
            <a:xfrm>
              <a:off x="4693013" y="3700600"/>
              <a:ext cx="137125" cy="185250"/>
            </a:xfrm>
            <a:custGeom>
              <a:avLst/>
              <a:gdLst/>
              <a:ahLst/>
              <a:cxnLst/>
              <a:rect l="l" t="t" r="r" b="b"/>
              <a:pathLst>
                <a:path w="5485" h="7410" extrusionOk="0">
                  <a:moveTo>
                    <a:pt x="4223" y="0"/>
                  </a:moveTo>
                  <a:cubicBezTo>
                    <a:pt x="4188" y="0"/>
                    <a:pt x="4151" y="9"/>
                    <a:pt x="4127" y="22"/>
                  </a:cubicBezTo>
                  <a:cubicBezTo>
                    <a:pt x="2853" y="962"/>
                    <a:pt x="1308" y="2474"/>
                    <a:pt x="209" y="3381"/>
                  </a:cubicBezTo>
                  <a:cubicBezTo>
                    <a:pt x="138" y="3431"/>
                    <a:pt x="0" y="3589"/>
                    <a:pt x="122" y="3623"/>
                  </a:cubicBezTo>
                  <a:cubicBezTo>
                    <a:pt x="1287" y="3990"/>
                    <a:pt x="3254" y="4304"/>
                    <a:pt x="3396" y="4529"/>
                  </a:cubicBezTo>
                  <a:cubicBezTo>
                    <a:pt x="3518" y="4755"/>
                    <a:pt x="2716" y="5503"/>
                    <a:pt x="2369" y="5799"/>
                  </a:cubicBezTo>
                  <a:cubicBezTo>
                    <a:pt x="1880" y="6234"/>
                    <a:pt x="1375" y="6547"/>
                    <a:pt x="907" y="7002"/>
                  </a:cubicBezTo>
                  <a:cubicBezTo>
                    <a:pt x="853" y="7052"/>
                    <a:pt x="786" y="7157"/>
                    <a:pt x="853" y="7211"/>
                  </a:cubicBezTo>
                  <a:cubicBezTo>
                    <a:pt x="869" y="7228"/>
                    <a:pt x="890" y="7244"/>
                    <a:pt x="924" y="7244"/>
                  </a:cubicBezTo>
                  <a:cubicBezTo>
                    <a:pt x="1338" y="7326"/>
                    <a:pt x="2191" y="7410"/>
                    <a:pt x="2929" y="7410"/>
                  </a:cubicBezTo>
                  <a:cubicBezTo>
                    <a:pt x="3580" y="7410"/>
                    <a:pt x="4142" y="7345"/>
                    <a:pt x="4232" y="7157"/>
                  </a:cubicBezTo>
                  <a:cubicBezTo>
                    <a:pt x="4733" y="6079"/>
                    <a:pt x="5431" y="4304"/>
                    <a:pt x="5464" y="3848"/>
                  </a:cubicBezTo>
                  <a:cubicBezTo>
                    <a:pt x="5485" y="3518"/>
                    <a:pt x="3463" y="2996"/>
                    <a:pt x="2561" y="2858"/>
                  </a:cubicBezTo>
                  <a:cubicBezTo>
                    <a:pt x="2264" y="2825"/>
                    <a:pt x="4040" y="737"/>
                    <a:pt x="4299" y="110"/>
                  </a:cubicBezTo>
                  <a:cubicBezTo>
                    <a:pt x="4345" y="29"/>
                    <a:pt x="4288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805863" y="3830425"/>
              <a:ext cx="2750" cy="3300"/>
            </a:xfrm>
            <a:custGeom>
              <a:avLst/>
              <a:gdLst/>
              <a:ahLst/>
              <a:cxnLst/>
              <a:rect l="l" t="t" r="r" b="b"/>
              <a:pathLst>
                <a:path w="110" h="132" extrusionOk="0">
                  <a:moveTo>
                    <a:pt x="49" y="1"/>
                  </a:moveTo>
                  <a:cubicBezTo>
                    <a:pt x="43" y="1"/>
                    <a:pt x="37" y="5"/>
                    <a:pt x="31" y="13"/>
                  </a:cubicBezTo>
                  <a:cubicBezTo>
                    <a:pt x="0" y="44"/>
                    <a:pt x="31" y="131"/>
                    <a:pt x="62" y="131"/>
                  </a:cubicBezTo>
                  <a:cubicBezTo>
                    <a:pt x="69" y="131"/>
                    <a:pt x="75" y="127"/>
                    <a:pt x="81" y="117"/>
                  </a:cubicBezTo>
                  <a:cubicBezTo>
                    <a:pt x="109" y="90"/>
                    <a:pt x="79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4803088" y="3839350"/>
              <a:ext cx="2625" cy="3850"/>
            </a:xfrm>
            <a:custGeom>
              <a:avLst/>
              <a:gdLst/>
              <a:ahLst/>
              <a:cxnLst/>
              <a:rect l="l" t="t" r="r" b="b"/>
              <a:pathLst>
                <a:path w="105" h="154" extrusionOk="0">
                  <a:moveTo>
                    <a:pt x="61" y="0"/>
                  </a:moveTo>
                  <a:cubicBezTo>
                    <a:pt x="54" y="0"/>
                    <a:pt x="47" y="2"/>
                    <a:pt x="38" y="7"/>
                  </a:cubicBezTo>
                  <a:lnTo>
                    <a:pt x="17" y="24"/>
                  </a:lnTo>
                  <a:cubicBezTo>
                    <a:pt x="0" y="40"/>
                    <a:pt x="0" y="95"/>
                    <a:pt x="17" y="128"/>
                  </a:cubicBezTo>
                  <a:cubicBezTo>
                    <a:pt x="27" y="145"/>
                    <a:pt x="41" y="153"/>
                    <a:pt x="54" y="153"/>
                  </a:cubicBezTo>
                  <a:cubicBezTo>
                    <a:pt x="67" y="153"/>
                    <a:pt x="79" y="145"/>
                    <a:pt x="88" y="128"/>
                  </a:cubicBezTo>
                  <a:cubicBezTo>
                    <a:pt x="105" y="95"/>
                    <a:pt x="105" y="57"/>
                    <a:pt x="105" y="40"/>
                  </a:cubicBezTo>
                  <a:cubicBezTo>
                    <a:pt x="92" y="16"/>
                    <a:pt x="80" y="0"/>
                    <a:pt x="6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4795663" y="3835600"/>
              <a:ext cx="3575" cy="4775"/>
            </a:xfrm>
            <a:custGeom>
              <a:avLst/>
              <a:gdLst/>
              <a:ahLst/>
              <a:cxnLst/>
              <a:rect l="l" t="t" r="r" b="b"/>
              <a:pathLst>
                <a:path w="143" h="191" extrusionOk="0">
                  <a:moveTo>
                    <a:pt x="59" y="1"/>
                  </a:moveTo>
                  <a:cubicBezTo>
                    <a:pt x="44" y="1"/>
                    <a:pt x="29" y="11"/>
                    <a:pt x="21" y="36"/>
                  </a:cubicBezTo>
                  <a:cubicBezTo>
                    <a:pt x="1" y="52"/>
                    <a:pt x="1" y="69"/>
                    <a:pt x="1" y="86"/>
                  </a:cubicBezTo>
                  <a:cubicBezTo>
                    <a:pt x="1" y="125"/>
                    <a:pt x="38" y="191"/>
                    <a:pt x="71" y="191"/>
                  </a:cubicBezTo>
                  <a:cubicBezTo>
                    <a:pt x="84" y="191"/>
                    <a:pt x="96" y="181"/>
                    <a:pt x="105" y="157"/>
                  </a:cubicBezTo>
                  <a:cubicBezTo>
                    <a:pt x="143" y="119"/>
                    <a:pt x="126" y="69"/>
                    <a:pt x="105" y="36"/>
                  </a:cubicBezTo>
                  <a:cubicBezTo>
                    <a:pt x="96" y="15"/>
                    <a:pt x="77" y="1"/>
                    <a:pt x="5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4801813" y="3832750"/>
              <a:ext cx="1700" cy="2775"/>
            </a:xfrm>
            <a:custGeom>
              <a:avLst/>
              <a:gdLst/>
              <a:ahLst/>
              <a:cxnLst/>
              <a:rect l="l" t="t" r="r" b="b"/>
              <a:pathLst>
                <a:path w="68" h="111" extrusionOk="0">
                  <a:moveTo>
                    <a:pt x="32" y="0"/>
                  </a:moveTo>
                  <a:cubicBezTo>
                    <a:pt x="28" y="0"/>
                    <a:pt x="23" y="2"/>
                    <a:pt x="18" y="8"/>
                  </a:cubicBezTo>
                  <a:cubicBezTo>
                    <a:pt x="1" y="24"/>
                    <a:pt x="1" y="45"/>
                    <a:pt x="18" y="79"/>
                  </a:cubicBezTo>
                  <a:cubicBezTo>
                    <a:pt x="18" y="97"/>
                    <a:pt x="33" y="110"/>
                    <a:pt x="46" y="110"/>
                  </a:cubicBezTo>
                  <a:cubicBezTo>
                    <a:pt x="58" y="110"/>
                    <a:pt x="68" y="101"/>
                    <a:pt x="68" y="79"/>
                  </a:cubicBezTo>
                  <a:cubicBezTo>
                    <a:pt x="68" y="65"/>
                    <a:pt x="56" y="0"/>
                    <a:pt x="3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4798788" y="3812800"/>
              <a:ext cx="3050" cy="4075"/>
            </a:xfrm>
            <a:custGeom>
              <a:avLst/>
              <a:gdLst/>
              <a:ahLst/>
              <a:cxnLst/>
              <a:rect l="l" t="t" r="r" b="b"/>
              <a:pathLst>
                <a:path w="122" h="163" extrusionOk="0">
                  <a:moveTo>
                    <a:pt x="45" y="1"/>
                  </a:moveTo>
                  <a:cubicBezTo>
                    <a:pt x="30" y="1"/>
                    <a:pt x="18" y="14"/>
                    <a:pt x="18" y="41"/>
                  </a:cubicBezTo>
                  <a:cubicBezTo>
                    <a:pt x="1" y="58"/>
                    <a:pt x="1" y="58"/>
                    <a:pt x="1" y="75"/>
                  </a:cubicBezTo>
                  <a:cubicBezTo>
                    <a:pt x="1" y="91"/>
                    <a:pt x="18" y="162"/>
                    <a:pt x="51" y="162"/>
                  </a:cubicBezTo>
                  <a:lnTo>
                    <a:pt x="68" y="146"/>
                  </a:lnTo>
                  <a:cubicBezTo>
                    <a:pt x="122" y="146"/>
                    <a:pt x="105" y="58"/>
                    <a:pt x="84" y="41"/>
                  </a:cubicBezTo>
                  <a:cubicBezTo>
                    <a:pt x="76" y="14"/>
                    <a:pt x="59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813263" y="3798700"/>
              <a:ext cx="2750" cy="3275"/>
            </a:xfrm>
            <a:custGeom>
              <a:avLst/>
              <a:gdLst/>
              <a:ahLst/>
              <a:cxnLst/>
              <a:rect l="l" t="t" r="r" b="b"/>
              <a:pathLst>
                <a:path w="110" h="131" extrusionOk="0">
                  <a:moveTo>
                    <a:pt x="47" y="0"/>
                  </a:moveTo>
                  <a:cubicBezTo>
                    <a:pt x="40" y="0"/>
                    <a:pt x="34" y="4"/>
                    <a:pt x="27" y="12"/>
                  </a:cubicBezTo>
                  <a:cubicBezTo>
                    <a:pt x="0" y="43"/>
                    <a:pt x="32" y="130"/>
                    <a:pt x="63" y="130"/>
                  </a:cubicBezTo>
                  <a:cubicBezTo>
                    <a:pt x="69" y="130"/>
                    <a:pt x="76" y="126"/>
                    <a:pt x="82" y="117"/>
                  </a:cubicBezTo>
                  <a:cubicBezTo>
                    <a:pt x="110" y="89"/>
                    <a:pt x="80" y="0"/>
                    <a:pt x="4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806788" y="3794325"/>
              <a:ext cx="2700" cy="2875"/>
            </a:xfrm>
            <a:custGeom>
              <a:avLst/>
              <a:gdLst/>
              <a:ahLst/>
              <a:cxnLst/>
              <a:rect l="l" t="t" r="r" b="b"/>
              <a:pathLst>
                <a:path w="108" h="115" extrusionOk="0">
                  <a:moveTo>
                    <a:pt x="49" y="1"/>
                  </a:moveTo>
                  <a:cubicBezTo>
                    <a:pt x="42" y="1"/>
                    <a:pt x="34" y="5"/>
                    <a:pt x="28" y="16"/>
                  </a:cubicBezTo>
                  <a:cubicBezTo>
                    <a:pt x="1" y="43"/>
                    <a:pt x="28" y="115"/>
                    <a:pt x="56" y="115"/>
                  </a:cubicBezTo>
                  <a:cubicBezTo>
                    <a:pt x="64" y="115"/>
                    <a:pt x="71" y="110"/>
                    <a:pt x="78" y="99"/>
                  </a:cubicBezTo>
                  <a:cubicBezTo>
                    <a:pt x="108" y="73"/>
                    <a:pt x="79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4813513" y="3793350"/>
              <a:ext cx="2225" cy="3250"/>
            </a:xfrm>
            <a:custGeom>
              <a:avLst/>
              <a:gdLst/>
              <a:ahLst/>
              <a:cxnLst/>
              <a:rect l="l" t="t" r="r" b="b"/>
              <a:pathLst>
                <a:path w="89" h="130" extrusionOk="0">
                  <a:moveTo>
                    <a:pt x="17" y="1"/>
                  </a:moveTo>
                  <a:cubicBezTo>
                    <a:pt x="17" y="17"/>
                    <a:pt x="1" y="34"/>
                    <a:pt x="1" y="34"/>
                  </a:cubicBezTo>
                  <a:lnTo>
                    <a:pt x="1" y="55"/>
                  </a:lnTo>
                  <a:lnTo>
                    <a:pt x="1" y="72"/>
                  </a:lnTo>
                  <a:cubicBezTo>
                    <a:pt x="1" y="86"/>
                    <a:pt x="1" y="125"/>
                    <a:pt x="25" y="125"/>
                  </a:cubicBezTo>
                  <a:cubicBezTo>
                    <a:pt x="29" y="125"/>
                    <a:pt x="33" y="124"/>
                    <a:pt x="38" y="122"/>
                  </a:cubicBezTo>
                  <a:cubicBezTo>
                    <a:pt x="44" y="127"/>
                    <a:pt x="50" y="129"/>
                    <a:pt x="54" y="129"/>
                  </a:cubicBezTo>
                  <a:cubicBezTo>
                    <a:pt x="64" y="129"/>
                    <a:pt x="72" y="122"/>
                    <a:pt x="72" y="122"/>
                  </a:cubicBezTo>
                  <a:cubicBezTo>
                    <a:pt x="88" y="88"/>
                    <a:pt x="88" y="72"/>
                    <a:pt x="88" y="34"/>
                  </a:cubicBezTo>
                  <a:cubicBezTo>
                    <a:pt x="72" y="17"/>
                    <a:pt x="72" y="1"/>
                    <a:pt x="3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4743963" y="3861225"/>
              <a:ext cx="3075" cy="4075"/>
            </a:xfrm>
            <a:custGeom>
              <a:avLst/>
              <a:gdLst/>
              <a:ahLst/>
              <a:cxnLst/>
              <a:rect l="l" t="t" r="r" b="b"/>
              <a:pathLst>
                <a:path w="123" h="163" extrusionOk="0">
                  <a:moveTo>
                    <a:pt x="51" y="1"/>
                  </a:moveTo>
                  <a:cubicBezTo>
                    <a:pt x="1" y="17"/>
                    <a:pt x="18" y="88"/>
                    <a:pt x="18" y="105"/>
                  </a:cubicBezTo>
                  <a:cubicBezTo>
                    <a:pt x="32" y="120"/>
                    <a:pt x="47" y="163"/>
                    <a:pt x="72" y="163"/>
                  </a:cubicBezTo>
                  <a:cubicBezTo>
                    <a:pt x="76" y="163"/>
                    <a:pt x="80" y="162"/>
                    <a:pt x="84" y="159"/>
                  </a:cubicBezTo>
                  <a:cubicBezTo>
                    <a:pt x="105" y="138"/>
                    <a:pt x="122" y="105"/>
                    <a:pt x="105" y="72"/>
                  </a:cubicBezTo>
                  <a:cubicBezTo>
                    <a:pt x="105" y="55"/>
                    <a:pt x="84" y="1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734363" y="3867275"/>
              <a:ext cx="3475" cy="4275"/>
            </a:xfrm>
            <a:custGeom>
              <a:avLst/>
              <a:gdLst/>
              <a:ahLst/>
              <a:cxnLst/>
              <a:rect l="l" t="t" r="r" b="b"/>
              <a:pathLst>
                <a:path w="139" h="171" extrusionOk="0">
                  <a:moveTo>
                    <a:pt x="88" y="1"/>
                  </a:moveTo>
                  <a:cubicBezTo>
                    <a:pt x="72" y="22"/>
                    <a:pt x="51" y="22"/>
                    <a:pt x="51" y="22"/>
                  </a:cubicBezTo>
                  <a:cubicBezTo>
                    <a:pt x="1" y="55"/>
                    <a:pt x="17" y="143"/>
                    <a:pt x="51" y="160"/>
                  </a:cubicBezTo>
                  <a:cubicBezTo>
                    <a:pt x="66" y="167"/>
                    <a:pt x="81" y="171"/>
                    <a:pt x="93" y="171"/>
                  </a:cubicBezTo>
                  <a:cubicBezTo>
                    <a:pt x="110" y="171"/>
                    <a:pt x="122" y="163"/>
                    <a:pt x="122" y="143"/>
                  </a:cubicBezTo>
                  <a:cubicBezTo>
                    <a:pt x="138" y="126"/>
                    <a:pt x="138" y="89"/>
                    <a:pt x="138" y="55"/>
                  </a:cubicBezTo>
                  <a:cubicBezTo>
                    <a:pt x="122" y="39"/>
                    <a:pt x="105" y="1"/>
                    <a:pt x="8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4743463" y="3869550"/>
              <a:ext cx="2625" cy="3850"/>
            </a:xfrm>
            <a:custGeom>
              <a:avLst/>
              <a:gdLst/>
              <a:ahLst/>
              <a:cxnLst/>
              <a:rect l="l" t="t" r="r" b="b"/>
              <a:pathLst>
                <a:path w="105" h="154" extrusionOk="0">
                  <a:moveTo>
                    <a:pt x="47" y="0"/>
                  </a:moveTo>
                  <a:cubicBezTo>
                    <a:pt x="40" y="0"/>
                    <a:pt x="31" y="4"/>
                    <a:pt x="21" y="14"/>
                  </a:cubicBezTo>
                  <a:cubicBezTo>
                    <a:pt x="0" y="52"/>
                    <a:pt x="21" y="85"/>
                    <a:pt x="21" y="119"/>
                  </a:cubicBezTo>
                  <a:cubicBezTo>
                    <a:pt x="32" y="133"/>
                    <a:pt x="52" y="154"/>
                    <a:pt x="69" y="154"/>
                  </a:cubicBezTo>
                  <a:cubicBezTo>
                    <a:pt x="76" y="154"/>
                    <a:pt x="83" y="150"/>
                    <a:pt x="88" y="140"/>
                  </a:cubicBezTo>
                  <a:cubicBezTo>
                    <a:pt x="104" y="102"/>
                    <a:pt x="104" y="69"/>
                    <a:pt x="88" y="35"/>
                  </a:cubicBezTo>
                  <a:cubicBezTo>
                    <a:pt x="76" y="21"/>
                    <a:pt x="65" y="0"/>
                    <a:pt x="4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4757088" y="3866125"/>
              <a:ext cx="1975" cy="2725"/>
            </a:xfrm>
            <a:custGeom>
              <a:avLst/>
              <a:gdLst/>
              <a:ahLst/>
              <a:cxnLst/>
              <a:rect l="l" t="t" r="r" b="b"/>
              <a:pathLst>
                <a:path w="79" h="109" extrusionOk="0">
                  <a:moveTo>
                    <a:pt x="33" y="0"/>
                  </a:moveTo>
                  <a:cubicBezTo>
                    <a:pt x="27" y="0"/>
                    <a:pt x="21" y="4"/>
                    <a:pt x="15" y="14"/>
                  </a:cubicBezTo>
                  <a:cubicBezTo>
                    <a:pt x="1" y="42"/>
                    <a:pt x="22" y="109"/>
                    <a:pt x="49" y="109"/>
                  </a:cubicBezTo>
                  <a:cubicBezTo>
                    <a:pt x="54" y="109"/>
                    <a:pt x="60" y="106"/>
                    <a:pt x="65" y="101"/>
                  </a:cubicBezTo>
                  <a:cubicBezTo>
                    <a:pt x="78" y="74"/>
                    <a:pt x="59" y="0"/>
                    <a:pt x="33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4756088" y="3852525"/>
              <a:ext cx="3050" cy="4500"/>
            </a:xfrm>
            <a:custGeom>
              <a:avLst/>
              <a:gdLst/>
              <a:ahLst/>
              <a:cxnLst/>
              <a:rect l="l" t="t" r="r" b="b"/>
              <a:pathLst>
                <a:path w="122" h="180" extrusionOk="0">
                  <a:moveTo>
                    <a:pt x="63" y="0"/>
                  </a:moveTo>
                  <a:cubicBezTo>
                    <a:pt x="48" y="0"/>
                    <a:pt x="30" y="15"/>
                    <a:pt x="17" y="35"/>
                  </a:cubicBezTo>
                  <a:cubicBezTo>
                    <a:pt x="0" y="69"/>
                    <a:pt x="0" y="106"/>
                    <a:pt x="17" y="140"/>
                  </a:cubicBezTo>
                  <a:cubicBezTo>
                    <a:pt x="17" y="153"/>
                    <a:pt x="30" y="179"/>
                    <a:pt x="52" y="179"/>
                  </a:cubicBezTo>
                  <a:cubicBezTo>
                    <a:pt x="58" y="179"/>
                    <a:pt x="64" y="178"/>
                    <a:pt x="71" y="173"/>
                  </a:cubicBezTo>
                  <a:cubicBezTo>
                    <a:pt x="88" y="173"/>
                    <a:pt x="105" y="157"/>
                    <a:pt x="105" y="140"/>
                  </a:cubicBezTo>
                  <a:cubicBezTo>
                    <a:pt x="122" y="106"/>
                    <a:pt x="105" y="52"/>
                    <a:pt x="88" y="19"/>
                  </a:cubicBezTo>
                  <a:cubicBezTo>
                    <a:pt x="82" y="6"/>
                    <a:pt x="73" y="0"/>
                    <a:pt x="63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4751813" y="3861650"/>
              <a:ext cx="3875" cy="4400"/>
            </a:xfrm>
            <a:custGeom>
              <a:avLst/>
              <a:gdLst/>
              <a:ahLst/>
              <a:cxnLst/>
              <a:rect l="l" t="t" r="r" b="b"/>
              <a:pathLst>
                <a:path w="155" h="176" extrusionOk="0">
                  <a:moveTo>
                    <a:pt x="50" y="0"/>
                  </a:moveTo>
                  <a:cubicBezTo>
                    <a:pt x="50" y="0"/>
                    <a:pt x="34" y="0"/>
                    <a:pt x="34" y="17"/>
                  </a:cubicBezTo>
                  <a:cubicBezTo>
                    <a:pt x="0" y="17"/>
                    <a:pt x="0" y="55"/>
                    <a:pt x="17" y="88"/>
                  </a:cubicBezTo>
                  <a:lnTo>
                    <a:pt x="17" y="105"/>
                  </a:lnTo>
                  <a:cubicBezTo>
                    <a:pt x="17" y="121"/>
                    <a:pt x="34" y="142"/>
                    <a:pt x="34" y="142"/>
                  </a:cubicBezTo>
                  <a:cubicBezTo>
                    <a:pt x="50" y="159"/>
                    <a:pt x="50" y="176"/>
                    <a:pt x="67" y="176"/>
                  </a:cubicBezTo>
                  <a:cubicBezTo>
                    <a:pt x="155" y="176"/>
                    <a:pt x="138" y="0"/>
                    <a:pt x="5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4764338" y="3861675"/>
              <a:ext cx="2225" cy="3025"/>
            </a:xfrm>
            <a:custGeom>
              <a:avLst/>
              <a:gdLst/>
              <a:ahLst/>
              <a:cxnLst/>
              <a:rect l="l" t="t" r="r" b="b"/>
              <a:pathLst>
                <a:path w="89" h="121" extrusionOk="0">
                  <a:moveTo>
                    <a:pt x="43" y="1"/>
                  </a:moveTo>
                  <a:cubicBezTo>
                    <a:pt x="36" y="1"/>
                    <a:pt x="29" y="5"/>
                    <a:pt x="21" y="16"/>
                  </a:cubicBezTo>
                  <a:cubicBezTo>
                    <a:pt x="0" y="37"/>
                    <a:pt x="21" y="104"/>
                    <a:pt x="55" y="120"/>
                  </a:cubicBezTo>
                  <a:cubicBezTo>
                    <a:pt x="55" y="120"/>
                    <a:pt x="71" y="120"/>
                    <a:pt x="71" y="104"/>
                  </a:cubicBezTo>
                  <a:cubicBezTo>
                    <a:pt x="88" y="87"/>
                    <a:pt x="88" y="87"/>
                    <a:pt x="88" y="70"/>
                  </a:cubicBezTo>
                  <a:cubicBezTo>
                    <a:pt x="88" y="57"/>
                    <a:pt x="68" y="1"/>
                    <a:pt x="4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4753063" y="3792475"/>
              <a:ext cx="3475" cy="4750"/>
            </a:xfrm>
            <a:custGeom>
              <a:avLst/>
              <a:gdLst/>
              <a:ahLst/>
              <a:cxnLst/>
              <a:rect l="l" t="t" r="r" b="b"/>
              <a:pathLst>
                <a:path w="139" h="190" extrusionOk="0">
                  <a:moveTo>
                    <a:pt x="61" y="1"/>
                  </a:moveTo>
                  <a:cubicBezTo>
                    <a:pt x="51" y="1"/>
                    <a:pt x="42" y="6"/>
                    <a:pt x="34" y="19"/>
                  </a:cubicBezTo>
                  <a:cubicBezTo>
                    <a:pt x="0" y="52"/>
                    <a:pt x="17" y="107"/>
                    <a:pt x="34" y="157"/>
                  </a:cubicBezTo>
                  <a:cubicBezTo>
                    <a:pt x="48" y="168"/>
                    <a:pt x="68" y="190"/>
                    <a:pt x="90" y="190"/>
                  </a:cubicBezTo>
                  <a:cubicBezTo>
                    <a:pt x="101" y="190"/>
                    <a:pt x="111" y="185"/>
                    <a:pt x="121" y="173"/>
                  </a:cubicBezTo>
                  <a:cubicBezTo>
                    <a:pt x="138" y="140"/>
                    <a:pt x="138" y="69"/>
                    <a:pt x="105" y="36"/>
                  </a:cubicBezTo>
                  <a:cubicBezTo>
                    <a:pt x="94" y="15"/>
                    <a:pt x="78" y="1"/>
                    <a:pt x="6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742613" y="3783675"/>
              <a:ext cx="2625" cy="3850"/>
            </a:xfrm>
            <a:custGeom>
              <a:avLst/>
              <a:gdLst/>
              <a:ahLst/>
              <a:cxnLst/>
              <a:rect l="l" t="t" r="r" b="b"/>
              <a:pathLst>
                <a:path w="105" h="154" extrusionOk="0">
                  <a:moveTo>
                    <a:pt x="41" y="0"/>
                  </a:moveTo>
                  <a:cubicBezTo>
                    <a:pt x="13" y="0"/>
                    <a:pt x="1" y="45"/>
                    <a:pt x="1" y="74"/>
                  </a:cubicBezTo>
                  <a:cubicBezTo>
                    <a:pt x="1" y="99"/>
                    <a:pt x="30" y="153"/>
                    <a:pt x="59" y="153"/>
                  </a:cubicBezTo>
                  <a:cubicBezTo>
                    <a:pt x="69" y="153"/>
                    <a:pt x="80" y="146"/>
                    <a:pt x="88" y="129"/>
                  </a:cubicBezTo>
                  <a:cubicBezTo>
                    <a:pt x="105" y="91"/>
                    <a:pt x="88" y="24"/>
                    <a:pt x="55" y="3"/>
                  </a:cubicBezTo>
                  <a:cubicBezTo>
                    <a:pt x="50" y="1"/>
                    <a:pt x="46" y="0"/>
                    <a:pt x="4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744388" y="3794825"/>
              <a:ext cx="3475" cy="4250"/>
            </a:xfrm>
            <a:custGeom>
              <a:avLst/>
              <a:gdLst/>
              <a:ahLst/>
              <a:cxnLst/>
              <a:rect l="l" t="t" r="r" b="b"/>
              <a:pathLst>
                <a:path w="139" h="170" extrusionOk="0">
                  <a:moveTo>
                    <a:pt x="70" y="0"/>
                  </a:moveTo>
                  <a:cubicBezTo>
                    <a:pt x="56" y="0"/>
                    <a:pt x="42" y="4"/>
                    <a:pt x="34" y="13"/>
                  </a:cubicBezTo>
                  <a:cubicBezTo>
                    <a:pt x="1" y="29"/>
                    <a:pt x="17" y="117"/>
                    <a:pt x="34" y="134"/>
                  </a:cubicBezTo>
                  <a:cubicBezTo>
                    <a:pt x="50" y="157"/>
                    <a:pt x="70" y="169"/>
                    <a:pt x="88" y="169"/>
                  </a:cubicBezTo>
                  <a:cubicBezTo>
                    <a:pt x="110" y="169"/>
                    <a:pt x="129" y="153"/>
                    <a:pt x="138" y="117"/>
                  </a:cubicBezTo>
                  <a:cubicBezTo>
                    <a:pt x="138" y="79"/>
                    <a:pt x="138" y="46"/>
                    <a:pt x="105" y="13"/>
                  </a:cubicBezTo>
                  <a:cubicBezTo>
                    <a:pt x="97" y="4"/>
                    <a:pt x="83" y="0"/>
                    <a:pt x="7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4750038" y="3788050"/>
              <a:ext cx="2625" cy="3250"/>
            </a:xfrm>
            <a:custGeom>
              <a:avLst/>
              <a:gdLst/>
              <a:ahLst/>
              <a:cxnLst/>
              <a:rect l="l" t="t" r="r" b="b"/>
              <a:pathLst>
                <a:path w="105" h="130" extrusionOk="0">
                  <a:moveTo>
                    <a:pt x="37" y="0"/>
                  </a:moveTo>
                  <a:cubicBezTo>
                    <a:pt x="13" y="0"/>
                    <a:pt x="0" y="40"/>
                    <a:pt x="0" y="58"/>
                  </a:cubicBezTo>
                  <a:lnTo>
                    <a:pt x="0" y="75"/>
                  </a:lnTo>
                  <a:lnTo>
                    <a:pt x="0" y="91"/>
                  </a:lnTo>
                  <a:cubicBezTo>
                    <a:pt x="14" y="105"/>
                    <a:pt x="27" y="129"/>
                    <a:pt x="41" y="129"/>
                  </a:cubicBezTo>
                  <a:cubicBezTo>
                    <a:pt x="44" y="129"/>
                    <a:pt x="47" y="128"/>
                    <a:pt x="50" y="125"/>
                  </a:cubicBezTo>
                  <a:cubicBezTo>
                    <a:pt x="105" y="108"/>
                    <a:pt x="88" y="37"/>
                    <a:pt x="50" y="20"/>
                  </a:cubicBezTo>
                  <a:lnTo>
                    <a:pt x="50" y="4"/>
                  </a:lnTo>
                  <a:cubicBezTo>
                    <a:pt x="46" y="1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4715663" y="3787300"/>
              <a:ext cx="3475" cy="4300"/>
            </a:xfrm>
            <a:custGeom>
              <a:avLst/>
              <a:gdLst/>
              <a:ahLst/>
              <a:cxnLst/>
              <a:rect l="l" t="t" r="r" b="b"/>
              <a:pathLst>
                <a:path w="139" h="172" extrusionOk="0">
                  <a:moveTo>
                    <a:pt x="51" y="0"/>
                  </a:moveTo>
                  <a:cubicBezTo>
                    <a:pt x="1" y="17"/>
                    <a:pt x="18" y="155"/>
                    <a:pt x="68" y="172"/>
                  </a:cubicBezTo>
                  <a:cubicBezTo>
                    <a:pt x="122" y="172"/>
                    <a:pt x="139" y="105"/>
                    <a:pt x="122" y="67"/>
                  </a:cubicBezTo>
                  <a:cubicBezTo>
                    <a:pt x="122" y="50"/>
                    <a:pt x="105" y="17"/>
                    <a:pt x="6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4707563" y="3781575"/>
              <a:ext cx="3500" cy="3675"/>
            </a:xfrm>
            <a:custGeom>
              <a:avLst/>
              <a:gdLst/>
              <a:ahLst/>
              <a:cxnLst/>
              <a:rect l="l" t="t" r="r" b="b"/>
              <a:pathLst>
                <a:path w="140" h="147" extrusionOk="0">
                  <a:moveTo>
                    <a:pt x="76" y="1"/>
                  </a:moveTo>
                  <a:cubicBezTo>
                    <a:pt x="66" y="1"/>
                    <a:pt x="56" y="6"/>
                    <a:pt x="45" y="20"/>
                  </a:cubicBezTo>
                  <a:cubicBezTo>
                    <a:pt x="0" y="35"/>
                    <a:pt x="22" y="147"/>
                    <a:pt x="78" y="147"/>
                  </a:cubicBezTo>
                  <a:cubicBezTo>
                    <a:pt x="85" y="147"/>
                    <a:pt x="92" y="145"/>
                    <a:pt x="99" y="142"/>
                  </a:cubicBezTo>
                  <a:cubicBezTo>
                    <a:pt x="140" y="98"/>
                    <a:pt x="115" y="1"/>
                    <a:pt x="7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4720563" y="3778450"/>
              <a:ext cx="2025" cy="2300"/>
            </a:xfrm>
            <a:custGeom>
              <a:avLst/>
              <a:gdLst/>
              <a:ahLst/>
              <a:cxnLst/>
              <a:rect l="l" t="t" r="r" b="b"/>
              <a:pathLst>
                <a:path w="81" h="92" extrusionOk="0">
                  <a:moveTo>
                    <a:pt x="25" y="1"/>
                  </a:moveTo>
                  <a:cubicBezTo>
                    <a:pt x="11" y="1"/>
                    <a:pt x="1" y="60"/>
                    <a:pt x="30" y="74"/>
                  </a:cubicBezTo>
                  <a:lnTo>
                    <a:pt x="30" y="91"/>
                  </a:lnTo>
                  <a:cubicBezTo>
                    <a:pt x="81" y="74"/>
                    <a:pt x="64" y="24"/>
                    <a:pt x="30" y="3"/>
                  </a:cubicBezTo>
                  <a:cubicBezTo>
                    <a:pt x="29" y="2"/>
                    <a:pt x="27" y="1"/>
                    <a:pt x="2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4723088" y="3785100"/>
              <a:ext cx="2625" cy="3650"/>
            </a:xfrm>
            <a:custGeom>
              <a:avLst/>
              <a:gdLst/>
              <a:ahLst/>
              <a:cxnLst/>
              <a:rect l="l" t="t" r="r" b="b"/>
              <a:pathLst>
                <a:path w="105" h="146" extrusionOk="0">
                  <a:moveTo>
                    <a:pt x="34" y="1"/>
                  </a:moveTo>
                  <a:cubicBezTo>
                    <a:pt x="0" y="1"/>
                    <a:pt x="0" y="51"/>
                    <a:pt x="17" y="88"/>
                  </a:cubicBezTo>
                  <a:lnTo>
                    <a:pt x="17" y="122"/>
                  </a:lnTo>
                  <a:cubicBezTo>
                    <a:pt x="28" y="122"/>
                    <a:pt x="47" y="136"/>
                    <a:pt x="48" y="141"/>
                  </a:cubicBezTo>
                  <a:lnTo>
                    <a:pt x="48" y="141"/>
                  </a:lnTo>
                  <a:cubicBezTo>
                    <a:pt x="44" y="140"/>
                    <a:pt x="39" y="138"/>
                    <a:pt x="34" y="138"/>
                  </a:cubicBezTo>
                  <a:cubicBezTo>
                    <a:pt x="41" y="142"/>
                    <a:pt x="45" y="143"/>
                    <a:pt x="47" y="143"/>
                  </a:cubicBezTo>
                  <a:cubicBezTo>
                    <a:pt x="48" y="143"/>
                    <a:pt x="48" y="143"/>
                    <a:pt x="48" y="141"/>
                  </a:cubicBezTo>
                  <a:lnTo>
                    <a:pt x="48" y="141"/>
                  </a:lnTo>
                  <a:cubicBezTo>
                    <a:pt x="54" y="144"/>
                    <a:pt x="59" y="146"/>
                    <a:pt x="62" y="146"/>
                  </a:cubicBezTo>
                  <a:cubicBezTo>
                    <a:pt x="65" y="146"/>
                    <a:pt x="67" y="144"/>
                    <a:pt x="67" y="138"/>
                  </a:cubicBezTo>
                  <a:cubicBezTo>
                    <a:pt x="84" y="122"/>
                    <a:pt x="105" y="105"/>
                    <a:pt x="105" y="88"/>
                  </a:cubicBezTo>
                  <a:cubicBezTo>
                    <a:pt x="105" y="51"/>
                    <a:pt x="84" y="17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4771338" y="3726450"/>
              <a:ext cx="2200" cy="3425"/>
            </a:xfrm>
            <a:custGeom>
              <a:avLst/>
              <a:gdLst/>
              <a:ahLst/>
              <a:cxnLst/>
              <a:rect l="l" t="t" r="r" b="b"/>
              <a:pathLst>
                <a:path w="88" h="137" extrusionOk="0">
                  <a:moveTo>
                    <a:pt x="42" y="0"/>
                  </a:moveTo>
                  <a:cubicBezTo>
                    <a:pt x="35" y="0"/>
                    <a:pt x="25" y="5"/>
                    <a:pt x="17" y="16"/>
                  </a:cubicBezTo>
                  <a:cubicBezTo>
                    <a:pt x="0" y="49"/>
                    <a:pt x="0" y="120"/>
                    <a:pt x="55" y="137"/>
                  </a:cubicBezTo>
                  <a:cubicBezTo>
                    <a:pt x="71" y="137"/>
                    <a:pt x="88" y="120"/>
                    <a:pt x="88" y="99"/>
                  </a:cubicBezTo>
                  <a:lnTo>
                    <a:pt x="88" y="83"/>
                  </a:lnTo>
                  <a:lnTo>
                    <a:pt x="88" y="66"/>
                  </a:lnTo>
                  <a:lnTo>
                    <a:pt x="88" y="49"/>
                  </a:lnTo>
                  <a:cubicBezTo>
                    <a:pt x="71" y="33"/>
                    <a:pt x="71" y="16"/>
                    <a:pt x="55" y="16"/>
                  </a:cubicBezTo>
                  <a:cubicBezTo>
                    <a:pt x="55" y="5"/>
                    <a:pt x="49" y="0"/>
                    <a:pt x="4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63913" y="3734500"/>
              <a:ext cx="3525" cy="4425"/>
            </a:xfrm>
            <a:custGeom>
              <a:avLst/>
              <a:gdLst/>
              <a:ahLst/>
              <a:cxnLst/>
              <a:rect l="l" t="t" r="r" b="b"/>
              <a:pathLst>
                <a:path w="141" h="177" extrusionOk="0">
                  <a:moveTo>
                    <a:pt x="72" y="1"/>
                  </a:moveTo>
                  <a:cubicBezTo>
                    <a:pt x="66" y="1"/>
                    <a:pt x="61" y="3"/>
                    <a:pt x="55" y="7"/>
                  </a:cubicBezTo>
                  <a:lnTo>
                    <a:pt x="55" y="24"/>
                  </a:lnTo>
                  <a:cubicBezTo>
                    <a:pt x="1" y="41"/>
                    <a:pt x="17" y="112"/>
                    <a:pt x="38" y="145"/>
                  </a:cubicBezTo>
                  <a:cubicBezTo>
                    <a:pt x="47" y="163"/>
                    <a:pt x="67" y="177"/>
                    <a:pt x="85" y="177"/>
                  </a:cubicBezTo>
                  <a:cubicBezTo>
                    <a:pt x="100" y="177"/>
                    <a:pt x="114" y="168"/>
                    <a:pt x="122" y="145"/>
                  </a:cubicBezTo>
                  <a:cubicBezTo>
                    <a:pt x="140" y="115"/>
                    <a:pt x="113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4768313" y="3736150"/>
              <a:ext cx="2550" cy="2925"/>
            </a:xfrm>
            <a:custGeom>
              <a:avLst/>
              <a:gdLst/>
              <a:ahLst/>
              <a:cxnLst/>
              <a:rect l="l" t="t" r="r" b="b"/>
              <a:pathLst>
                <a:path w="102" h="117" extrusionOk="0">
                  <a:moveTo>
                    <a:pt x="66" y="0"/>
                  </a:moveTo>
                  <a:cubicBezTo>
                    <a:pt x="62" y="0"/>
                    <a:pt x="56" y="3"/>
                    <a:pt x="50" y="8"/>
                  </a:cubicBezTo>
                  <a:cubicBezTo>
                    <a:pt x="34" y="25"/>
                    <a:pt x="0" y="62"/>
                    <a:pt x="17" y="96"/>
                  </a:cubicBezTo>
                  <a:lnTo>
                    <a:pt x="34" y="112"/>
                  </a:lnTo>
                  <a:cubicBezTo>
                    <a:pt x="41" y="116"/>
                    <a:pt x="47" y="117"/>
                    <a:pt x="53" y="117"/>
                  </a:cubicBezTo>
                  <a:cubicBezTo>
                    <a:pt x="77" y="117"/>
                    <a:pt x="88" y="92"/>
                    <a:pt x="88" y="79"/>
                  </a:cubicBezTo>
                  <a:cubicBezTo>
                    <a:pt x="102" y="65"/>
                    <a:pt x="92" y="0"/>
                    <a:pt x="6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4759638" y="3744550"/>
              <a:ext cx="3475" cy="4900"/>
            </a:xfrm>
            <a:custGeom>
              <a:avLst/>
              <a:gdLst/>
              <a:ahLst/>
              <a:cxnLst/>
              <a:rect l="l" t="t" r="r" b="b"/>
              <a:pathLst>
                <a:path w="139" h="196" extrusionOk="0">
                  <a:moveTo>
                    <a:pt x="55" y="0"/>
                  </a:moveTo>
                  <a:cubicBezTo>
                    <a:pt x="1" y="0"/>
                    <a:pt x="2" y="109"/>
                    <a:pt x="17" y="144"/>
                  </a:cubicBezTo>
                  <a:cubicBezTo>
                    <a:pt x="28" y="165"/>
                    <a:pt x="52" y="195"/>
                    <a:pt x="78" y="195"/>
                  </a:cubicBezTo>
                  <a:cubicBezTo>
                    <a:pt x="93" y="195"/>
                    <a:pt x="108" y="186"/>
                    <a:pt x="122" y="161"/>
                  </a:cubicBezTo>
                  <a:cubicBezTo>
                    <a:pt x="122" y="144"/>
                    <a:pt x="138" y="127"/>
                    <a:pt x="138" y="106"/>
                  </a:cubicBezTo>
                  <a:lnTo>
                    <a:pt x="138" y="90"/>
                  </a:lnTo>
                  <a:lnTo>
                    <a:pt x="138" y="56"/>
                  </a:lnTo>
                  <a:cubicBezTo>
                    <a:pt x="138" y="40"/>
                    <a:pt x="138" y="2"/>
                    <a:pt x="105" y="2"/>
                  </a:cubicBezTo>
                  <a:cubicBezTo>
                    <a:pt x="105" y="9"/>
                    <a:pt x="103" y="11"/>
                    <a:pt x="99" y="11"/>
                  </a:cubicBezTo>
                  <a:cubicBezTo>
                    <a:pt x="91" y="11"/>
                    <a:pt x="78" y="2"/>
                    <a:pt x="67" y="2"/>
                  </a:cubicBezTo>
                  <a:cubicBezTo>
                    <a:pt x="63" y="1"/>
                    <a:pt x="59" y="0"/>
                    <a:pt x="5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4752988" y="3740525"/>
              <a:ext cx="2700" cy="2825"/>
            </a:xfrm>
            <a:custGeom>
              <a:avLst/>
              <a:gdLst/>
              <a:ahLst/>
              <a:cxnLst/>
              <a:rect l="l" t="t" r="r" b="b"/>
              <a:pathLst>
                <a:path w="108" h="113" extrusionOk="0">
                  <a:moveTo>
                    <a:pt x="45" y="1"/>
                  </a:moveTo>
                  <a:cubicBezTo>
                    <a:pt x="11" y="1"/>
                    <a:pt x="1" y="113"/>
                    <a:pt x="58" y="113"/>
                  </a:cubicBezTo>
                  <a:lnTo>
                    <a:pt x="74" y="113"/>
                  </a:lnTo>
                  <a:cubicBezTo>
                    <a:pt x="108" y="113"/>
                    <a:pt x="108" y="59"/>
                    <a:pt x="91" y="42"/>
                  </a:cubicBezTo>
                  <a:lnTo>
                    <a:pt x="74" y="25"/>
                  </a:lnTo>
                  <a:cubicBezTo>
                    <a:pt x="63" y="8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4749188" y="3746675"/>
              <a:ext cx="2125" cy="3400"/>
            </a:xfrm>
            <a:custGeom>
              <a:avLst/>
              <a:gdLst/>
              <a:ahLst/>
              <a:cxnLst/>
              <a:rect l="l" t="t" r="r" b="b"/>
              <a:pathLst>
                <a:path w="85" h="136" extrusionOk="0">
                  <a:moveTo>
                    <a:pt x="25" y="0"/>
                  </a:moveTo>
                  <a:cubicBezTo>
                    <a:pt x="12" y="0"/>
                    <a:pt x="4" y="28"/>
                    <a:pt x="17" y="59"/>
                  </a:cubicBezTo>
                  <a:lnTo>
                    <a:pt x="1" y="59"/>
                  </a:lnTo>
                  <a:cubicBezTo>
                    <a:pt x="1" y="73"/>
                    <a:pt x="12" y="135"/>
                    <a:pt x="35" y="135"/>
                  </a:cubicBezTo>
                  <a:cubicBezTo>
                    <a:pt x="40" y="135"/>
                    <a:pt x="45" y="132"/>
                    <a:pt x="51" y="126"/>
                  </a:cubicBezTo>
                  <a:cubicBezTo>
                    <a:pt x="84" y="92"/>
                    <a:pt x="84" y="21"/>
                    <a:pt x="34" y="5"/>
                  </a:cubicBezTo>
                  <a:cubicBezTo>
                    <a:pt x="31" y="2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4783138" y="3874250"/>
              <a:ext cx="3050" cy="4175"/>
            </a:xfrm>
            <a:custGeom>
              <a:avLst/>
              <a:gdLst/>
              <a:ahLst/>
              <a:cxnLst/>
              <a:rect l="l" t="t" r="r" b="b"/>
              <a:pathLst>
                <a:path w="122" h="167" extrusionOk="0">
                  <a:moveTo>
                    <a:pt x="42" y="0"/>
                  </a:moveTo>
                  <a:cubicBezTo>
                    <a:pt x="32" y="0"/>
                    <a:pt x="23" y="6"/>
                    <a:pt x="17" y="18"/>
                  </a:cubicBezTo>
                  <a:lnTo>
                    <a:pt x="0" y="35"/>
                  </a:lnTo>
                  <a:cubicBezTo>
                    <a:pt x="0" y="68"/>
                    <a:pt x="13" y="166"/>
                    <a:pt x="51" y="166"/>
                  </a:cubicBezTo>
                  <a:cubicBezTo>
                    <a:pt x="56" y="166"/>
                    <a:pt x="61" y="164"/>
                    <a:pt x="67" y="161"/>
                  </a:cubicBezTo>
                  <a:lnTo>
                    <a:pt x="84" y="161"/>
                  </a:lnTo>
                  <a:cubicBezTo>
                    <a:pt x="121" y="123"/>
                    <a:pt x="105" y="73"/>
                    <a:pt x="84" y="35"/>
                  </a:cubicBezTo>
                  <a:cubicBezTo>
                    <a:pt x="73" y="15"/>
                    <a:pt x="57" y="0"/>
                    <a:pt x="4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83168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2DB004-38B9-445B-937A-DF266B8E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464CD8-338B-42C2-912E-38E233D6B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6B79B3-870F-41BF-8782-80D90704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B75A8F-2B09-4A41-A0E8-76FDC009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05A06A6-DE57-49DA-8B13-DC409ACC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308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3E3225-B83B-49B0-9AA2-32D1B668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5638646-028C-449B-96FC-9E9FBA486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F31F48-31DB-4342-9392-CF967A31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CA3705-4793-4878-9AC6-9BEF278F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EB0B0A7-B145-42B2-81CE-24FA3C83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230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D586D1-5D0C-4614-8059-F4C8BF0C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97CC319-8152-4D69-A3E7-6D0F121AF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AF9FE0B-7752-4D06-BD27-5581B091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154FDE8-FA34-4EE5-94E4-DE94A5080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3739F6C-7A86-48F0-9CEC-5C166F73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D50D593-0E43-41DA-A019-DDDB080D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004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450053-3969-4592-B442-2941B4ED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12C4BC-0F3D-4400-B907-F71D684D2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7BD9009-2F60-4586-A282-AF55585FD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024D00B-D9AC-4A4C-B4C5-90D22E59E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6B63CC2-0774-4342-AF21-B15EE016C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2E6E4E-4932-4EA0-857A-BEBA3773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1C11AB8-C74F-4E7D-B84C-836C0270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0DCB039-DB03-46B4-8F18-BA2CF07F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864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7CA445-E764-41E7-8416-D27664DA1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59F9532-5912-40C1-943C-003E2E41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002AEFC-D4E5-48DB-8912-3400C0A5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3E27B31-7D1C-422F-BC58-CD682E41B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685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FDC81EA-27B0-446E-BACA-E9406DD8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2D04411-9C90-43FE-9121-BB2729E57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6D46AC1-938B-44F2-BE72-F3420972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535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2537B2-389A-4A0B-98D9-D9A49655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7FD3DC-07DB-4BDF-9ADE-D0209CB8D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B4CAE09-4F2E-4995-BE32-582B6626F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FC8B03B-CBE7-4571-A6B5-CC25C468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4B926F5-09FB-41CF-B031-8334B4B4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F3D1D4A-BAD4-45EE-9F60-A6454DA6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264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08FCB5-1D57-4805-AC8C-F226B45E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E694850-8D89-466B-97FF-2B14C8D2E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9AFC2B6-7AB8-4195-B7F7-EB38E80A4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B17BF-4417-4538-80E7-4ADE97157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A4083BF-0CEC-4F65-9B9B-E79F1282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DC34FE2-79BD-45EF-8EC6-E10022FF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685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B96F22F-5159-4A67-9666-C31A8927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C5D7DF-7961-4D86-9604-ADACE0955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F58EB-D4F1-4859-87AD-433F2C878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B8FC-6E3E-474E-AA3D-434247A02971}" type="datetimeFigureOut">
              <a:rPr lang="ar-SA" smtClean="0"/>
              <a:t>13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759E44-89BB-4F4E-B536-9118119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ED22D8-34FD-4C10-8B0F-3D0BC40B4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324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microsoft.com/office/2007/relationships/hdphoto" Target="../media/hdphoto2.wdp"/><Relationship Id="rId21" Type="http://schemas.openxmlformats.org/officeDocument/2006/relationships/image" Target="../media/image19.png"/><Relationship Id="rId34" Type="http://schemas.openxmlformats.org/officeDocument/2006/relationships/slide" Target="slide14.xml"/><Relationship Id="rId42" Type="http://schemas.microsoft.com/office/2007/relationships/hdphoto" Target="../media/hdphoto3.wdp"/><Relationship Id="rId47" Type="http://schemas.openxmlformats.org/officeDocument/2006/relationships/image" Target="../media/image36.png"/><Relationship Id="rId50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5.pn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37" Type="http://schemas.openxmlformats.org/officeDocument/2006/relationships/slide" Target="slide13.xml"/><Relationship Id="rId40" Type="http://schemas.openxmlformats.org/officeDocument/2006/relationships/image" Target="../media/image3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slide" Target="slide21.xml"/><Relationship Id="rId36" Type="http://schemas.openxmlformats.org/officeDocument/2006/relationships/hyperlink" Target="http://www.pngall.com/note-png" TargetMode="External"/><Relationship Id="rId49" Type="http://schemas.microsoft.com/office/2007/relationships/hdphoto" Target="../media/hdphoto5.wdp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6.jpeg"/><Relationship Id="rId44" Type="http://schemas.microsoft.com/office/2007/relationships/hdphoto" Target="../media/hdphoto4.wdp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microsoft.com/office/2007/relationships/hdphoto" Target="../media/hdphoto1.wdp"/><Relationship Id="rId30" Type="http://schemas.openxmlformats.org/officeDocument/2006/relationships/slide" Target="slide4.xml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48" Type="http://schemas.openxmlformats.org/officeDocument/2006/relationships/image" Target="../media/image37.png"/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28.png"/><Relationship Id="rId38" Type="http://schemas.openxmlformats.org/officeDocument/2006/relationships/image" Target="../media/image30.png"/><Relationship Id="rId46" Type="http://schemas.openxmlformats.org/officeDocument/2006/relationships/image" Target="../media/image35.jpeg"/><Relationship Id="rId20" Type="http://schemas.openxmlformats.org/officeDocument/2006/relationships/image" Target="../media/image18.pn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48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67.jpg"/><Relationship Id="rId5" Type="http://schemas.openxmlformats.org/officeDocument/2006/relationships/image" Target="../media/image4.png"/><Relationship Id="rId15" Type="http://schemas.openxmlformats.org/officeDocument/2006/relationships/slide" Target="slide12.xml"/><Relationship Id="rId23" Type="http://schemas.openxmlformats.org/officeDocument/2006/relationships/image" Target="../media/image66.jp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4.xml"/><Relationship Id="rId37" Type="http://schemas.openxmlformats.org/officeDocument/2006/relationships/image" Target="../media/image6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8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4.xml"/><Relationship Id="rId37" Type="http://schemas.openxmlformats.org/officeDocument/2006/relationships/image" Target="../media/image6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8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4.xml"/><Relationship Id="rId37" Type="http://schemas.openxmlformats.org/officeDocument/2006/relationships/image" Target="../media/image7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8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6.jpeg"/><Relationship Id="rId26" Type="http://schemas.openxmlformats.org/officeDocument/2006/relationships/image" Target="../media/image29.png"/><Relationship Id="rId3" Type="http://schemas.openxmlformats.org/officeDocument/2006/relationships/image" Target="../media/image3.jpg"/><Relationship Id="rId21" Type="http://schemas.openxmlformats.org/officeDocument/2006/relationships/slide" Target="slide2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22.png"/><Relationship Id="rId32" Type="http://schemas.openxmlformats.org/officeDocument/2006/relationships/image" Target="../media/image72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slide" Target="slide34.xml"/><Relationship Id="rId28" Type="http://schemas.openxmlformats.org/officeDocument/2006/relationships/slide" Target="slide13.xml"/><Relationship Id="rId10" Type="http://schemas.openxmlformats.org/officeDocument/2006/relationships/image" Target="../media/image14.png"/><Relationship Id="rId19" Type="http://schemas.openxmlformats.org/officeDocument/2006/relationships/slide" Target="slide20.xml"/><Relationship Id="rId31" Type="http://schemas.openxmlformats.org/officeDocument/2006/relationships/image" Target="../media/image71.jpe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slide" Target="slide19.xml"/><Relationship Id="rId27" Type="http://schemas.openxmlformats.org/officeDocument/2006/relationships/hyperlink" Target="http://www.pngall.com/note-png" TargetMode="External"/><Relationship Id="rId30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38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4.xml"/><Relationship Id="rId37" Type="http://schemas.openxmlformats.org/officeDocument/2006/relationships/hyperlink" Target="https://m.youtube.com/watch?v=0WDMG6wEjRo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8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4.xml"/><Relationship Id="rId37" Type="http://schemas.openxmlformats.org/officeDocument/2006/relationships/image" Target="../media/image74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8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4.xml"/><Relationship Id="rId37" Type="http://schemas.openxmlformats.org/officeDocument/2006/relationships/image" Target="../media/image75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8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6.jpeg"/><Relationship Id="rId26" Type="http://schemas.openxmlformats.org/officeDocument/2006/relationships/slide" Target="slide21.xml"/><Relationship Id="rId3" Type="http://schemas.openxmlformats.org/officeDocument/2006/relationships/image" Target="../media/image3.jpg"/><Relationship Id="rId21" Type="http://schemas.openxmlformats.org/officeDocument/2006/relationships/slide" Target="slide13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slide" Target="slide37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0.xml"/><Relationship Id="rId23" Type="http://schemas.openxmlformats.org/officeDocument/2006/relationships/hyperlink" Target="http://www.pngall.com/note-png" TargetMode="External"/><Relationship Id="rId28" Type="http://schemas.openxmlformats.org/officeDocument/2006/relationships/slide" Target="slide17.xml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9.png"/><Relationship Id="rId27" Type="http://schemas.openxmlformats.org/officeDocument/2006/relationships/slide" Target="slide19.xml"/><Relationship Id="rId30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77.png"/><Relationship Id="rId3" Type="http://schemas.openxmlformats.org/officeDocument/2006/relationships/image" Target="../media/image3.jpg"/><Relationship Id="rId21" Type="http://schemas.openxmlformats.org/officeDocument/2006/relationships/slide" Target="slide29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9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79.png"/><Relationship Id="rId3" Type="http://schemas.openxmlformats.org/officeDocument/2006/relationships/image" Target="../media/image3.jpg"/><Relationship Id="rId21" Type="http://schemas.openxmlformats.org/officeDocument/2006/relationships/slide" Target="slide34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0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1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2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3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4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5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6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7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9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9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0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1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2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3.png"/><Relationship Id="rId3" Type="http://schemas.openxmlformats.org/officeDocument/2006/relationships/image" Target="../media/image3.jpg"/><Relationship Id="rId21" Type="http://schemas.openxmlformats.org/officeDocument/2006/relationships/slide" Target="slide58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4.png"/><Relationship Id="rId3" Type="http://schemas.openxmlformats.org/officeDocument/2006/relationships/image" Target="../media/image3.jpg"/><Relationship Id="rId21" Type="http://schemas.openxmlformats.org/officeDocument/2006/relationships/slide" Target="slide44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5.png"/><Relationship Id="rId3" Type="http://schemas.openxmlformats.org/officeDocument/2006/relationships/image" Target="../media/image3.jpg"/><Relationship Id="rId21" Type="http://schemas.openxmlformats.org/officeDocument/2006/relationships/slide" Target="slide43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microsoft.com/office/2007/relationships/hdphoto" Target="../media/hdphoto1.wdp"/><Relationship Id="rId39" Type="http://schemas.openxmlformats.org/officeDocument/2006/relationships/image" Target="../media/image32.png"/><Relationship Id="rId21" Type="http://schemas.openxmlformats.org/officeDocument/2006/relationships/image" Target="../media/image20.png"/><Relationship Id="rId34" Type="http://schemas.openxmlformats.org/officeDocument/2006/relationships/slide" Target="slide21.xml"/><Relationship Id="rId42" Type="http://schemas.microsoft.com/office/2007/relationships/hdphoto" Target="../media/hdphoto4.wdp"/><Relationship Id="rId47" Type="http://schemas.openxmlformats.org/officeDocument/2006/relationships/image" Target="../media/image51.png"/><Relationship Id="rId50" Type="http://schemas.openxmlformats.org/officeDocument/2006/relationships/slide" Target="slide14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9" Type="http://schemas.openxmlformats.org/officeDocument/2006/relationships/image" Target="../media/image48.pn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37" Type="http://schemas.microsoft.com/office/2007/relationships/hdphoto" Target="../media/hdphoto2.wdp"/><Relationship Id="rId40" Type="http://schemas.microsoft.com/office/2007/relationships/hdphoto" Target="../media/hdphoto3.wdp"/><Relationship Id="rId45" Type="http://schemas.openxmlformats.org/officeDocument/2006/relationships/image" Target="../media/image36.png"/><Relationship Id="rId53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31" Type="http://schemas.openxmlformats.org/officeDocument/2006/relationships/image" Target="../media/image26.jpeg"/><Relationship Id="rId44" Type="http://schemas.openxmlformats.org/officeDocument/2006/relationships/image" Target="../media/image35.jpeg"/><Relationship Id="rId52" Type="http://schemas.openxmlformats.org/officeDocument/2006/relationships/image" Target="../media/image55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slide" Target="slide1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slide" Target="slide17.xml"/><Relationship Id="rId30" Type="http://schemas.openxmlformats.org/officeDocument/2006/relationships/slide" Target="slide4.xml"/><Relationship Id="rId35" Type="http://schemas.openxmlformats.org/officeDocument/2006/relationships/image" Target="../media/image49.png"/><Relationship Id="rId43" Type="http://schemas.openxmlformats.org/officeDocument/2006/relationships/image" Target="../media/image34.png"/><Relationship Id="rId48" Type="http://schemas.openxmlformats.org/officeDocument/2006/relationships/image" Target="../media/image52.png"/><Relationship Id="rId8" Type="http://schemas.openxmlformats.org/officeDocument/2006/relationships/image" Target="../media/image8.png"/><Relationship Id="rId51" Type="http://schemas.openxmlformats.org/officeDocument/2006/relationships/image" Target="../media/image54.png"/><Relationship Id="rId3" Type="http://schemas.openxmlformats.org/officeDocument/2006/relationships/image" Target="../media/image3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38" Type="http://schemas.openxmlformats.org/officeDocument/2006/relationships/image" Target="../media/image31.png"/><Relationship Id="rId46" Type="http://schemas.openxmlformats.org/officeDocument/2006/relationships/image" Target="../media/image50.png"/><Relationship Id="rId20" Type="http://schemas.openxmlformats.org/officeDocument/2006/relationships/image" Target="../media/image19.pn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5.png"/><Relationship Id="rId36" Type="http://schemas.openxmlformats.org/officeDocument/2006/relationships/image" Target="../media/image30.png"/><Relationship Id="rId49" Type="http://schemas.openxmlformats.org/officeDocument/2006/relationships/image" Target="../media/image5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37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37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8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37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37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8.xml"/><Relationship Id="rId3" Type="http://schemas.openxmlformats.org/officeDocument/2006/relationships/image" Target="../media/image3.jpg"/><Relationship Id="rId21" Type="http://schemas.openxmlformats.org/officeDocument/2006/relationships/image" Target="../media/image48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03.gif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23" Type="http://schemas.openxmlformats.org/officeDocument/2006/relationships/image" Target="../media/image102.jp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26" Type="http://schemas.openxmlformats.org/officeDocument/2006/relationships/slide" Target="slide13.xml"/><Relationship Id="rId3" Type="http://schemas.openxmlformats.org/officeDocument/2006/relationships/audio" Target="../media/audio4.wav"/><Relationship Id="rId21" Type="http://schemas.openxmlformats.org/officeDocument/2006/relationships/image" Target="../media/image104.png"/><Relationship Id="rId7" Type="http://schemas.openxmlformats.org/officeDocument/2006/relationships/hyperlink" Target="https://pixabay.com/it/lavagna-bianca-bordo-bianco-3205371/" TargetMode="Externa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hyperlink" Target="http://www.pngall.com/note-png" TargetMode="External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0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24" Type="http://schemas.openxmlformats.org/officeDocument/2006/relationships/image" Target="../media/image29.png"/><Relationship Id="rId5" Type="http://schemas.openxmlformats.org/officeDocument/2006/relationships/hyperlink" Target="https://pxhere.com/en/photo/993004" TargetMode="External"/><Relationship Id="rId15" Type="http://schemas.openxmlformats.org/officeDocument/2006/relationships/image" Target="../media/image17.png"/><Relationship Id="rId23" Type="http://schemas.openxmlformats.org/officeDocument/2006/relationships/image" Target="../media/image106.png"/><Relationship Id="rId28" Type="http://schemas.openxmlformats.org/officeDocument/2006/relationships/image" Target="../media/image48.png"/><Relationship Id="rId10" Type="http://schemas.openxmlformats.org/officeDocument/2006/relationships/image" Target="../media/image12.png"/><Relationship Id="rId19" Type="http://schemas.openxmlformats.org/officeDocument/2006/relationships/image" Target="../media/image26.jpeg"/><Relationship Id="rId31" Type="http://schemas.openxmlformats.org/officeDocument/2006/relationships/image" Target="../media/image110.png"/><Relationship Id="rId4" Type="http://schemas.openxmlformats.org/officeDocument/2006/relationships/image" Target="../media/image3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105.png"/><Relationship Id="rId27" Type="http://schemas.openxmlformats.org/officeDocument/2006/relationships/image" Target="../media/image107.png"/><Relationship Id="rId30" Type="http://schemas.openxmlformats.org/officeDocument/2006/relationships/image" Target="../media/image109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11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47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8.xml"/><Relationship Id="rId3" Type="http://schemas.openxmlformats.org/officeDocument/2006/relationships/image" Target="../media/image3.jpg"/><Relationship Id="rId21" Type="http://schemas.openxmlformats.org/officeDocument/2006/relationships/image" Target="../media/image48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2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microsoft.com/office/2007/relationships/hdphoto" Target="../media/hdphoto2.wdp"/><Relationship Id="rId21" Type="http://schemas.openxmlformats.org/officeDocument/2006/relationships/image" Target="../media/image19.png"/><Relationship Id="rId34" Type="http://schemas.openxmlformats.org/officeDocument/2006/relationships/slide" Target="slide14.xml"/><Relationship Id="rId42" Type="http://schemas.microsoft.com/office/2007/relationships/hdphoto" Target="../media/hdphoto3.wdp"/><Relationship Id="rId47" Type="http://schemas.openxmlformats.org/officeDocument/2006/relationships/image" Target="../media/image36.png"/><Relationship Id="rId50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4.png"/><Relationship Id="rId29" Type="http://schemas.openxmlformats.org/officeDocument/2006/relationships/image" Target="../media/image25.pn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37" Type="http://schemas.openxmlformats.org/officeDocument/2006/relationships/slide" Target="slide13.xml"/><Relationship Id="rId40" Type="http://schemas.openxmlformats.org/officeDocument/2006/relationships/image" Target="../media/image3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slide" Target="slide21.xml"/><Relationship Id="rId36" Type="http://schemas.openxmlformats.org/officeDocument/2006/relationships/hyperlink" Target="http://www.pngall.com/note-png" TargetMode="External"/><Relationship Id="rId49" Type="http://schemas.microsoft.com/office/2007/relationships/hdphoto" Target="../media/hdphoto5.wdp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6.jpeg"/><Relationship Id="rId44" Type="http://schemas.microsoft.com/office/2007/relationships/hdphoto" Target="../media/hdphoto4.wdp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microsoft.com/office/2007/relationships/hdphoto" Target="../media/hdphoto1.wdp"/><Relationship Id="rId30" Type="http://schemas.openxmlformats.org/officeDocument/2006/relationships/slide" Target="slide4.xml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48" Type="http://schemas.openxmlformats.org/officeDocument/2006/relationships/image" Target="../media/image37.png"/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28.png"/><Relationship Id="rId38" Type="http://schemas.openxmlformats.org/officeDocument/2006/relationships/image" Target="../media/image30.png"/><Relationship Id="rId46" Type="http://schemas.openxmlformats.org/officeDocument/2006/relationships/image" Target="../media/image35.jpeg"/><Relationship Id="rId20" Type="http://schemas.openxmlformats.org/officeDocument/2006/relationships/image" Target="../media/image18.pn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microsoft.com/office/2007/relationships/hdphoto" Target="../media/hdphoto1.wdp"/><Relationship Id="rId39" Type="http://schemas.openxmlformats.org/officeDocument/2006/relationships/image" Target="../media/image32.png"/><Relationship Id="rId21" Type="http://schemas.openxmlformats.org/officeDocument/2006/relationships/image" Target="../media/image20.png"/><Relationship Id="rId34" Type="http://schemas.openxmlformats.org/officeDocument/2006/relationships/slide" Target="slide21.xml"/><Relationship Id="rId42" Type="http://schemas.microsoft.com/office/2007/relationships/hdphoto" Target="../media/hdphoto4.wdp"/><Relationship Id="rId47" Type="http://schemas.openxmlformats.org/officeDocument/2006/relationships/image" Target="../media/image51.png"/><Relationship Id="rId50" Type="http://schemas.openxmlformats.org/officeDocument/2006/relationships/slide" Target="slide14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5.png"/><Relationship Id="rId29" Type="http://schemas.openxmlformats.org/officeDocument/2006/relationships/image" Target="../media/image48.pn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37" Type="http://schemas.microsoft.com/office/2007/relationships/hdphoto" Target="../media/hdphoto2.wdp"/><Relationship Id="rId40" Type="http://schemas.microsoft.com/office/2007/relationships/hdphoto" Target="../media/hdphoto3.wdp"/><Relationship Id="rId45" Type="http://schemas.openxmlformats.org/officeDocument/2006/relationships/image" Target="../media/image36.png"/><Relationship Id="rId53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31" Type="http://schemas.openxmlformats.org/officeDocument/2006/relationships/image" Target="../media/image26.jpeg"/><Relationship Id="rId44" Type="http://schemas.openxmlformats.org/officeDocument/2006/relationships/image" Target="../media/image35.jpeg"/><Relationship Id="rId52" Type="http://schemas.openxmlformats.org/officeDocument/2006/relationships/image" Target="../media/image55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slide" Target="slide3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slide" Target="slide17.xml"/><Relationship Id="rId30" Type="http://schemas.openxmlformats.org/officeDocument/2006/relationships/slide" Target="slide4.xml"/><Relationship Id="rId35" Type="http://schemas.openxmlformats.org/officeDocument/2006/relationships/image" Target="../media/image49.png"/><Relationship Id="rId43" Type="http://schemas.openxmlformats.org/officeDocument/2006/relationships/image" Target="../media/image34.png"/><Relationship Id="rId48" Type="http://schemas.openxmlformats.org/officeDocument/2006/relationships/image" Target="../media/image52.png"/><Relationship Id="rId8" Type="http://schemas.openxmlformats.org/officeDocument/2006/relationships/image" Target="../media/image8.png"/><Relationship Id="rId51" Type="http://schemas.openxmlformats.org/officeDocument/2006/relationships/image" Target="../media/image54.png"/><Relationship Id="rId3" Type="http://schemas.openxmlformats.org/officeDocument/2006/relationships/image" Target="../media/image3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38" Type="http://schemas.openxmlformats.org/officeDocument/2006/relationships/image" Target="../media/image31.png"/><Relationship Id="rId46" Type="http://schemas.openxmlformats.org/officeDocument/2006/relationships/image" Target="../media/image50.png"/><Relationship Id="rId20" Type="http://schemas.openxmlformats.org/officeDocument/2006/relationships/image" Target="../media/image19.pn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5.png"/><Relationship Id="rId36" Type="http://schemas.openxmlformats.org/officeDocument/2006/relationships/image" Target="../media/image30.png"/><Relationship Id="rId49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48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67.jpg"/><Relationship Id="rId5" Type="http://schemas.openxmlformats.org/officeDocument/2006/relationships/image" Target="../media/image4.png"/><Relationship Id="rId15" Type="http://schemas.openxmlformats.org/officeDocument/2006/relationships/slide" Target="slide12.xml"/><Relationship Id="rId23" Type="http://schemas.openxmlformats.org/officeDocument/2006/relationships/image" Target="../media/image66.jp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6.jpeg"/><Relationship Id="rId26" Type="http://schemas.openxmlformats.org/officeDocument/2006/relationships/slide" Target="slide21.xml"/><Relationship Id="rId3" Type="http://schemas.openxmlformats.org/officeDocument/2006/relationships/image" Target="../media/image3.jpg"/><Relationship Id="rId21" Type="http://schemas.openxmlformats.org/officeDocument/2006/relationships/slide" Target="slide13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slide" Target="slide37.xml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0.xml"/><Relationship Id="rId23" Type="http://schemas.openxmlformats.org/officeDocument/2006/relationships/hyperlink" Target="http://www.pngall.com/note-png" TargetMode="External"/><Relationship Id="rId28" Type="http://schemas.openxmlformats.org/officeDocument/2006/relationships/slide" Target="slide17.xml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9.png"/><Relationship Id="rId27" Type="http://schemas.openxmlformats.org/officeDocument/2006/relationships/slide" Target="slide19.xml"/><Relationship Id="rId30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9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9.png"/><Relationship Id="rId20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0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17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13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9.png"/><Relationship Id="rId20" Type="http://schemas.openxmlformats.org/officeDocument/2006/relationships/slide" Target="slide4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56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14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15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16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audio" Target="../media/audio3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17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18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19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20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21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22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23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24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25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26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audio" Target="../media/audio3.wav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28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30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19.png"/><Relationship Id="rId20" Type="http://schemas.openxmlformats.org/officeDocument/2006/relationships/slide" Target="slide4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56.xml"/><Relationship Id="rId23" Type="http://schemas.openxmlformats.org/officeDocument/2006/relationships/image" Target="../media/image48.png"/><Relationship Id="rId10" Type="http://schemas.openxmlformats.org/officeDocument/2006/relationships/image" Target="../media/image14.png"/><Relationship Id="rId19" Type="http://schemas.openxmlformats.org/officeDocument/2006/relationships/slide" Target="slide2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31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32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33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34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36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13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38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39.png"/><Relationship Id="rId3" Type="http://schemas.openxmlformats.org/officeDocument/2006/relationships/image" Target="../media/image3.jpg"/><Relationship Id="rId21" Type="http://schemas.openxmlformats.org/officeDocument/2006/relationships/slide" Target="slide4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8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3.jp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23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65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4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audio" Target="../media/audio3.wav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8.xml"/><Relationship Id="rId3" Type="http://schemas.openxmlformats.org/officeDocument/2006/relationships/image" Target="../media/image3.jpg"/><Relationship Id="rId21" Type="http://schemas.openxmlformats.org/officeDocument/2006/relationships/image" Target="../media/image48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2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03.gif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23" Type="http://schemas.openxmlformats.org/officeDocument/2006/relationships/image" Target="../media/image102.jp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26" Type="http://schemas.openxmlformats.org/officeDocument/2006/relationships/slide" Target="slide13.xml"/><Relationship Id="rId3" Type="http://schemas.openxmlformats.org/officeDocument/2006/relationships/audio" Target="../media/audio4.wav"/><Relationship Id="rId21" Type="http://schemas.openxmlformats.org/officeDocument/2006/relationships/image" Target="../media/image104.png"/><Relationship Id="rId7" Type="http://schemas.openxmlformats.org/officeDocument/2006/relationships/hyperlink" Target="https://pixabay.com/it/lavagna-bianca-bordo-bianco-3205371/" TargetMode="Externa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hyperlink" Target="http://www.pngall.com/note-png" TargetMode="External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0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24" Type="http://schemas.openxmlformats.org/officeDocument/2006/relationships/image" Target="../media/image29.png"/><Relationship Id="rId5" Type="http://schemas.openxmlformats.org/officeDocument/2006/relationships/hyperlink" Target="https://pxhere.com/en/photo/993004" TargetMode="External"/><Relationship Id="rId15" Type="http://schemas.openxmlformats.org/officeDocument/2006/relationships/image" Target="../media/image17.png"/><Relationship Id="rId23" Type="http://schemas.openxmlformats.org/officeDocument/2006/relationships/image" Target="../media/image106.png"/><Relationship Id="rId28" Type="http://schemas.openxmlformats.org/officeDocument/2006/relationships/image" Target="../media/image48.png"/><Relationship Id="rId10" Type="http://schemas.openxmlformats.org/officeDocument/2006/relationships/image" Target="../media/image12.png"/><Relationship Id="rId19" Type="http://schemas.openxmlformats.org/officeDocument/2006/relationships/image" Target="../media/image26.jpeg"/><Relationship Id="rId31" Type="http://schemas.openxmlformats.org/officeDocument/2006/relationships/image" Target="../media/image110.png"/><Relationship Id="rId4" Type="http://schemas.openxmlformats.org/officeDocument/2006/relationships/image" Target="../media/image3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105.png"/><Relationship Id="rId27" Type="http://schemas.openxmlformats.org/officeDocument/2006/relationships/image" Target="../media/image107.png"/><Relationship Id="rId30" Type="http://schemas.openxmlformats.org/officeDocument/2006/relationships/image" Target="../media/image109.gi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1.xml"/><Relationship Id="rId3" Type="http://schemas.openxmlformats.org/officeDocument/2006/relationships/image" Target="../media/image3.jpg"/><Relationship Id="rId21" Type="http://schemas.openxmlformats.org/officeDocument/2006/relationships/image" Target="../media/image65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41.png"/><Relationship Id="rId5" Type="http://schemas.openxmlformats.org/officeDocument/2006/relationships/image" Target="../media/image4.png"/><Relationship Id="rId15" Type="http://schemas.openxmlformats.org/officeDocument/2006/relationships/slide" Target="slide20.xml"/><Relationship Id="rId23" Type="http://schemas.openxmlformats.org/officeDocument/2006/relationships/image" Target="../media/image12.png"/><Relationship Id="rId10" Type="http://schemas.openxmlformats.org/officeDocument/2006/relationships/image" Target="../media/image14.png"/><Relationship Id="rId19" Type="http://schemas.openxmlformats.org/officeDocument/2006/relationships/slide" Target="slide3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8.xml"/><Relationship Id="rId3" Type="http://schemas.openxmlformats.org/officeDocument/2006/relationships/image" Target="../media/image3.jpg"/><Relationship Id="rId21" Type="http://schemas.openxmlformats.org/officeDocument/2006/relationships/image" Target="../media/image48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2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36302" y="-64884"/>
            <a:ext cx="7919446" cy="492271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37693" y="281539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32987" y="30196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" action="ppaction://noaction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42" y="5213199"/>
            <a:ext cx="7353039" cy="150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349454"/>
            <a:ext cx="1169420" cy="117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799" y="3988964"/>
            <a:ext cx="2649433" cy="263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45" y="4642736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40462" y="4583535"/>
            <a:ext cx="1257963" cy="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240" y="4728891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03484" y="3263656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8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8" name="صورة 77">
            <a:hlinkClick r:id="rId30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3464952" y="189088"/>
            <a:ext cx="5348142" cy="53171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الدرس (١)</a:t>
            </a:r>
            <a:r>
              <a:rPr lang="ar-SA" sz="2800" b="1" dirty="0">
                <a:latin typeface="Lemonada Regular"/>
                <a:ea typeface="Lemonada Regular"/>
                <a:cs typeface="+mn-cs"/>
                <a:sym typeface="Lemonada Regular"/>
              </a:rPr>
              <a:t> الصوت</a:t>
            </a:r>
          </a:p>
        </p:txBody>
      </p:sp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0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74127"/>
            <a:ext cx="728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rId28" action="ppaction://hlinksldjump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98" name="مجموعة 9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836023" y="1774823"/>
            <a:ext cx="1268626" cy="2151948"/>
            <a:chOff x="6170636" y="2100923"/>
            <a:chExt cx="1268626" cy="2151948"/>
          </a:xfrm>
        </p:grpSpPr>
        <p:sp>
          <p:nvSpPr>
            <p:cNvPr id="99" name="مستطيل 98">
              <a:hlinkClick r:id="rId34" action="ppaction://hlinksldjump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0" name="مستطيل 9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101" name="مستطيل 10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E9F0C1E-188D-4531-A49B-B17EE08039DF}"/>
              </a:ext>
            </a:extLst>
          </p:cNvPr>
          <p:cNvGrpSpPr/>
          <p:nvPr/>
        </p:nvGrpSpPr>
        <p:grpSpPr>
          <a:xfrm>
            <a:off x="9779128" y="1646694"/>
            <a:ext cx="1123346" cy="1131299"/>
            <a:chOff x="9807870" y="2793303"/>
            <a:chExt cx="1123346" cy="1131299"/>
          </a:xfrm>
        </p:grpSpPr>
        <p:pic>
          <p:nvPicPr>
            <p:cNvPr id="103" name="Picture 46">
              <a:extLst>
                <a:ext uri="{FF2B5EF4-FFF2-40B4-BE49-F238E27FC236}">
                  <a16:creationId xmlns:a16="http://schemas.microsoft.com/office/drawing/2014/main" id="{5ABD3241-D874-432F-B3E1-698CDAB55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6"/>
                </a:ext>
              </a:extLst>
            </a:blip>
            <a:srcRect l="14797" t="6571" r="14269" b="10899"/>
            <a:stretch/>
          </p:blipFill>
          <p:spPr>
            <a:xfrm>
              <a:off x="9832064" y="2793303"/>
              <a:ext cx="1028659" cy="1131299"/>
            </a:xfrm>
            <a:prstGeom prst="rect">
              <a:avLst/>
            </a:prstGeom>
          </p:spPr>
        </p:pic>
        <p:sp>
          <p:nvSpPr>
            <p:cNvPr id="104" name="مربع نص 103">
              <a:hlinkClick r:id="rId37" action="ppaction://hlinksldjump"/>
              <a:extLst>
                <a:ext uri="{FF2B5EF4-FFF2-40B4-BE49-F238E27FC236}">
                  <a16:creationId xmlns:a16="http://schemas.microsoft.com/office/drawing/2014/main" id="{DA906A5C-D88F-4C3B-BC7A-527E885E995D}"/>
                </a:ext>
              </a:extLst>
            </p:cNvPr>
            <p:cNvSpPr txBox="1"/>
            <p:nvPr/>
          </p:nvSpPr>
          <p:spPr>
            <a:xfrm>
              <a:off x="9807870" y="3017961"/>
              <a:ext cx="11233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665274" y="1112830"/>
            <a:ext cx="2162300" cy="1681281"/>
            <a:chOff x="8951775" y="3304582"/>
            <a:chExt cx="1921613" cy="1131299"/>
          </a:xfrm>
        </p:grpSpPr>
        <p:pic>
          <p:nvPicPr>
            <p:cNvPr id="106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6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ليس العلم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 ما حفظ 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إنما العلم ما نفع</a:t>
              </a:r>
              <a:endParaRPr lang="en-US" sz="1600" b="1" dirty="0"/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8AEBE472-356A-43C6-8014-0685A20BF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6139023" y="4749271"/>
            <a:ext cx="637676" cy="40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7479382" y="4781363"/>
            <a:ext cx="278430" cy="42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B968826-7A44-478A-89FC-7C8A96F4667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5574098" y="4701779"/>
            <a:ext cx="606903" cy="46257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E7975DA-19D6-4FC1-AB09-09C65CE8214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653" y="4664288"/>
            <a:ext cx="589986" cy="589986"/>
          </a:xfrm>
          <a:prstGeom prst="rect">
            <a:avLst/>
          </a:prstGeom>
        </p:spPr>
      </p:pic>
      <p:pic>
        <p:nvPicPr>
          <p:cNvPr id="1026" name="Picture 2" descr="Nearpod: Make every lesson interactive">
            <a:extLst>
              <a:ext uri="{FF2B5EF4-FFF2-40B4-BE49-F238E27FC236}">
                <a16:creationId xmlns:a16="http://schemas.microsoft.com/office/drawing/2014/main" id="{56DFEF9A-BC11-45E6-911D-88B3090A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22" y="4806812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B64EB936-1E5A-4AFE-8F53-FDA96667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02" y="4815062"/>
            <a:ext cx="571493" cy="34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C650FD71-38DA-4E29-880F-E4C9D254B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53" y="4776397"/>
            <a:ext cx="521053" cy="38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3">
            <a:extLst>
              <a:ext uri="{FF2B5EF4-FFF2-40B4-BE49-F238E27FC236}">
                <a16:creationId xmlns:a16="http://schemas.microsoft.com/office/drawing/2014/main" id="{2C3E3475-2CC6-45F4-9BBE-AE355886531E}"/>
              </a:ext>
            </a:extLst>
          </p:cNvPr>
          <p:cNvGrpSpPr/>
          <p:nvPr/>
        </p:nvGrpSpPr>
        <p:grpSpPr>
          <a:xfrm>
            <a:off x="2404042" y="2874125"/>
            <a:ext cx="2801036" cy="1434799"/>
            <a:chOff x="2617993" y="1767320"/>
            <a:chExt cx="1142581" cy="1720889"/>
          </a:xfrm>
        </p:grpSpPr>
        <p:pic>
          <p:nvPicPr>
            <p:cNvPr id="112" name="Google Shape;74;p13">
              <a:hlinkClick r:id="rId30" action="ppaction://hlinksldjump"/>
              <a:extLst>
                <a:ext uri="{FF2B5EF4-FFF2-40B4-BE49-F238E27FC236}">
                  <a16:creationId xmlns:a16="http://schemas.microsoft.com/office/drawing/2014/main" id="{EC283410-DBAA-4EEF-B3AA-909E89AE9A86}"/>
                </a:ext>
              </a:extLst>
            </p:cNvPr>
            <p:cNvPicPr preferRelativeResize="0"/>
            <p:nvPr/>
          </p:nvPicPr>
          <p:blipFill>
            <a:blip r:embed="rId48">
              <a:alphaModFix/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4649" y="2521685"/>
              <a:ext cx="1105925" cy="966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75;p13">
              <a:extLst>
                <a:ext uri="{FF2B5EF4-FFF2-40B4-BE49-F238E27FC236}">
                  <a16:creationId xmlns:a16="http://schemas.microsoft.com/office/drawing/2014/main" id="{5514FD63-C214-4A55-A963-43752EAECA8B}"/>
                </a:ext>
              </a:extLst>
            </p:cNvPr>
            <p:cNvSpPr txBox="1"/>
            <p:nvPr/>
          </p:nvSpPr>
          <p:spPr>
            <a:xfrm>
              <a:off x="2617993" y="1767320"/>
              <a:ext cx="1105925" cy="7097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 dirty="0">
                  <a:latin typeface="Lemonada Regular"/>
                  <a:ea typeface="Lemonada Regular"/>
                  <a:cs typeface="+mn-cs"/>
                  <a:sym typeface="Lemonada Regular"/>
                </a:rPr>
                <a:t>ما هو </a:t>
              </a:r>
              <a:endParaRPr sz="14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 dirty="0">
                  <a:latin typeface="Lemonada Regular"/>
                  <a:ea typeface="Lemonada Regular"/>
                  <a:cs typeface="+mn-cs"/>
                  <a:sym typeface="Lemonada Regular"/>
                </a:rPr>
                <a:t>شعوركِ اليوم ؟</a:t>
              </a:r>
              <a:endParaRPr sz="10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</p:txBody>
        </p:sp>
      </p:grpSp>
      <p:sp>
        <p:nvSpPr>
          <p:cNvPr id="63" name="Google Shape;75;p13">
            <a:extLst>
              <a:ext uri="{FF2B5EF4-FFF2-40B4-BE49-F238E27FC236}">
                <a16:creationId xmlns:a16="http://schemas.microsoft.com/office/drawing/2014/main" id="{45E3AD55-C0AD-4C3B-B88B-185E13237BB0}"/>
              </a:ext>
            </a:extLst>
          </p:cNvPr>
          <p:cNvSpPr txBox="1"/>
          <p:nvPr/>
        </p:nvSpPr>
        <p:spPr>
          <a:xfrm>
            <a:off x="4324612" y="1411228"/>
            <a:ext cx="5324624" cy="277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التاريخ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 </a:t>
            </a:r>
            <a:r>
              <a:rPr lang="ar-SA" b="1" dirty="0">
                <a:latin typeface="Lemonada Regular"/>
                <a:ea typeface="Lemonada Regular"/>
                <a:sym typeface="Lemonada Regular"/>
              </a:rPr>
              <a:t>  / ٨ / ١٤٤٢هـ</a:t>
            </a:r>
            <a:endParaRPr lang="ar-SA" sz="1100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اليوم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الاحد- الاثنين- الثلاثاء- الخميس</a:t>
            </a: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المادة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علوم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الوحدة(٥)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القوى والطاقة  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الفصل(١٢)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  <a:r>
              <a:rPr lang="ar-SA" b="1" dirty="0">
                <a:latin typeface="Lemonada Regular"/>
                <a:ea typeface="Lemonada Regular"/>
                <a:sym typeface="Lemonada Regular"/>
              </a:rPr>
              <a:t>الصوت والضوء  </a:t>
            </a:r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الدرس(١)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 الصوت </a:t>
            </a:r>
          </a:p>
          <a:p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dirty="0"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sz="12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B54714DC-A065-43B4-8C75-4B2FC10A795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73" y="581111"/>
            <a:ext cx="917831" cy="7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49"/>
          <p:cNvSpPr txBox="1">
            <a:spLocks noGrp="1"/>
          </p:cNvSpPr>
          <p:nvPr>
            <p:ph type="title"/>
          </p:nvPr>
        </p:nvSpPr>
        <p:spPr>
          <a:xfrm>
            <a:off x="2227967" y="2180651"/>
            <a:ext cx="7877600" cy="187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Akhbar MT" pitchFamily="2" charset="-78"/>
              </a:rPr>
              <a:t>شكراً لكم طالباتي الجميلات</a:t>
            </a:r>
            <a:endParaRPr dirty="0"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مشهد, غرفة, معرض&#10;&#10;تم إنشاء الوصف تلقائياً">
            <a:extLst>
              <a:ext uri="{FF2B5EF4-FFF2-40B4-BE49-F238E27FC236}">
                <a16:creationId xmlns:a16="http://schemas.microsoft.com/office/drawing/2014/main" id="{CE59D9D3-C864-4D0F-82BE-19CC59BC7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56"/>
          <a:stretch/>
        </p:blipFill>
        <p:spPr>
          <a:xfrm>
            <a:off x="0" y="0"/>
            <a:ext cx="12192000" cy="6778139"/>
          </a:xfrm>
          <a:prstGeom prst="rect">
            <a:avLst/>
          </a:prstGeom>
        </p:spPr>
      </p:pic>
      <p:pic>
        <p:nvPicPr>
          <p:cNvPr id="6146" name="Picture 2" descr="نتيجة بحث الصور عن Star gif">
            <a:extLst>
              <a:ext uri="{FF2B5EF4-FFF2-40B4-BE49-F238E27FC236}">
                <a16:creationId xmlns:a16="http://schemas.microsoft.com/office/drawing/2014/main" id="{0F39853D-6025-43B6-A8C5-B68AB187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55" y="18305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274AF8-11CA-47C0-B66E-F51673F55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424" y="2756555"/>
            <a:ext cx="1754416" cy="4021584"/>
          </a:xfrm>
          <a:prstGeom prst="rect">
            <a:avLst/>
          </a:prstGeom>
        </p:spPr>
      </p:pic>
      <p:pic>
        <p:nvPicPr>
          <p:cNvPr id="8" name="صورة 7" descr="صورة تحتوي على دراجة, ركوب الدراجات&#10;&#10;تم إنشاء الوصف تلقائياً">
            <a:extLst>
              <a:ext uri="{FF2B5EF4-FFF2-40B4-BE49-F238E27FC236}">
                <a16:creationId xmlns:a16="http://schemas.microsoft.com/office/drawing/2014/main" id="{C6A2E5F6-36BE-4553-AD70-3DBCCDB37B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17"/>
          <a:stretch/>
        </p:blipFill>
        <p:spPr>
          <a:xfrm>
            <a:off x="-3401323" y="4476752"/>
            <a:ext cx="2725031" cy="2176153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41886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61 0.11759 L 0.10261 0.11759 C 0.11823 0.11667 0.13386 0.11481 0.14948 0.11451 C 0.23282 0.11389 0.23334 0.11451 0.29601 0.11883 C 0.29844 0.11944 0.30087 0.12006 0.3033 0.12037 C 0.32518 0.12346 0.30972 0.12006 0.32344 0.12346 L 0.39288 0.12191 C 0.43472 0.12037 0.38993 0.12191 0.41875 0.11759 C 0.42448 0.11667 0.454 0.1142 0.46389 0.11327 C 0.47014 0.11142 0.47535 0.10988 0.4816 0.10895 C 0.48594 0.10833 0.49011 0.10802 0.49445 0.10741 C 0.49775 0.1071 0.50087 0.10648 0.50417 0.10586 C 0.50573 0.10556 0.50729 0.10463 0.50903 0.10463 C 0.51337 0.1037 0.51754 0.10339 0.52188 0.10309 C 0.52344 0.10247 0.52518 0.10185 0.52674 0.10154 C 0.52969 0.10093 0.53264 0.10062 0.53559 0.10031 C 0.53785 0.09969 0.53993 0.09907 0.54202 0.09877 C 0.55157 0.09907 0.56094 0.10031 0.57032 0.10031 C 0.58594 0.10031 0.60157 0.09938 0.61702 0.09877 C 0.62136 0.09846 0.6257 0.09753 0.63004 0.09722 L 0.67674 0.09599 L 0.73976 0.09722 L 0.7783 0.09877 L 0.7783 0.09877 L 0.7783 0.09877 " pathEditMode="relative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FF269F8-9189-AD47-A708-A6C9F85DAD4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8"/>
          <a:stretch/>
        </p:blipFill>
        <p:spPr>
          <a:xfrm>
            <a:off x="-195721" y="651315"/>
            <a:ext cx="3354832" cy="346608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4971B455-753C-2E4C-8518-5BE8E3AAA7AF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76" y="2823675"/>
            <a:ext cx="3071760" cy="324550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6714F8E-6E6B-1546-B747-70E71EE0A933}"/>
              </a:ext>
            </a:extLst>
          </p:cNvPr>
          <p:cNvSpPr/>
          <p:nvPr/>
        </p:nvSpPr>
        <p:spPr>
          <a:xfrm>
            <a:off x="2901258" y="1864621"/>
            <a:ext cx="8375622" cy="978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أميرتي المبدعة افتحي الرابط واكتبي اسمك واجيبي على السؤال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D66DB09-7959-DE44-8C20-E2493C28CA7A}"/>
              </a:ext>
            </a:extLst>
          </p:cNvPr>
          <p:cNvSpPr/>
          <p:nvPr/>
        </p:nvSpPr>
        <p:spPr>
          <a:xfrm>
            <a:off x="345453" y="2614118"/>
            <a:ext cx="2566743" cy="1354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مراجعة الدرس السابق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3ED3B3E-81C6-6E43-A2A1-DEB28BCDF36B}"/>
              </a:ext>
            </a:extLst>
          </p:cNvPr>
          <p:cNvSpPr/>
          <p:nvPr/>
        </p:nvSpPr>
        <p:spPr>
          <a:xfrm>
            <a:off x="5237606" y="3390074"/>
            <a:ext cx="4348677" cy="16285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" name="صورة 5">
            <a:extLst>
              <a:ext uri="{FF2B5EF4-FFF2-40B4-BE49-F238E27FC236}">
                <a16:creationId xmlns:a16="http://schemas.microsoft.com/office/drawing/2014/main" id="{897D4C14-5A88-B840-95D5-C033558E183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26" y="601989"/>
            <a:ext cx="4948571" cy="48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F4CEBEB5-F929-C443-B213-ABB2EA2FDDB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322" y="674548"/>
            <a:ext cx="4704662" cy="474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" name="صورة 5">
            <a:extLst>
              <a:ext uri="{FF2B5EF4-FFF2-40B4-BE49-F238E27FC236}">
                <a16:creationId xmlns:a16="http://schemas.microsoft.com/office/drawing/2014/main" id="{EA3B7A9D-69BB-0140-B247-34F02355354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33" y="669939"/>
            <a:ext cx="4834243" cy="480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9856747" cy="66614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8" y="6944457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16" y="1662639"/>
            <a:ext cx="1407782" cy="114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5" name="مستطيل 74">
            <a:hlinkClick r:id="rId19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20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1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rId22" action="ppaction://hlinksldjump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3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4F6B529-287E-4C56-A6D0-4DB28A5841F5}"/>
              </a:ext>
            </a:extLst>
          </p:cNvPr>
          <p:cNvGrpSpPr/>
          <p:nvPr/>
        </p:nvGrpSpPr>
        <p:grpSpPr>
          <a:xfrm>
            <a:off x="9464935" y="2962705"/>
            <a:ext cx="1298663" cy="1131299"/>
            <a:chOff x="9328683" y="3304582"/>
            <a:chExt cx="1616459" cy="1131299"/>
          </a:xfrm>
        </p:grpSpPr>
        <p:pic>
          <p:nvPicPr>
            <p:cNvPr id="107" name="Picture 46">
              <a:extLst>
                <a:ext uri="{FF2B5EF4-FFF2-40B4-BE49-F238E27FC236}">
                  <a16:creationId xmlns:a16="http://schemas.microsoft.com/office/drawing/2014/main" id="{A87F56E0-C7BF-40C0-BD34-8B4E644FB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53" name="مربع نص 52">
              <a:hlinkClick r:id="rId28" action="ppaction://hlinksldjump"/>
              <a:extLst>
                <a:ext uri="{FF2B5EF4-FFF2-40B4-BE49-F238E27FC236}">
                  <a16:creationId xmlns:a16="http://schemas.microsoft.com/office/drawing/2014/main" id="{6A369892-6D95-4332-8A7A-20396DFA53C6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مستطيل 47">
            <a:extLst>
              <a:ext uri="{FF2B5EF4-FFF2-40B4-BE49-F238E27FC236}">
                <a16:creationId xmlns:a16="http://schemas.microsoft.com/office/drawing/2014/main" id="{37202D18-EAA3-44BB-BDFA-B6E27E2969FF}"/>
              </a:ext>
            </a:extLst>
          </p:cNvPr>
          <p:cNvSpPr/>
          <p:nvPr/>
        </p:nvSpPr>
        <p:spPr>
          <a:xfrm>
            <a:off x="5607663" y="941815"/>
            <a:ext cx="3549096" cy="49907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altLang="ar-SA" sz="18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1</a:t>
            </a:r>
          </a:p>
          <a:p>
            <a:pPr algn="ctr"/>
            <a:endParaRPr lang="ar-SA" altLang="ar-SA" b="1" dirty="0">
              <a:solidFill>
                <a:schemeClr val="tx1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ar-SA" altLang="ar-SA" sz="1800" b="1" dirty="0">
              <a:solidFill>
                <a:schemeClr val="tx1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ar-SA" altLang="ar-SA" b="1" dirty="0">
              <a:solidFill>
                <a:schemeClr val="tx1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r>
              <a:rPr lang="ar-SA" altLang="ar-SA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1</a:t>
            </a:r>
            <a:r>
              <a:rPr lang="ar-SA" altLang="ar-SA" sz="18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</a:t>
            </a:r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</a:rPr>
              <a:t> ماعنوان الوحدة؟</a:t>
            </a:r>
          </a:p>
          <a:p>
            <a:pPr algn="ctr"/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2 </a:t>
            </a:r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</a:rPr>
              <a:t> ماعنوان الفصل؟</a:t>
            </a:r>
          </a:p>
          <a:p>
            <a:pPr algn="ctr"/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3 </a:t>
            </a:r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</a:rPr>
              <a:t> ماموضوع درسنا اليوم ؟</a:t>
            </a:r>
          </a:p>
          <a:p>
            <a:pPr algn="ctr"/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4 </a:t>
            </a:r>
            <a:r>
              <a:rPr lang="ar-SA" altLang="ar-SA" sz="2400" b="1" dirty="0">
                <a:solidFill>
                  <a:schemeClr val="tx1"/>
                </a:solidFill>
                <a:latin typeface="Arial" panose="020B0604020202020204" pitchFamily="34" charset="0"/>
              </a:rPr>
              <a:t> هل سبق درسنا هذا الموضوع   ؟</a:t>
            </a:r>
          </a:p>
          <a:p>
            <a:pPr algn="ctr"/>
            <a:endParaRPr lang="ar-SA" altLang="ar-SA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ar-SA" altLang="ar-SA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49" name="Picture 6" descr="صورة ذات صلة">
            <a:extLst>
              <a:ext uri="{FF2B5EF4-FFF2-40B4-BE49-F238E27FC236}">
                <a16:creationId xmlns:a16="http://schemas.microsoft.com/office/drawing/2014/main" id="{24D06C3E-0951-42D7-8B8D-95448BA9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84" y="871710"/>
            <a:ext cx="3078530" cy="11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DA18509E-A54E-47A1-97C8-605FA3F56891}"/>
              </a:ext>
            </a:extLst>
          </p:cNvPr>
          <p:cNvSpPr txBox="1"/>
          <p:nvPr/>
        </p:nvSpPr>
        <p:spPr>
          <a:xfrm rot="21365880">
            <a:off x="6914964" y="1066692"/>
            <a:ext cx="1801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 dirty="0">
                <a:latin typeface="Arial" panose="020B0604020202020204" pitchFamily="34" charset="0"/>
                <a:sym typeface="Wingdings 2" panose="05020102010507070707" pitchFamily="18" charset="2"/>
              </a:rPr>
              <a:t>بطاقة دخول</a:t>
            </a:r>
            <a:endParaRPr lang="ar-SA" altLang="ar-SA" sz="2800" b="1" dirty="0">
              <a:latin typeface="Arial" panose="020B0604020202020204" pitchFamily="34" charset="0"/>
            </a:endParaRPr>
          </a:p>
        </p:txBody>
      </p:sp>
      <p:sp>
        <p:nvSpPr>
          <p:cNvPr id="2" name="مستطيل 1">
            <a:hlinkClick r:id="rId22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9A1DA018-63A5-D24D-9C10-ADE65ECFCE9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5" y="1132580"/>
            <a:ext cx="5228661" cy="548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213761" y="144767"/>
            <a:ext cx="8989590" cy="644123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224" y="5456401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11073227" y="1604577"/>
            <a:ext cx="992361" cy="2787342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AD704DE-1173-D742-9467-D1DB2B5484B1}"/>
              </a:ext>
            </a:extLst>
          </p:cNvPr>
          <p:cNvSpPr txBox="1"/>
          <p:nvPr/>
        </p:nvSpPr>
        <p:spPr>
          <a:xfrm>
            <a:off x="8728674" y="2674860"/>
            <a:ext cx="1878821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7"/>
              </a:rPr>
              <a:t>https://m.youtube.com/watch?v=0WDMG6wEjRo</a:t>
            </a:r>
            <a:endParaRPr lang="ar-SA" dirty="0"/>
          </a:p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4F6B9FD-9579-A94E-8EE9-C000C76B8735}"/>
              </a:ext>
            </a:extLst>
          </p:cNvPr>
          <p:cNvSpPr txBox="1"/>
          <p:nvPr/>
        </p:nvSpPr>
        <p:spPr>
          <a:xfrm>
            <a:off x="8591059" y="1604577"/>
            <a:ext cx="177923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ar-SA" dirty="0"/>
              <a:t>شاهدي الفيديو يشرح استكشف صفحة ١٥٥</a:t>
            </a:r>
          </a:p>
        </p:txBody>
      </p:sp>
      <p:pic>
        <p:nvPicPr>
          <p:cNvPr id="5" name="صورة 6">
            <a:extLst>
              <a:ext uri="{FF2B5EF4-FFF2-40B4-BE49-F238E27FC236}">
                <a16:creationId xmlns:a16="http://schemas.microsoft.com/office/drawing/2014/main" id="{345B922E-03CA-2D4D-9182-4DDBDC9F32A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74" y="570117"/>
            <a:ext cx="5245796" cy="525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FCEF43EC-F88C-3140-A7D2-6FA34186FF0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80" y="1535368"/>
            <a:ext cx="6522352" cy="30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5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645921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18" y="6137123"/>
            <a:ext cx="7409712" cy="76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EF416A52-94B7-144D-97DE-11AF2266EEE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84" y="650888"/>
            <a:ext cx="4711909" cy="54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26ECF6C-D0D8-41F2-8E61-3A79DC9D4C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1400"/>
          </a:p>
        </p:txBody>
      </p:sp>
      <p:pic>
        <p:nvPicPr>
          <p:cNvPr id="9218" name="Picture 2" descr="Good Morning Sun GIF">
            <a:extLst>
              <a:ext uri="{FF2B5EF4-FFF2-40B4-BE49-F238E27FC236}">
                <a16:creationId xmlns:a16="http://schemas.microsoft.com/office/drawing/2014/main" id="{3E2A2FAB-A266-4D14-949D-0D0D7F6A4E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93" y="155972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1853627-9D4D-4089-801E-FBCDD735E586}"/>
              </a:ext>
            </a:extLst>
          </p:cNvPr>
          <p:cNvSpPr/>
          <p:nvPr/>
        </p:nvSpPr>
        <p:spPr>
          <a:xfrm>
            <a:off x="7285193" y="4987553"/>
            <a:ext cx="3962400" cy="569627"/>
          </a:xfrm>
          <a:prstGeom prst="rect">
            <a:avLst/>
          </a:prstGeom>
          <a:solidFill>
            <a:srgbClr val="E0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140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21AD59B-1ABE-4BCF-AD22-6C8FB480C70D}"/>
              </a:ext>
            </a:extLst>
          </p:cNvPr>
          <p:cNvSpPr/>
          <p:nvPr/>
        </p:nvSpPr>
        <p:spPr>
          <a:xfrm>
            <a:off x="2991979" y="2101926"/>
            <a:ext cx="26939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أبدأ مسائي  بـ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462A0A7-226D-4083-BF36-F24050E5C24F}"/>
              </a:ext>
            </a:extLst>
          </p:cNvPr>
          <p:cNvSpPr txBox="1"/>
          <p:nvPr/>
        </p:nvSpPr>
        <p:spPr>
          <a:xfrm>
            <a:off x="964368" y="2871367"/>
            <a:ext cx="70066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امسينا وامسى  المُـلكُ للهِ رَبِّ العـالَمـين ، اللّهُـمَّ إِنِّـي أسْـأَلُـكَ خَـيْرَ هـذا الـيَوْم ، فَـتْحَهُ ، وَنَصْـرَهُ ، وَنـورَهُ وَبَـرَكَتَـهُ ، وَهُـداهُ ، وَأَعـوذُ بِـكَ مِـنْ شَـرِّ ما فـيهِ وَشَـرِّ ما بَعْـدَه.</a:t>
            </a:r>
          </a:p>
        </p:txBody>
      </p:sp>
    </p:spTree>
    <p:extLst>
      <p:ext uri="{BB962C8B-B14F-4D97-AF65-F5344CB8AC3E}">
        <p14:creationId xmlns:p14="http://schemas.microsoft.com/office/powerpoint/2010/main" val="27916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51315"/>
            <a:ext cx="9856747" cy="5264260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0" y="5846869"/>
            <a:ext cx="7952839" cy="9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50906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512405"/>
            <a:ext cx="812667" cy="87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16" y="1662639"/>
            <a:ext cx="1407782" cy="114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318219" y="1023761"/>
            <a:ext cx="822462" cy="695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4F6B529-287E-4C56-A6D0-4DB28A5841F5}"/>
              </a:ext>
            </a:extLst>
          </p:cNvPr>
          <p:cNvGrpSpPr/>
          <p:nvPr/>
        </p:nvGrpSpPr>
        <p:grpSpPr>
          <a:xfrm>
            <a:off x="9464935" y="2962705"/>
            <a:ext cx="1298663" cy="1131299"/>
            <a:chOff x="9328683" y="3304582"/>
            <a:chExt cx="1616459" cy="1131299"/>
          </a:xfrm>
        </p:grpSpPr>
        <p:pic>
          <p:nvPicPr>
            <p:cNvPr id="107" name="Picture 46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7F56E0-C7BF-40C0-BD34-8B4E644FB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6A369892-6D95-4332-8A7A-20396DFA53C6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1E76708E-AC43-4CAA-B665-14CC097CB5A4}"/>
              </a:ext>
            </a:extLst>
          </p:cNvPr>
          <p:cNvSpPr/>
          <p:nvPr/>
        </p:nvSpPr>
        <p:spPr>
          <a:xfrm>
            <a:off x="4148918" y="1861922"/>
            <a:ext cx="497511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أميرتي</a:t>
            </a:r>
            <a:r>
              <a:rPr lang="ar-SA" sz="4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قائدة الغد المشرق افتحي كتاب الطالبة</a:t>
            </a:r>
          </a:p>
          <a:p>
            <a:pPr algn="ctr" rtl="1" eaLnBrk="1" hangingPunct="1">
              <a:defRPr/>
            </a:pP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 ١٥٦-١٥٧-١٥٨</a:t>
            </a:r>
          </a:p>
          <a:p>
            <a:pPr algn="ctr" rtl="1" eaLnBrk="1" hangingPunct="1">
              <a:defRPr/>
            </a:pP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توقعي أهداف درسنا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مستطيل 40">
            <a:hlinkClick r:id="rId15" action="ppaction://hlinksldjump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مستطيل 44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1204077" y="4775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الغلق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مستطيل 46">
            <a:hlinkClick r:id="rId25" action="ppaction://hlinksldjump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مستطيل 47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العرض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مستطيل 48">
            <a:hlinkClick r:id="rId26" action="ppaction://hlinksldjump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مستطيل 49">
            <a:hlinkClick r:id="rId15" action="ppaction://hlinksldjump"/>
            <a:extLst>
              <a:ext uri="{FF2B5EF4-FFF2-40B4-BE49-F238E27FC236}">
                <a16:creationId xmlns:a16="http://schemas.microsoft.com/office/drawing/2014/main" id="{3D5E3317-1204-4548-9CD7-3661C04FB1E6}"/>
              </a:ext>
            </a:extLst>
          </p:cNvPr>
          <p:cNvSpPr/>
          <p:nvPr/>
        </p:nvSpPr>
        <p:spPr>
          <a:xfrm>
            <a:off x="5830588" y="60729"/>
            <a:ext cx="934490" cy="6569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المكون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مستطيل 51">
            <a:hlinkClick r:id="rId27" action="ppaction://hlinksldjump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5" name="مستطيل 54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14503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مستطيل 55">
            <a:hlinkClick r:id="rId28" action="ppaction://hlinksldjump"/>
            <a:extLst>
              <a:ext uri="{FF2B5EF4-FFF2-40B4-BE49-F238E27FC236}">
                <a16:creationId xmlns:a16="http://schemas.microsoft.com/office/drawing/2014/main" id="{1F8BE043-7780-44A5-A322-C47D1EA7631E}"/>
              </a:ext>
            </a:extLst>
          </p:cNvPr>
          <p:cNvSpPr/>
          <p:nvPr/>
        </p:nvSpPr>
        <p:spPr>
          <a:xfrm>
            <a:off x="8975137" y="3477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السطر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الإملائي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A6BF1BB-6D5E-4B6E-8F45-E0E36CF3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70" y="-320026"/>
            <a:ext cx="7402640" cy="5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EEE5F7F7-34C7-4429-855B-5E8729819AE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r="10681"/>
          <a:stretch/>
        </p:blipFill>
        <p:spPr>
          <a:xfrm>
            <a:off x="-324273" y="3428849"/>
            <a:ext cx="2960203" cy="43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0B8DB700-40DB-D74E-A31D-2A792CAC9F6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1" y="1199464"/>
            <a:ext cx="9114827" cy="41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03BF38-3F5E-7447-BE8F-57F812A98A3C}"/>
              </a:ext>
            </a:extLst>
          </p:cNvPr>
          <p:cNvSpPr txBox="1"/>
          <p:nvPr/>
        </p:nvSpPr>
        <p:spPr>
          <a:xfrm>
            <a:off x="932597" y="1297011"/>
            <a:ext cx="880329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tx1"/>
                </a:solidFill>
              </a:rPr>
              <a:t>تصفحي الكتاب واجيبي على الفراغات بعد قراءة النص واستيعابه :</a:t>
            </a:r>
            <a:endParaRPr lang="ar-SA" sz="30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7B1D7F-83E6-F24C-88C2-118BA8895BBB}"/>
              </a:ext>
            </a:extLst>
          </p:cNvPr>
          <p:cNvSpPr txBox="1"/>
          <p:nvPr/>
        </p:nvSpPr>
        <p:spPr>
          <a:xfrm>
            <a:off x="8253256" y="2469376"/>
            <a:ext cx="26494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١٥٦-١٥٧</a:t>
            </a:r>
          </a:p>
        </p:txBody>
      </p:sp>
      <p:pic>
        <p:nvPicPr>
          <p:cNvPr id="5" name="صورة 7">
            <a:extLst>
              <a:ext uri="{FF2B5EF4-FFF2-40B4-BE49-F238E27FC236}">
                <a16:creationId xmlns:a16="http://schemas.microsoft.com/office/drawing/2014/main" id="{E599ADAF-AAF7-5C4F-9425-A6FAD161870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5" y="2185393"/>
            <a:ext cx="7750353" cy="337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15" y="6398502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47B628F2-6868-5C40-98A9-8DE9F9D0E63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8" y="1220442"/>
            <a:ext cx="7639976" cy="435712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18E5D06-59DE-C645-8AD7-6EF365D155B0}"/>
              </a:ext>
            </a:extLst>
          </p:cNvPr>
          <p:cNvSpPr/>
          <p:nvPr/>
        </p:nvSpPr>
        <p:spPr>
          <a:xfrm>
            <a:off x="8393299" y="1950442"/>
            <a:ext cx="2688428" cy="26884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نشاهد الفيديو على منصة مدرستي </a:t>
            </a:r>
          </a:p>
        </p:txBody>
      </p:sp>
    </p:spTree>
    <p:extLst>
      <p:ext uri="{BB962C8B-B14F-4D97-AF65-F5344CB8AC3E}">
        <p14:creationId xmlns:p14="http://schemas.microsoft.com/office/powerpoint/2010/main" val="37679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33685D10-D6D5-A14B-BC8B-194D640C3B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6" y="1147301"/>
            <a:ext cx="8337865" cy="45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1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5B148FAB-B8C7-614E-99B3-6ED5EF7B7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66" y="1252557"/>
            <a:ext cx="8156709" cy="42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2C7D5EC4-E86B-3644-8B7A-170972EE787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0" y="1178102"/>
            <a:ext cx="8909291" cy="458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8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5FA10096-2BBF-2F4A-BE67-7DB62A9244A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9" y="1187016"/>
            <a:ext cx="9259586" cy="457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66F17215-9609-5841-8F33-7DFA0DE46D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" y="1211445"/>
            <a:ext cx="8337865" cy="44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FD90D32-4B9A-0641-9155-AFD308F9A04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2" y="1383516"/>
            <a:ext cx="9166872" cy="42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29F531A9-D650-4CE8-9AAC-51BECB4C3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1400" dirty="0"/>
          </a:p>
        </p:txBody>
      </p:sp>
      <p:sp>
        <p:nvSpPr>
          <p:cNvPr id="8" name="مستطيل: زوايا مستديرة 2">
            <a:extLst>
              <a:ext uri="{FF2B5EF4-FFF2-40B4-BE49-F238E27FC236}">
                <a16:creationId xmlns:a16="http://schemas.microsoft.com/office/drawing/2014/main" id="{61C58D47-22B8-4B59-8021-2FA1FEA60355}"/>
              </a:ext>
            </a:extLst>
          </p:cNvPr>
          <p:cNvSpPr/>
          <p:nvPr/>
        </p:nvSpPr>
        <p:spPr>
          <a:xfrm>
            <a:off x="3417167" y="2521533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إغلاق مكبّر الصوت و عدم فتحه إلا بإذن المعلم.</a:t>
            </a:r>
          </a:p>
        </p:txBody>
      </p:sp>
      <p:sp>
        <p:nvSpPr>
          <p:cNvPr id="9" name="مستطيل: زوايا مستديرة 2">
            <a:extLst>
              <a:ext uri="{FF2B5EF4-FFF2-40B4-BE49-F238E27FC236}">
                <a16:creationId xmlns:a16="http://schemas.microsoft.com/office/drawing/2014/main" id="{A6F3B105-9218-4C63-ACA0-4DC46C568785}"/>
              </a:ext>
            </a:extLst>
          </p:cNvPr>
          <p:cNvSpPr/>
          <p:nvPr/>
        </p:nvSpPr>
        <p:spPr>
          <a:xfrm>
            <a:off x="6447733" y="2521901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رفع اليد عند المشاركة </a:t>
            </a:r>
          </a:p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و انتظار الموافقة.</a:t>
            </a:r>
          </a:p>
        </p:txBody>
      </p:sp>
      <p:sp>
        <p:nvSpPr>
          <p:cNvPr id="10" name="مستطيل: زوايا مستديرة 2">
            <a:extLst>
              <a:ext uri="{FF2B5EF4-FFF2-40B4-BE49-F238E27FC236}">
                <a16:creationId xmlns:a16="http://schemas.microsoft.com/office/drawing/2014/main" id="{2144DB99-101D-42EB-BDE8-C131AF1E3376}"/>
              </a:ext>
            </a:extLst>
          </p:cNvPr>
          <p:cNvSpPr/>
          <p:nvPr/>
        </p:nvSpPr>
        <p:spPr>
          <a:xfrm>
            <a:off x="8933437" y="3788763"/>
            <a:ext cx="2811372" cy="104192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الحضور قبل الحصة الدراسية و عدم المغادرة إلا بعد انتهائها.</a:t>
            </a:r>
          </a:p>
        </p:txBody>
      </p:sp>
      <p:sp>
        <p:nvSpPr>
          <p:cNvPr id="12" name="مستطيل: زوايا مستديرة 2">
            <a:extLst>
              <a:ext uri="{FF2B5EF4-FFF2-40B4-BE49-F238E27FC236}">
                <a16:creationId xmlns:a16="http://schemas.microsoft.com/office/drawing/2014/main" id="{96FEDC19-06B9-4E2E-B8B8-0A4A1D40DC5F}"/>
              </a:ext>
            </a:extLst>
          </p:cNvPr>
          <p:cNvSpPr/>
          <p:nvPr/>
        </p:nvSpPr>
        <p:spPr>
          <a:xfrm>
            <a:off x="3765823" y="5314382"/>
            <a:ext cx="2107268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المشاركة و التفاعل أثناء الحصة.</a:t>
            </a:r>
          </a:p>
        </p:txBody>
      </p:sp>
      <p:sp>
        <p:nvSpPr>
          <p:cNvPr id="13" name="مستطيل: زوايا مستديرة 2">
            <a:extLst>
              <a:ext uri="{FF2B5EF4-FFF2-40B4-BE49-F238E27FC236}">
                <a16:creationId xmlns:a16="http://schemas.microsoft.com/office/drawing/2014/main" id="{67C25A12-5838-4949-A322-3D2A7C6F1DD0}"/>
              </a:ext>
            </a:extLst>
          </p:cNvPr>
          <p:cNvSpPr/>
          <p:nvPr/>
        </p:nvSpPr>
        <p:spPr>
          <a:xfrm>
            <a:off x="883229" y="5335781"/>
            <a:ext cx="2471435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حل الواجبات و إرسالها في الموعد المحدد.</a:t>
            </a:r>
          </a:p>
        </p:txBody>
      </p:sp>
      <p:sp>
        <p:nvSpPr>
          <p:cNvPr id="14" name="مستطيل: زوايا مستديرة 2">
            <a:extLst>
              <a:ext uri="{FF2B5EF4-FFF2-40B4-BE49-F238E27FC236}">
                <a16:creationId xmlns:a16="http://schemas.microsoft.com/office/drawing/2014/main" id="{84199D18-2EE6-410F-A973-18F06F13BC75}"/>
              </a:ext>
            </a:extLst>
          </p:cNvPr>
          <p:cNvSpPr/>
          <p:nvPr/>
        </p:nvSpPr>
        <p:spPr>
          <a:xfrm>
            <a:off x="6150879" y="5296383"/>
            <a:ext cx="2107268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المراجعة اليومية للدروس السابقة.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9BB4DAD-61CB-47C5-9307-AE0B0F894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 t="66355" r="50000"/>
          <a:stretch/>
        </p:blipFill>
        <p:spPr bwMode="auto">
          <a:xfrm>
            <a:off x="9646217" y="2401243"/>
            <a:ext cx="1329128" cy="13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9F544AB-A7A7-422C-A787-841D234A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13" y="721358"/>
            <a:ext cx="1664951" cy="16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D377C9A-55A9-4837-B16D-448DFE610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9282" r="31136" b="48726"/>
          <a:stretch/>
        </p:blipFill>
        <p:spPr bwMode="auto">
          <a:xfrm>
            <a:off x="1558425" y="1208849"/>
            <a:ext cx="1239209" cy="8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24B2E6C3-83D6-4BFF-91E7-56322574F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1" t="73641" r="29789" b="1"/>
          <a:stretch/>
        </p:blipFill>
        <p:spPr bwMode="auto">
          <a:xfrm>
            <a:off x="6150879" y="4272456"/>
            <a:ext cx="2229124" cy="10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C73DE147-0637-4C7F-A51C-55A3BA05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00" y="3565035"/>
            <a:ext cx="2208683" cy="22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D2F05CDD-7A6D-4C6C-A4AF-AA232E33B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t="42614" r="23428"/>
          <a:stretch/>
        </p:blipFill>
        <p:spPr bwMode="auto">
          <a:xfrm>
            <a:off x="6685741" y="940195"/>
            <a:ext cx="2002107" cy="15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FE4C1211-2716-4BEE-9EAD-EE6128B98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8" t="32664" b="35263"/>
          <a:stretch/>
        </p:blipFill>
        <p:spPr bwMode="auto">
          <a:xfrm>
            <a:off x="4003602" y="3789938"/>
            <a:ext cx="1798119" cy="15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3326542-255D-460E-B7CD-3A25AA594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2662" y="4124607"/>
            <a:ext cx="1452559" cy="921415"/>
          </a:xfrm>
          <a:prstGeom prst="rect">
            <a:avLst/>
          </a:prstGeom>
        </p:spPr>
      </p:pic>
      <p:sp>
        <p:nvSpPr>
          <p:cNvPr id="23" name="مستطيل: زوايا مستديرة 2">
            <a:extLst>
              <a:ext uri="{FF2B5EF4-FFF2-40B4-BE49-F238E27FC236}">
                <a16:creationId xmlns:a16="http://schemas.microsoft.com/office/drawing/2014/main" id="{C2A9FC59-44F8-4C65-8BE7-B34CC78E59CB}"/>
              </a:ext>
            </a:extLst>
          </p:cNvPr>
          <p:cNvSpPr/>
          <p:nvPr/>
        </p:nvSpPr>
        <p:spPr>
          <a:xfrm>
            <a:off x="660215" y="2521533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عدم الكتابة في دردشة الاجتماع إلا بإذن المعلم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7E5D5926-B765-4DC8-80AD-6A9D6CD39524}"/>
              </a:ext>
            </a:extLst>
          </p:cNvPr>
          <p:cNvSpPr/>
          <p:nvPr/>
        </p:nvSpPr>
        <p:spPr>
          <a:xfrm>
            <a:off x="4315310" y="170756"/>
            <a:ext cx="42648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400" b="1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قوانين التعلم عن بعد :</a:t>
            </a:r>
          </a:p>
        </p:txBody>
      </p:sp>
    </p:spTree>
    <p:extLst>
      <p:ext uri="{BB962C8B-B14F-4D97-AF65-F5344CB8AC3E}">
        <p14:creationId xmlns:p14="http://schemas.microsoft.com/office/powerpoint/2010/main" val="3423019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3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9B2DF34-D049-F845-842D-D430C3B55A0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6" y="1365945"/>
            <a:ext cx="9272679" cy="436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C2613696-3A1C-7247-BCA6-46EDB68F24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0" y="1248316"/>
            <a:ext cx="9125504" cy="451160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5B26636-3FC2-074F-9994-81364B518450}"/>
              </a:ext>
            </a:extLst>
          </p:cNvPr>
          <p:cNvSpPr txBox="1"/>
          <p:nvPr/>
        </p:nvSpPr>
        <p:spPr>
          <a:xfrm>
            <a:off x="8253256" y="2469376"/>
            <a:ext cx="2649433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اختبر نفسي </a:t>
            </a:r>
          </a:p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١٥٧</a:t>
            </a:r>
          </a:p>
        </p:txBody>
      </p:sp>
    </p:spTree>
    <p:extLst>
      <p:ext uri="{BB962C8B-B14F-4D97-AF65-F5344CB8AC3E}">
        <p14:creationId xmlns:p14="http://schemas.microsoft.com/office/powerpoint/2010/main" val="34471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03BF38-3F5E-7447-BE8F-57F812A98A3C}"/>
              </a:ext>
            </a:extLst>
          </p:cNvPr>
          <p:cNvSpPr txBox="1"/>
          <p:nvPr/>
        </p:nvSpPr>
        <p:spPr>
          <a:xfrm>
            <a:off x="932597" y="1297011"/>
            <a:ext cx="880329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tx1"/>
                </a:solidFill>
              </a:rPr>
              <a:t>تصفحي الكتاب واجيبي على الفراغات بعد قراءة النص واستيعابه :</a:t>
            </a:r>
            <a:endParaRPr lang="ar-SA" sz="30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7B1D7F-83E6-F24C-88C2-118BA8895BBB}"/>
              </a:ext>
            </a:extLst>
          </p:cNvPr>
          <p:cNvSpPr txBox="1"/>
          <p:nvPr/>
        </p:nvSpPr>
        <p:spPr>
          <a:xfrm>
            <a:off x="8253256" y="2469376"/>
            <a:ext cx="26494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١٥٨-١٥٩</a:t>
            </a:r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1DFCF8EC-8B71-1643-B034-CBBB8B643F8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1" y="2192902"/>
            <a:ext cx="7666397" cy="319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D07E4847-A7FF-4F4C-90E7-42A20C37AE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0" y="1180710"/>
            <a:ext cx="9435243" cy="43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3B59DB2-9DDB-2647-8D26-5786C55A89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9" y="1132057"/>
            <a:ext cx="9370086" cy="454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6F2AB6E-7AC1-FC40-BE9C-8C81FBDCDB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2" y="1207863"/>
            <a:ext cx="9061683" cy="432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A70407B-4FEB-944C-A080-3DCDAA3A445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8" y="1178038"/>
            <a:ext cx="8548787" cy="458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D3287716-CC80-1249-8EED-5ADA3C3F2A6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1" y="1180710"/>
            <a:ext cx="9435243" cy="43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5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10776E6C-FC6A-6248-ADD7-75A6C22666D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9" y="1229122"/>
            <a:ext cx="8548787" cy="4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4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0D93483-08C3-C041-ADF8-11A69621614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4" y="1111614"/>
            <a:ext cx="9271963" cy="42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1"/>
            <a:ext cx="7409713" cy="4299504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9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23" y="5426283"/>
            <a:ext cx="7409712" cy="14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201364"/>
            <a:ext cx="1253508" cy="132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7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0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0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rId34" action="ppaction://hlinksldjump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pic>
        <p:nvPicPr>
          <p:cNvPr id="73" name="Google Shape;60;p13">
            <a:extLst>
              <a:ext uri="{FF2B5EF4-FFF2-40B4-BE49-F238E27FC236}">
                <a16:creationId xmlns:a16="http://schemas.microsoft.com/office/drawing/2014/main" id="{A0FAD90F-B0C2-4C99-A99C-C2CC7BA4C204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7584467" y="4723696"/>
            <a:ext cx="690349" cy="29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A2410492-77B0-4931-A448-AE118A851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5541069" y="4599755"/>
            <a:ext cx="637676" cy="5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Google Shape;59;p13">
            <a:extLst>
              <a:ext uri="{FF2B5EF4-FFF2-40B4-BE49-F238E27FC236}">
                <a16:creationId xmlns:a16="http://schemas.microsoft.com/office/drawing/2014/main" id="{FE03C54D-C8BC-49DA-9195-F598A6D84956}"/>
              </a:ext>
            </a:extLst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000234" y="4627294"/>
            <a:ext cx="427024" cy="48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صورة 75">
            <a:extLst>
              <a:ext uri="{FF2B5EF4-FFF2-40B4-BE49-F238E27FC236}">
                <a16:creationId xmlns:a16="http://schemas.microsoft.com/office/drawing/2014/main" id="{91B57F20-E2E0-482D-9D90-BF9649BEB4EA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4974273" y="4551800"/>
            <a:ext cx="606903" cy="462577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D28BD1FC-F703-4C38-8E08-BA17C347FF8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3406" y="4530798"/>
            <a:ext cx="589986" cy="589986"/>
          </a:xfrm>
          <a:prstGeom prst="rect">
            <a:avLst/>
          </a:prstGeom>
        </p:spPr>
      </p:pic>
      <p:pic>
        <p:nvPicPr>
          <p:cNvPr id="82" name="Picture 2" descr="Nearpod: Make every lesson interactive">
            <a:extLst>
              <a:ext uri="{FF2B5EF4-FFF2-40B4-BE49-F238E27FC236}">
                <a16:creationId xmlns:a16="http://schemas.microsoft.com/office/drawing/2014/main" id="{15189FE7-511F-4EFF-8477-DE6582A5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25" y="4711497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1CC9FB5D-A52B-49BF-801F-25AA3F611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67" y="4652964"/>
            <a:ext cx="571493" cy="42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1DBFF57E-A0A6-48DF-B0C1-2CF239D22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00" y="4609910"/>
            <a:ext cx="521053" cy="52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20">
            <a:extLst>
              <a:ext uri="{FF2B5EF4-FFF2-40B4-BE49-F238E27FC236}">
                <a16:creationId xmlns:a16="http://schemas.microsoft.com/office/drawing/2014/main" id="{1D930441-13E9-4E48-9B9E-FD2FA32F203E}"/>
              </a:ext>
            </a:extLst>
          </p:cNvPr>
          <p:cNvGrpSpPr/>
          <p:nvPr/>
        </p:nvGrpSpPr>
        <p:grpSpPr>
          <a:xfrm>
            <a:off x="7303851" y="540485"/>
            <a:ext cx="1751974" cy="2615573"/>
            <a:chOff x="6340635" y="288951"/>
            <a:chExt cx="2315327" cy="3544027"/>
          </a:xfrm>
        </p:grpSpPr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24A1E963-CDBA-40CC-A338-CA209B897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635" y="288951"/>
              <a:ext cx="2315327" cy="3544027"/>
            </a:xfrm>
            <a:prstGeom prst="rect">
              <a:avLst/>
            </a:prstGeom>
          </p:spPr>
        </p:pic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37526CD2-A352-4D68-839D-905473FCF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67" y="2853504"/>
              <a:ext cx="888143" cy="888143"/>
            </a:xfrm>
            <a:prstGeom prst="rect">
              <a:avLst/>
            </a:prstGeom>
          </p:spPr>
        </p:pic>
      </p:grpSp>
      <p:grpSp>
        <p:nvGrpSpPr>
          <p:cNvPr id="64" name="Group 29">
            <a:extLst>
              <a:ext uri="{FF2B5EF4-FFF2-40B4-BE49-F238E27FC236}">
                <a16:creationId xmlns:a16="http://schemas.microsoft.com/office/drawing/2014/main" id="{F3D1AC9B-E43A-4850-9C88-7A130C189EEA}"/>
              </a:ext>
            </a:extLst>
          </p:cNvPr>
          <p:cNvGrpSpPr/>
          <p:nvPr/>
        </p:nvGrpSpPr>
        <p:grpSpPr>
          <a:xfrm>
            <a:off x="5035531" y="549931"/>
            <a:ext cx="1767512" cy="2638771"/>
            <a:chOff x="3404069" y="247262"/>
            <a:chExt cx="2335861" cy="3575459"/>
          </a:xfrm>
        </p:grpSpPr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91DAF240-30A2-4BC2-B486-379A750D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66" name="Picture 10">
              <a:extLst>
                <a:ext uri="{FF2B5EF4-FFF2-40B4-BE49-F238E27FC236}">
                  <a16:creationId xmlns:a16="http://schemas.microsoft.com/office/drawing/2014/main" id="{8D24CA8F-0579-4BA4-9A9C-B1BC947A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402" y="2859863"/>
              <a:ext cx="865193" cy="865193"/>
            </a:xfrm>
            <a:prstGeom prst="rect">
              <a:avLst/>
            </a:prstGeom>
          </p:spPr>
        </p:pic>
      </p:grpSp>
      <p:grpSp>
        <p:nvGrpSpPr>
          <p:cNvPr id="68" name="Group 30">
            <a:extLst>
              <a:ext uri="{FF2B5EF4-FFF2-40B4-BE49-F238E27FC236}">
                <a16:creationId xmlns:a16="http://schemas.microsoft.com/office/drawing/2014/main" id="{397DD3B3-4752-44BC-9D3A-F2D76F4D4C3A}"/>
              </a:ext>
            </a:extLst>
          </p:cNvPr>
          <p:cNvGrpSpPr/>
          <p:nvPr/>
        </p:nvGrpSpPr>
        <p:grpSpPr>
          <a:xfrm>
            <a:off x="2768913" y="511166"/>
            <a:ext cx="1767513" cy="2638771"/>
            <a:chOff x="628840" y="231367"/>
            <a:chExt cx="2335862" cy="3575459"/>
          </a:xfrm>
        </p:grpSpPr>
        <p:pic>
          <p:nvPicPr>
            <p:cNvPr id="72" name="Picture 14">
              <a:extLst>
                <a:ext uri="{FF2B5EF4-FFF2-40B4-BE49-F238E27FC236}">
                  <a16:creationId xmlns:a16="http://schemas.microsoft.com/office/drawing/2014/main" id="{A705ADE4-64A1-41F6-84A6-D90F8C631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79" name="Picture 16">
              <a:extLst>
                <a:ext uri="{FF2B5EF4-FFF2-40B4-BE49-F238E27FC236}">
                  <a16:creationId xmlns:a16="http://schemas.microsoft.com/office/drawing/2014/main" id="{612BAB72-2AE2-417C-A3B2-1E65969F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072" y="2901552"/>
              <a:ext cx="849398" cy="849398"/>
            </a:xfrm>
            <a:prstGeom prst="rect">
              <a:avLst/>
            </a:prstGeom>
          </p:spPr>
        </p:pic>
      </p:grpSp>
      <p:sp>
        <p:nvSpPr>
          <p:cNvPr id="91" name="TextBox 19">
            <a:extLst>
              <a:ext uri="{FF2B5EF4-FFF2-40B4-BE49-F238E27FC236}">
                <a16:creationId xmlns:a16="http://schemas.microsoft.com/office/drawing/2014/main" id="{096D9D13-7B83-4755-BC9F-55AAA0C5339E}"/>
              </a:ext>
            </a:extLst>
          </p:cNvPr>
          <p:cNvSpPr txBox="1"/>
          <p:nvPr/>
        </p:nvSpPr>
        <p:spPr>
          <a:xfrm>
            <a:off x="3620819" y="3366586"/>
            <a:ext cx="4214834" cy="707886"/>
          </a:xfrm>
          <a:custGeom>
            <a:avLst/>
            <a:gdLst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6133527 w 6133527"/>
              <a:gd name="connsiteY2" fmla="*/ 400110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5983402 w 6133527"/>
              <a:gd name="connsiteY2" fmla="*/ 222689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6048717 w 6133527"/>
              <a:gd name="connsiteY2" fmla="*/ 361540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7505120"/>
              <a:gd name="connsiteY0" fmla="*/ 61712 h 400110"/>
              <a:gd name="connsiteX1" fmla="*/ 7505120 w 7505120"/>
              <a:gd name="connsiteY1" fmla="*/ 0 h 400110"/>
              <a:gd name="connsiteX2" fmla="*/ 7420310 w 7505120"/>
              <a:gd name="connsiteY2" fmla="*/ 361540 h 400110"/>
              <a:gd name="connsiteX3" fmla="*/ 1371593 w 7505120"/>
              <a:gd name="connsiteY3" fmla="*/ 400110 h 400110"/>
              <a:gd name="connsiteX4" fmla="*/ 0 w 7505120"/>
              <a:gd name="connsiteY4" fmla="*/ 61712 h 400110"/>
              <a:gd name="connsiteX0" fmla="*/ 0 w 7505120"/>
              <a:gd name="connsiteY0" fmla="*/ 61712 h 400110"/>
              <a:gd name="connsiteX1" fmla="*/ 7505120 w 7505120"/>
              <a:gd name="connsiteY1" fmla="*/ 0 h 400110"/>
              <a:gd name="connsiteX2" fmla="*/ 6723630 w 7505120"/>
              <a:gd name="connsiteY2" fmla="*/ 369254 h 400110"/>
              <a:gd name="connsiteX3" fmla="*/ 1371593 w 7505120"/>
              <a:gd name="connsiteY3" fmla="*/ 400110 h 400110"/>
              <a:gd name="connsiteX4" fmla="*/ 0 w 7505120"/>
              <a:gd name="connsiteY4" fmla="*/ 61712 h 400110"/>
              <a:gd name="connsiteX0" fmla="*/ 0 w 6723630"/>
              <a:gd name="connsiteY0" fmla="*/ 84854 h 423252"/>
              <a:gd name="connsiteX1" fmla="*/ 5284447 w 6723630"/>
              <a:gd name="connsiteY1" fmla="*/ 0 h 423252"/>
              <a:gd name="connsiteX2" fmla="*/ 6723630 w 6723630"/>
              <a:gd name="connsiteY2" fmla="*/ 392396 h 423252"/>
              <a:gd name="connsiteX3" fmla="*/ 1371593 w 6723630"/>
              <a:gd name="connsiteY3" fmla="*/ 423252 h 423252"/>
              <a:gd name="connsiteX4" fmla="*/ 0 w 6723630"/>
              <a:gd name="connsiteY4" fmla="*/ 84854 h 4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630" h="423252">
                <a:moveTo>
                  <a:pt x="0" y="84854"/>
                </a:moveTo>
                <a:lnTo>
                  <a:pt x="5284447" y="0"/>
                </a:lnTo>
                <a:lnTo>
                  <a:pt x="6723630" y="392396"/>
                </a:lnTo>
                <a:lnTo>
                  <a:pt x="1371593" y="423252"/>
                </a:lnTo>
                <a:lnTo>
                  <a:pt x="0" y="8485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/>
              <a:t>اختاري الوجه الذي يُعبّر عن </a:t>
            </a:r>
            <a:endParaRPr lang="ar-SA" sz="2000" b="1" dirty="0"/>
          </a:p>
          <a:p>
            <a:pPr algn="ctr"/>
            <a:r>
              <a:rPr lang="ar-BH" sz="2000" b="1" dirty="0"/>
              <a:t>مشاعركِ </a:t>
            </a:r>
            <a:r>
              <a:rPr lang="ar-SA" sz="2000" b="1" dirty="0"/>
              <a:t>واكتبي رقمه </a:t>
            </a:r>
            <a:endParaRPr lang="en-GB" sz="2000" b="1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3B690B1-39D6-BA41-BDD8-0D60A79F4706}"/>
              </a:ext>
            </a:extLst>
          </p:cNvPr>
          <p:cNvGrpSpPr/>
          <p:nvPr/>
        </p:nvGrpSpPr>
        <p:grpSpPr>
          <a:xfrm>
            <a:off x="10153368" y="1642154"/>
            <a:ext cx="1268626" cy="2151948"/>
            <a:chOff x="6170636" y="2100923"/>
            <a:chExt cx="1268626" cy="2151948"/>
          </a:xfrm>
        </p:grpSpPr>
        <p:sp>
          <p:nvSpPr>
            <p:cNvPr id="94" name="مستطيل 93">
              <a:hlinkClick r:id="rId50" action="ppaction://hlinksldjump"/>
              <a:extLst>
                <a:ext uri="{FF2B5EF4-FFF2-40B4-BE49-F238E27FC236}">
                  <a16:creationId xmlns:a16="http://schemas.microsoft.com/office/drawing/2014/main" id="{802D8C69-B92B-9E42-AA35-2C2F8DDB98AF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مستطيل 94">
              <a:extLst>
                <a:ext uri="{FF2B5EF4-FFF2-40B4-BE49-F238E27FC236}">
                  <a16:creationId xmlns:a16="http://schemas.microsoft.com/office/drawing/2014/main" id="{467F10AC-F9EC-4040-9ACF-AE80AB13DA9C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96" name="مستطيل 95">
              <a:extLst>
                <a:ext uri="{FF2B5EF4-FFF2-40B4-BE49-F238E27FC236}">
                  <a16:creationId xmlns:a16="http://schemas.microsoft.com/office/drawing/2014/main" id="{4B97EF9D-64C5-A543-9322-B91E088202C9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47DF035-44EE-4947-90AF-E4F92882AAF4}"/>
              </a:ext>
            </a:extLst>
          </p:cNvPr>
          <p:cNvSpPr txBox="1"/>
          <p:nvPr/>
        </p:nvSpPr>
        <p:spPr>
          <a:xfrm flipH="1">
            <a:off x="7522064" y="2443065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١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9B296A-DBB2-BA49-B5D9-C02C03005418}"/>
              </a:ext>
            </a:extLst>
          </p:cNvPr>
          <p:cNvSpPr txBox="1"/>
          <p:nvPr/>
        </p:nvSpPr>
        <p:spPr>
          <a:xfrm flipH="1">
            <a:off x="5335345" y="2490372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٢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D3AB34E-D2EF-1D43-AEBA-A94A5AB2A74F}"/>
              </a:ext>
            </a:extLst>
          </p:cNvPr>
          <p:cNvSpPr txBox="1"/>
          <p:nvPr/>
        </p:nvSpPr>
        <p:spPr>
          <a:xfrm flipH="1">
            <a:off x="3037734" y="2458052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٣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C1C3EE33-45C2-0B41-AEAC-010E7F7739E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46" y="1216343"/>
            <a:ext cx="1267265" cy="1185333"/>
          </a:xfrm>
          <a:prstGeom prst="rect">
            <a:avLst/>
          </a:prstGeom>
        </p:spPr>
      </p:pic>
      <p:pic>
        <p:nvPicPr>
          <p:cNvPr id="4" name="صورة 8">
            <a:extLst>
              <a:ext uri="{FF2B5EF4-FFF2-40B4-BE49-F238E27FC236}">
                <a16:creationId xmlns:a16="http://schemas.microsoft.com/office/drawing/2014/main" id="{F886AEE8-31F0-FC44-9881-648ACA98A09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56" y="1170612"/>
            <a:ext cx="1268631" cy="1309605"/>
          </a:xfrm>
          <a:prstGeom prst="rect">
            <a:avLst/>
          </a:prstGeom>
        </p:spPr>
      </p:pic>
      <p:pic>
        <p:nvPicPr>
          <p:cNvPr id="9" name="صورة 10">
            <a:extLst>
              <a:ext uri="{FF2B5EF4-FFF2-40B4-BE49-F238E27FC236}">
                <a16:creationId xmlns:a16="http://schemas.microsoft.com/office/drawing/2014/main" id="{BABDC409-9FCD-9847-B246-23850CD550F1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4205" y="1214512"/>
            <a:ext cx="1620517" cy="130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2EF58E6-7296-4C4D-9C71-7816518D82B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8" y="1146105"/>
            <a:ext cx="8450320" cy="44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B3B86EAE-0988-C94E-9078-D515F2609D2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01" y="1218879"/>
            <a:ext cx="9378864" cy="445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5B26636-3FC2-074F-9994-81364B518450}"/>
              </a:ext>
            </a:extLst>
          </p:cNvPr>
          <p:cNvSpPr txBox="1"/>
          <p:nvPr/>
        </p:nvSpPr>
        <p:spPr>
          <a:xfrm>
            <a:off x="8849975" y="1982328"/>
            <a:ext cx="2649433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التفكير الناقد  </a:t>
            </a:r>
          </a:p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صفحة. ١٥٩</a:t>
            </a: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E5542A43-2884-D94B-923E-DE921A8F2F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" y="1062353"/>
            <a:ext cx="8492058" cy="2216304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75756D59-497C-194D-9680-DE982E83B71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94" y="3738581"/>
            <a:ext cx="6432015" cy="141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23A225E-7E17-D74F-9255-CFDF1BBFD8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9" y="1287938"/>
            <a:ext cx="9784402" cy="447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2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D9BAACF2-589C-0F4D-8677-2253BE64398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8" y="1279174"/>
            <a:ext cx="9224969" cy="44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8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8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51F3388-D70D-3E4C-AD09-99CA405B2DB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6" y="1083623"/>
            <a:ext cx="5679317" cy="454122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DB0A5B5-3A76-C144-A7E5-B8CAADA1DEFB}"/>
              </a:ext>
            </a:extLst>
          </p:cNvPr>
          <p:cNvSpPr/>
          <p:nvPr/>
        </p:nvSpPr>
        <p:spPr>
          <a:xfrm>
            <a:off x="2984606" y="2277759"/>
            <a:ext cx="251639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نجمتي المفكرة اطرحي سؤال </a:t>
            </a:r>
          </a:p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حول درس اليوم؟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90BDCA6-7E0C-6541-AA46-A10AE0660B7E}"/>
              </a:ext>
            </a:extLst>
          </p:cNvPr>
          <p:cNvSpPr/>
          <p:nvPr/>
        </p:nvSpPr>
        <p:spPr>
          <a:xfrm>
            <a:off x="6015796" y="2049670"/>
            <a:ext cx="278902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99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  <a:endParaRPr lang="ar-SA" sz="16600" b="1" cap="none" spc="0" dirty="0">
              <a:ln w="0"/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0" descr="A picture containing lamp, clock&#10;&#10;Description automatically generated">
            <a:extLst>
              <a:ext uri="{FF2B5EF4-FFF2-40B4-BE49-F238E27FC236}">
                <a16:creationId xmlns:a16="http://schemas.microsoft.com/office/drawing/2014/main" id="{9D787B85-B77A-E34A-B465-3441A4E9485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74">
            <a:off x="7989341" y="3043178"/>
            <a:ext cx="1675436" cy="21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-202403" y="654497"/>
            <a:ext cx="9856747" cy="4981634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34" y="5855640"/>
            <a:ext cx="7409712" cy="1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501" y="5145703"/>
            <a:ext cx="1176781" cy="118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7" y="4765060"/>
            <a:ext cx="2649433" cy="244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210" y="4469994"/>
            <a:ext cx="858993" cy="9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17863" y="5119835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196" y="541765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6" y="1637343"/>
            <a:ext cx="1319116" cy="1014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085617E3-7FAC-40C3-8DCC-89AA958EE62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50" name="Picture 6" descr="any questions">
            <a:extLst>
              <a:ext uri="{FF2B5EF4-FFF2-40B4-BE49-F238E27FC236}">
                <a16:creationId xmlns:a16="http://schemas.microsoft.com/office/drawing/2014/main" id="{60ADA3C5-806B-44F3-84E3-01C2D927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249" y="2250917"/>
            <a:ext cx="3579740" cy="432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E33DBB2-9CCD-4396-A247-E622C87ABF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10" y="845419"/>
            <a:ext cx="1319116" cy="1319116"/>
          </a:xfrm>
          <a:prstGeom prst="rect">
            <a:avLst/>
          </a:prstGeom>
        </p:spPr>
      </p:pic>
      <p:sp>
        <p:nvSpPr>
          <p:cNvPr id="7" name="قلب 6">
            <a:extLst>
              <a:ext uri="{FF2B5EF4-FFF2-40B4-BE49-F238E27FC236}">
                <a16:creationId xmlns:a16="http://schemas.microsoft.com/office/drawing/2014/main" id="{9D1A339F-2243-4577-AA25-BF4BA11C96DC}"/>
              </a:ext>
            </a:extLst>
          </p:cNvPr>
          <p:cNvSpPr/>
          <p:nvPr/>
        </p:nvSpPr>
        <p:spPr>
          <a:xfrm>
            <a:off x="998799" y="1115199"/>
            <a:ext cx="472797" cy="42273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C6E4D45-6B30-454C-98A1-FAEA285962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grpSp>
        <p:nvGrpSpPr>
          <p:cNvPr id="80" name="مجموعة 79">
            <a:extLst>
              <a:ext uri="{FF2B5EF4-FFF2-40B4-BE49-F238E27FC236}">
                <a16:creationId xmlns:a16="http://schemas.microsoft.com/office/drawing/2014/main" id="{9A0D20F4-6853-4F71-890C-1B0D7775C187}"/>
              </a:ext>
            </a:extLst>
          </p:cNvPr>
          <p:cNvGrpSpPr/>
          <p:nvPr/>
        </p:nvGrpSpPr>
        <p:grpSpPr>
          <a:xfrm>
            <a:off x="9348223" y="2813541"/>
            <a:ext cx="1616459" cy="1131299"/>
            <a:chOff x="9328683" y="3304582"/>
            <a:chExt cx="1616459" cy="1131299"/>
          </a:xfrm>
        </p:grpSpPr>
        <p:pic>
          <p:nvPicPr>
            <p:cNvPr id="84" name="Picture 46">
              <a:extLst>
                <a:ext uri="{FF2B5EF4-FFF2-40B4-BE49-F238E27FC236}">
                  <a16:creationId xmlns:a16="http://schemas.microsoft.com/office/drawing/2014/main" id="{210A5B7E-5D66-45FD-A596-174DAB163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85" name="مربع نص 84">
              <a:hlinkClick r:id="rId26" action="ppaction://hlinksldjump"/>
              <a:extLst>
                <a:ext uri="{FF2B5EF4-FFF2-40B4-BE49-F238E27FC236}">
                  <a16:creationId xmlns:a16="http://schemas.microsoft.com/office/drawing/2014/main" id="{DC61169E-CF0D-4AA3-8E44-940F03E84A8E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pic>
        <p:nvPicPr>
          <p:cNvPr id="60" name="Picture 6" descr="check box">
            <a:extLst>
              <a:ext uri="{FF2B5EF4-FFF2-40B4-BE49-F238E27FC236}">
                <a16:creationId xmlns:a16="http://schemas.microsoft.com/office/drawing/2014/main" id="{908CD148-9179-441E-B668-C6CC67ACF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9" t="67792" r="1302" b="8828"/>
          <a:stretch/>
        </p:blipFill>
        <p:spPr bwMode="auto">
          <a:xfrm>
            <a:off x="432559" y="5220657"/>
            <a:ext cx="1706008" cy="143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C3999D0F-7EF8-4244-867C-18A9C4B8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40B441BD-DDD5-4861-8815-660A06D82D65}"/>
              </a:ext>
            </a:extLst>
          </p:cNvPr>
          <p:cNvGrpSpPr/>
          <p:nvPr/>
        </p:nvGrpSpPr>
        <p:grpSpPr>
          <a:xfrm>
            <a:off x="4725970" y="3518687"/>
            <a:ext cx="1810253" cy="1364358"/>
            <a:chOff x="2191177" y="608857"/>
            <a:chExt cx="2146013" cy="1410328"/>
          </a:xfrm>
        </p:grpSpPr>
        <p:pic>
          <p:nvPicPr>
            <p:cNvPr id="76" name="Picture 4" descr="1acbfac431d009018b53ff8218c2b9a3.gif">
              <a:extLst>
                <a:ext uri="{FF2B5EF4-FFF2-40B4-BE49-F238E27FC236}">
                  <a16:creationId xmlns:a16="http://schemas.microsoft.com/office/drawing/2014/main" id="{2E2F0EAF-D49A-4EE8-A380-D3E2EDFF2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2191177" y="767484"/>
              <a:ext cx="967266" cy="125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2" descr="ملف:نجوم ملونة.gif - ويكيبيديا">
              <a:extLst>
                <a:ext uri="{FF2B5EF4-FFF2-40B4-BE49-F238E27FC236}">
                  <a16:creationId xmlns:a16="http://schemas.microsoft.com/office/drawing/2014/main" id="{CBEC64D8-02BD-45CC-8326-97E24913E6E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190" y="608857"/>
              <a:ext cx="1143000" cy="133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F71B4F8-71C4-40EB-ADEC-9C911C123DC0}"/>
              </a:ext>
            </a:extLst>
          </p:cNvPr>
          <p:cNvGrpSpPr/>
          <p:nvPr/>
        </p:nvGrpSpPr>
        <p:grpSpPr>
          <a:xfrm>
            <a:off x="655770" y="1018258"/>
            <a:ext cx="3699910" cy="4381773"/>
            <a:chOff x="655770" y="1018258"/>
            <a:chExt cx="3357729" cy="4381773"/>
          </a:xfrm>
        </p:grpSpPr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24BC8884-02C0-4761-B05D-6C7E70D3953F}"/>
                </a:ext>
              </a:extLst>
            </p:cNvPr>
            <p:cNvSpPr txBox="1"/>
            <p:nvPr/>
          </p:nvSpPr>
          <p:spPr>
            <a:xfrm>
              <a:off x="1588661" y="1018258"/>
              <a:ext cx="2232713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3600" b="1" dirty="0"/>
                <a:t>بطاقة خروج </a:t>
              </a:r>
              <a:endParaRPr lang="en-US" sz="3600" b="1" dirty="0"/>
            </a:p>
          </p:txBody>
        </p:sp>
        <p:pic>
          <p:nvPicPr>
            <p:cNvPr id="47" name="صورة 4">
              <a:extLst>
                <a:ext uri="{FF2B5EF4-FFF2-40B4-BE49-F238E27FC236}">
                  <a16:creationId xmlns:a16="http://schemas.microsoft.com/office/drawing/2014/main" id="{816EDEDC-6F5F-42E1-95C0-E0322A4E2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5" t="30391" r="24800" b="14983"/>
            <a:stretch>
              <a:fillRect/>
            </a:stretch>
          </p:blipFill>
          <p:spPr bwMode="auto">
            <a:xfrm>
              <a:off x="655770" y="1637343"/>
              <a:ext cx="3357729" cy="376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EEBA1BE-7715-4D2F-B5FA-D15807C58116}"/>
                </a:ext>
              </a:extLst>
            </p:cNvPr>
            <p:cNvSpPr/>
            <p:nvPr/>
          </p:nvSpPr>
          <p:spPr>
            <a:xfrm>
              <a:off x="832514" y="2741282"/>
              <a:ext cx="2988860" cy="2407116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dirty="0">
                  <a:solidFill>
                    <a:schemeClr val="tx1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مبدعتي الرائعة لخصي في نقطة واحدة</a:t>
              </a:r>
            </a:p>
            <a:p>
              <a:pPr algn="ctr"/>
              <a:r>
                <a:rPr lang="ar-SA" sz="3200" dirty="0">
                  <a:solidFill>
                    <a:schemeClr val="tx1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ما تعلمت من درس اليوم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997C1056-766F-4D4B-9210-E2D1D158088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2" y="1311247"/>
            <a:ext cx="9464084" cy="422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hape 1090">
            <a:extLst>
              <a:ext uri="{FF2B5EF4-FFF2-40B4-BE49-F238E27FC236}">
                <a16:creationId xmlns:a16="http://schemas.microsoft.com/office/drawing/2014/main" id="{353D15E7-E2B0-C343-9885-D9B8D66E7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84" y="2080041"/>
            <a:ext cx="10113368" cy="2125813"/>
          </a:xfrm>
          <a:custGeom>
            <a:avLst/>
            <a:gdLst>
              <a:gd name="connsiteX0" fmla="*/ 0 w 5651315"/>
              <a:gd name="connsiteY0" fmla="*/ 0 h 855136"/>
              <a:gd name="connsiteX1" fmla="*/ 5651315 w 5651315"/>
              <a:gd name="connsiteY1" fmla="*/ 0 h 855136"/>
              <a:gd name="connsiteX2" fmla="*/ 5651315 w 5651315"/>
              <a:gd name="connsiteY2" fmla="*/ 855136 h 855136"/>
              <a:gd name="connsiteX3" fmla="*/ 0 w 5651315"/>
              <a:gd name="connsiteY3" fmla="*/ 855136 h 855136"/>
              <a:gd name="connsiteX4" fmla="*/ 0 w 5651315"/>
              <a:gd name="connsiteY4" fmla="*/ 0 h 855136"/>
              <a:gd name="connsiteX0" fmla="*/ 0 w 5651315"/>
              <a:gd name="connsiteY0" fmla="*/ 0 h 855136"/>
              <a:gd name="connsiteX1" fmla="*/ 5651315 w 5651315"/>
              <a:gd name="connsiteY1" fmla="*/ 0 h 855136"/>
              <a:gd name="connsiteX2" fmla="*/ 5460246 w 5651315"/>
              <a:gd name="connsiteY2" fmla="*/ 472999 h 855136"/>
              <a:gd name="connsiteX3" fmla="*/ 0 w 5651315"/>
              <a:gd name="connsiteY3" fmla="*/ 855136 h 855136"/>
              <a:gd name="connsiteX4" fmla="*/ 0 w 5651315"/>
              <a:gd name="connsiteY4" fmla="*/ 0 h 855136"/>
              <a:gd name="connsiteX0" fmla="*/ 0 w 5801440"/>
              <a:gd name="connsiteY0" fmla="*/ 0 h 1141739"/>
              <a:gd name="connsiteX1" fmla="*/ 5651315 w 5801440"/>
              <a:gd name="connsiteY1" fmla="*/ 0 h 1141739"/>
              <a:gd name="connsiteX2" fmla="*/ 5801440 w 5801440"/>
              <a:gd name="connsiteY2" fmla="*/ 1141739 h 1141739"/>
              <a:gd name="connsiteX3" fmla="*/ 0 w 5801440"/>
              <a:gd name="connsiteY3" fmla="*/ 855136 h 1141739"/>
              <a:gd name="connsiteX4" fmla="*/ 0 w 5801440"/>
              <a:gd name="connsiteY4" fmla="*/ 0 h 114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1440" h="1141739">
                <a:moveTo>
                  <a:pt x="0" y="0"/>
                </a:moveTo>
                <a:lnTo>
                  <a:pt x="5651315" y="0"/>
                </a:lnTo>
                <a:lnTo>
                  <a:pt x="5801440" y="1141739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اللهم لك الحمد  كما ينبغي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لجلال وجهك وعظيم سلطانك ،،</a:t>
            </a:r>
            <a:endParaRPr lang="ar-SA" altLang="ar-SA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36302" y="-64884"/>
            <a:ext cx="7919446" cy="492271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37693" y="281539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32987" y="30196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" action="ppaction://noaction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42" y="5213199"/>
            <a:ext cx="7353039" cy="150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349454"/>
            <a:ext cx="1169420" cy="117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799" y="3988964"/>
            <a:ext cx="2649433" cy="263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45" y="4642736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40462" y="4583535"/>
            <a:ext cx="1257963" cy="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240" y="4728891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03484" y="3263656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8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8" name="صورة 77">
            <a:hlinkClick r:id="rId30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3464952" y="189088"/>
            <a:ext cx="5348142" cy="53171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الدرس (١)</a:t>
            </a:r>
            <a:r>
              <a:rPr lang="ar-SA" sz="2800" b="1" dirty="0">
                <a:latin typeface="Lemonada Regular"/>
                <a:ea typeface="Lemonada Regular"/>
                <a:cs typeface="+mn-cs"/>
                <a:sym typeface="Lemonada Regular"/>
              </a:rPr>
              <a:t> الصوت</a:t>
            </a:r>
          </a:p>
        </p:txBody>
      </p:sp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0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74127"/>
            <a:ext cx="728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rId28" action="ppaction://hlinksldjump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98" name="مجموعة 9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836023" y="1774823"/>
            <a:ext cx="1268626" cy="2151948"/>
            <a:chOff x="6170636" y="2100923"/>
            <a:chExt cx="1268626" cy="2151948"/>
          </a:xfrm>
        </p:grpSpPr>
        <p:sp>
          <p:nvSpPr>
            <p:cNvPr id="99" name="مستطيل 98">
              <a:hlinkClick r:id="rId34" action="ppaction://hlinksldjump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0" name="مستطيل 9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101" name="مستطيل 10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E9F0C1E-188D-4531-A49B-B17EE08039DF}"/>
              </a:ext>
            </a:extLst>
          </p:cNvPr>
          <p:cNvGrpSpPr/>
          <p:nvPr/>
        </p:nvGrpSpPr>
        <p:grpSpPr>
          <a:xfrm>
            <a:off x="9779128" y="1646694"/>
            <a:ext cx="1123346" cy="1131299"/>
            <a:chOff x="9807870" y="2793303"/>
            <a:chExt cx="1123346" cy="1131299"/>
          </a:xfrm>
        </p:grpSpPr>
        <p:pic>
          <p:nvPicPr>
            <p:cNvPr id="103" name="Picture 46">
              <a:extLst>
                <a:ext uri="{FF2B5EF4-FFF2-40B4-BE49-F238E27FC236}">
                  <a16:creationId xmlns:a16="http://schemas.microsoft.com/office/drawing/2014/main" id="{5ABD3241-D874-432F-B3E1-698CDAB55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6"/>
                </a:ext>
              </a:extLst>
            </a:blip>
            <a:srcRect l="14797" t="6571" r="14269" b="10899"/>
            <a:stretch/>
          </p:blipFill>
          <p:spPr>
            <a:xfrm>
              <a:off x="9832064" y="2793303"/>
              <a:ext cx="1028659" cy="1131299"/>
            </a:xfrm>
            <a:prstGeom prst="rect">
              <a:avLst/>
            </a:prstGeom>
          </p:spPr>
        </p:pic>
        <p:sp>
          <p:nvSpPr>
            <p:cNvPr id="104" name="مربع نص 103">
              <a:hlinkClick r:id="rId37" action="ppaction://hlinksldjump"/>
              <a:extLst>
                <a:ext uri="{FF2B5EF4-FFF2-40B4-BE49-F238E27FC236}">
                  <a16:creationId xmlns:a16="http://schemas.microsoft.com/office/drawing/2014/main" id="{DA906A5C-D88F-4C3B-BC7A-527E885E995D}"/>
                </a:ext>
              </a:extLst>
            </p:cNvPr>
            <p:cNvSpPr txBox="1"/>
            <p:nvPr/>
          </p:nvSpPr>
          <p:spPr>
            <a:xfrm>
              <a:off x="9807870" y="3017961"/>
              <a:ext cx="11233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665274" y="1112830"/>
            <a:ext cx="2162300" cy="1681281"/>
            <a:chOff x="8951775" y="3304582"/>
            <a:chExt cx="1921613" cy="1131299"/>
          </a:xfrm>
        </p:grpSpPr>
        <p:pic>
          <p:nvPicPr>
            <p:cNvPr id="106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6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ليس العلم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 ما حفظ 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إنما العلم ما نفع</a:t>
              </a:r>
              <a:endParaRPr lang="en-US" sz="1600" b="1" dirty="0"/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8AEBE472-356A-43C6-8014-0685A20BF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6139023" y="4749271"/>
            <a:ext cx="637676" cy="40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7479382" y="4781363"/>
            <a:ext cx="278430" cy="42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B968826-7A44-478A-89FC-7C8A96F4667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5574098" y="4701779"/>
            <a:ext cx="606903" cy="46257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E7975DA-19D6-4FC1-AB09-09C65CE8214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653" y="4664288"/>
            <a:ext cx="589986" cy="589986"/>
          </a:xfrm>
          <a:prstGeom prst="rect">
            <a:avLst/>
          </a:prstGeom>
        </p:spPr>
      </p:pic>
      <p:pic>
        <p:nvPicPr>
          <p:cNvPr id="1026" name="Picture 2" descr="Nearpod: Make every lesson interactive">
            <a:extLst>
              <a:ext uri="{FF2B5EF4-FFF2-40B4-BE49-F238E27FC236}">
                <a16:creationId xmlns:a16="http://schemas.microsoft.com/office/drawing/2014/main" id="{56DFEF9A-BC11-45E6-911D-88B3090A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22" y="4806812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B64EB936-1E5A-4AFE-8F53-FDA96667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02" y="4815062"/>
            <a:ext cx="571493" cy="34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C650FD71-38DA-4E29-880F-E4C9D254B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53" y="4776397"/>
            <a:ext cx="521053" cy="38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3">
            <a:extLst>
              <a:ext uri="{FF2B5EF4-FFF2-40B4-BE49-F238E27FC236}">
                <a16:creationId xmlns:a16="http://schemas.microsoft.com/office/drawing/2014/main" id="{2C3E3475-2CC6-45F4-9BBE-AE355886531E}"/>
              </a:ext>
            </a:extLst>
          </p:cNvPr>
          <p:cNvGrpSpPr/>
          <p:nvPr/>
        </p:nvGrpSpPr>
        <p:grpSpPr>
          <a:xfrm>
            <a:off x="2404042" y="2874125"/>
            <a:ext cx="2801036" cy="1434799"/>
            <a:chOff x="2617993" y="1767320"/>
            <a:chExt cx="1142581" cy="1720889"/>
          </a:xfrm>
        </p:grpSpPr>
        <p:pic>
          <p:nvPicPr>
            <p:cNvPr id="112" name="Google Shape;74;p13">
              <a:hlinkClick r:id="rId30" action="ppaction://hlinksldjump"/>
              <a:extLst>
                <a:ext uri="{FF2B5EF4-FFF2-40B4-BE49-F238E27FC236}">
                  <a16:creationId xmlns:a16="http://schemas.microsoft.com/office/drawing/2014/main" id="{EC283410-DBAA-4EEF-B3AA-909E89AE9A86}"/>
                </a:ext>
              </a:extLst>
            </p:cNvPr>
            <p:cNvPicPr preferRelativeResize="0"/>
            <p:nvPr/>
          </p:nvPicPr>
          <p:blipFill>
            <a:blip r:embed="rId48">
              <a:alphaModFix/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4649" y="2521685"/>
              <a:ext cx="1105925" cy="966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75;p13">
              <a:extLst>
                <a:ext uri="{FF2B5EF4-FFF2-40B4-BE49-F238E27FC236}">
                  <a16:creationId xmlns:a16="http://schemas.microsoft.com/office/drawing/2014/main" id="{5514FD63-C214-4A55-A963-43752EAECA8B}"/>
                </a:ext>
              </a:extLst>
            </p:cNvPr>
            <p:cNvSpPr txBox="1"/>
            <p:nvPr/>
          </p:nvSpPr>
          <p:spPr>
            <a:xfrm>
              <a:off x="2617993" y="1767320"/>
              <a:ext cx="1105925" cy="7097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 dirty="0">
                  <a:latin typeface="Lemonada Regular"/>
                  <a:ea typeface="Lemonada Regular"/>
                  <a:cs typeface="+mn-cs"/>
                  <a:sym typeface="Lemonada Regular"/>
                </a:rPr>
                <a:t>ما هو </a:t>
              </a:r>
              <a:endParaRPr sz="14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 dirty="0">
                  <a:latin typeface="Lemonada Regular"/>
                  <a:ea typeface="Lemonada Regular"/>
                  <a:cs typeface="+mn-cs"/>
                  <a:sym typeface="Lemonada Regular"/>
                </a:rPr>
                <a:t>شعوركِ اليوم ؟</a:t>
              </a:r>
              <a:endParaRPr sz="10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</p:txBody>
        </p:sp>
      </p:grpSp>
      <p:sp>
        <p:nvSpPr>
          <p:cNvPr id="63" name="Google Shape;75;p13">
            <a:extLst>
              <a:ext uri="{FF2B5EF4-FFF2-40B4-BE49-F238E27FC236}">
                <a16:creationId xmlns:a16="http://schemas.microsoft.com/office/drawing/2014/main" id="{45E3AD55-C0AD-4C3B-B88B-185E13237BB0}"/>
              </a:ext>
            </a:extLst>
          </p:cNvPr>
          <p:cNvSpPr txBox="1"/>
          <p:nvPr/>
        </p:nvSpPr>
        <p:spPr>
          <a:xfrm>
            <a:off x="4324612" y="1411228"/>
            <a:ext cx="5324624" cy="277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التاريخ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 </a:t>
            </a:r>
            <a:r>
              <a:rPr lang="ar-SA" b="1" dirty="0">
                <a:latin typeface="Lemonada Regular"/>
                <a:ea typeface="Lemonada Regular"/>
                <a:sym typeface="Lemonada Regular"/>
              </a:rPr>
              <a:t>  / ٨ / ١٤٤٢هـ</a:t>
            </a:r>
            <a:endParaRPr lang="ar-SA" sz="1100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اليوم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الاحد- الاثنين- الثلاثاء- الخميس</a:t>
            </a: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المادة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علوم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الوحدة(٥)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القوى والطاقة  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الفصل(١٢)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  <a:r>
              <a:rPr lang="ar-SA" b="1" dirty="0">
                <a:latin typeface="Lemonada Regular"/>
                <a:ea typeface="Lemonada Regular"/>
                <a:sym typeface="Lemonada Regular"/>
              </a:rPr>
              <a:t>الصوت والضوء  </a:t>
            </a:r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الدرس(١)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 الصوت</a:t>
            </a:r>
          </a:p>
          <a:p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dirty="0"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sz="12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B54714DC-A065-43B4-8C75-4B2FC10A795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73" y="581111"/>
            <a:ext cx="917831" cy="7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boy riding bike gif cartoon transparent background">
            <a:extLst>
              <a:ext uri="{FF2B5EF4-FFF2-40B4-BE49-F238E27FC236}">
                <a16:creationId xmlns:a16="http://schemas.microsoft.com/office/drawing/2014/main" id="{50D41680-726C-4026-B3BE-65C18860D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513" y="3429001"/>
            <a:ext cx="3222348" cy="322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CF629-92B9-40F3-8D88-A9DFEB134AF0}"/>
              </a:ext>
            </a:extLst>
          </p:cNvPr>
          <p:cNvSpPr txBox="1"/>
          <p:nvPr/>
        </p:nvSpPr>
        <p:spPr>
          <a:xfrm>
            <a:off x="1955578" y="401300"/>
            <a:ext cx="8634548" cy="189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115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لعبة </a:t>
            </a:r>
            <a:r>
              <a:rPr lang="ar-AE" sz="11500" dirty="0" err="1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الدراحة</a:t>
            </a:r>
            <a:endParaRPr lang="ar-AE" sz="115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</p:txBody>
      </p:sp>
      <p:pic>
        <p:nvPicPr>
          <p:cNvPr id="1030" name="Picture 6" descr="نتيجة بحث الصور عن wheel gif">
            <a:extLst>
              <a:ext uri="{FF2B5EF4-FFF2-40B4-BE49-F238E27FC236}">
                <a16:creationId xmlns:a16="http://schemas.microsoft.com/office/drawing/2014/main" id="{02FE800D-E7B8-4883-A62E-1DCE19168C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43" y="1726575"/>
            <a:ext cx="285132" cy="2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035ABD-050B-470B-B8D1-9263EE9C6E76}"/>
              </a:ext>
            </a:extLst>
          </p:cNvPr>
          <p:cNvGrpSpPr/>
          <p:nvPr/>
        </p:nvGrpSpPr>
        <p:grpSpPr>
          <a:xfrm>
            <a:off x="5249397" y="4349501"/>
            <a:ext cx="1693209" cy="1693209"/>
            <a:chOff x="5474073" y="4389840"/>
            <a:chExt cx="1693209" cy="1693209"/>
          </a:xfrm>
        </p:grpSpPr>
        <p:pic>
          <p:nvPicPr>
            <p:cNvPr id="12" name="Picture 6" descr="نتيجة بحث الصور عن wheel gif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028B14F-4D08-492E-AF91-A90FA6BE7F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073" y="4389840"/>
              <a:ext cx="1693209" cy="169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334AAC7-328D-4DDD-8661-9B674F0DC57A}"/>
                </a:ext>
              </a:extLst>
            </p:cNvPr>
            <p:cNvSpPr txBox="1"/>
            <p:nvPr/>
          </p:nvSpPr>
          <p:spPr>
            <a:xfrm>
              <a:off x="5880848" y="4903231"/>
              <a:ext cx="1143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AE" sz="4400" dirty="0">
                  <a:solidFill>
                    <a:schemeClr val="bg1"/>
                  </a:solidFill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ابدأ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B9F46AA-74FC-4173-949A-5ADAA93D169A}"/>
              </a:ext>
            </a:extLst>
          </p:cNvPr>
          <p:cNvSpPr/>
          <p:nvPr/>
        </p:nvSpPr>
        <p:spPr>
          <a:xfrm>
            <a:off x="10255045" y="206477"/>
            <a:ext cx="1622323" cy="31463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2489"/>
          </a:p>
        </p:txBody>
      </p:sp>
    </p:spTree>
    <p:extLst>
      <p:ext uri="{BB962C8B-B14F-4D97-AF65-F5344CB8AC3E}">
        <p14:creationId xmlns:p14="http://schemas.microsoft.com/office/powerpoint/2010/main" val="36467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1.01901 -0.00162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5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26ECF6C-D0D8-41F2-8E61-3A79DC9D4C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1400"/>
          </a:p>
        </p:txBody>
      </p:sp>
      <p:pic>
        <p:nvPicPr>
          <p:cNvPr id="9218" name="Picture 2" descr="Good Morning Sun GIF">
            <a:extLst>
              <a:ext uri="{FF2B5EF4-FFF2-40B4-BE49-F238E27FC236}">
                <a16:creationId xmlns:a16="http://schemas.microsoft.com/office/drawing/2014/main" id="{3E2A2FAB-A266-4D14-949D-0D0D7F6A4E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93" y="155972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1853627-9D4D-4089-801E-FBCDD735E586}"/>
              </a:ext>
            </a:extLst>
          </p:cNvPr>
          <p:cNvSpPr/>
          <p:nvPr/>
        </p:nvSpPr>
        <p:spPr>
          <a:xfrm>
            <a:off x="7285193" y="4987553"/>
            <a:ext cx="3962400" cy="569627"/>
          </a:xfrm>
          <a:prstGeom prst="rect">
            <a:avLst/>
          </a:prstGeom>
          <a:solidFill>
            <a:srgbClr val="E0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140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21AD59B-1ABE-4BCF-AD22-6C8FB480C70D}"/>
              </a:ext>
            </a:extLst>
          </p:cNvPr>
          <p:cNvSpPr/>
          <p:nvPr/>
        </p:nvSpPr>
        <p:spPr>
          <a:xfrm>
            <a:off x="2991979" y="2101926"/>
            <a:ext cx="26939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أبدأ مسائي  بـ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462A0A7-226D-4083-BF36-F24050E5C24F}"/>
              </a:ext>
            </a:extLst>
          </p:cNvPr>
          <p:cNvSpPr txBox="1"/>
          <p:nvPr/>
        </p:nvSpPr>
        <p:spPr>
          <a:xfrm>
            <a:off x="964368" y="2871367"/>
            <a:ext cx="70066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امسينا وامسى  المُـلكُ للهِ رَبِّ العـالَمـين ، اللّهُـمَّ إِنِّـي أسْـأَلُـكَ خَـيْرَ هـذا الـيَوْم ، فَـتْحَهُ ، وَنَصْـرَهُ ، وَنـورَهُ وَبَـرَكَتَـهُ ، وَهُـداهُ ، وَأَعـوذُ بِـكَ مِـنْ شَـرِّ ما فـيهِ وَشَـرِّ ما بَعْـدَه.</a:t>
            </a:r>
          </a:p>
        </p:txBody>
      </p:sp>
    </p:spTree>
    <p:extLst>
      <p:ext uri="{BB962C8B-B14F-4D97-AF65-F5344CB8AC3E}">
        <p14:creationId xmlns:p14="http://schemas.microsoft.com/office/powerpoint/2010/main" val="28594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29F531A9-D650-4CE8-9AAC-51BECB4C3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1400" dirty="0"/>
          </a:p>
        </p:txBody>
      </p:sp>
      <p:sp>
        <p:nvSpPr>
          <p:cNvPr id="8" name="مستطيل: زوايا مستديرة 2">
            <a:extLst>
              <a:ext uri="{FF2B5EF4-FFF2-40B4-BE49-F238E27FC236}">
                <a16:creationId xmlns:a16="http://schemas.microsoft.com/office/drawing/2014/main" id="{61C58D47-22B8-4B59-8021-2FA1FEA60355}"/>
              </a:ext>
            </a:extLst>
          </p:cNvPr>
          <p:cNvSpPr/>
          <p:nvPr/>
        </p:nvSpPr>
        <p:spPr>
          <a:xfrm>
            <a:off x="3417167" y="2521533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إغلاق مكبّر الصوت و عدم فتحه إلا بإذن المعلم.</a:t>
            </a:r>
          </a:p>
        </p:txBody>
      </p:sp>
      <p:sp>
        <p:nvSpPr>
          <p:cNvPr id="9" name="مستطيل: زوايا مستديرة 2">
            <a:extLst>
              <a:ext uri="{FF2B5EF4-FFF2-40B4-BE49-F238E27FC236}">
                <a16:creationId xmlns:a16="http://schemas.microsoft.com/office/drawing/2014/main" id="{A6F3B105-9218-4C63-ACA0-4DC46C568785}"/>
              </a:ext>
            </a:extLst>
          </p:cNvPr>
          <p:cNvSpPr/>
          <p:nvPr/>
        </p:nvSpPr>
        <p:spPr>
          <a:xfrm>
            <a:off x="6447733" y="2521901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رفع اليد عند المشاركة </a:t>
            </a:r>
          </a:p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و انتظار الموافقة.</a:t>
            </a:r>
          </a:p>
        </p:txBody>
      </p:sp>
      <p:sp>
        <p:nvSpPr>
          <p:cNvPr id="10" name="مستطيل: زوايا مستديرة 2">
            <a:extLst>
              <a:ext uri="{FF2B5EF4-FFF2-40B4-BE49-F238E27FC236}">
                <a16:creationId xmlns:a16="http://schemas.microsoft.com/office/drawing/2014/main" id="{2144DB99-101D-42EB-BDE8-C131AF1E3376}"/>
              </a:ext>
            </a:extLst>
          </p:cNvPr>
          <p:cNvSpPr/>
          <p:nvPr/>
        </p:nvSpPr>
        <p:spPr>
          <a:xfrm>
            <a:off x="8933437" y="3788763"/>
            <a:ext cx="2811372" cy="104192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الحضور قبل الحصة الدراسية و عدم المغادرة إلا بعد انتهائها.</a:t>
            </a:r>
          </a:p>
        </p:txBody>
      </p:sp>
      <p:sp>
        <p:nvSpPr>
          <p:cNvPr id="12" name="مستطيل: زوايا مستديرة 2">
            <a:extLst>
              <a:ext uri="{FF2B5EF4-FFF2-40B4-BE49-F238E27FC236}">
                <a16:creationId xmlns:a16="http://schemas.microsoft.com/office/drawing/2014/main" id="{96FEDC19-06B9-4E2E-B8B8-0A4A1D40DC5F}"/>
              </a:ext>
            </a:extLst>
          </p:cNvPr>
          <p:cNvSpPr/>
          <p:nvPr/>
        </p:nvSpPr>
        <p:spPr>
          <a:xfrm>
            <a:off x="3765823" y="5314382"/>
            <a:ext cx="2107268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المشاركة و التفاعل أثناء الحصة.</a:t>
            </a:r>
          </a:p>
        </p:txBody>
      </p:sp>
      <p:sp>
        <p:nvSpPr>
          <p:cNvPr id="13" name="مستطيل: زوايا مستديرة 2">
            <a:extLst>
              <a:ext uri="{FF2B5EF4-FFF2-40B4-BE49-F238E27FC236}">
                <a16:creationId xmlns:a16="http://schemas.microsoft.com/office/drawing/2014/main" id="{67C25A12-5838-4949-A322-3D2A7C6F1DD0}"/>
              </a:ext>
            </a:extLst>
          </p:cNvPr>
          <p:cNvSpPr/>
          <p:nvPr/>
        </p:nvSpPr>
        <p:spPr>
          <a:xfrm>
            <a:off x="883229" y="5335781"/>
            <a:ext cx="2471435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حل الواجبات و إرسالها في الموعد المحدد.</a:t>
            </a:r>
          </a:p>
        </p:txBody>
      </p:sp>
      <p:sp>
        <p:nvSpPr>
          <p:cNvPr id="14" name="مستطيل: زوايا مستديرة 2">
            <a:extLst>
              <a:ext uri="{FF2B5EF4-FFF2-40B4-BE49-F238E27FC236}">
                <a16:creationId xmlns:a16="http://schemas.microsoft.com/office/drawing/2014/main" id="{84199D18-2EE6-410F-A973-18F06F13BC75}"/>
              </a:ext>
            </a:extLst>
          </p:cNvPr>
          <p:cNvSpPr/>
          <p:nvPr/>
        </p:nvSpPr>
        <p:spPr>
          <a:xfrm>
            <a:off x="6150879" y="5296383"/>
            <a:ext cx="2107268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المراجعة اليومية للدروس السابقة.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9BB4DAD-61CB-47C5-9307-AE0B0F894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 t="66355" r="50000"/>
          <a:stretch/>
        </p:blipFill>
        <p:spPr bwMode="auto">
          <a:xfrm>
            <a:off x="9646217" y="2401243"/>
            <a:ext cx="1329128" cy="13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9F544AB-A7A7-422C-A787-841D234A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13" y="721358"/>
            <a:ext cx="1664951" cy="16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D377C9A-55A9-4837-B16D-448DFE610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9282" r="31136" b="48726"/>
          <a:stretch/>
        </p:blipFill>
        <p:spPr bwMode="auto">
          <a:xfrm>
            <a:off x="1558425" y="1208849"/>
            <a:ext cx="1239209" cy="8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24B2E6C3-83D6-4BFF-91E7-56322574F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1" t="73641" r="29789" b="1"/>
          <a:stretch/>
        </p:blipFill>
        <p:spPr bwMode="auto">
          <a:xfrm>
            <a:off x="6150879" y="4272456"/>
            <a:ext cx="2229124" cy="10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C73DE147-0637-4C7F-A51C-55A3BA05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00" y="3565035"/>
            <a:ext cx="2208683" cy="22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D2F05CDD-7A6D-4C6C-A4AF-AA232E33B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t="42614" r="23428"/>
          <a:stretch/>
        </p:blipFill>
        <p:spPr bwMode="auto">
          <a:xfrm>
            <a:off x="6685741" y="940195"/>
            <a:ext cx="2002107" cy="15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FE4C1211-2716-4BEE-9EAD-EE6128B98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8" t="32664" b="35263"/>
          <a:stretch/>
        </p:blipFill>
        <p:spPr bwMode="auto">
          <a:xfrm>
            <a:off x="4003602" y="3789938"/>
            <a:ext cx="1798119" cy="15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3326542-255D-460E-B7CD-3A25AA594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2662" y="4124607"/>
            <a:ext cx="1452559" cy="921415"/>
          </a:xfrm>
          <a:prstGeom prst="rect">
            <a:avLst/>
          </a:prstGeom>
        </p:spPr>
      </p:pic>
      <p:sp>
        <p:nvSpPr>
          <p:cNvPr id="23" name="مستطيل: زوايا مستديرة 2">
            <a:extLst>
              <a:ext uri="{FF2B5EF4-FFF2-40B4-BE49-F238E27FC236}">
                <a16:creationId xmlns:a16="http://schemas.microsoft.com/office/drawing/2014/main" id="{C2A9FC59-44F8-4C65-8BE7-B34CC78E59CB}"/>
              </a:ext>
            </a:extLst>
          </p:cNvPr>
          <p:cNvSpPr/>
          <p:nvPr/>
        </p:nvSpPr>
        <p:spPr>
          <a:xfrm>
            <a:off x="660215" y="2521533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 dirty="0">
                <a:solidFill>
                  <a:schemeClr val="accent6">
                    <a:lumMod val="25000"/>
                  </a:schemeClr>
                </a:solidFill>
              </a:rPr>
              <a:t>عدم الكتابة في دردشة الاجتماع إلا بإذن المعلم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7E5D5926-B765-4DC8-80AD-6A9D6CD39524}"/>
              </a:ext>
            </a:extLst>
          </p:cNvPr>
          <p:cNvSpPr/>
          <p:nvPr/>
        </p:nvSpPr>
        <p:spPr>
          <a:xfrm>
            <a:off x="4315310" y="170756"/>
            <a:ext cx="42648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400" b="1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قوانين التعلم عن بعد :</a:t>
            </a:r>
          </a:p>
        </p:txBody>
      </p:sp>
    </p:spTree>
    <p:extLst>
      <p:ext uri="{BB962C8B-B14F-4D97-AF65-F5344CB8AC3E}">
        <p14:creationId xmlns:p14="http://schemas.microsoft.com/office/powerpoint/2010/main" val="3108988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3" grpId="0" animBg="1"/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1"/>
            <a:ext cx="7409713" cy="4299504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9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23" y="5426283"/>
            <a:ext cx="7409712" cy="14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201364"/>
            <a:ext cx="1253508" cy="132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7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0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0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rId34" action="ppaction://hlinksldjump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pic>
        <p:nvPicPr>
          <p:cNvPr id="73" name="Google Shape;60;p13">
            <a:extLst>
              <a:ext uri="{FF2B5EF4-FFF2-40B4-BE49-F238E27FC236}">
                <a16:creationId xmlns:a16="http://schemas.microsoft.com/office/drawing/2014/main" id="{A0FAD90F-B0C2-4C99-A99C-C2CC7BA4C204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7584467" y="4723696"/>
            <a:ext cx="690349" cy="29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A2410492-77B0-4931-A448-AE118A851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5541069" y="4599755"/>
            <a:ext cx="637676" cy="5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Google Shape;59;p13">
            <a:extLst>
              <a:ext uri="{FF2B5EF4-FFF2-40B4-BE49-F238E27FC236}">
                <a16:creationId xmlns:a16="http://schemas.microsoft.com/office/drawing/2014/main" id="{FE03C54D-C8BC-49DA-9195-F598A6D84956}"/>
              </a:ext>
            </a:extLst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000234" y="4627294"/>
            <a:ext cx="427024" cy="48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صورة 75">
            <a:extLst>
              <a:ext uri="{FF2B5EF4-FFF2-40B4-BE49-F238E27FC236}">
                <a16:creationId xmlns:a16="http://schemas.microsoft.com/office/drawing/2014/main" id="{91B57F20-E2E0-482D-9D90-BF9649BEB4EA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4974273" y="4551800"/>
            <a:ext cx="606903" cy="462577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D28BD1FC-F703-4C38-8E08-BA17C347FF8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3406" y="4530798"/>
            <a:ext cx="589986" cy="589986"/>
          </a:xfrm>
          <a:prstGeom prst="rect">
            <a:avLst/>
          </a:prstGeom>
        </p:spPr>
      </p:pic>
      <p:pic>
        <p:nvPicPr>
          <p:cNvPr id="82" name="Picture 2" descr="Nearpod: Make every lesson interactive">
            <a:extLst>
              <a:ext uri="{FF2B5EF4-FFF2-40B4-BE49-F238E27FC236}">
                <a16:creationId xmlns:a16="http://schemas.microsoft.com/office/drawing/2014/main" id="{15189FE7-511F-4EFF-8477-DE6582A5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25" y="4711497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1CC9FB5D-A52B-49BF-801F-25AA3F611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67" y="4652964"/>
            <a:ext cx="571493" cy="42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1DBFF57E-A0A6-48DF-B0C1-2CF239D22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00" y="4609910"/>
            <a:ext cx="521053" cy="52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20">
            <a:extLst>
              <a:ext uri="{FF2B5EF4-FFF2-40B4-BE49-F238E27FC236}">
                <a16:creationId xmlns:a16="http://schemas.microsoft.com/office/drawing/2014/main" id="{1D930441-13E9-4E48-9B9E-FD2FA32F203E}"/>
              </a:ext>
            </a:extLst>
          </p:cNvPr>
          <p:cNvGrpSpPr/>
          <p:nvPr/>
        </p:nvGrpSpPr>
        <p:grpSpPr>
          <a:xfrm>
            <a:off x="7303851" y="540485"/>
            <a:ext cx="1751974" cy="2615573"/>
            <a:chOff x="6340635" y="288951"/>
            <a:chExt cx="2315327" cy="3544027"/>
          </a:xfrm>
        </p:grpSpPr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24A1E963-CDBA-40CC-A338-CA209B897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635" y="288951"/>
              <a:ext cx="2315327" cy="3544027"/>
            </a:xfrm>
            <a:prstGeom prst="rect">
              <a:avLst/>
            </a:prstGeom>
          </p:spPr>
        </p:pic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37526CD2-A352-4D68-839D-905473FCF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67" y="2853504"/>
              <a:ext cx="888143" cy="888143"/>
            </a:xfrm>
            <a:prstGeom prst="rect">
              <a:avLst/>
            </a:prstGeom>
          </p:spPr>
        </p:pic>
      </p:grpSp>
      <p:grpSp>
        <p:nvGrpSpPr>
          <p:cNvPr id="64" name="Group 29">
            <a:extLst>
              <a:ext uri="{FF2B5EF4-FFF2-40B4-BE49-F238E27FC236}">
                <a16:creationId xmlns:a16="http://schemas.microsoft.com/office/drawing/2014/main" id="{F3D1AC9B-E43A-4850-9C88-7A130C189EEA}"/>
              </a:ext>
            </a:extLst>
          </p:cNvPr>
          <p:cNvGrpSpPr/>
          <p:nvPr/>
        </p:nvGrpSpPr>
        <p:grpSpPr>
          <a:xfrm>
            <a:off x="5035531" y="549931"/>
            <a:ext cx="1767512" cy="2638771"/>
            <a:chOff x="3404069" y="247262"/>
            <a:chExt cx="2335861" cy="3575459"/>
          </a:xfrm>
        </p:grpSpPr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91DAF240-30A2-4BC2-B486-379A750D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66" name="Picture 10">
              <a:extLst>
                <a:ext uri="{FF2B5EF4-FFF2-40B4-BE49-F238E27FC236}">
                  <a16:creationId xmlns:a16="http://schemas.microsoft.com/office/drawing/2014/main" id="{8D24CA8F-0579-4BA4-9A9C-B1BC947A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402" y="2859863"/>
              <a:ext cx="865193" cy="865193"/>
            </a:xfrm>
            <a:prstGeom prst="rect">
              <a:avLst/>
            </a:prstGeom>
          </p:spPr>
        </p:pic>
      </p:grpSp>
      <p:grpSp>
        <p:nvGrpSpPr>
          <p:cNvPr id="68" name="Group 30">
            <a:extLst>
              <a:ext uri="{FF2B5EF4-FFF2-40B4-BE49-F238E27FC236}">
                <a16:creationId xmlns:a16="http://schemas.microsoft.com/office/drawing/2014/main" id="{397DD3B3-4752-44BC-9D3A-F2D76F4D4C3A}"/>
              </a:ext>
            </a:extLst>
          </p:cNvPr>
          <p:cNvGrpSpPr/>
          <p:nvPr/>
        </p:nvGrpSpPr>
        <p:grpSpPr>
          <a:xfrm>
            <a:off x="2768913" y="511166"/>
            <a:ext cx="1767513" cy="2638771"/>
            <a:chOff x="628840" y="231367"/>
            <a:chExt cx="2335862" cy="3575459"/>
          </a:xfrm>
        </p:grpSpPr>
        <p:pic>
          <p:nvPicPr>
            <p:cNvPr id="72" name="Picture 14">
              <a:extLst>
                <a:ext uri="{FF2B5EF4-FFF2-40B4-BE49-F238E27FC236}">
                  <a16:creationId xmlns:a16="http://schemas.microsoft.com/office/drawing/2014/main" id="{A705ADE4-64A1-41F6-84A6-D90F8C631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79" name="Picture 16">
              <a:extLst>
                <a:ext uri="{FF2B5EF4-FFF2-40B4-BE49-F238E27FC236}">
                  <a16:creationId xmlns:a16="http://schemas.microsoft.com/office/drawing/2014/main" id="{612BAB72-2AE2-417C-A3B2-1E65969F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072" y="2901552"/>
              <a:ext cx="849398" cy="849398"/>
            </a:xfrm>
            <a:prstGeom prst="rect">
              <a:avLst/>
            </a:prstGeom>
          </p:spPr>
        </p:pic>
      </p:grpSp>
      <p:sp>
        <p:nvSpPr>
          <p:cNvPr id="91" name="TextBox 19">
            <a:extLst>
              <a:ext uri="{FF2B5EF4-FFF2-40B4-BE49-F238E27FC236}">
                <a16:creationId xmlns:a16="http://schemas.microsoft.com/office/drawing/2014/main" id="{096D9D13-7B83-4755-BC9F-55AAA0C5339E}"/>
              </a:ext>
            </a:extLst>
          </p:cNvPr>
          <p:cNvSpPr txBox="1"/>
          <p:nvPr/>
        </p:nvSpPr>
        <p:spPr>
          <a:xfrm>
            <a:off x="3620819" y="3366586"/>
            <a:ext cx="4214834" cy="707886"/>
          </a:xfrm>
          <a:custGeom>
            <a:avLst/>
            <a:gdLst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6133527 w 6133527"/>
              <a:gd name="connsiteY2" fmla="*/ 400110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5983402 w 6133527"/>
              <a:gd name="connsiteY2" fmla="*/ 222689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6048717 w 6133527"/>
              <a:gd name="connsiteY2" fmla="*/ 361540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7505120"/>
              <a:gd name="connsiteY0" fmla="*/ 61712 h 400110"/>
              <a:gd name="connsiteX1" fmla="*/ 7505120 w 7505120"/>
              <a:gd name="connsiteY1" fmla="*/ 0 h 400110"/>
              <a:gd name="connsiteX2" fmla="*/ 7420310 w 7505120"/>
              <a:gd name="connsiteY2" fmla="*/ 361540 h 400110"/>
              <a:gd name="connsiteX3" fmla="*/ 1371593 w 7505120"/>
              <a:gd name="connsiteY3" fmla="*/ 400110 h 400110"/>
              <a:gd name="connsiteX4" fmla="*/ 0 w 7505120"/>
              <a:gd name="connsiteY4" fmla="*/ 61712 h 400110"/>
              <a:gd name="connsiteX0" fmla="*/ 0 w 7505120"/>
              <a:gd name="connsiteY0" fmla="*/ 61712 h 400110"/>
              <a:gd name="connsiteX1" fmla="*/ 7505120 w 7505120"/>
              <a:gd name="connsiteY1" fmla="*/ 0 h 400110"/>
              <a:gd name="connsiteX2" fmla="*/ 6723630 w 7505120"/>
              <a:gd name="connsiteY2" fmla="*/ 369254 h 400110"/>
              <a:gd name="connsiteX3" fmla="*/ 1371593 w 7505120"/>
              <a:gd name="connsiteY3" fmla="*/ 400110 h 400110"/>
              <a:gd name="connsiteX4" fmla="*/ 0 w 7505120"/>
              <a:gd name="connsiteY4" fmla="*/ 61712 h 400110"/>
              <a:gd name="connsiteX0" fmla="*/ 0 w 6723630"/>
              <a:gd name="connsiteY0" fmla="*/ 84854 h 423252"/>
              <a:gd name="connsiteX1" fmla="*/ 5284447 w 6723630"/>
              <a:gd name="connsiteY1" fmla="*/ 0 h 423252"/>
              <a:gd name="connsiteX2" fmla="*/ 6723630 w 6723630"/>
              <a:gd name="connsiteY2" fmla="*/ 392396 h 423252"/>
              <a:gd name="connsiteX3" fmla="*/ 1371593 w 6723630"/>
              <a:gd name="connsiteY3" fmla="*/ 423252 h 423252"/>
              <a:gd name="connsiteX4" fmla="*/ 0 w 6723630"/>
              <a:gd name="connsiteY4" fmla="*/ 84854 h 4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630" h="423252">
                <a:moveTo>
                  <a:pt x="0" y="84854"/>
                </a:moveTo>
                <a:lnTo>
                  <a:pt x="5284447" y="0"/>
                </a:lnTo>
                <a:lnTo>
                  <a:pt x="6723630" y="392396"/>
                </a:lnTo>
                <a:lnTo>
                  <a:pt x="1371593" y="423252"/>
                </a:lnTo>
                <a:lnTo>
                  <a:pt x="0" y="8485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/>
              <a:t>اختاري الوجه الذي يُعبّر عن </a:t>
            </a:r>
            <a:endParaRPr lang="ar-SA" sz="2000" b="1" dirty="0"/>
          </a:p>
          <a:p>
            <a:pPr algn="ctr"/>
            <a:r>
              <a:rPr lang="ar-BH" sz="2000" b="1" dirty="0"/>
              <a:t>مشاعركِ </a:t>
            </a:r>
            <a:r>
              <a:rPr lang="ar-SA" sz="2000" b="1" dirty="0"/>
              <a:t>واكتبي رقمه </a:t>
            </a:r>
            <a:endParaRPr lang="en-GB" sz="2000" b="1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3B690B1-39D6-BA41-BDD8-0D60A79F4706}"/>
              </a:ext>
            </a:extLst>
          </p:cNvPr>
          <p:cNvGrpSpPr/>
          <p:nvPr/>
        </p:nvGrpSpPr>
        <p:grpSpPr>
          <a:xfrm>
            <a:off x="10153368" y="1642154"/>
            <a:ext cx="1268626" cy="2151948"/>
            <a:chOff x="6170636" y="2100923"/>
            <a:chExt cx="1268626" cy="2151948"/>
          </a:xfrm>
        </p:grpSpPr>
        <p:sp>
          <p:nvSpPr>
            <p:cNvPr id="94" name="مستطيل 93">
              <a:hlinkClick r:id="rId50" action="ppaction://hlinksldjump"/>
              <a:extLst>
                <a:ext uri="{FF2B5EF4-FFF2-40B4-BE49-F238E27FC236}">
                  <a16:creationId xmlns:a16="http://schemas.microsoft.com/office/drawing/2014/main" id="{802D8C69-B92B-9E42-AA35-2C2F8DDB98AF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مستطيل 94">
              <a:extLst>
                <a:ext uri="{FF2B5EF4-FFF2-40B4-BE49-F238E27FC236}">
                  <a16:creationId xmlns:a16="http://schemas.microsoft.com/office/drawing/2014/main" id="{467F10AC-F9EC-4040-9ACF-AE80AB13DA9C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96" name="مستطيل 95">
              <a:extLst>
                <a:ext uri="{FF2B5EF4-FFF2-40B4-BE49-F238E27FC236}">
                  <a16:creationId xmlns:a16="http://schemas.microsoft.com/office/drawing/2014/main" id="{4B97EF9D-64C5-A543-9322-B91E088202C9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47DF035-44EE-4947-90AF-E4F92882AAF4}"/>
              </a:ext>
            </a:extLst>
          </p:cNvPr>
          <p:cNvSpPr txBox="1"/>
          <p:nvPr/>
        </p:nvSpPr>
        <p:spPr>
          <a:xfrm flipH="1">
            <a:off x="7522064" y="2443065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١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9B296A-DBB2-BA49-B5D9-C02C03005418}"/>
              </a:ext>
            </a:extLst>
          </p:cNvPr>
          <p:cNvSpPr txBox="1"/>
          <p:nvPr/>
        </p:nvSpPr>
        <p:spPr>
          <a:xfrm flipH="1">
            <a:off x="5335345" y="2490372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٢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D3AB34E-D2EF-1D43-AEBA-A94A5AB2A74F}"/>
              </a:ext>
            </a:extLst>
          </p:cNvPr>
          <p:cNvSpPr txBox="1"/>
          <p:nvPr/>
        </p:nvSpPr>
        <p:spPr>
          <a:xfrm flipH="1">
            <a:off x="3037734" y="2458052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/>
              <a:t>٣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C1C3EE33-45C2-0B41-AEAC-010E7F7739E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46" y="1216343"/>
            <a:ext cx="1267265" cy="1185333"/>
          </a:xfrm>
          <a:prstGeom prst="rect">
            <a:avLst/>
          </a:prstGeom>
        </p:spPr>
      </p:pic>
      <p:pic>
        <p:nvPicPr>
          <p:cNvPr id="4" name="صورة 8">
            <a:extLst>
              <a:ext uri="{FF2B5EF4-FFF2-40B4-BE49-F238E27FC236}">
                <a16:creationId xmlns:a16="http://schemas.microsoft.com/office/drawing/2014/main" id="{F886AEE8-31F0-FC44-9881-648ACA98A09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56" y="1170612"/>
            <a:ext cx="1268631" cy="1309605"/>
          </a:xfrm>
          <a:prstGeom prst="rect">
            <a:avLst/>
          </a:prstGeom>
        </p:spPr>
      </p:pic>
      <p:pic>
        <p:nvPicPr>
          <p:cNvPr id="9" name="صورة 10">
            <a:extLst>
              <a:ext uri="{FF2B5EF4-FFF2-40B4-BE49-F238E27FC236}">
                <a16:creationId xmlns:a16="http://schemas.microsoft.com/office/drawing/2014/main" id="{BABDC409-9FCD-9847-B246-23850CD550F1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4208" y="1214513"/>
            <a:ext cx="1371357" cy="11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FF269F8-9189-AD47-A708-A6C9F85DAD4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8"/>
          <a:stretch/>
        </p:blipFill>
        <p:spPr>
          <a:xfrm>
            <a:off x="-195721" y="651315"/>
            <a:ext cx="3354832" cy="346608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4971B455-753C-2E4C-8518-5BE8E3AAA7AF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76" y="2823675"/>
            <a:ext cx="3071760" cy="324550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6714F8E-6E6B-1546-B747-70E71EE0A933}"/>
              </a:ext>
            </a:extLst>
          </p:cNvPr>
          <p:cNvSpPr/>
          <p:nvPr/>
        </p:nvSpPr>
        <p:spPr>
          <a:xfrm>
            <a:off x="2901258" y="1864621"/>
            <a:ext cx="8375622" cy="978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أميرتي المبدعة افتحي الرابط واكتبي اسمك واجيبي على السؤال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D66DB09-7959-DE44-8C20-E2493C28CA7A}"/>
              </a:ext>
            </a:extLst>
          </p:cNvPr>
          <p:cNvSpPr/>
          <p:nvPr/>
        </p:nvSpPr>
        <p:spPr>
          <a:xfrm>
            <a:off x="345453" y="2614118"/>
            <a:ext cx="2566743" cy="1354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مراجعة الدرس السابق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3ED3B3E-81C6-6E43-A2A1-DEB28BCDF36B}"/>
              </a:ext>
            </a:extLst>
          </p:cNvPr>
          <p:cNvSpPr/>
          <p:nvPr/>
        </p:nvSpPr>
        <p:spPr>
          <a:xfrm>
            <a:off x="5237606" y="3390074"/>
            <a:ext cx="4348677" cy="16285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51315"/>
            <a:ext cx="9856747" cy="5264260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0" y="5846869"/>
            <a:ext cx="7952839" cy="9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50906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512405"/>
            <a:ext cx="812667" cy="87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16" y="1662639"/>
            <a:ext cx="1407782" cy="114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318219" y="1023761"/>
            <a:ext cx="822462" cy="695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4F6B529-287E-4C56-A6D0-4DB28A5841F5}"/>
              </a:ext>
            </a:extLst>
          </p:cNvPr>
          <p:cNvGrpSpPr/>
          <p:nvPr/>
        </p:nvGrpSpPr>
        <p:grpSpPr>
          <a:xfrm>
            <a:off x="9464935" y="2962705"/>
            <a:ext cx="1298663" cy="1131299"/>
            <a:chOff x="9328683" y="3304582"/>
            <a:chExt cx="1616459" cy="1131299"/>
          </a:xfrm>
        </p:grpSpPr>
        <p:pic>
          <p:nvPicPr>
            <p:cNvPr id="107" name="Picture 46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7F56E0-C7BF-40C0-BD34-8B4E644FB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6A369892-6D95-4332-8A7A-20396DFA53C6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1E76708E-AC43-4CAA-B665-14CC097CB5A4}"/>
              </a:ext>
            </a:extLst>
          </p:cNvPr>
          <p:cNvSpPr/>
          <p:nvPr/>
        </p:nvSpPr>
        <p:spPr>
          <a:xfrm>
            <a:off x="4148918" y="1861922"/>
            <a:ext cx="497511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أميرتي</a:t>
            </a:r>
            <a:r>
              <a:rPr lang="ar-SA" sz="4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قائدة الغد المشرق افتحي كتاب الطالبة</a:t>
            </a:r>
          </a:p>
          <a:p>
            <a:pPr algn="ctr" rtl="1" eaLnBrk="1" hangingPunct="1">
              <a:defRPr/>
            </a:pP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 ١٥٩-١٦٠-١٦١-١٦٢</a:t>
            </a:r>
          </a:p>
          <a:p>
            <a:pPr algn="ctr" rtl="1" eaLnBrk="1" hangingPunct="1">
              <a:defRPr/>
            </a:pP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توقعي أهداف درسنا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مستطيل 40">
            <a:hlinkClick r:id="rId15" action="ppaction://hlinksldjump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مستطيل 44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1204077" y="4775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الغلق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مستطيل 46">
            <a:hlinkClick r:id="rId25" action="ppaction://hlinksldjump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مستطيل 47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العرض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مستطيل 48">
            <a:hlinkClick r:id="rId26" action="ppaction://hlinksldjump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مستطيل 49">
            <a:hlinkClick r:id="rId15" action="ppaction://hlinksldjump"/>
            <a:extLst>
              <a:ext uri="{FF2B5EF4-FFF2-40B4-BE49-F238E27FC236}">
                <a16:creationId xmlns:a16="http://schemas.microsoft.com/office/drawing/2014/main" id="{3D5E3317-1204-4548-9CD7-3661C04FB1E6}"/>
              </a:ext>
            </a:extLst>
          </p:cNvPr>
          <p:cNvSpPr/>
          <p:nvPr/>
        </p:nvSpPr>
        <p:spPr>
          <a:xfrm>
            <a:off x="5830588" y="60729"/>
            <a:ext cx="934490" cy="6569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المكون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مستطيل 51">
            <a:hlinkClick r:id="rId27" action="ppaction://hlinksldjump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5" name="مستطيل 54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14503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مستطيل 55">
            <a:hlinkClick r:id="rId28" action="ppaction://hlinksldjump"/>
            <a:extLst>
              <a:ext uri="{FF2B5EF4-FFF2-40B4-BE49-F238E27FC236}">
                <a16:creationId xmlns:a16="http://schemas.microsoft.com/office/drawing/2014/main" id="{1F8BE043-7780-44A5-A322-C47D1EA7631E}"/>
              </a:ext>
            </a:extLst>
          </p:cNvPr>
          <p:cNvSpPr/>
          <p:nvPr/>
        </p:nvSpPr>
        <p:spPr>
          <a:xfrm>
            <a:off x="8975137" y="3477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السطر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الإملائي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A6BF1BB-6D5E-4B6E-8F45-E0E36CF3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70" y="-320026"/>
            <a:ext cx="7402640" cy="5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EEE5F7F7-34C7-4429-855B-5E8729819AE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r="10681"/>
          <a:stretch/>
        </p:blipFill>
        <p:spPr>
          <a:xfrm>
            <a:off x="-324273" y="3428849"/>
            <a:ext cx="2960203" cy="43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5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8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9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8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D97CFB86-BE5B-F64F-918F-295E84F7E66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5" y="1247704"/>
            <a:ext cx="8548787" cy="45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03BF38-3F5E-7447-BE8F-57F812A98A3C}"/>
              </a:ext>
            </a:extLst>
          </p:cNvPr>
          <p:cNvSpPr txBox="1"/>
          <p:nvPr/>
        </p:nvSpPr>
        <p:spPr>
          <a:xfrm>
            <a:off x="932597" y="1297011"/>
            <a:ext cx="880329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tx1"/>
                </a:solidFill>
              </a:rPr>
              <a:t>تصفحي الكتاب واجيبي على الفراغات بعد قراءة النص واستيعابه :</a:t>
            </a:r>
            <a:endParaRPr lang="ar-SA" sz="30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7B1D7F-83E6-F24C-88C2-118BA8895BBB}"/>
              </a:ext>
            </a:extLst>
          </p:cNvPr>
          <p:cNvSpPr txBox="1"/>
          <p:nvPr/>
        </p:nvSpPr>
        <p:spPr>
          <a:xfrm>
            <a:off x="8253256" y="2469376"/>
            <a:ext cx="26494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١٦٠-١٦١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34AF8517-D42E-1842-AA68-C47E7AA0D0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9" y="2063451"/>
            <a:ext cx="7446631" cy="35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2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39125737-018A-6C43-B742-D17687A4537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2" y="1080169"/>
            <a:ext cx="7867857" cy="464759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5E97616-A845-D24F-BDF8-A25D804D9A13}"/>
              </a:ext>
            </a:extLst>
          </p:cNvPr>
          <p:cNvSpPr/>
          <p:nvPr/>
        </p:nvSpPr>
        <p:spPr>
          <a:xfrm>
            <a:off x="8393299" y="1950442"/>
            <a:ext cx="2688428" cy="26884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نشاهد الفيديو على منصة مدرستي </a:t>
            </a:r>
          </a:p>
        </p:txBody>
      </p:sp>
    </p:spTree>
    <p:extLst>
      <p:ext uri="{BB962C8B-B14F-4D97-AF65-F5344CB8AC3E}">
        <p14:creationId xmlns:p14="http://schemas.microsoft.com/office/powerpoint/2010/main" val="1835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92B0BC34-A3C5-204C-B142-73EC20CCE55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3" y="1180966"/>
            <a:ext cx="9166872" cy="43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8FCDD15-45FC-8542-881B-076EABDB1E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3" y="1147706"/>
            <a:ext cx="9166872" cy="454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صح">
            <a:extLst>
              <a:ext uri="{FF2B5EF4-FFF2-40B4-BE49-F238E27FC236}">
                <a16:creationId xmlns:a16="http://schemas.microsoft.com/office/drawing/2014/main" id="{F9C994C9-43DD-4496-9BEB-03BC59F35D02}"/>
              </a:ext>
            </a:extLst>
          </p:cNvPr>
          <p:cNvGrpSpPr/>
          <p:nvPr/>
        </p:nvGrpSpPr>
        <p:grpSpPr>
          <a:xfrm>
            <a:off x="6378712" y="1723486"/>
            <a:ext cx="2936280" cy="2790497"/>
            <a:chOff x="4489111" y="1767646"/>
            <a:chExt cx="2936280" cy="27904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00BECC-9968-4A81-B59B-8FB9E7AA9B82}"/>
                </a:ext>
              </a:extLst>
            </p:cNvPr>
            <p:cNvSpPr/>
            <p:nvPr/>
          </p:nvSpPr>
          <p:spPr>
            <a:xfrm>
              <a:off x="4825682" y="2061457"/>
              <a:ext cx="2225563" cy="217217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CEDC2A6-CA27-4D5B-92F3-8C6EE7F22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4489111" y="1767646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23CEEB-F02B-4F71-AA13-90CBE2954D24}"/>
                </a:ext>
              </a:extLst>
            </p:cNvPr>
            <p:cNvSpPr txBox="1"/>
            <p:nvPr/>
          </p:nvSpPr>
          <p:spPr>
            <a:xfrm>
              <a:off x="5261104" y="2629997"/>
              <a:ext cx="1982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 dirty="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الاولى</a:t>
              </a:r>
              <a:endPara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pic>
        <p:nvPicPr>
          <p:cNvPr id="1028" name="Picture 4" descr="نتيجة بحث الصور عن boy riding bike gif cartoon transparent background">
            <a:extLst>
              <a:ext uri="{FF2B5EF4-FFF2-40B4-BE49-F238E27FC236}">
                <a16:creationId xmlns:a16="http://schemas.microsoft.com/office/drawing/2014/main" id="{50D41680-726C-4026-B3BE-65C18860D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32" y="4205806"/>
            <a:ext cx="2784085" cy="278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EDB248-CC29-4151-BFED-A2B7E9F1FB72}"/>
              </a:ext>
            </a:extLst>
          </p:cNvPr>
          <p:cNvSpPr/>
          <p:nvPr/>
        </p:nvSpPr>
        <p:spPr>
          <a:xfrm>
            <a:off x="6534912" y="1"/>
            <a:ext cx="5657088" cy="1529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السؤال:  </a:t>
            </a:r>
            <a:r>
              <a:rPr lang="ar-SA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الالات البسيطة تسهل الشغل </a:t>
            </a:r>
            <a:endParaRPr lang="ar-AE" sz="24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الأولى: </a:t>
            </a:r>
            <a:r>
              <a:rPr lang="ar-SA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صح </a:t>
            </a:r>
            <a:endParaRPr lang="ar-AE" sz="24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الثانية: ا</a:t>
            </a:r>
            <a:r>
              <a:rPr lang="ar-SA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خطأ </a:t>
            </a:r>
            <a:endParaRPr lang="ar-AE" sz="24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</p:txBody>
      </p:sp>
      <p:grpSp>
        <p:nvGrpSpPr>
          <p:cNvPr id="14" name="خطأ 2">
            <a:extLst>
              <a:ext uri="{FF2B5EF4-FFF2-40B4-BE49-F238E27FC236}">
                <a16:creationId xmlns:a16="http://schemas.microsoft.com/office/drawing/2014/main" id="{D24A612F-7E4B-478E-9DA7-2D35C8696ED5}"/>
              </a:ext>
            </a:extLst>
          </p:cNvPr>
          <p:cNvGrpSpPr/>
          <p:nvPr/>
        </p:nvGrpSpPr>
        <p:grpSpPr>
          <a:xfrm>
            <a:off x="2414932" y="1754192"/>
            <a:ext cx="2936280" cy="2790497"/>
            <a:chOff x="8603907" y="1767645"/>
            <a:chExt cx="2936280" cy="27904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181052-708D-4B73-8DB0-85090EAEA4D7}"/>
                </a:ext>
              </a:extLst>
            </p:cNvPr>
            <p:cNvSpPr/>
            <p:nvPr/>
          </p:nvSpPr>
          <p:spPr>
            <a:xfrm>
              <a:off x="8940478" y="2061456"/>
              <a:ext cx="2225563" cy="2172173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F1351DB-41E1-4196-825A-D830228879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8603907" y="1767645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7B0F07-0231-4CB0-B5AD-FEAA8D97AE45}"/>
                </a:ext>
              </a:extLst>
            </p:cNvPr>
            <p:cNvSpPr txBox="1"/>
            <p:nvPr/>
          </p:nvSpPr>
          <p:spPr>
            <a:xfrm>
              <a:off x="9384956" y="2624284"/>
              <a:ext cx="17256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 dirty="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الثانية</a:t>
              </a:r>
              <a:endPara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sp>
        <p:nvSpPr>
          <p:cNvPr id="15" name="Arrow: Pentago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36E51-F02C-4E5D-9F06-0EC815E05AC6}"/>
              </a:ext>
            </a:extLst>
          </p:cNvPr>
          <p:cNvSpPr/>
          <p:nvPr/>
        </p:nvSpPr>
        <p:spPr>
          <a:xfrm>
            <a:off x="10317479" y="6081413"/>
            <a:ext cx="1222708" cy="632896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التالي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35D84E-5265-4A26-A23A-43911A298D66}"/>
              </a:ext>
            </a:extLst>
          </p:cNvPr>
          <p:cNvSpPr/>
          <p:nvPr/>
        </p:nvSpPr>
        <p:spPr>
          <a:xfrm rot="5400000">
            <a:off x="-287597" y="599837"/>
            <a:ext cx="1616369" cy="542387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AE" sz="135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324CB3-ECF7-437E-AEAC-3DBF11EE3935}"/>
              </a:ext>
            </a:extLst>
          </p:cNvPr>
          <p:cNvSpPr/>
          <p:nvPr/>
        </p:nvSpPr>
        <p:spPr>
          <a:xfrm rot="5400000">
            <a:off x="-210844" y="664123"/>
            <a:ext cx="1462855" cy="4059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الوقت</a:t>
            </a:r>
          </a:p>
        </p:txBody>
      </p:sp>
    </p:spTree>
    <p:extLst>
      <p:ext uri="{BB962C8B-B14F-4D97-AF65-F5344CB8AC3E}">
        <p14:creationId xmlns:p14="http://schemas.microsoft.com/office/powerpoint/2010/main" val="244408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silk-Correct-Answer-Soundeffect (1)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13203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ke Bell.wav-21369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SHOW WRONG ANSWER SOUND EFFECT_Tri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D93B106-7D65-E54B-B675-B97E45AC39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1" y="1144174"/>
            <a:ext cx="9327852" cy="446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9D1CF231-FBB7-6E40-B571-D960DA68E0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0" y="1153500"/>
            <a:ext cx="9343035" cy="42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D28355D-2718-AE43-902A-FCCF1E28B21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3" y="1111242"/>
            <a:ext cx="9261122" cy="464868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668A85F-7E5C-BA42-8259-D4E74D8CF193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اختبر نفسي صفحة  ١٥٩</a:t>
            </a:r>
          </a:p>
        </p:txBody>
      </p:sp>
    </p:spTree>
    <p:extLst>
      <p:ext uri="{BB962C8B-B14F-4D97-AF65-F5344CB8AC3E}">
        <p14:creationId xmlns:p14="http://schemas.microsoft.com/office/powerpoint/2010/main" val="4069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C5CF039C-327C-4A4E-8FB5-016B4A06DE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7" y="1208101"/>
            <a:ext cx="10037304" cy="447007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867D09F-2E46-EB43-B10A-94ACB485EFBF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اختبر نفسي صفحة  ١٥٩</a:t>
            </a:r>
          </a:p>
        </p:txBody>
      </p:sp>
    </p:spTree>
    <p:extLst>
      <p:ext uri="{BB962C8B-B14F-4D97-AF65-F5344CB8AC3E}">
        <p14:creationId xmlns:p14="http://schemas.microsoft.com/office/powerpoint/2010/main" val="36987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F2F7861-38F2-794B-90FF-1F643B15C72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7" y="1146268"/>
            <a:ext cx="9435243" cy="43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2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B4ECE2E-0EF5-874F-AFAC-8D787953510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8" y="1282931"/>
            <a:ext cx="9517367" cy="43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5B7E553-0C37-3144-B27D-039448AD8C0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2" y="1249730"/>
            <a:ext cx="9482307" cy="43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2D3A26A6-9D3C-634E-89CB-1D505B8187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2" y="1183342"/>
            <a:ext cx="9373697" cy="42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D7F8E8E2-B890-CC46-90BC-90521D48CE6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8" y="1300109"/>
            <a:ext cx="9304222" cy="43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8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4DC9D572-7BE1-314E-9B4D-E7CEDBF4BB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97" y="1095387"/>
            <a:ext cx="8829938" cy="1998039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7B2843F6-C9AF-F247-9F7A-7C788F9BE45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4" y="3474291"/>
            <a:ext cx="7281792" cy="199803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C9CD4C9-4368-2A4C-8FAA-E7FE87CB9810}"/>
              </a:ext>
            </a:extLst>
          </p:cNvPr>
          <p:cNvSpPr txBox="1"/>
          <p:nvPr/>
        </p:nvSpPr>
        <p:spPr>
          <a:xfrm>
            <a:off x="8830872" y="2499764"/>
            <a:ext cx="2649433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اختبر نفسي </a:t>
            </a:r>
          </a:p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١٦١</a:t>
            </a:r>
          </a:p>
        </p:txBody>
      </p:sp>
    </p:spTree>
    <p:extLst>
      <p:ext uri="{BB962C8B-B14F-4D97-AF65-F5344CB8AC3E}">
        <p14:creationId xmlns:p14="http://schemas.microsoft.com/office/powerpoint/2010/main" val="313468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boy riding bike gif cartoon transparent background">
            <a:extLst>
              <a:ext uri="{FF2B5EF4-FFF2-40B4-BE49-F238E27FC236}">
                <a16:creationId xmlns:a16="http://schemas.microsoft.com/office/drawing/2014/main" id="{50D41680-726C-4026-B3BE-65C18860D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55" y="4376539"/>
            <a:ext cx="2703531" cy="270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EDB248-CC29-4151-BFED-A2B7E9F1FB72}"/>
              </a:ext>
            </a:extLst>
          </p:cNvPr>
          <p:cNvSpPr/>
          <p:nvPr/>
        </p:nvSpPr>
        <p:spPr>
          <a:xfrm>
            <a:off x="3749042" y="18501"/>
            <a:ext cx="8442959" cy="14540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667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667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السؤال: </a:t>
            </a:r>
            <a:r>
              <a:rPr lang="ar-SA" sz="2667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المقص آلة .....</a:t>
            </a:r>
            <a:endParaRPr lang="ar-AE" sz="2667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667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الأولى</a:t>
            </a:r>
            <a:r>
              <a:rPr lang="ar-SA" sz="2667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 : مركبة</a:t>
            </a:r>
            <a:endParaRPr lang="ar-AE" sz="2667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667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الثانية:</a:t>
            </a:r>
            <a:r>
              <a:rPr lang="ar-SA" sz="2667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 بسيطة</a:t>
            </a:r>
            <a:r>
              <a:rPr lang="ar-AE" sz="2667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 </a:t>
            </a:r>
            <a:r>
              <a:rPr lang="ar-SA" sz="2667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 </a:t>
            </a:r>
            <a:endParaRPr lang="ar-AE" sz="2667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endParaRPr lang="ar-AE" sz="2667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</p:txBody>
      </p:sp>
      <p:grpSp>
        <p:nvGrpSpPr>
          <p:cNvPr id="11" name="صح">
            <a:extLst>
              <a:ext uri="{FF2B5EF4-FFF2-40B4-BE49-F238E27FC236}">
                <a16:creationId xmlns:a16="http://schemas.microsoft.com/office/drawing/2014/main" id="{F9C994C9-43DD-4496-9BEB-03BC59F35D02}"/>
              </a:ext>
            </a:extLst>
          </p:cNvPr>
          <p:cNvGrpSpPr/>
          <p:nvPr/>
        </p:nvGrpSpPr>
        <p:grpSpPr>
          <a:xfrm>
            <a:off x="2618791" y="2033752"/>
            <a:ext cx="2936280" cy="2790497"/>
            <a:chOff x="4489111" y="1767646"/>
            <a:chExt cx="2936280" cy="27904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00BECC-9968-4A81-B59B-8FB9E7AA9B82}"/>
                </a:ext>
              </a:extLst>
            </p:cNvPr>
            <p:cNvSpPr/>
            <p:nvPr/>
          </p:nvSpPr>
          <p:spPr>
            <a:xfrm>
              <a:off x="4825682" y="2061457"/>
              <a:ext cx="2225563" cy="217217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CEDC2A6-CA27-4D5B-92F3-8C6EE7F22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4489111" y="1767646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23CEEB-F02B-4F71-AA13-90CBE2954D24}"/>
                </a:ext>
              </a:extLst>
            </p:cNvPr>
            <p:cNvSpPr txBox="1"/>
            <p:nvPr/>
          </p:nvSpPr>
          <p:spPr>
            <a:xfrm>
              <a:off x="5261104" y="2629997"/>
              <a:ext cx="1982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 dirty="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الاولى</a:t>
              </a:r>
              <a:endPara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grpSp>
        <p:nvGrpSpPr>
          <p:cNvPr id="8" name="خطأ 1">
            <a:extLst>
              <a:ext uri="{FF2B5EF4-FFF2-40B4-BE49-F238E27FC236}">
                <a16:creationId xmlns:a16="http://schemas.microsoft.com/office/drawing/2014/main" id="{DD3BCBB9-749A-48B6-A0F4-B3FDF89A42D6}"/>
              </a:ext>
            </a:extLst>
          </p:cNvPr>
          <p:cNvGrpSpPr/>
          <p:nvPr/>
        </p:nvGrpSpPr>
        <p:grpSpPr>
          <a:xfrm>
            <a:off x="6507933" y="2086484"/>
            <a:ext cx="2936280" cy="2790497"/>
            <a:chOff x="647339" y="1767647"/>
            <a:chExt cx="2936280" cy="27904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9940674-B7AF-480F-B159-DAF861DB6600}"/>
                </a:ext>
              </a:extLst>
            </p:cNvPr>
            <p:cNvSpPr/>
            <p:nvPr/>
          </p:nvSpPr>
          <p:spPr>
            <a:xfrm>
              <a:off x="983910" y="2061456"/>
              <a:ext cx="2225563" cy="2172173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04E9410-CD95-459B-815F-183807592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647339" y="1767647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8F611C-C8C1-4E4C-AF29-26D101A70A9B}"/>
                </a:ext>
              </a:extLst>
            </p:cNvPr>
            <p:cNvSpPr txBox="1"/>
            <p:nvPr/>
          </p:nvSpPr>
          <p:spPr>
            <a:xfrm>
              <a:off x="1431188" y="2629920"/>
              <a:ext cx="17256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 dirty="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الثانية </a:t>
              </a:r>
              <a:endPara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sp>
        <p:nvSpPr>
          <p:cNvPr id="15" name="Arrow: Pentago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36E51-F02C-4E5D-9F06-0EC815E05AC6}"/>
              </a:ext>
            </a:extLst>
          </p:cNvPr>
          <p:cNvSpPr/>
          <p:nvPr/>
        </p:nvSpPr>
        <p:spPr>
          <a:xfrm>
            <a:off x="10317479" y="6081413"/>
            <a:ext cx="1222708" cy="632896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التالي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2E0C77-7A65-4D96-BF71-4A3FB7A40ABD}"/>
              </a:ext>
            </a:extLst>
          </p:cNvPr>
          <p:cNvSpPr/>
          <p:nvPr/>
        </p:nvSpPr>
        <p:spPr>
          <a:xfrm rot="5400000">
            <a:off x="-287597" y="599837"/>
            <a:ext cx="1616369" cy="542387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AE" sz="135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9C139A-30A9-455C-9F93-5099EC98E230}"/>
              </a:ext>
            </a:extLst>
          </p:cNvPr>
          <p:cNvSpPr/>
          <p:nvPr/>
        </p:nvSpPr>
        <p:spPr>
          <a:xfrm rot="5400000">
            <a:off x="-210844" y="664123"/>
            <a:ext cx="1462855" cy="4059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الوقت</a:t>
            </a:r>
          </a:p>
        </p:txBody>
      </p:sp>
    </p:spTree>
    <p:extLst>
      <p:ext uri="{BB962C8B-B14F-4D97-AF65-F5344CB8AC3E}">
        <p14:creationId xmlns:p14="http://schemas.microsoft.com/office/powerpoint/2010/main" val="27493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silk-Correct-Answer-Soundeffect (1)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13203 -0.0018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ke Bell.wav-21369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SHOW WRONG ANSWER SOUND EFFECT_Tri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573" y="4770345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09D94E10-EB0A-4C43-B36F-3639416F091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8"/>
          <a:stretch/>
        </p:blipFill>
        <p:spPr>
          <a:xfrm>
            <a:off x="981431" y="1285801"/>
            <a:ext cx="8873752" cy="141820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3E485D7E-D2F8-B74F-80CA-6432E7DB5C9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7" y="3365276"/>
            <a:ext cx="8313655" cy="197145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47BC58F-2BF0-DA4B-A874-691173BAF9BB}"/>
              </a:ext>
            </a:extLst>
          </p:cNvPr>
          <p:cNvSpPr txBox="1"/>
          <p:nvPr/>
        </p:nvSpPr>
        <p:spPr>
          <a:xfrm>
            <a:off x="8830872" y="2499764"/>
            <a:ext cx="2649433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التفكير الناقد </a:t>
            </a:r>
          </a:p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١٦١</a:t>
            </a:r>
          </a:p>
        </p:txBody>
      </p:sp>
    </p:spTree>
    <p:extLst>
      <p:ext uri="{BB962C8B-B14F-4D97-AF65-F5344CB8AC3E}">
        <p14:creationId xmlns:p14="http://schemas.microsoft.com/office/powerpoint/2010/main" val="36800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03BF38-3F5E-7447-BE8F-57F812A98A3C}"/>
              </a:ext>
            </a:extLst>
          </p:cNvPr>
          <p:cNvSpPr txBox="1"/>
          <p:nvPr/>
        </p:nvSpPr>
        <p:spPr>
          <a:xfrm>
            <a:off x="932597" y="1297011"/>
            <a:ext cx="880329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tx1"/>
                </a:solidFill>
              </a:rPr>
              <a:t>تصفحي الكتاب واجيبي على الفراغات بعد قراءة النص واستيعابه :</a:t>
            </a:r>
            <a:endParaRPr lang="ar-SA" sz="30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7B1D7F-83E6-F24C-88C2-118BA8895BBB}"/>
              </a:ext>
            </a:extLst>
          </p:cNvPr>
          <p:cNvSpPr txBox="1"/>
          <p:nvPr/>
        </p:nvSpPr>
        <p:spPr>
          <a:xfrm>
            <a:off x="8253256" y="2469376"/>
            <a:ext cx="26494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١٦٢</a:t>
            </a:r>
          </a:p>
        </p:txBody>
      </p:sp>
      <p:pic>
        <p:nvPicPr>
          <p:cNvPr id="5" name="صورة 7">
            <a:extLst>
              <a:ext uri="{FF2B5EF4-FFF2-40B4-BE49-F238E27FC236}">
                <a16:creationId xmlns:a16="http://schemas.microsoft.com/office/drawing/2014/main" id="{D4138344-EDD3-194F-9733-221765928E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8" y="2165151"/>
            <a:ext cx="7405818" cy="25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412CD9C-369C-C44A-8AF2-263FAD1FD7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9" y="1185036"/>
            <a:ext cx="8958445" cy="4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6E37770-2427-7244-A128-D78C659899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0" y="1122750"/>
            <a:ext cx="9440415" cy="448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B0A55CF8-08D3-B044-BCD7-79D8DAE3EE9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9" y="1248070"/>
            <a:ext cx="9156766" cy="448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FAA9261-CD90-7D46-B3C4-6A24B09D9EF1}"/>
              </a:ext>
            </a:extLst>
          </p:cNvPr>
          <p:cNvSpPr txBox="1"/>
          <p:nvPr/>
        </p:nvSpPr>
        <p:spPr>
          <a:xfrm>
            <a:off x="8830872" y="2499764"/>
            <a:ext cx="2649433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اختبر نفسي </a:t>
            </a:r>
          </a:p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١٦٢</a:t>
            </a: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BF233292-883B-7944-998C-AB450E6258C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82" y="1322240"/>
            <a:ext cx="7850180" cy="1810455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441E9936-65FA-394B-A625-3644455067D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0" y="3556671"/>
            <a:ext cx="7578434" cy="19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FAA9261-CD90-7D46-B3C4-6A24B09D9EF1}"/>
              </a:ext>
            </a:extLst>
          </p:cNvPr>
          <p:cNvSpPr txBox="1"/>
          <p:nvPr/>
        </p:nvSpPr>
        <p:spPr>
          <a:xfrm>
            <a:off x="8830872" y="2499764"/>
            <a:ext cx="2649433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التفكير الناقد </a:t>
            </a:r>
          </a:p>
          <a:p>
            <a:pPr algn="r"/>
            <a:r>
              <a:rPr lang="ar-SA" sz="2800" dirty="0">
                <a:solidFill>
                  <a:schemeClr val="accent2">
                    <a:lumMod val="50000"/>
                  </a:schemeClr>
                </a:solidFill>
              </a:rPr>
              <a:t>صفحة ١٦٢</a:t>
            </a: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DBB47BF5-376F-0E42-B1A2-A49AB6117C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1" y="1273212"/>
            <a:ext cx="8641542" cy="1747329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FB00F6C2-CAC8-F549-BF3F-388F80159D7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" y="2682581"/>
            <a:ext cx="7430130" cy="26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5C7E15DC-781F-D543-8C77-D40448836C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6" y="1208873"/>
            <a:ext cx="10083424" cy="440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28BAA13C-E7BB-DA43-B2CB-8FB2715E7F2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3" y="1205936"/>
            <a:ext cx="10018477" cy="440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3907" y="518136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A3781E7-4FFE-AB42-94C3-5369DAD66ADB}"/>
              </a:ext>
            </a:extLst>
          </p:cNvPr>
          <p:cNvSpPr txBox="1"/>
          <p:nvPr/>
        </p:nvSpPr>
        <p:spPr>
          <a:xfrm rot="21145784">
            <a:off x="6442239" y="2084516"/>
            <a:ext cx="3831761" cy="461665"/>
          </a:xfrm>
          <a:custGeom>
            <a:avLst/>
            <a:gdLst>
              <a:gd name="connsiteX0" fmla="*/ 0 w 1700904"/>
              <a:gd name="connsiteY0" fmla="*/ 0 h 369332"/>
              <a:gd name="connsiteX1" fmla="*/ 1700904 w 1700904"/>
              <a:gd name="connsiteY1" fmla="*/ 0 h 369332"/>
              <a:gd name="connsiteX2" fmla="*/ 1700904 w 1700904"/>
              <a:gd name="connsiteY2" fmla="*/ 369332 h 369332"/>
              <a:gd name="connsiteX3" fmla="*/ 0 w 1700904"/>
              <a:gd name="connsiteY3" fmla="*/ 369332 h 369332"/>
              <a:gd name="connsiteX4" fmla="*/ 0 w 1700904"/>
              <a:gd name="connsiteY4" fmla="*/ 0 h 369332"/>
              <a:gd name="connsiteX0" fmla="*/ 0 w 1700904"/>
              <a:gd name="connsiteY0" fmla="*/ 0 h 369332"/>
              <a:gd name="connsiteX1" fmla="*/ 1700904 w 1700904"/>
              <a:gd name="connsiteY1" fmla="*/ 0 h 369332"/>
              <a:gd name="connsiteX2" fmla="*/ 1646313 w 1700904"/>
              <a:gd name="connsiteY2" fmla="*/ 287445 h 369332"/>
              <a:gd name="connsiteX3" fmla="*/ 0 w 1700904"/>
              <a:gd name="connsiteY3" fmla="*/ 369332 h 369332"/>
              <a:gd name="connsiteX4" fmla="*/ 0 w 1700904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904" h="369332">
                <a:moveTo>
                  <a:pt x="0" y="0"/>
                </a:moveTo>
                <a:lnTo>
                  <a:pt x="1700904" y="0"/>
                </a:lnTo>
                <a:lnTo>
                  <a:pt x="1646313" y="287445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/>
              <a:t>من واقع الحياة </a:t>
            </a:r>
            <a:endParaRPr lang="ar-SA" sz="24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6414F70-36F3-E840-B559-378616C1B6F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94" y="939169"/>
            <a:ext cx="4418179" cy="292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0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boy riding bike gif cartoon transparent background">
            <a:extLst>
              <a:ext uri="{FF2B5EF4-FFF2-40B4-BE49-F238E27FC236}">
                <a16:creationId xmlns:a16="http://schemas.microsoft.com/office/drawing/2014/main" id="{50D41680-726C-4026-B3BE-65C18860D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477" y="4233630"/>
            <a:ext cx="2790497" cy="279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EDB248-CC29-4151-BFED-A2B7E9F1FB72}"/>
              </a:ext>
            </a:extLst>
          </p:cNvPr>
          <p:cNvSpPr/>
          <p:nvPr/>
        </p:nvSpPr>
        <p:spPr>
          <a:xfrm>
            <a:off x="5370749" y="-25581"/>
            <a:ext cx="6821251" cy="15579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32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السؤال:   </a:t>
            </a:r>
            <a:r>
              <a:rPr lang="ar-SA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المقدرة على انجاز شغل ما هي </a:t>
            </a:r>
            <a:endParaRPr lang="ar-AE" sz="32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الأولى: </a:t>
            </a:r>
            <a:r>
              <a:rPr lang="ar-SA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الشغل </a:t>
            </a:r>
            <a:endParaRPr lang="ar-AE" sz="32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الثانية: </a:t>
            </a:r>
            <a:r>
              <a:rPr lang="ar-SA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الطاقة  </a:t>
            </a:r>
            <a:endParaRPr lang="ar-AE" sz="32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endParaRPr lang="ar-AE" sz="32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</p:txBody>
      </p:sp>
      <p:grpSp>
        <p:nvGrpSpPr>
          <p:cNvPr id="14" name="خطأ 2">
            <a:extLst>
              <a:ext uri="{FF2B5EF4-FFF2-40B4-BE49-F238E27FC236}">
                <a16:creationId xmlns:a16="http://schemas.microsoft.com/office/drawing/2014/main" id="{D24A612F-7E4B-478E-9DA7-2D35C8696ED5}"/>
              </a:ext>
            </a:extLst>
          </p:cNvPr>
          <p:cNvGrpSpPr/>
          <p:nvPr/>
        </p:nvGrpSpPr>
        <p:grpSpPr>
          <a:xfrm>
            <a:off x="6523139" y="2033752"/>
            <a:ext cx="2936280" cy="2790497"/>
            <a:chOff x="8603907" y="1767645"/>
            <a:chExt cx="2936280" cy="27904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181052-708D-4B73-8DB0-85090EAEA4D7}"/>
                </a:ext>
              </a:extLst>
            </p:cNvPr>
            <p:cNvSpPr/>
            <p:nvPr/>
          </p:nvSpPr>
          <p:spPr>
            <a:xfrm>
              <a:off x="8940478" y="2061456"/>
              <a:ext cx="2225563" cy="2172173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F1351DB-41E1-4196-825A-D830228879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8603907" y="1767645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7B0F07-0231-4CB0-B5AD-FEAA8D97AE45}"/>
                </a:ext>
              </a:extLst>
            </p:cNvPr>
            <p:cNvSpPr txBox="1"/>
            <p:nvPr/>
          </p:nvSpPr>
          <p:spPr>
            <a:xfrm>
              <a:off x="9384956" y="2624284"/>
              <a:ext cx="17256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 dirty="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الاولى</a:t>
              </a:r>
              <a:endPara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grpSp>
        <p:nvGrpSpPr>
          <p:cNvPr id="11" name="صح">
            <a:extLst>
              <a:ext uri="{FF2B5EF4-FFF2-40B4-BE49-F238E27FC236}">
                <a16:creationId xmlns:a16="http://schemas.microsoft.com/office/drawing/2014/main" id="{F9C994C9-43DD-4496-9BEB-03BC59F35D02}"/>
              </a:ext>
            </a:extLst>
          </p:cNvPr>
          <p:cNvGrpSpPr/>
          <p:nvPr/>
        </p:nvGrpSpPr>
        <p:grpSpPr>
          <a:xfrm>
            <a:off x="2434469" y="2033753"/>
            <a:ext cx="2936280" cy="2790497"/>
            <a:chOff x="4489111" y="1767646"/>
            <a:chExt cx="2936280" cy="27904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00BECC-9968-4A81-B59B-8FB9E7AA9B82}"/>
                </a:ext>
              </a:extLst>
            </p:cNvPr>
            <p:cNvSpPr/>
            <p:nvPr/>
          </p:nvSpPr>
          <p:spPr>
            <a:xfrm>
              <a:off x="4825682" y="2061457"/>
              <a:ext cx="2225563" cy="217217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CEDC2A6-CA27-4D5B-92F3-8C6EE7F22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4489111" y="1767646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23CEEB-F02B-4F71-AA13-90CBE2954D24}"/>
                </a:ext>
              </a:extLst>
            </p:cNvPr>
            <p:cNvSpPr txBox="1"/>
            <p:nvPr/>
          </p:nvSpPr>
          <p:spPr>
            <a:xfrm>
              <a:off x="5261104" y="2629997"/>
              <a:ext cx="1982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 dirty="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الثانية </a:t>
              </a:r>
              <a:endPara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sp>
        <p:nvSpPr>
          <p:cNvPr id="15" name="Arrow: Pentago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36E51-F02C-4E5D-9F06-0EC815E05AC6}"/>
              </a:ext>
            </a:extLst>
          </p:cNvPr>
          <p:cNvSpPr/>
          <p:nvPr/>
        </p:nvSpPr>
        <p:spPr>
          <a:xfrm>
            <a:off x="10317479" y="6081413"/>
            <a:ext cx="1222708" cy="632896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التالي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C2840-7417-4403-A79F-13F3C22DC08C}"/>
              </a:ext>
            </a:extLst>
          </p:cNvPr>
          <p:cNvSpPr/>
          <p:nvPr/>
        </p:nvSpPr>
        <p:spPr>
          <a:xfrm rot="5400000">
            <a:off x="-287597" y="599837"/>
            <a:ext cx="1616369" cy="542387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AE" sz="135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62BD02-CC08-449F-A555-542E6FC4A140}"/>
              </a:ext>
            </a:extLst>
          </p:cNvPr>
          <p:cNvSpPr/>
          <p:nvPr/>
        </p:nvSpPr>
        <p:spPr>
          <a:xfrm rot="5400000">
            <a:off x="-210844" y="664123"/>
            <a:ext cx="1462855" cy="4059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الوقت</a:t>
            </a:r>
          </a:p>
        </p:txBody>
      </p:sp>
    </p:spTree>
    <p:extLst>
      <p:ext uri="{BB962C8B-B14F-4D97-AF65-F5344CB8AC3E}">
        <p14:creationId xmlns:p14="http://schemas.microsoft.com/office/powerpoint/2010/main" val="2490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silk-Correct-Answer-Soundeffect (1)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13203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ke Bell.wav-21369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SHOW WRONG ANSWER SOUND EFFECT_Tri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8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8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51F3388-D70D-3E4C-AD09-99CA405B2DB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6" y="1083623"/>
            <a:ext cx="5679317" cy="454122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DB0A5B5-3A76-C144-A7E5-B8CAADA1DEFB}"/>
              </a:ext>
            </a:extLst>
          </p:cNvPr>
          <p:cNvSpPr/>
          <p:nvPr/>
        </p:nvSpPr>
        <p:spPr>
          <a:xfrm>
            <a:off x="2984606" y="2277759"/>
            <a:ext cx="251639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نجمتي المفكرة اطرحي سؤال </a:t>
            </a:r>
          </a:p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حول درس اليوم؟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90BDCA6-7E0C-6541-AA46-A10AE0660B7E}"/>
              </a:ext>
            </a:extLst>
          </p:cNvPr>
          <p:cNvSpPr/>
          <p:nvPr/>
        </p:nvSpPr>
        <p:spPr>
          <a:xfrm>
            <a:off x="6015796" y="2049670"/>
            <a:ext cx="278902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99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  <a:endParaRPr lang="ar-SA" sz="16600" b="1" cap="none" spc="0" dirty="0">
              <a:ln w="0"/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0" descr="A picture containing lamp, clock&#10;&#10;Description automatically generated">
            <a:extLst>
              <a:ext uri="{FF2B5EF4-FFF2-40B4-BE49-F238E27FC236}">
                <a16:creationId xmlns:a16="http://schemas.microsoft.com/office/drawing/2014/main" id="{9D787B85-B77A-E34A-B465-3441A4E9485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74">
            <a:off x="7989341" y="3043178"/>
            <a:ext cx="1675436" cy="21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-202403" y="654497"/>
            <a:ext cx="9856747" cy="4981634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34" y="5855640"/>
            <a:ext cx="7409712" cy="1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501" y="5145703"/>
            <a:ext cx="1176781" cy="118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7" y="4765060"/>
            <a:ext cx="2649433" cy="244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210" y="4469994"/>
            <a:ext cx="858993" cy="9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17863" y="5119835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196" y="541765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6" y="1637343"/>
            <a:ext cx="1319116" cy="1014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085617E3-7FAC-40C3-8DCC-89AA958EE62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50" name="Picture 6" descr="any questions">
            <a:extLst>
              <a:ext uri="{FF2B5EF4-FFF2-40B4-BE49-F238E27FC236}">
                <a16:creationId xmlns:a16="http://schemas.microsoft.com/office/drawing/2014/main" id="{60ADA3C5-806B-44F3-84E3-01C2D927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249" y="2250917"/>
            <a:ext cx="3579740" cy="432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E33DBB2-9CCD-4396-A247-E622C87ABF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10" y="845419"/>
            <a:ext cx="1319116" cy="1319116"/>
          </a:xfrm>
          <a:prstGeom prst="rect">
            <a:avLst/>
          </a:prstGeom>
        </p:spPr>
      </p:pic>
      <p:sp>
        <p:nvSpPr>
          <p:cNvPr id="7" name="قلب 6">
            <a:extLst>
              <a:ext uri="{FF2B5EF4-FFF2-40B4-BE49-F238E27FC236}">
                <a16:creationId xmlns:a16="http://schemas.microsoft.com/office/drawing/2014/main" id="{9D1A339F-2243-4577-AA25-BF4BA11C96DC}"/>
              </a:ext>
            </a:extLst>
          </p:cNvPr>
          <p:cNvSpPr/>
          <p:nvPr/>
        </p:nvSpPr>
        <p:spPr>
          <a:xfrm>
            <a:off x="998799" y="1115199"/>
            <a:ext cx="472797" cy="42273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C6E4D45-6B30-454C-98A1-FAEA285962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grpSp>
        <p:nvGrpSpPr>
          <p:cNvPr id="80" name="مجموعة 79">
            <a:extLst>
              <a:ext uri="{FF2B5EF4-FFF2-40B4-BE49-F238E27FC236}">
                <a16:creationId xmlns:a16="http://schemas.microsoft.com/office/drawing/2014/main" id="{9A0D20F4-6853-4F71-890C-1B0D7775C187}"/>
              </a:ext>
            </a:extLst>
          </p:cNvPr>
          <p:cNvGrpSpPr/>
          <p:nvPr/>
        </p:nvGrpSpPr>
        <p:grpSpPr>
          <a:xfrm>
            <a:off x="9348223" y="2813541"/>
            <a:ext cx="1616459" cy="1131299"/>
            <a:chOff x="9328683" y="3304582"/>
            <a:chExt cx="1616459" cy="1131299"/>
          </a:xfrm>
        </p:grpSpPr>
        <p:pic>
          <p:nvPicPr>
            <p:cNvPr id="84" name="Picture 46">
              <a:extLst>
                <a:ext uri="{FF2B5EF4-FFF2-40B4-BE49-F238E27FC236}">
                  <a16:creationId xmlns:a16="http://schemas.microsoft.com/office/drawing/2014/main" id="{210A5B7E-5D66-45FD-A596-174DAB163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85" name="مربع نص 84">
              <a:hlinkClick r:id="rId26" action="ppaction://hlinksldjump"/>
              <a:extLst>
                <a:ext uri="{FF2B5EF4-FFF2-40B4-BE49-F238E27FC236}">
                  <a16:creationId xmlns:a16="http://schemas.microsoft.com/office/drawing/2014/main" id="{DC61169E-CF0D-4AA3-8E44-940F03E84A8E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pic>
        <p:nvPicPr>
          <p:cNvPr id="60" name="Picture 6" descr="check box">
            <a:extLst>
              <a:ext uri="{FF2B5EF4-FFF2-40B4-BE49-F238E27FC236}">
                <a16:creationId xmlns:a16="http://schemas.microsoft.com/office/drawing/2014/main" id="{908CD148-9179-441E-B668-C6CC67ACF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9" t="67792" r="1302" b="8828"/>
          <a:stretch/>
        </p:blipFill>
        <p:spPr bwMode="auto">
          <a:xfrm>
            <a:off x="432559" y="5220657"/>
            <a:ext cx="1706008" cy="143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C3999D0F-7EF8-4244-867C-18A9C4B8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40B441BD-DDD5-4861-8815-660A06D82D65}"/>
              </a:ext>
            </a:extLst>
          </p:cNvPr>
          <p:cNvGrpSpPr/>
          <p:nvPr/>
        </p:nvGrpSpPr>
        <p:grpSpPr>
          <a:xfrm>
            <a:off x="4725970" y="3518687"/>
            <a:ext cx="1810253" cy="1364358"/>
            <a:chOff x="2191177" y="608857"/>
            <a:chExt cx="2146013" cy="1410328"/>
          </a:xfrm>
        </p:grpSpPr>
        <p:pic>
          <p:nvPicPr>
            <p:cNvPr id="76" name="Picture 4" descr="1acbfac431d009018b53ff8218c2b9a3.gif">
              <a:extLst>
                <a:ext uri="{FF2B5EF4-FFF2-40B4-BE49-F238E27FC236}">
                  <a16:creationId xmlns:a16="http://schemas.microsoft.com/office/drawing/2014/main" id="{2E2F0EAF-D49A-4EE8-A380-D3E2EDFF2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2191177" y="767484"/>
              <a:ext cx="967266" cy="125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2" descr="ملف:نجوم ملونة.gif - ويكيبيديا">
              <a:extLst>
                <a:ext uri="{FF2B5EF4-FFF2-40B4-BE49-F238E27FC236}">
                  <a16:creationId xmlns:a16="http://schemas.microsoft.com/office/drawing/2014/main" id="{CBEC64D8-02BD-45CC-8326-97E24913E6E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190" y="608857"/>
              <a:ext cx="1143000" cy="133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F71B4F8-71C4-40EB-ADEC-9C911C123DC0}"/>
              </a:ext>
            </a:extLst>
          </p:cNvPr>
          <p:cNvGrpSpPr/>
          <p:nvPr/>
        </p:nvGrpSpPr>
        <p:grpSpPr>
          <a:xfrm>
            <a:off x="655770" y="1018258"/>
            <a:ext cx="3699910" cy="4381773"/>
            <a:chOff x="655770" y="1018258"/>
            <a:chExt cx="3357729" cy="4381773"/>
          </a:xfrm>
        </p:grpSpPr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24BC8884-02C0-4761-B05D-6C7E70D3953F}"/>
                </a:ext>
              </a:extLst>
            </p:cNvPr>
            <p:cNvSpPr txBox="1"/>
            <p:nvPr/>
          </p:nvSpPr>
          <p:spPr>
            <a:xfrm>
              <a:off x="1588661" y="1018258"/>
              <a:ext cx="2232713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3600" b="1" dirty="0"/>
                <a:t>بطاقة خروج </a:t>
              </a:r>
              <a:endParaRPr lang="en-US" sz="3600" b="1" dirty="0"/>
            </a:p>
          </p:txBody>
        </p:sp>
        <p:pic>
          <p:nvPicPr>
            <p:cNvPr id="47" name="صورة 4">
              <a:extLst>
                <a:ext uri="{FF2B5EF4-FFF2-40B4-BE49-F238E27FC236}">
                  <a16:creationId xmlns:a16="http://schemas.microsoft.com/office/drawing/2014/main" id="{816EDEDC-6F5F-42E1-95C0-E0322A4E2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5" t="30391" r="24800" b="14983"/>
            <a:stretch>
              <a:fillRect/>
            </a:stretch>
          </p:blipFill>
          <p:spPr bwMode="auto">
            <a:xfrm>
              <a:off x="655770" y="1637343"/>
              <a:ext cx="3357729" cy="376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EEBA1BE-7715-4D2F-B5FA-D15807C58116}"/>
                </a:ext>
              </a:extLst>
            </p:cNvPr>
            <p:cNvSpPr/>
            <p:nvPr/>
          </p:nvSpPr>
          <p:spPr>
            <a:xfrm>
              <a:off x="832514" y="2741282"/>
              <a:ext cx="2988860" cy="2407116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dirty="0">
                  <a:solidFill>
                    <a:schemeClr val="tx1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مبدعتي الرائعة لخصي في نقطة واحدة</a:t>
              </a:r>
            </a:p>
            <a:p>
              <a:pPr algn="ctr"/>
              <a:r>
                <a:rPr lang="ar-SA" sz="3200" dirty="0">
                  <a:solidFill>
                    <a:schemeClr val="tx1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ما تعلمت من درس اليوم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49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5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8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5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19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8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A2EED286-FD6A-3B45-AFD2-5D21665966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04" y="1144517"/>
            <a:ext cx="9036089" cy="446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hape 1090">
            <a:extLst>
              <a:ext uri="{FF2B5EF4-FFF2-40B4-BE49-F238E27FC236}">
                <a16:creationId xmlns:a16="http://schemas.microsoft.com/office/drawing/2014/main" id="{353D15E7-E2B0-C343-9885-D9B8D66E7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84" y="2080041"/>
            <a:ext cx="10113368" cy="2125813"/>
          </a:xfrm>
          <a:custGeom>
            <a:avLst/>
            <a:gdLst>
              <a:gd name="connsiteX0" fmla="*/ 0 w 5651315"/>
              <a:gd name="connsiteY0" fmla="*/ 0 h 855136"/>
              <a:gd name="connsiteX1" fmla="*/ 5651315 w 5651315"/>
              <a:gd name="connsiteY1" fmla="*/ 0 h 855136"/>
              <a:gd name="connsiteX2" fmla="*/ 5651315 w 5651315"/>
              <a:gd name="connsiteY2" fmla="*/ 855136 h 855136"/>
              <a:gd name="connsiteX3" fmla="*/ 0 w 5651315"/>
              <a:gd name="connsiteY3" fmla="*/ 855136 h 855136"/>
              <a:gd name="connsiteX4" fmla="*/ 0 w 5651315"/>
              <a:gd name="connsiteY4" fmla="*/ 0 h 855136"/>
              <a:gd name="connsiteX0" fmla="*/ 0 w 5651315"/>
              <a:gd name="connsiteY0" fmla="*/ 0 h 855136"/>
              <a:gd name="connsiteX1" fmla="*/ 5651315 w 5651315"/>
              <a:gd name="connsiteY1" fmla="*/ 0 h 855136"/>
              <a:gd name="connsiteX2" fmla="*/ 5460246 w 5651315"/>
              <a:gd name="connsiteY2" fmla="*/ 472999 h 855136"/>
              <a:gd name="connsiteX3" fmla="*/ 0 w 5651315"/>
              <a:gd name="connsiteY3" fmla="*/ 855136 h 855136"/>
              <a:gd name="connsiteX4" fmla="*/ 0 w 5651315"/>
              <a:gd name="connsiteY4" fmla="*/ 0 h 855136"/>
              <a:gd name="connsiteX0" fmla="*/ 0 w 5801440"/>
              <a:gd name="connsiteY0" fmla="*/ 0 h 1141739"/>
              <a:gd name="connsiteX1" fmla="*/ 5651315 w 5801440"/>
              <a:gd name="connsiteY1" fmla="*/ 0 h 1141739"/>
              <a:gd name="connsiteX2" fmla="*/ 5801440 w 5801440"/>
              <a:gd name="connsiteY2" fmla="*/ 1141739 h 1141739"/>
              <a:gd name="connsiteX3" fmla="*/ 0 w 5801440"/>
              <a:gd name="connsiteY3" fmla="*/ 855136 h 1141739"/>
              <a:gd name="connsiteX4" fmla="*/ 0 w 5801440"/>
              <a:gd name="connsiteY4" fmla="*/ 0 h 114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1440" h="1141739">
                <a:moveTo>
                  <a:pt x="0" y="0"/>
                </a:moveTo>
                <a:lnTo>
                  <a:pt x="5651315" y="0"/>
                </a:lnTo>
                <a:lnTo>
                  <a:pt x="5801440" y="1141739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اللهم لك الحمد  كما ينبغي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لجلال وجهك وعظيم سلطانك ،،</a:t>
            </a:r>
            <a:endParaRPr lang="ar-SA" altLang="ar-SA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boy riding bike gif cartoon transparent background">
            <a:extLst>
              <a:ext uri="{FF2B5EF4-FFF2-40B4-BE49-F238E27FC236}">
                <a16:creationId xmlns:a16="http://schemas.microsoft.com/office/drawing/2014/main" id="{50D41680-726C-4026-B3BE-65C18860D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19" y="4233629"/>
            <a:ext cx="2703531" cy="270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EDB248-CC29-4151-BFED-A2B7E9F1FB72}"/>
              </a:ext>
            </a:extLst>
          </p:cNvPr>
          <p:cNvSpPr/>
          <p:nvPr/>
        </p:nvSpPr>
        <p:spPr>
          <a:xfrm>
            <a:off x="5691817" y="40377"/>
            <a:ext cx="6497320" cy="161636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السؤال:</a:t>
            </a:r>
            <a:r>
              <a:rPr lang="ar-SA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الروافع لها ...... أنواع  </a:t>
            </a:r>
            <a:endParaRPr lang="ar-AE" sz="24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الأولى: </a:t>
            </a:r>
            <a:r>
              <a:rPr lang="ar-SA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٥</a:t>
            </a:r>
            <a:endParaRPr lang="ar-AE" sz="24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الثانية: </a:t>
            </a:r>
            <a:r>
              <a:rPr lang="ar-SA" sz="2400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٣ </a:t>
            </a:r>
            <a:endParaRPr lang="ar-AE" sz="2400" dirty="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</p:txBody>
      </p:sp>
      <p:grpSp>
        <p:nvGrpSpPr>
          <p:cNvPr id="14" name="خطأ 2">
            <a:extLst>
              <a:ext uri="{FF2B5EF4-FFF2-40B4-BE49-F238E27FC236}">
                <a16:creationId xmlns:a16="http://schemas.microsoft.com/office/drawing/2014/main" id="{D24A612F-7E4B-478E-9DA7-2D35C8696ED5}"/>
              </a:ext>
            </a:extLst>
          </p:cNvPr>
          <p:cNvGrpSpPr/>
          <p:nvPr/>
        </p:nvGrpSpPr>
        <p:grpSpPr>
          <a:xfrm>
            <a:off x="6004197" y="1752054"/>
            <a:ext cx="2936280" cy="2790497"/>
            <a:chOff x="8603907" y="1767645"/>
            <a:chExt cx="2936280" cy="27904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181052-708D-4B73-8DB0-85090EAEA4D7}"/>
                </a:ext>
              </a:extLst>
            </p:cNvPr>
            <p:cNvSpPr/>
            <p:nvPr/>
          </p:nvSpPr>
          <p:spPr>
            <a:xfrm>
              <a:off x="8940478" y="2061456"/>
              <a:ext cx="2225563" cy="2172173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F1351DB-41E1-4196-825A-D830228879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8603907" y="1767645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7B0F07-0231-4CB0-B5AD-FEAA8D97AE45}"/>
                </a:ext>
              </a:extLst>
            </p:cNvPr>
            <p:cNvSpPr txBox="1"/>
            <p:nvPr/>
          </p:nvSpPr>
          <p:spPr>
            <a:xfrm>
              <a:off x="9384956" y="2624284"/>
              <a:ext cx="17256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 dirty="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الاولى</a:t>
              </a:r>
              <a:endPara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grpSp>
        <p:nvGrpSpPr>
          <p:cNvPr id="11" name="صح">
            <a:extLst>
              <a:ext uri="{FF2B5EF4-FFF2-40B4-BE49-F238E27FC236}">
                <a16:creationId xmlns:a16="http://schemas.microsoft.com/office/drawing/2014/main" id="{F9C994C9-43DD-4496-9BEB-03BC59F35D02}"/>
              </a:ext>
            </a:extLst>
          </p:cNvPr>
          <p:cNvGrpSpPr/>
          <p:nvPr/>
        </p:nvGrpSpPr>
        <p:grpSpPr>
          <a:xfrm>
            <a:off x="2058529" y="1767408"/>
            <a:ext cx="2936280" cy="2790497"/>
            <a:chOff x="4489111" y="1767646"/>
            <a:chExt cx="2936280" cy="27904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00BECC-9968-4A81-B59B-8FB9E7AA9B82}"/>
                </a:ext>
              </a:extLst>
            </p:cNvPr>
            <p:cNvSpPr/>
            <p:nvPr/>
          </p:nvSpPr>
          <p:spPr>
            <a:xfrm>
              <a:off x="4825682" y="2061457"/>
              <a:ext cx="2225563" cy="217217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CEDC2A6-CA27-4D5B-92F3-8C6EE7F22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4489111" y="1767646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23CEEB-F02B-4F71-AA13-90CBE2954D24}"/>
                </a:ext>
              </a:extLst>
            </p:cNvPr>
            <p:cNvSpPr txBox="1"/>
            <p:nvPr/>
          </p:nvSpPr>
          <p:spPr>
            <a:xfrm>
              <a:off x="5261104" y="2629997"/>
              <a:ext cx="1982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 dirty="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</a:t>
              </a:r>
            </a:p>
            <a:p>
              <a:r>
                <a:rPr lang="ar-SA" sz="3200" dirty="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 الثانية</a:t>
              </a:r>
              <a:endParaRPr lang="ar-AE" sz="3200" dirty="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sp>
        <p:nvSpPr>
          <p:cNvPr id="15" name="Arrow: Pentago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36E51-F02C-4E5D-9F06-0EC815E05AC6}"/>
              </a:ext>
            </a:extLst>
          </p:cNvPr>
          <p:cNvSpPr/>
          <p:nvPr/>
        </p:nvSpPr>
        <p:spPr>
          <a:xfrm>
            <a:off x="10317479" y="6081413"/>
            <a:ext cx="1222708" cy="632896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التالي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0F1CA6-1C49-4676-B170-E36E197132FE}"/>
              </a:ext>
            </a:extLst>
          </p:cNvPr>
          <p:cNvSpPr/>
          <p:nvPr/>
        </p:nvSpPr>
        <p:spPr>
          <a:xfrm rot="5400000">
            <a:off x="-287597" y="599837"/>
            <a:ext cx="1616369" cy="542387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AE" sz="135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3A9F25-64F4-4A3E-9E6E-68B23851B14E}"/>
              </a:ext>
            </a:extLst>
          </p:cNvPr>
          <p:cNvSpPr/>
          <p:nvPr/>
        </p:nvSpPr>
        <p:spPr>
          <a:xfrm rot="5400000">
            <a:off x="-210844" y="664123"/>
            <a:ext cx="1462855" cy="4059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 dirty="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الوقت</a:t>
            </a:r>
          </a:p>
        </p:txBody>
      </p:sp>
    </p:spTree>
    <p:extLst>
      <p:ext uri="{BB962C8B-B14F-4D97-AF65-F5344CB8AC3E}">
        <p14:creationId xmlns:p14="http://schemas.microsoft.com/office/powerpoint/2010/main" val="31857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silk-Correct-Answer-Soundeffect (1)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13203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ke Bell.wav-21369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SHOW WRONG ANSWER SOUND EFFECT_Tri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4094</TotalTime>
  <Words>1411</Words>
  <Application>Microsoft Office PowerPoint</Application>
  <PresentationFormat>شاشة عريضة</PresentationFormat>
  <Paragraphs>871</Paragraphs>
  <Slides>83</Slides>
  <Notes>73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83</vt:i4>
      </vt:variant>
    </vt:vector>
  </HeadingPairs>
  <TitlesOfParts>
    <vt:vector size="84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شكراً لكم طالباتي الجميلات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الابتدائية الثامنة بنات باملج</dc:creator>
  <cp:lastModifiedBy>Bsma ..</cp:lastModifiedBy>
  <cp:revision>371</cp:revision>
  <dcterms:created xsi:type="dcterms:W3CDTF">2021-01-10T08:52:06Z</dcterms:created>
  <dcterms:modified xsi:type="dcterms:W3CDTF">2021-03-26T12:42:09Z</dcterms:modified>
</cp:coreProperties>
</file>