
<file path=[Content_Types].xml><?xml version="1.0" encoding="utf-8"?>
<Types xmlns="http://schemas.openxmlformats.org/package/2006/content-types">
  <Default Extension="3gp" ContentType="video/3gpp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6"/>
  </p:notesMasterIdLst>
  <p:sldIdLst>
    <p:sldId id="1787" r:id="rId2"/>
    <p:sldId id="1983" r:id="rId3"/>
    <p:sldId id="260" r:id="rId4"/>
    <p:sldId id="1856" r:id="rId5"/>
    <p:sldId id="2192" r:id="rId6"/>
    <p:sldId id="256" r:id="rId7"/>
    <p:sldId id="257" r:id="rId8"/>
    <p:sldId id="335" r:id="rId9"/>
    <p:sldId id="336" r:id="rId10"/>
    <p:sldId id="337" r:id="rId11"/>
    <p:sldId id="351" r:id="rId12"/>
    <p:sldId id="338" r:id="rId13"/>
    <p:sldId id="2202" r:id="rId14"/>
    <p:sldId id="339" r:id="rId15"/>
    <p:sldId id="340" r:id="rId16"/>
    <p:sldId id="341" r:id="rId17"/>
    <p:sldId id="342" r:id="rId18"/>
    <p:sldId id="343" r:id="rId19"/>
    <p:sldId id="354" r:id="rId20"/>
    <p:sldId id="352" r:id="rId21"/>
    <p:sldId id="356" r:id="rId22"/>
    <p:sldId id="344" r:id="rId23"/>
    <p:sldId id="345" r:id="rId24"/>
    <p:sldId id="346" r:id="rId25"/>
    <p:sldId id="353" r:id="rId26"/>
    <p:sldId id="347" r:id="rId27"/>
    <p:sldId id="348" r:id="rId28"/>
    <p:sldId id="355" r:id="rId29"/>
    <p:sldId id="349" r:id="rId30"/>
    <p:sldId id="350" r:id="rId31"/>
    <p:sldId id="2203" r:id="rId32"/>
    <p:sldId id="1857" r:id="rId33"/>
    <p:sldId id="2191" r:id="rId34"/>
    <p:sldId id="366" r:id="rId3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73B8"/>
    <a:srgbClr val="C6381C"/>
    <a:srgbClr val="D2D2D2"/>
    <a:srgbClr val="0C8AB9"/>
    <a:srgbClr val="EF4136"/>
    <a:srgbClr val="FFFFFF"/>
    <a:srgbClr val="FE4A50"/>
    <a:srgbClr val="BD691F"/>
    <a:srgbClr val="FFFF92"/>
    <a:srgbClr val="D75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EAF8CA-E6B7-4527-915B-C05968C0B552}" v="14" dt="2022-02-14T02:41:51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95EB2D0-B4D9-4852-914D-7E84C780246E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C3D10E3-E519-4934-B905-3BE9A548F0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913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55B36-EFEE-47E3-9569-BFA68C80714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93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9DA61E-F4F6-4C1A-B73C-63A866EB0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93ECE62-A447-4706-8B4A-7BAD2B5BB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C5AEA5A-5511-40FB-ADC1-50DD6C1A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F521-F881-4E92-99E4-61B4440D6606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FA4C3BC-3F91-4912-A65D-6A3C119CA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3844037-FC7E-44E7-98D5-55E94FA9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8FCC-0207-4644-AF90-E8FC277AD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779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8685DB-0D4A-4B37-9F00-2C4BC644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96A9638-C2E8-482D-9C8F-A37DE55B8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C084E-7D9F-4ED4-BB56-9A45429B3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F521-F881-4E92-99E4-61B4440D6606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14DD89-755E-4AD7-9361-4E7DCFBAE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8E888DD-4556-4DD5-B2E2-6AA0081B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8FCC-0207-4644-AF90-E8FC277AD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711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FAB1CB2-C55C-42D4-8E19-1FB3FCB3B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59937F2-5F7B-476F-8F48-F08F595D0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F2418A1-2253-41D9-8EFC-49076E31C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F521-F881-4E92-99E4-61B4440D6606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BA4C0F5-3B2E-41D6-B517-81C04FE2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DCB1103-106F-4C76-93A4-A51B6E3AC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8FCC-0207-4644-AF90-E8FC277AD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0667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 kern="0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 kern="0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 kern="0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 kern="0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 kern="0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486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913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F6A6C6-B51D-461F-B4EC-3DF0401CE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567E35-9329-48E6-AEA5-5412FF927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F702CB-89B2-47EA-8220-D549400D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F521-F881-4E92-99E4-61B4440D6606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402F0EA-2AE4-4F1E-A925-93C2D82F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5C4AFA-BD0A-4DAD-9675-CE97B429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8FCC-0207-4644-AF90-E8FC277AD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157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5B1351-FABA-463C-8CDD-7C0D7A96A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1C8B1A-64E6-4A57-B930-8BB0786CF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17A86E9-2588-4157-AAD9-EF20FF227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F521-F881-4E92-99E4-61B4440D6606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0F483C5-FDC2-460A-B857-91F68E6F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5857BC-02A9-4744-98C1-EC135D00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8FCC-0207-4644-AF90-E8FC277AD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3569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8A9C7C-C413-48A6-9B3B-5E40D3712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C16FDFB-DB80-4626-9032-E91D223797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FE967EA-0B49-4CA7-A7C8-F54BF8BD1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A5F1FAC-57DB-45E9-B014-3A0C5012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F521-F881-4E92-99E4-61B4440D6606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EE30639-CBD0-435E-87B6-3D644426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6247158-1CA4-49B0-90BF-87680379E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8FCC-0207-4644-AF90-E8FC277AD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20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F775C9-3DDB-44BA-8A1A-7774BFD1D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2C98B41-E6E9-4BC6-8DE2-0129D61B3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3913C8E-5858-401E-9878-7DF9BA14F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9E1D6B7-9890-4AC9-8099-A1DDC3EE9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C108D7E-F778-468E-BA0A-1CB778349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FE6-0C73-4BEE-9872-24D43EA6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F521-F881-4E92-99E4-61B4440D6606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61F54FC-3FE8-40A7-BC51-1327E3C75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34453FB-E03D-4453-BB38-26FE352F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8FCC-0207-4644-AF90-E8FC277AD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252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664B92-44FA-49A4-870B-A0ADE11FD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61B496B-C651-4A27-A129-88CC08F65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F521-F881-4E92-99E4-61B4440D6606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B054258-2096-41D7-9959-266C8781A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7E2A271-F117-4554-BBBB-1324E273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8FCC-0207-4644-AF90-E8FC277AD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758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DC18DF0-5674-47B6-9C07-2D1B15D80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F521-F881-4E92-99E4-61B4440D6606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E81C21B-5876-4FC4-B1F9-11F860EBE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5927C16-083B-491B-A3DB-73EC445AF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8FCC-0207-4644-AF90-E8FC277AD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828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E6BDB2-2EDA-432E-9744-3A10737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A2BDCB8-BC04-4153-A4DE-388242205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A9BC9AC-3ED1-4AA6-B61D-3BD3F62EA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4A6E399-AF1C-485C-B555-9F2FCCD5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F521-F881-4E92-99E4-61B4440D6606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205E47F-F45C-4E84-B9AC-10166990D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9AD5F2C-DEE7-400D-93BF-9E160B8BD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8FCC-0207-4644-AF90-E8FC277AD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28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2DCF05-0256-48A2-8B35-545D87095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FAA625A-132E-4FAD-B334-3D1237EC5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600AD91-6C5F-45F3-8AAB-470063FA6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16B6793-15B8-4322-896D-DD85BB2F5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EF521-F881-4E92-99E4-61B4440D6606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57FAC60-B6BE-4582-A3FD-5B563C33C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F8F0D87-69A6-4B2C-A54C-5349A383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8FCC-0207-4644-AF90-E8FC277AD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952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E9D9C1D-47B9-4A7B-A1E0-B342210C1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12107E0-F90B-4DFF-BF9B-3FA78EEA8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F62FC1-6BCC-4F26-9168-26AF5B2769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EF521-F881-4E92-99E4-61B4440D6606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726A7C-05F2-4C28-83BD-46F1B6FA8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2824F86-C4D7-4C8D-8964-143785C5F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88FCC-0207-4644-AF90-E8FC277AD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785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3.3gp"/><Relationship Id="rId1" Type="http://schemas.microsoft.com/office/2007/relationships/media" Target="../media/media3.3gp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pn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3EDE2C28-DB29-43CB-BFDB-5F7E9E479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عنوان 2">
            <a:extLst>
              <a:ext uri="{FF2B5EF4-FFF2-40B4-BE49-F238E27FC236}">
                <a16:creationId xmlns:a16="http://schemas.microsoft.com/office/drawing/2014/main" id="{6645ECBE-9630-408A-9137-9DCD7D16DFA1}"/>
              </a:ext>
            </a:extLst>
          </p:cNvPr>
          <p:cNvSpPr txBox="1">
            <a:spLocks/>
          </p:cNvSpPr>
          <p:nvPr/>
        </p:nvSpPr>
        <p:spPr>
          <a:xfrm>
            <a:off x="3149074" y="1626000"/>
            <a:ext cx="6279745" cy="89700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000" b="1" dirty="0">
                <a:solidFill>
                  <a:srgbClr val="DD443C"/>
                </a:solidFill>
                <a:latin typeface="Times New Roman" panose="02020603050405020304" pitchFamily="18" charset="0"/>
              </a:rPr>
              <a:t>السلام عليكم ورحمة الله وبركاته </a:t>
            </a:r>
            <a:br>
              <a:rPr lang="ar-SA" sz="4000" b="1" dirty="0">
                <a:solidFill>
                  <a:srgbClr val="DD443C"/>
                </a:solidFill>
                <a:latin typeface="Times New Roman" panose="02020603050405020304" pitchFamily="18" charset="0"/>
              </a:rPr>
            </a:br>
            <a:r>
              <a:rPr lang="ar-SA" sz="4000" b="1" dirty="0">
                <a:solidFill>
                  <a:srgbClr val="DD443C"/>
                </a:solidFill>
                <a:latin typeface="Times New Roman" panose="02020603050405020304" pitchFamily="18" charset="0"/>
              </a:rPr>
              <a:t>كيف حالكم اصدقائي الابطال ؟</a:t>
            </a:r>
          </a:p>
          <a:p>
            <a:pPr algn="ctr"/>
            <a:endParaRPr lang="ar-SA" sz="4000" b="1" dirty="0">
              <a:solidFill>
                <a:srgbClr val="DD443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8104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61251A39-FB86-45BE-968B-B374756F7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B4E4436-6699-4E13-8F1E-649CA7D340BA}"/>
              </a:ext>
            </a:extLst>
          </p:cNvPr>
          <p:cNvSpPr txBox="1"/>
          <p:nvPr/>
        </p:nvSpPr>
        <p:spPr>
          <a:xfrm>
            <a:off x="1829401" y="1545735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0C8AB9"/>
                </a:solidFill>
                <a:cs typeface="+mj-cs"/>
              </a:rPr>
              <a:t>الاهتزاز 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E834039-32D0-4B94-90DB-87EE17424519}"/>
              </a:ext>
            </a:extLst>
          </p:cNvPr>
          <p:cNvSpPr txBox="1"/>
          <p:nvPr/>
        </p:nvSpPr>
        <p:spPr>
          <a:xfrm>
            <a:off x="0" y="2367171"/>
            <a:ext cx="809752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حركة سريعة </a:t>
            </a:r>
          </a:p>
          <a:p>
            <a:pPr algn="ctr"/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إلى الأمام</a:t>
            </a:r>
          </a:p>
          <a:p>
            <a:pPr algn="ctr"/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وإلى الخلف </a:t>
            </a:r>
          </a:p>
        </p:txBody>
      </p:sp>
    </p:spTree>
    <p:extLst>
      <p:ext uri="{BB962C8B-B14F-4D97-AF65-F5344CB8AC3E}">
        <p14:creationId xmlns:p14="http://schemas.microsoft.com/office/powerpoint/2010/main" val="52059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F3E1B7E-2EB7-4D68-8F5B-DA07ED6A7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y2meta.com - الكرتون التعليمي كيف و لماذا – من اين تأتي الحرارة ؟(360p)">
            <a:hlinkClick r:id="" action="ppaction://media"/>
            <a:extLst>
              <a:ext uri="{FF2B5EF4-FFF2-40B4-BE49-F238E27FC236}">
                <a16:creationId xmlns:a16="http://schemas.microsoft.com/office/drawing/2014/main" id="{66C4ED88-6F38-4668-9803-99F8F420DC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306" end="66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8377" y="142982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5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7AEE87C-93A8-4E61-BA83-6F2B8E4C2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EC8207E-2B73-4EFF-AEE1-0DCB0B525F35}"/>
              </a:ext>
            </a:extLst>
          </p:cNvPr>
          <p:cNvSpPr txBox="1"/>
          <p:nvPr/>
        </p:nvSpPr>
        <p:spPr>
          <a:xfrm>
            <a:off x="2599331" y="1408911"/>
            <a:ext cx="809752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solidFill>
                  <a:srgbClr val="F04857"/>
                </a:solidFill>
                <a:cs typeface="+mj-cs"/>
              </a:rPr>
              <a:t>الدرس الأول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6770574-3C99-4876-B8CF-B79361F7489C}"/>
              </a:ext>
            </a:extLst>
          </p:cNvPr>
          <p:cNvSpPr txBox="1"/>
          <p:nvPr/>
        </p:nvSpPr>
        <p:spPr>
          <a:xfrm>
            <a:off x="2047240" y="3533291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cs typeface="+mj-cs"/>
              </a:rPr>
              <a:t>الطاقة و الحرارة </a:t>
            </a:r>
          </a:p>
        </p:txBody>
      </p:sp>
    </p:spTree>
    <p:extLst>
      <p:ext uri="{BB962C8B-B14F-4D97-AF65-F5344CB8AC3E}">
        <p14:creationId xmlns:p14="http://schemas.microsoft.com/office/powerpoint/2010/main" val="3408436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7AEE87C-93A8-4E61-BA83-6F2B8E4C2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FDB8505-111E-28E6-95E8-D4F96447E7D3}"/>
              </a:ext>
            </a:extLst>
          </p:cNvPr>
          <p:cNvSpPr txBox="1"/>
          <p:nvPr/>
        </p:nvSpPr>
        <p:spPr>
          <a:xfrm>
            <a:off x="2538946" y="1209952"/>
            <a:ext cx="809752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cs typeface="+mj-cs"/>
              </a:rPr>
              <a:t>انظر واتساءل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22B8CC7-40C8-BA5E-86EE-95E8859F8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85" t="31321" r="35542" b="17643"/>
          <a:stretch/>
        </p:blipFill>
        <p:spPr>
          <a:xfrm>
            <a:off x="3875689" y="2147977"/>
            <a:ext cx="4655011" cy="471002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1B9FE3C-3D93-5F11-9ABC-F1722EADDC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97" t="83298" r="48043" b="5283"/>
          <a:stretch/>
        </p:blipFill>
        <p:spPr>
          <a:xfrm>
            <a:off x="2272615" y="5772336"/>
            <a:ext cx="2362352" cy="99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22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5182768-BFF7-4812-906A-57F9596A7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B4F5A4C-7446-4F44-B9EB-005D0D71082A}"/>
              </a:ext>
            </a:extLst>
          </p:cNvPr>
          <p:cNvSpPr txBox="1"/>
          <p:nvPr/>
        </p:nvSpPr>
        <p:spPr>
          <a:xfrm>
            <a:off x="2435429" y="2644769"/>
            <a:ext cx="809752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1500" b="1" dirty="0">
                <a:cs typeface="+mj-cs"/>
              </a:rPr>
              <a:t>استكشف</a:t>
            </a:r>
          </a:p>
        </p:txBody>
      </p:sp>
    </p:spTree>
    <p:extLst>
      <p:ext uri="{BB962C8B-B14F-4D97-AF65-F5344CB8AC3E}">
        <p14:creationId xmlns:p14="http://schemas.microsoft.com/office/powerpoint/2010/main" val="101741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5182768-BFF7-4812-906A-57F9596A7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CEC055B-F7E3-428F-AEDA-0EBA1E43D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4" t="24000" r="50667" b="14815"/>
          <a:stretch/>
        </p:blipFill>
        <p:spPr>
          <a:xfrm>
            <a:off x="4548133" y="243365"/>
            <a:ext cx="4535481" cy="6371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EC23013-1F95-3028-23E8-C45587B70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57" t="17865" r="30543" b="7313"/>
          <a:stretch/>
        </p:blipFill>
        <p:spPr>
          <a:xfrm>
            <a:off x="4222147" y="745724"/>
            <a:ext cx="5187451" cy="586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21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1A8FAEF-8E79-4E55-9D96-C84889FD1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6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08B6BCE-75AD-4CC6-843C-7CBB65D29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8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899F627-11CE-44B7-8FFB-99AA824B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6E84906-50A8-4627-9587-BD809DF653CC}"/>
              </a:ext>
            </a:extLst>
          </p:cNvPr>
          <p:cNvSpPr txBox="1"/>
          <p:nvPr/>
        </p:nvSpPr>
        <p:spPr>
          <a:xfrm>
            <a:off x="3980036" y="3022062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400" b="1" dirty="0">
                <a:solidFill>
                  <a:srgbClr val="FE4A50"/>
                </a:solidFill>
                <a:cs typeface="+mj-cs"/>
              </a:rPr>
              <a:t>ما الطاقة ؟ </a:t>
            </a:r>
            <a:endParaRPr lang="ar-SA" dirty="0">
              <a:cs typeface="+mj-cs"/>
            </a:endParaRPr>
          </a:p>
          <a:p>
            <a:r>
              <a:rPr lang="ar-SA" sz="2000" dirty="0">
                <a:cs typeface="+mj-cs"/>
              </a:rPr>
              <a:t>الطعام الذي اكله يعطيني طاقة تساعدني على العمل واللعب . </a:t>
            </a:r>
          </a:p>
          <a:p>
            <a:r>
              <a:rPr lang="ar-SA" sz="2000" dirty="0">
                <a:cs typeface="+mj-cs"/>
              </a:rPr>
              <a:t>الطاقة تجعل الأشياء تعمل وتتغير للطاقة أشكال عدة 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1FD2112-22EF-4B26-87D4-50A860165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6" t="53878" r="37217" b="-1"/>
          <a:stretch/>
        </p:blipFill>
        <p:spPr>
          <a:xfrm>
            <a:off x="577969" y="2587033"/>
            <a:ext cx="4123427" cy="427096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BEFB53A-EC43-4079-A351-BA8E3E3160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4025" r="74317" b="52956"/>
          <a:stretch/>
        </p:blipFill>
        <p:spPr>
          <a:xfrm>
            <a:off x="7490606" y="4348995"/>
            <a:ext cx="2156412" cy="218193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59AEAC3-9446-4119-9D87-2570478661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51614" r="65307" b="5367"/>
          <a:stretch/>
        </p:blipFill>
        <p:spPr>
          <a:xfrm>
            <a:off x="4603060" y="4348995"/>
            <a:ext cx="2458528" cy="19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46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899F627-11CE-44B7-8FFB-99AA824BE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6E84906-50A8-4627-9587-BD809DF653CC}"/>
              </a:ext>
            </a:extLst>
          </p:cNvPr>
          <p:cNvSpPr txBox="1"/>
          <p:nvPr/>
        </p:nvSpPr>
        <p:spPr>
          <a:xfrm>
            <a:off x="3658101" y="301524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400" b="1" dirty="0">
                <a:solidFill>
                  <a:srgbClr val="FE4A50"/>
                </a:solidFill>
                <a:cs typeface="+mj-cs"/>
              </a:rPr>
              <a:t>عن فوائد الغذاء الصحي</a:t>
            </a:r>
            <a:endParaRPr lang="ar-SA" dirty="0">
              <a:cs typeface="+mj-cs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1FD2112-22EF-4B26-87D4-50A860165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6" t="53878" r="37217" b="-1"/>
          <a:stretch/>
        </p:blipFill>
        <p:spPr>
          <a:xfrm>
            <a:off x="577969" y="2587033"/>
            <a:ext cx="4123427" cy="427096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779009D-DFA1-46AF-AA52-490414B847C9}"/>
              </a:ext>
            </a:extLst>
          </p:cNvPr>
          <p:cNvSpPr/>
          <p:nvPr/>
        </p:nvSpPr>
        <p:spPr>
          <a:xfrm>
            <a:off x="3027355" y="750498"/>
            <a:ext cx="5658928" cy="1406106"/>
          </a:xfrm>
          <a:prstGeom prst="rect">
            <a:avLst/>
          </a:prstGeom>
          <a:solidFill>
            <a:srgbClr val="417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عنوان 7">
            <a:extLst>
              <a:ext uri="{FF2B5EF4-FFF2-40B4-BE49-F238E27FC236}">
                <a16:creationId xmlns:a16="http://schemas.microsoft.com/office/drawing/2014/main" id="{88054A17-3AC1-426E-9DA4-17263C83939D}"/>
              </a:ext>
            </a:extLst>
          </p:cNvPr>
          <p:cNvSpPr txBox="1">
            <a:spLocks/>
          </p:cNvSpPr>
          <p:nvPr/>
        </p:nvSpPr>
        <p:spPr>
          <a:xfrm>
            <a:off x="4116491" y="649108"/>
            <a:ext cx="3802041" cy="13131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r-SA" sz="4800" kern="0" dirty="0"/>
              <a:t>في دقيقة واحدة</a:t>
            </a:r>
          </a:p>
          <a:p>
            <a:pPr algn="ctr"/>
            <a:r>
              <a:rPr lang="ar-SA" sz="3733" dirty="0"/>
              <a:t>أتناقش مع أصدقائي، </a:t>
            </a:r>
            <a:endParaRPr lang="en-US" sz="3733" kern="0" dirty="0"/>
          </a:p>
        </p:txBody>
      </p:sp>
      <p:pic>
        <p:nvPicPr>
          <p:cNvPr id="5" name="y2meta.com-مؤقت دقيقة واحدة one minute-(144p)">
            <a:hlinkClick r:id="" action="ppaction://media"/>
            <a:extLst>
              <a:ext uri="{FF2B5EF4-FFF2-40B4-BE49-F238E27FC236}">
                <a16:creationId xmlns:a16="http://schemas.microsoft.com/office/drawing/2014/main" id="{444AF983-1DF4-48F8-83C9-B82E0D59B1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9835" b="15723"/>
          <a:stretch/>
        </p:blipFill>
        <p:spPr>
          <a:xfrm>
            <a:off x="4754937" y="3787613"/>
            <a:ext cx="4945623" cy="2421279"/>
          </a:xfrm>
          <a:prstGeom prst="rect">
            <a:avLst/>
          </a:prstGeom>
        </p:spPr>
      </p:pic>
      <p:grpSp>
        <p:nvGrpSpPr>
          <p:cNvPr id="17" name="object 7">
            <a:extLst>
              <a:ext uri="{FF2B5EF4-FFF2-40B4-BE49-F238E27FC236}">
                <a16:creationId xmlns:a16="http://schemas.microsoft.com/office/drawing/2014/main" id="{0E322848-E02C-4533-9947-FB55FA01BA28}"/>
              </a:ext>
            </a:extLst>
          </p:cNvPr>
          <p:cNvGrpSpPr/>
          <p:nvPr/>
        </p:nvGrpSpPr>
        <p:grpSpPr>
          <a:xfrm>
            <a:off x="644334" y="382467"/>
            <a:ext cx="3013767" cy="1846398"/>
            <a:chOff x="4861559" y="2700527"/>
            <a:chExt cx="5805170" cy="3427729"/>
          </a:xfrm>
        </p:grpSpPr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2719A60E-6AB9-4959-96C4-C0ADA09053BC}"/>
                </a:ext>
              </a:extLst>
            </p:cNvPr>
            <p:cNvSpPr/>
            <p:nvPr/>
          </p:nvSpPr>
          <p:spPr>
            <a:xfrm>
              <a:off x="4861559" y="2700527"/>
              <a:ext cx="5804916" cy="34274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  <a:ln>
              <a:solidFill>
                <a:srgbClr val="AAE7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F06BD2B9-3415-4610-BFB6-CA1D84510D2A}"/>
                </a:ext>
              </a:extLst>
            </p:cNvPr>
            <p:cNvSpPr/>
            <p:nvPr/>
          </p:nvSpPr>
          <p:spPr>
            <a:xfrm>
              <a:off x="5012435" y="2851403"/>
              <a:ext cx="5436108" cy="305866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>
              <a:solidFill>
                <a:srgbClr val="AAE7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A38EA5E1-9713-404B-B1DB-AFB17E60DE7C}"/>
                </a:ext>
              </a:extLst>
            </p:cNvPr>
            <p:cNvSpPr/>
            <p:nvPr/>
          </p:nvSpPr>
          <p:spPr>
            <a:xfrm>
              <a:off x="4948935" y="2787903"/>
              <a:ext cx="5563235" cy="3185795"/>
            </a:xfrm>
            <a:custGeom>
              <a:avLst/>
              <a:gdLst/>
              <a:ahLst/>
              <a:cxnLst/>
              <a:rect l="l" t="t" r="r" b="b"/>
              <a:pathLst>
                <a:path w="5563234" h="3185795">
                  <a:moveTo>
                    <a:pt x="0" y="3185668"/>
                  </a:moveTo>
                  <a:lnTo>
                    <a:pt x="5563108" y="3185668"/>
                  </a:lnTo>
                  <a:lnTo>
                    <a:pt x="5563108" y="0"/>
                  </a:lnTo>
                  <a:lnTo>
                    <a:pt x="0" y="0"/>
                  </a:lnTo>
                  <a:lnTo>
                    <a:pt x="0" y="3185668"/>
                  </a:lnTo>
                  <a:close/>
                </a:path>
              </a:pathLst>
            </a:custGeom>
            <a:ln w="127000">
              <a:solidFill>
                <a:srgbClr val="AAE7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35299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صورة 117">
            <a:extLst>
              <a:ext uri="{FF2B5EF4-FFF2-40B4-BE49-F238E27FC236}">
                <a16:creationId xmlns:a16="http://schemas.microsoft.com/office/drawing/2014/main" id="{8B4F0E82-A1D5-46BA-86D5-ED5854F2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5500"/>
          <a:stretch/>
        </p:blipFill>
        <p:spPr>
          <a:xfrm>
            <a:off x="0" y="0"/>
            <a:ext cx="12167101" cy="6858000"/>
          </a:xfrm>
          <a:prstGeom prst="rect">
            <a:avLst/>
          </a:prstGeom>
        </p:spPr>
      </p:pic>
      <p:grpSp>
        <p:nvGrpSpPr>
          <p:cNvPr id="6" name="Google Shape;1465;p64">
            <a:extLst>
              <a:ext uri="{FF2B5EF4-FFF2-40B4-BE49-F238E27FC236}">
                <a16:creationId xmlns:a16="http://schemas.microsoft.com/office/drawing/2014/main" id="{385863F5-052E-44EA-AF53-5100DDC99261}"/>
              </a:ext>
            </a:extLst>
          </p:cNvPr>
          <p:cNvGrpSpPr/>
          <p:nvPr/>
        </p:nvGrpSpPr>
        <p:grpSpPr>
          <a:xfrm>
            <a:off x="3469762" y="1925006"/>
            <a:ext cx="6181636" cy="3178334"/>
            <a:chOff x="2146400" y="1752675"/>
            <a:chExt cx="5849275" cy="2993910"/>
          </a:xfrm>
        </p:grpSpPr>
        <p:grpSp>
          <p:nvGrpSpPr>
            <p:cNvPr id="7" name="Google Shape;1466;p64">
              <a:extLst>
                <a:ext uri="{FF2B5EF4-FFF2-40B4-BE49-F238E27FC236}">
                  <a16:creationId xmlns:a16="http://schemas.microsoft.com/office/drawing/2014/main" id="{4CD68D16-F19F-4D83-8310-5BE2AEDD89E6}"/>
                </a:ext>
              </a:extLst>
            </p:cNvPr>
            <p:cNvGrpSpPr/>
            <p:nvPr/>
          </p:nvGrpSpPr>
          <p:grpSpPr>
            <a:xfrm>
              <a:off x="2146400" y="1752675"/>
              <a:ext cx="5849275" cy="513000"/>
              <a:chOff x="2146400" y="1752675"/>
              <a:chExt cx="5849275" cy="513000"/>
            </a:xfrm>
          </p:grpSpPr>
          <p:sp>
            <p:nvSpPr>
              <p:cNvPr id="41" name="Google Shape;1468;p64">
                <a:extLst>
                  <a:ext uri="{FF2B5EF4-FFF2-40B4-BE49-F238E27FC236}">
                    <a16:creationId xmlns:a16="http://schemas.microsoft.com/office/drawing/2014/main" id="{23D5472F-3CDF-43F8-9C70-A69577EA61D6}"/>
                  </a:ext>
                </a:extLst>
              </p:cNvPr>
              <p:cNvSpPr/>
              <p:nvPr/>
            </p:nvSpPr>
            <p:spPr>
              <a:xfrm>
                <a:off x="21464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" name="Google Shape;1469;p64">
                <a:extLst>
                  <a:ext uri="{FF2B5EF4-FFF2-40B4-BE49-F238E27FC236}">
                    <a16:creationId xmlns:a16="http://schemas.microsoft.com/office/drawing/2014/main" id="{9518B8BD-7F2D-43FA-AB1B-5D6ECE54E39F}"/>
                  </a:ext>
                </a:extLst>
              </p:cNvPr>
              <p:cNvSpPr/>
              <p:nvPr/>
            </p:nvSpPr>
            <p:spPr>
              <a:xfrm>
                <a:off x="31444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" name="Google Shape;1470;p64">
                <a:extLst>
                  <a:ext uri="{FF2B5EF4-FFF2-40B4-BE49-F238E27FC236}">
                    <a16:creationId xmlns:a16="http://schemas.microsoft.com/office/drawing/2014/main" id="{0DF97BD2-8DDD-40C9-AED4-7B0B12BD371F}"/>
                  </a:ext>
                </a:extLst>
              </p:cNvPr>
              <p:cNvSpPr/>
              <p:nvPr/>
            </p:nvSpPr>
            <p:spPr>
              <a:xfrm>
                <a:off x="414255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" name="Google Shape;1471;p64">
                <a:extLst>
                  <a:ext uri="{FF2B5EF4-FFF2-40B4-BE49-F238E27FC236}">
                    <a16:creationId xmlns:a16="http://schemas.microsoft.com/office/drawing/2014/main" id="{1F952FB9-BF42-417D-8398-D28AAF046E5C}"/>
                  </a:ext>
                </a:extLst>
              </p:cNvPr>
              <p:cNvSpPr/>
              <p:nvPr/>
            </p:nvSpPr>
            <p:spPr>
              <a:xfrm>
                <a:off x="514062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" name="Google Shape;1472;p64">
                <a:extLst>
                  <a:ext uri="{FF2B5EF4-FFF2-40B4-BE49-F238E27FC236}">
                    <a16:creationId xmlns:a16="http://schemas.microsoft.com/office/drawing/2014/main" id="{F28333CC-E930-4FDA-9944-454DA73D4CBA}"/>
                  </a:ext>
                </a:extLst>
              </p:cNvPr>
              <p:cNvSpPr/>
              <p:nvPr/>
            </p:nvSpPr>
            <p:spPr>
              <a:xfrm>
                <a:off x="61387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" name="Google Shape;1473;p64">
                <a:extLst>
                  <a:ext uri="{FF2B5EF4-FFF2-40B4-BE49-F238E27FC236}">
                    <a16:creationId xmlns:a16="http://schemas.microsoft.com/office/drawing/2014/main" id="{B7D82331-1F6E-4CF0-8D31-680C1CF2ACC2}"/>
                  </a:ext>
                </a:extLst>
              </p:cNvPr>
              <p:cNvSpPr/>
              <p:nvPr/>
            </p:nvSpPr>
            <p:spPr>
              <a:xfrm>
                <a:off x="71367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" name="Google Shape;1474;p64">
              <a:extLst>
                <a:ext uri="{FF2B5EF4-FFF2-40B4-BE49-F238E27FC236}">
                  <a16:creationId xmlns:a16="http://schemas.microsoft.com/office/drawing/2014/main" id="{D160B9CF-A90F-4A40-B18C-7B9252DD0C64}"/>
                </a:ext>
              </a:extLst>
            </p:cNvPr>
            <p:cNvGrpSpPr/>
            <p:nvPr/>
          </p:nvGrpSpPr>
          <p:grpSpPr>
            <a:xfrm>
              <a:off x="2146400" y="2372903"/>
              <a:ext cx="5849275" cy="513000"/>
              <a:chOff x="2146400" y="2372903"/>
              <a:chExt cx="5849275" cy="513000"/>
            </a:xfrm>
          </p:grpSpPr>
          <p:sp>
            <p:nvSpPr>
              <p:cNvPr id="34" name="Google Shape;1476;p64">
                <a:extLst>
                  <a:ext uri="{FF2B5EF4-FFF2-40B4-BE49-F238E27FC236}">
                    <a16:creationId xmlns:a16="http://schemas.microsoft.com/office/drawing/2014/main" id="{7FBD4CD5-69DA-4D5D-B00D-DD82459EFAEE}"/>
                  </a:ext>
                </a:extLst>
              </p:cNvPr>
              <p:cNvSpPr/>
              <p:nvPr/>
            </p:nvSpPr>
            <p:spPr>
              <a:xfrm>
                <a:off x="21464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" name="Google Shape;1477;p64">
                <a:extLst>
                  <a:ext uri="{FF2B5EF4-FFF2-40B4-BE49-F238E27FC236}">
                    <a16:creationId xmlns:a16="http://schemas.microsoft.com/office/drawing/2014/main" id="{212BC5FE-A6C0-46E2-9F73-189ECE947056}"/>
                  </a:ext>
                </a:extLst>
              </p:cNvPr>
              <p:cNvSpPr/>
              <p:nvPr/>
            </p:nvSpPr>
            <p:spPr>
              <a:xfrm>
                <a:off x="31444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" name="Google Shape;1478;p64">
                <a:extLst>
                  <a:ext uri="{FF2B5EF4-FFF2-40B4-BE49-F238E27FC236}">
                    <a16:creationId xmlns:a16="http://schemas.microsoft.com/office/drawing/2014/main" id="{AC8B52A1-5CB1-4F41-8904-46A7D393858F}"/>
                  </a:ext>
                </a:extLst>
              </p:cNvPr>
              <p:cNvSpPr/>
              <p:nvPr/>
            </p:nvSpPr>
            <p:spPr>
              <a:xfrm>
                <a:off x="414255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" name="Google Shape;1479;p64">
                <a:extLst>
                  <a:ext uri="{FF2B5EF4-FFF2-40B4-BE49-F238E27FC236}">
                    <a16:creationId xmlns:a16="http://schemas.microsoft.com/office/drawing/2014/main" id="{EC111B81-457B-475D-95BA-1D30396311F7}"/>
                  </a:ext>
                </a:extLst>
              </p:cNvPr>
              <p:cNvSpPr/>
              <p:nvPr/>
            </p:nvSpPr>
            <p:spPr>
              <a:xfrm>
                <a:off x="514062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/>
              </a:p>
            </p:txBody>
          </p:sp>
          <p:sp>
            <p:nvSpPr>
              <p:cNvPr id="38" name="Google Shape;1480;p64">
                <a:extLst>
                  <a:ext uri="{FF2B5EF4-FFF2-40B4-BE49-F238E27FC236}">
                    <a16:creationId xmlns:a16="http://schemas.microsoft.com/office/drawing/2014/main" id="{6B645429-943A-4C57-87C6-AF4DD862875A}"/>
                  </a:ext>
                </a:extLst>
              </p:cNvPr>
              <p:cNvSpPr/>
              <p:nvPr/>
            </p:nvSpPr>
            <p:spPr>
              <a:xfrm>
                <a:off x="61387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" name="Google Shape;1481;p64">
                <a:extLst>
                  <a:ext uri="{FF2B5EF4-FFF2-40B4-BE49-F238E27FC236}">
                    <a16:creationId xmlns:a16="http://schemas.microsoft.com/office/drawing/2014/main" id="{61EDD3B6-0277-4637-9BC4-6769D4F44B93}"/>
                  </a:ext>
                </a:extLst>
              </p:cNvPr>
              <p:cNvSpPr/>
              <p:nvPr/>
            </p:nvSpPr>
            <p:spPr>
              <a:xfrm>
                <a:off x="71367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" name="Google Shape;1482;p64">
              <a:extLst>
                <a:ext uri="{FF2B5EF4-FFF2-40B4-BE49-F238E27FC236}">
                  <a16:creationId xmlns:a16="http://schemas.microsoft.com/office/drawing/2014/main" id="{14AB7C20-C408-44FE-BB2A-CD7147E89BA5}"/>
                </a:ext>
              </a:extLst>
            </p:cNvPr>
            <p:cNvGrpSpPr/>
            <p:nvPr/>
          </p:nvGrpSpPr>
          <p:grpSpPr>
            <a:xfrm>
              <a:off x="2146400" y="2993130"/>
              <a:ext cx="5849275" cy="513000"/>
              <a:chOff x="2146400" y="2993130"/>
              <a:chExt cx="5849275" cy="513000"/>
            </a:xfrm>
          </p:grpSpPr>
          <p:sp>
            <p:nvSpPr>
              <p:cNvPr id="27" name="Google Shape;1484;p64">
                <a:extLst>
                  <a:ext uri="{FF2B5EF4-FFF2-40B4-BE49-F238E27FC236}">
                    <a16:creationId xmlns:a16="http://schemas.microsoft.com/office/drawing/2014/main" id="{C743EAD8-F821-4367-9656-EC9DD8972F8C}"/>
                  </a:ext>
                </a:extLst>
              </p:cNvPr>
              <p:cNvSpPr/>
              <p:nvPr/>
            </p:nvSpPr>
            <p:spPr>
              <a:xfrm>
                <a:off x="21464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" name="Google Shape;1485;p64">
                <a:extLst>
                  <a:ext uri="{FF2B5EF4-FFF2-40B4-BE49-F238E27FC236}">
                    <a16:creationId xmlns:a16="http://schemas.microsoft.com/office/drawing/2014/main" id="{0C2C07F7-A968-4D2E-8A63-57CD91DBBD04}"/>
                  </a:ext>
                </a:extLst>
              </p:cNvPr>
              <p:cNvSpPr/>
              <p:nvPr/>
            </p:nvSpPr>
            <p:spPr>
              <a:xfrm>
                <a:off x="31444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" name="Google Shape;1486;p64">
                <a:extLst>
                  <a:ext uri="{FF2B5EF4-FFF2-40B4-BE49-F238E27FC236}">
                    <a16:creationId xmlns:a16="http://schemas.microsoft.com/office/drawing/2014/main" id="{05EF57BD-5ECD-483A-9084-D6B5249AFB63}"/>
                  </a:ext>
                </a:extLst>
              </p:cNvPr>
              <p:cNvSpPr/>
              <p:nvPr/>
            </p:nvSpPr>
            <p:spPr>
              <a:xfrm>
                <a:off x="414255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" name="Google Shape;1487;p64">
                <a:extLst>
                  <a:ext uri="{FF2B5EF4-FFF2-40B4-BE49-F238E27FC236}">
                    <a16:creationId xmlns:a16="http://schemas.microsoft.com/office/drawing/2014/main" id="{C323AAD5-1D5F-4A9A-ADEC-6210DAD59D4F}"/>
                  </a:ext>
                </a:extLst>
              </p:cNvPr>
              <p:cNvSpPr/>
              <p:nvPr/>
            </p:nvSpPr>
            <p:spPr>
              <a:xfrm>
                <a:off x="514062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/>
              </a:p>
            </p:txBody>
          </p:sp>
          <p:sp>
            <p:nvSpPr>
              <p:cNvPr id="31" name="Google Shape;1488;p64">
                <a:extLst>
                  <a:ext uri="{FF2B5EF4-FFF2-40B4-BE49-F238E27FC236}">
                    <a16:creationId xmlns:a16="http://schemas.microsoft.com/office/drawing/2014/main" id="{7B6B23F0-4C74-4E2B-8C66-55FFBC5242B4}"/>
                  </a:ext>
                </a:extLst>
              </p:cNvPr>
              <p:cNvSpPr/>
              <p:nvPr/>
            </p:nvSpPr>
            <p:spPr>
              <a:xfrm>
                <a:off x="61387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" name="Google Shape;1489;p64">
                <a:extLst>
                  <a:ext uri="{FF2B5EF4-FFF2-40B4-BE49-F238E27FC236}">
                    <a16:creationId xmlns:a16="http://schemas.microsoft.com/office/drawing/2014/main" id="{6A47AB6A-95A6-497F-8ADB-814589D4D39A}"/>
                  </a:ext>
                </a:extLst>
              </p:cNvPr>
              <p:cNvSpPr/>
              <p:nvPr/>
            </p:nvSpPr>
            <p:spPr>
              <a:xfrm>
                <a:off x="71367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0" name="Google Shape;1490;p64">
              <a:extLst>
                <a:ext uri="{FF2B5EF4-FFF2-40B4-BE49-F238E27FC236}">
                  <a16:creationId xmlns:a16="http://schemas.microsoft.com/office/drawing/2014/main" id="{9FB11870-D3AF-4F5E-948C-397C00363A35}"/>
                </a:ext>
              </a:extLst>
            </p:cNvPr>
            <p:cNvGrpSpPr/>
            <p:nvPr/>
          </p:nvGrpSpPr>
          <p:grpSpPr>
            <a:xfrm>
              <a:off x="2146400" y="3613357"/>
              <a:ext cx="5849275" cy="513000"/>
              <a:chOff x="2146400" y="3613357"/>
              <a:chExt cx="5849275" cy="513000"/>
            </a:xfrm>
          </p:grpSpPr>
          <p:sp>
            <p:nvSpPr>
              <p:cNvPr id="20" name="Google Shape;1492;p64">
                <a:extLst>
                  <a:ext uri="{FF2B5EF4-FFF2-40B4-BE49-F238E27FC236}">
                    <a16:creationId xmlns:a16="http://schemas.microsoft.com/office/drawing/2014/main" id="{D4ACEFFC-F3BA-4100-B414-B2193421F541}"/>
                  </a:ext>
                </a:extLst>
              </p:cNvPr>
              <p:cNvSpPr/>
              <p:nvPr/>
            </p:nvSpPr>
            <p:spPr>
              <a:xfrm>
                <a:off x="21464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" name="Google Shape;1493;p64">
                <a:extLst>
                  <a:ext uri="{FF2B5EF4-FFF2-40B4-BE49-F238E27FC236}">
                    <a16:creationId xmlns:a16="http://schemas.microsoft.com/office/drawing/2014/main" id="{081F20E3-7F09-49D4-A146-7A41D52641AB}"/>
                  </a:ext>
                </a:extLst>
              </p:cNvPr>
              <p:cNvSpPr/>
              <p:nvPr/>
            </p:nvSpPr>
            <p:spPr>
              <a:xfrm>
                <a:off x="31444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" name="Google Shape;1494;p64">
                <a:extLst>
                  <a:ext uri="{FF2B5EF4-FFF2-40B4-BE49-F238E27FC236}">
                    <a16:creationId xmlns:a16="http://schemas.microsoft.com/office/drawing/2014/main" id="{A86C5730-86D9-44A2-8946-A4435A1FF9CB}"/>
                  </a:ext>
                </a:extLst>
              </p:cNvPr>
              <p:cNvSpPr/>
              <p:nvPr/>
            </p:nvSpPr>
            <p:spPr>
              <a:xfrm>
                <a:off x="414255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" name="Google Shape;1495;p64">
                <a:extLst>
                  <a:ext uri="{FF2B5EF4-FFF2-40B4-BE49-F238E27FC236}">
                    <a16:creationId xmlns:a16="http://schemas.microsoft.com/office/drawing/2014/main" id="{1D48E47C-4663-4FB1-BE28-9C97F95314F0}"/>
                  </a:ext>
                </a:extLst>
              </p:cNvPr>
              <p:cNvSpPr/>
              <p:nvPr/>
            </p:nvSpPr>
            <p:spPr>
              <a:xfrm>
                <a:off x="514062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" name="Google Shape;1496;p64">
                <a:extLst>
                  <a:ext uri="{FF2B5EF4-FFF2-40B4-BE49-F238E27FC236}">
                    <a16:creationId xmlns:a16="http://schemas.microsoft.com/office/drawing/2014/main" id="{041D61B3-3BE0-45CE-B036-2828718D7B63}"/>
                  </a:ext>
                </a:extLst>
              </p:cNvPr>
              <p:cNvSpPr/>
              <p:nvPr/>
            </p:nvSpPr>
            <p:spPr>
              <a:xfrm>
                <a:off x="61387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" name="Google Shape;1497;p64">
                <a:extLst>
                  <a:ext uri="{FF2B5EF4-FFF2-40B4-BE49-F238E27FC236}">
                    <a16:creationId xmlns:a16="http://schemas.microsoft.com/office/drawing/2014/main" id="{C235E3A2-B77B-4E59-ABA2-045D5BE09F3A}"/>
                  </a:ext>
                </a:extLst>
              </p:cNvPr>
              <p:cNvSpPr/>
              <p:nvPr/>
            </p:nvSpPr>
            <p:spPr>
              <a:xfrm>
                <a:off x="71367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1" name="Google Shape;1498;p64">
              <a:extLst>
                <a:ext uri="{FF2B5EF4-FFF2-40B4-BE49-F238E27FC236}">
                  <a16:creationId xmlns:a16="http://schemas.microsoft.com/office/drawing/2014/main" id="{87156A9F-3176-440B-8E9D-70E5699B9C9E}"/>
                </a:ext>
              </a:extLst>
            </p:cNvPr>
            <p:cNvGrpSpPr/>
            <p:nvPr/>
          </p:nvGrpSpPr>
          <p:grpSpPr>
            <a:xfrm>
              <a:off x="2146400" y="4233585"/>
              <a:ext cx="5849275" cy="513000"/>
              <a:chOff x="2146400" y="4233585"/>
              <a:chExt cx="5849275" cy="513000"/>
            </a:xfrm>
          </p:grpSpPr>
          <p:sp>
            <p:nvSpPr>
              <p:cNvPr id="13" name="Google Shape;1500;p64">
                <a:extLst>
                  <a:ext uri="{FF2B5EF4-FFF2-40B4-BE49-F238E27FC236}">
                    <a16:creationId xmlns:a16="http://schemas.microsoft.com/office/drawing/2014/main" id="{74E3903F-5718-4A01-8556-4AE2818D2A2F}"/>
                  </a:ext>
                </a:extLst>
              </p:cNvPr>
              <p:cNvSpPr/>
              <p:nvPr/>
            </p:nvSpPr>
            <p:spPr>
              <a:xfrm>
                <a:off x="21464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" name="Google Shape;1501;p64">
                <a:extLst>
                  <a:ext uri="{FF2B5EF4-FFF2-40B4-BE49-F238E27FC236}">
                    <a16:creationId xmlns:a16="http://schemas.microsoft.com/office/drawing/2014/main" id="{A7D10759-71D1-4D07-9B1A-CAB7B548093B}"/>
                  </a:ext>
                </a:extLst>
              </p:cNvPr>
              <p:cNvSpPr/>
              <p:nvPr/>
            </p:nvSpPr>
            <p:spPr>
              <a:xfrm>
                <a:off x="31444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" name="Google Shape;1502;p64">
                <a:extLst>
                  <a:ext uri="{FF2B5EF4-FFF2-40B4-BE49-F238E27FC236}">
                    <a16:creationId xmlns:a16="http://schemas.microsoft.com/office/drawing/2014/main" id="{178610A5-D060-4045-984A-A22F3F6A8522}"/>
                  </a:ext>
                </a:extLst>
              </p:cNvPr>
              <p:cNvSpPr/>
              <p:nvPr/>
            </p:nvSpPr>
            <p:spPr>
              <a:xfrm>
                <a:off x="414255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" name="Google Shape;1503;p64">
                <a:extLst>
                  <a:ext uri="{FF2B5EF4-FFF2-40B4-BE49-F238E27FC236}">
                    <a16:creationId xmlns:a16="http://schemas.microsoft.com/office/drawing/2014/main" id="{9D1A7C65-CBA7-45D7-BB70-8963EB2F6DD0}"/>
                  </a:ext>
                </a:extLst>
              </p:cNvPr>
              <p:cNvSpPr/>
              <p:nvPr/>
            </p:nvSpPr>
            <p:spPr>
              <a:xfrm>
                <a:off x="514062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" name="Google Shape;1504;p64">
                <a:extLst>
                  <a:ext uri="{FF2B5EF4-FFF2-40B4-BE49-F238E27FC236}">
                    <a16:creationId xmlns:a16="http://schemas.microsoft.com/office/drawing/2014/main" id="{C99B9542-DB1A-42A0-9E86-03B9F38BF041}"/>
                  </a:ext>
                </a:extLst>
              </p:cNvPr>
              <p:cNvSpPr/>
              <p:nvPr/>
            </p:nvSpPr>
            <p:spPr>
              <a:xfrm>
                <a:off x="61387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" name="Google Shape;1505;p64">
                <a:extLst>
                  <a:ext uri="{FF2B5EF4-FFF2-40B4-BE49-F238E27FC236}">
                    <a16:creationId xmlns:a16="http://schemas.microsoft.com/office/drawing/2014/main" id="{52B54B20-9E39-4DAF-A3DB-B13BCEEB0C3A}"/>
                  </a:ext>
                </a:extLst>
              </p:cNvPr>
              <p:cNvSpPr/>
              <p:nvPr/>
            </p:nvSpPr>
            <p:spPr>
              <a:xfrm>
                <a:off x="71367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DBA49090-3C79-4E6B-9161-0AD4EDA81780}"/>
              </a:ext>
            </a:extLst>
          </p:cNvPr>
          <p:cNvSpPr/>
          <p:nvPr/>
        </p:nvSpPr>
        <p:spPr>
          <a:xfrm>
            <a:off x="10014585" y="591591"/>
            <a:ext cx="1903979" cy="487897"/>
          </a:xfrm>
          <a:prstGeom prst="roundRect">
            <a:avLst/>
          </a:prstGeom>
          <a:solidFill>
            <a:srgbClr val="D1C4E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الأحد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1671F0E9-A062-4175-9469-E2083CB0F75D}"/>
              </a:ext>
            </a:extLst>
          </p:cNvPr>
          <p:cNvSpPr/>
          <p:nvPr/>
        </p:nvSpPr>
        <p:spPr>
          <a:xfrm>
            <a:off x="10387730" y="49440"/>
            <a:ext cx="11576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أيام الاسبوع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26BD259E-3CD7-41F6-B981-4AAD25070B0E}"/>
              </a:ext>
            </a:extLst>
          </p:cNvPr>
          <p:cNvSpPr/>
          <p:nvPr/>
        </p:nvSpPr>
        <p:spPr>
          <a:xfrm>
            <a:off x="10014585" y="1190220"/>
            <a:ext cx="1903979" cy="487897"/>
          </a:xfrm>
          <a:prstGeom prst="roundRect">
            <a:avLst/>
          </a:prstGeom>
          <a:solidFill>
            <a:srgbClr val="C8E6C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الأثنين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9D9ABC08-A6AA-497E-A1E8-BCCBD29C1466}"/>
              </a:ext>
            </a:extLst>
          </p:cNvPr>
          <p:cNvSpPr/>
          <p:nvPr/>
        </p:nvSpPr>
        <p:spPr>
          <a:xfrm>
            <a:off x="10014585" y="1827460"/>
            <a:ext cx="1903979" cy="487897"/>
          </a:xfrm>
          <a:prstGeom prst="roundRect">
            <a:avLst/>
          </a:prstGeom>
          <a:solidFill>
            <a:srgbClr val="FFECB3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الثلاثاء</a:t>
            </a: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5F1485D0-4BC4-41D3-81E0-5FA4FD82BF87}"/>
              </a:ext>
            </a:extLst>
          </p:cNvPr>
          <p:cNvSpPr/>
          <p:nvPr/>
        </p:nvSpPr>
        <p:spPr>
          <a:xfrm>
            <a:off x="10014585" y="2490470"/>
            <a:ext cx="1903979" cy="487897"/>
          </a:xfrm>
          <a:prstGeom prst="roundRect">
            <a:avLst/>
          </a:prstGeom>
          <a:solidFill>
            <a:srgbClr val="F48FB1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الأربعاء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89244A5A-A932-43FD-BAFF-D8C410A430E4}"/>
              </a:ext>
            </a:extLst>
          </p:cNvPr>
          <p:cNvSpPr/>
          <p:nvPr/>
        </p:nvSpPr>
        <p:spPr>
          <a:xfrm>
            <a:off x="10014585" y="3160497"/>
            <a:ext cx="1903979" cy="487897"/>
          </a:xfrm>
          <a:prstGeom prst="roundRect">
            <a:avLst/>
          </a:prstGeom>
          <a:solidFill>
            <a:srgbClr val="82B1F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الخميس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9FC70920-D9F4-430A-8678-EBEA8C994C48}"/>
              </a:ext>
            </a:extLst>
          </p:cNvPr>
          <p:cNvSpPr/>
          <p:nvPr/>
        </p:nvSpPr>
        <p:spPr>
          <a:xfrm>
            <a:off x="9998134" y="3735482"/>
            <a:ext cx="1903979" cy="487897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الجمعة</a:t>
            </a:r>
            <a:r>
              <a:rPr lang="ar-SA" sz="1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F47206C8-FB54-4FC0-B808-DBD9BA7BEB96}"/>
              </a:ext>
            </a:extLst>
          </p:cNvPr>
          <p:cNvSpPr/>
          <p:nvPr/>
        </p:nvSpPr>
        <p:spPr>
          <a:xfrm>
            <a:off x="9998133" y="4326283"/>
            <a:ext cx="1903979" cy="487897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السبت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55F96BC8-0B28-4CE1-8613-0AF137CE9702}"/>
              </a:ext>
            </a:extLst>
          </p:cNvPr>
          <p:cNvSpPr/>
          <p:nvPr/>
        </p:nvSpPr>
        <p:spPr>
          <a:xfrm>
            <a:off x="8797814" y="1837803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A108749E-A5C0-4A60-A4C4-B8D31B95B37F}"/>
              </a:ext>
            </a:extLst>
          </p:cNvPr>
          <p:cNvSpPr/>
          <p:nvPr/>
        </p:nvSpPr>
        <p:spPr>
          <a:xfrm>
            <a:off x="7753425" y="1880336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1C77FD7B-98FD-4A57-9DC3-F0C7D5007FE3}"/>
              </a:ext>
            </a:extLst>
          </p:cNvPr>
          <p:cNvSpPr/>
          <p:nvPr/>
        </p:nvSpPr>
        <p:spPr>
          <a:xfrm>
            <a:off x="6727973" y="1874999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5F4683E0-5F86-4EA2-9259-BB2F6397087C}"/>
              </a:ext>
            </a:extLst>
          </p:cNvPr>
          <p:cNvSpPr/>
          <p:nvPr/>
        </p:nvSpPr>
        <p:spPr>
          <a:xfrm>
            <a:off x="5640983" y="1833323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91AB287E-B454-4E9F-97D2-87549C10B571}"/>
              </a:ext>
            </a:extLst>
          </p:cNvPr>
          <p:cNvSpPr/>
          <p:nvPr/>
        </p:nvSpPr>
        <p:spPr>
          <a:xfrm>
            <a:off x="4600568" y="1835632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AEF4E3-EC7E-4825-ACE0-9DCC26C4AE4A}"/>
              </a:ext>
            </a:extLst>
          </p:cNvPr>
          <p:cNvSpPr/>
          <p:nvPr/>
        </p:nvSpPr>
        <p:spPr>
          <a:xfrm>
            <a:off x="3556839" y="1856003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0EB159C4-88DA-48E9-A2D7-B01BD0824389}"/>
              </a:ext>
            </a:extLst>
          </p:cNvPr>
          <p:cNvSpPr/>
          <p:nvPr/>
        </p:nvSpPr>
        <p:spPr>
          <a:xfrm>
            <a:off x="8834257" y="2514836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7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481C5F41-2E14-4ADE-B926-798AD4021774}"/>
              </a:ext>
            </a:extLst>
          </p:cNvPr>
          <p:cNvSpPr/>
          <p:nvPr/>
        </p:nvSpPr>
        <p:spPr>
          <a:xfrm>
            <a:off x="7782699" y="2503308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8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BAB5EE9-6E64-4EB9-9524-63A975ABADE7}"/>
              </a:ext>
            </a:extLst>
          </p:cNvPr>
          <p:cNvSpPr/>
          <p:nvPr/>
        </p:nvSpPr>
        <p:spPr>
          <a:xfrm>
            <a:off x="6732814" y="2531292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9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E00AE709-ADB2-4A08-8F6C-EF260261CD5B}"/>
              </a:ext>
            </a:extLst>
          </p:cNvPr>
          <p:cNvSpPr/>
          <p:nvPr/>
        </p:nvSpPr>
        <p:spPr>
          <a:xfrm>
            <a:off x="5620874" y="2477182"/>
            <a:ext cx="8947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10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27420922-7A74-4B49-A0F2-72B75E9C9B20}"/>
              </a:ext>
            </a:extLst>
          </p:cNvPr>
          <p:cNvSpPr/>
          <p:nvPr/>
        </p:nvSpPr>
        <p:spPr>
          <a:xfrm>
            <a:off x="4568865" y="2501335"/>
            <a:ext cx="89282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11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58AA91B8-3B22-4980-B913-C53523BDB8BB}"/>
              </a:ext>
            </a:extLst>
          </p:cNvPr>
          <p:cNvSpPr/>
          <p:nvPr/>
        </p:nvSpPr>
        <p:spPr>
          <a:xfrm>
            <a:off x="3489914" y="2489611"/>
            <a:ext cx="848942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12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0631DEF0-F9B8-4BD5-AE06-D8F09D474E3C}"/>
              </a:ext>
            </a:extLst>
          </p:cNvPr>
          <p:cNvSpPr/>
          <p:nvPr/>
        </p:nvSpPr>
        <p:spPr>
          <a:xfrm>
            <a:off x="8769294" y="3180525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13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8F5825CE-65EE-4AEE-86FE-11C1E3558366}"/>
              </a:ext>
            </a:extLst>
          </p:cNvPr>
          <p:cNvSpPr/>
          <p:nvPr/>
        </p:nvSpPr>
        <p:spPr>
          <a:xfrm>
            <a:off x="7728294" y="3157591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14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0F373289-8FF1-4DED-A757-4B9B9F501C10}"/>
              </a:ext>
            </a:extLst>
          </p:cNvPr>
          <p:cNvSpPr/>
          <p:nvPr/>
        </p:nvSpPr>
        <p:spPr>
          <a:xfrm>
            <a:off x="6664902" y="3161531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15</a:t>
            </a: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50661A8F-38FD-4383-9C49-E8AB64DDE9A4}"/>
              </a:ext>
            </a:extLst>
          </p:cNvPr>
          <p:cNvSpPr/>
          <p:nvPr/>
        </p:nvSpPr>
        <p:spPr>
          <a:xfrm>
            <a:off x="5547137" y="3149427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16</a:t>
            </a:r>
          </a:p>
        </p:txBody>
      </p:sp>
      <p:sp>
        <p:nvSpPr>
          <p:cNvPr id="96" name="مستطيل 95">
            <a:extLst>
              <a:ext uri="{FF2B5EF4-FFF2-40B4-BE49-F238E27FC236}">
                <a16:creationId xmlns:a16="http://schemas.microsoft.com/office/drawing/2014/main" id="{F97A3BDD-F0E2-4DFF-9452-A21EE678C11A}"/>
              </a:ext>
            </a:extLst>
          </p:cNvPr>
          <p:cNvSpPr/>
          <p:nvPr/>
        </p:nvSpPr>
        <p:spPr>
          <a:xfrm>
            <a:off x="4531967" y="3165232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17</a:t>
            </a:r>
          </a:p>
        </p:txBody>
      </p:sp>
      <p:sp>
        <p:nvSpPr>
          <p:cNvPr id="97" name="مستطيل 96">
            <a:extLst>
              <a:ext uri="{FF2B5EF4-FFF2-40B4-BE49-F238E27FC236}">
                <a16:creationId xmlns:a16="http://schemas.microsoft.com/office/drawing/2014/main" id="{A96A0692-5E97-4BF4-B4DE-36A3E2C31837}"/>
              </a:ext>
            </a:extLst>
          </p:cNvPr>
          <p:cNvSpPr/>
          <p:nvPr/>
        </p:nvSpPr>
        <p:spPr>
          <a:xfrm>
            <a:off x="3489606" y="3146167"/>
            <a:ext cx="882104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18</a:t>
            </a:r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7D165EE2-3217-4023-9537-3CE0A945AE5F}"/>
              </a:ext>
            </a:extLst>
          </p:cNvPr>
          <p:cNvSpPr/>
          <p:nvPr/>
        </p:nvSpPr>
        <p:spPr>
          <a:xfrm>
            <a:off x="8732367" y="3841850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19</a:t>
            </a:r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32CC0CC8-1EF6-4837-9A4C-22C2C208DCAD}"/>
              </a:ext>
            </a:extLst>
          </p:cNvPr>
          <p:cNvSpPr/>
          <p:nvPr/>
        </p:nvSpPr>
        <p:spPr>
          <a:xfrm>
            <a:off x="7724878" y="3783178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20</a:t>
            </a: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E7133102-320B-46D7-8E02-C3FC0548C79F}"/>
              </a:ext>
            </a:extLst>
          </p:cNvPr>
          <p:cNvSpPr/>
          <p:nvPr/>
        </p:nvSpPr>
        <p:spPr>
          <a:xfrm>
            <a:off x="6626922" y="3837141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21</a:t>
            </a:r>
          </a:p>
        </p:txBody>
      </p: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1EE8FE06-F664-489F-9576-4B32726914B5}"/>
              </a:ext>
            </a:extLst>
          </p:cNvPr>
          <p:cNvSpPr/>
          <p:nvPr/>
        </p:nvSpPr>
        <p:spPr>
          <a:xfrm>
            <a:off x="5565095" y="3807361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22</a:t>
            </a: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EAA1A448-22B8-40B4-9C21-EB8E8F8FA8C0}"/>
              </a:ext>
            </a:extLst>
          </p:cNvPr>
          <p:cNvSpPr/>
          <p:nvPr/>
        </p:nvSpPr>
        <p:spPr>
          <a:xfrm>
            <a:off x="4502721" y="3804171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23</a:t>
            </a: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A609D672-ABEF-48D5-AF1B-899985684FE1}"/>
              </a:ext>
            </a:extLst>
          </p:cNvPr>
          <p:cNvSpPr/>
          <p:nvPr/>
        </p:nvSpPr>
        <p:spPr>
          <a:xfrm>
            <a:off x="3463481" y="3812605"/>
            <a:ext cx="95595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D54FB2"/>
                </a:solidFill>
              </a:rPr>
              <a:t>24</a:t>
            </a: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61F85093-1EB9-4538-929C-DE23781321E1}"/>
              </a:ext>
            </a:extLst>
          </p:cNvPr>
          <p:cNvSpPr/>
          <p:nvPr/>
        </p:nvSpPr>
        <p:spPr>
          <a:xfrm>
            <a:off x="8687224" y="4503175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25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31F1ECAF-6238-4ADE-9082-FDB548E52F7E}"/>
              </a:ext>
            </a:extLst>
          </p:cNvPr>
          <p:cNvSpPr/>
          <p:nvPr/>
        </p:nvSpPr>
        <p:spPr>
          <a:xfrm>
            <a:off x="7689391" y="4502955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26</a:t>
            </a:r>
            <a:endParaRPr lang="ar-SA" sz="3200" b="1" dirty="0">
              <a:solidFill>
                <a:srgbClr val="FFC000"/>
              </a:solidFill>
            </a:endParaRPr>
          </a:p>
        </p:txBody>
      </p:sp>
      <p:sp>
        <p:nvSpPr>
          <p:cNvPr id="106" name="مستطيل 105">
            <a:extLst>
              <a:ext uri="{FF2B5EF4-FFF2-40B4-BE49-F238E27FC236}">
                <a16:creationId xmlns:a16="http://schemas.microsoft.com/office/drawing/2014/main" id="{AA3AA12A-DBA2-48FA-88F7-656D4D7A2B7D}"/>
              </a:ext>
            </a:extLst>
          </p:cNvPr>
          <p:cNvSpPr/>
          <p:nvPr/>
        </p:nvSpPr>
        <p:spPr>
          <a:xfrm>
            <a:off x="6598756" y="4534913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27</a:t>
            </a:r>
          </a:p>
        </p:txBody>
      </p:sp>
      <p:sp>
        <p:nvSpPr>
          <p:cNvPr id="107" name="مستطيل 106">
            <a:extLst>
              <a:ext uri="{FF2B5EF4-FFF2-40B4-BE49-F238E27FC236}">
                <a16:creationId xmlns:a16="http://schemas.microsoft.com/office/drawing/2014/main" id="{11A85438-F4F3-4B80-873D-85B5F02CCE64}"/>
              </a:ext>
            </a:extLst>
          </p:cNvPr>
          <p:cNvSpPr/>
          <p:nvPr/>
        </p:nvSpPr>
        <p:spPr>
          <a:xfrm>
            <a:off x="5551185" y="4470181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28</a:t>
            </a:r>
          </a:p>
        </p:txBody>
      </p: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17C83E4E-759F-4868-A17E-B37721599BBD}"/>
              </a:ext>
            </a:extLst>
          </p:cNvPr>
          <p:cNvSpPr/>
          <p:nvPr/>
        </p:nvSpPr>
        <p:spPr>
          <a:xfrm>
            <a:off x="4523520" y="4462604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29</a:t>
            </a:r>
          </a:p>
        </p:txBody>
      </p:sp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D9F4476D-ACC7-4576-96E8-B1EBCD691DD4}"/>
              </a:ext>
            </a:extLst>
          </p:cNvPr>
          <p:cNvSpPr/>
          <p:nvPr/>
        </p:nvSpPr>
        <p:spPr>
          <a:xfrm>
            <a:off x="3442447" y="4483287"/>
            <a:ext cx="953116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C000"/>
                </a:solidFill>
              </a:rPr>
              <a:t>30</a:t>
            </a:r>
          </a:p>
        </p:txBody>
      </p:sp>
      <p:sp>
        <p:nvSpPr>
          <p:cNvPr id="124" name="مستطيل: زوايا مستديرة 103">
            <a:extLst>
              <a:ext uri="{FF2B5EF4-FFF2-40B4-BE49-F238E27FC236}">
                <a16:creationId xmlns:a16="http://schemas.microsoft.com/office/drawing/2014/main" id="{27B8954C-C379-4B36-890B-ED98CE7C7067}"/>
              </a:ext>
            </a:extLst>
          </p:cNvPr>
          <p:cNvSpPr/>
          <p:nvPr/>
        </p:nvSpPr>
        <p:spPr>
          <a:xfrm>
            <a:off x="1887989" y="634052"/>
            <a:ext cx="1425166" cy="569645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1 محرم </a:t>
            </a:r>
          </a:p>
        </p:txBody>
      </p:sp>
      <p:sp>
        <p:nvSpPr>
          <p:cNvPr id="125" name="مستطيل: زوايا مستديرة 104">
            <a:extLst>
              <a:ext uri="{FF2B5EF4-FFF2-40B4-BE49-F238E27FC236}">
                <a16:creationId xmlns:a16="http://schemas.microsoft.com/office/drawing/2014/main" id="{EAF0837D-1D36-4C67-BD2B-CA9209B395BF}"/>
              </a:ext>
            </a:extLst>
          </p:cNvPr>
          <p:cNvSpPr/>
          <p:nvPr/>
        </p:nvSpPr>
        <p:spPr>
          <a:xfrm>
            <a:off x="1887989" y="1296656"/>
            <a:ext cx="1425166" cy="569645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2 صفر</a:t>
            </a:r>
          </a:p>
        </p:txBody>
      </p:sp>
      <p:sp>
        <p:nvSpPr>
          <p:cNvPr id="126" name="مستطيل: زوايا مستديرة 105">
            <a:extLst>
              <a:ext uri="{FF2B5EF4-FFF2-40B4-BE49-F238E27FC236}">
                <a16:creationId xmlns:a16="http://schemas.microsoft.com/office/drawing/2014/main" id="{0B231EBC-F0BE-477F-A6FD-23BF68E2E5BE}"/>
              </a:ext>
            </a:extLst>
          </p:cNvPr>
          <p:cNvSpPr/>
          <p:nvPr/>
        </p:nvSpPr>
        <p:spPr>
          <a:xfrm>
            <a:off x="1889309" y="1994516"/>
            <a:ext cx="1440201" cy="569645"/>
          </a:xfrm>
          <a:prstGeom prst="roundRect">
            <a:avLst/>
          </a:prstGeom>
          <a:solidFill>
            <a:srgbClr val="FF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3 ربيع أول </a:t>
            </a:r>
          </a:p>
        </p:txBody>
      </p:sp>
      <p:sp>
        <p:nvSpPr>
          <p:cNvPr id="127" name="مستطيل: زوايا مستديرة 106">
            <a:extLst>
              <a:ext uri="{FF2B5EF4-FFF2-40B4-BE49-F238E27FC236}">
                <a16:creationId xmlns:a16="http://schemas.microsoft.com/office/drawing/2014/main" id="{9FB3B058-6424-4E9A-945C-181F830FD485}"/>
              </a:ext>
            </a:extLst>
          </p:cNvPr>
          <p:cNvSpPr/>
          <p:nvPr/>
        </p:nvSpPr>
        <p:spPr>
          <a:xfrm>
            <a:off x="1906431" y="3965268"/>
            <a:ext cx="1440201" cy="569645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6 جُماد الاخر</a:t>
            </a:r>
          </a:p>
        </p:txBody>
      </p:sp>
      <p:sp>
        <p:nvSpPr>
          <p:cNvPr id="128" name="مستطيل: زوايا مستديرة 107">
            <a:extLst>
              <a:ext uri="{FF2B5EF4-FFF2-40B4-BE49-F238E27FC236}">
                <a16:creationId xmlns:a16="http://schemas.microsoft.com/office/drawing/2014/main" id="{811D2CE7-3A63-46DC-8611-E55317394822}"/>
              </a:ext>
            </a:extLst>
          </p:cNvPr>
          <p:cNvSpPr/>
          <p:nvPr/>
        </p:nvSpPr>
        <p:spPr>
          <a:xfrm>
            <a:off x="1905111" y="3301550"/>
            <a:ext cx="1440201" cy="569645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5 جُماد أول </a:t>
            </a:r>
            <a:endParaRPr lang="ar-SA" sz="2000" dirty="0"/>
          </a:p>
        </p:txBody>
      </p:sp>
      <p:sp>
        <p:nvSpPr>
          <p:cNvPr id="129" name="مستطيل: زوايا مستديرة 108">
            <a:extLst>
              <a:ext uri="{FF2B5EF4-FFF2-40B4-BE49-F238E27FC236}">
                <a16:creationId xmlns:a16="http://schemas.microsoft.com/office/drawing/2014/main" id="{32A3A19F-9DD7-4D8F-A1AB-7BE472D4A91F}"/>
              </a:ext>
            </a:extLst>
          </p:cNvPr>
          <p:cNvSpPr/>
          <p:nvPr/>
        </p:nvSpPr>
        <p:spPr>
          <a:xfrm>
            <a:off x="1889308" y="2644867"/>
            <a:ext cx="1440201" cy="569645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4 ربيع الاخر</a:t>
            </a:r>
          </a:p>
        </p:txBody>
      </p:sp>
      <p:sp>
        <p:nvSpPr>
          <p:cNvPr id="130" name="مستطيل: زوايا مستديرة 109">
            <a:extLst>
              <a:ext uri="{FF2B5EF4-FFF2-40B4-BE49-F238E27FC236}">
                <a16:creationId xmlns:a16="http://schemas.microsoft.com/office/drawing/2014/main" id="{B25810AC-A192-4FE8-AECF-93F2D595BA2A}"/>
              </a:ext>
            </a:extLst>
          </p:cNvPr>
          <p:cNvSpPr/>
          <p:nvPr/>
        </p:nvSpPr>
        <p:spPr>
          <a:xfrm>
            <a:off x="126727" y="599994"/>
            <a:ext cx="1440201" cy="5696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7 رجب</a:t>
            </a:r>
          </a:p>
        </p:txBody>
      </p:sp>
      <p:sp>
        <p:nvSpPr>
          <p:cNvPr id="131" name="مستطيل: زوايا مستديرة 110">
            <a:extLst>
              <a:ext uri="{FF2B5EF4-FFF2-40B4-BE49-F238E27FC236}">
                <a16:creationId xmlns:a16="http://schemas.microsoft.com/office/drawing/2014/main" id="{FFE3F5C3-2C02-4E56-AF02-D4CBE1D3A072}"/>
              </a:ext>
            </a:extLst>
          </p:cNvPr>
          <p:cNvSpPr/>
          <p:nvPr/>
        </p:nvSpPr>
        <p:spPr>
          <a:xfrm>
            <a:off x="157851" y="1293971"/>
            <a:ext cx="1440201" cy="569645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8 شعبان</a:t>
            </a:r>
          </a:p>
        </p:txBody>
      </p:sp>
      <p:sp>
        <p:nvSpPr>
          <p:cNvPr id="132" name="مستطيل: زوايا مستديرة 111">
            <a:extLst>
              <a:ext uri="{FF2B5EF4-FFF2-40B4-BE49-F238E27FC236}">
                <a16:creationId xmlns:a16="http://schemas.microsoft.com/office/drawing/2014/main" id="{94BA99F8-CCB5-407F-8507-4ACE2B797481}"/>
              </a:ext>
            </a:extLst>
          </p:cNvPr>
          <p:cNvSpPr/>
          <p:nvPr/>
        </p:nvSpPr>
        <p:spPr>
          <a:xfrm>
            <a:off x="170638" y="1988821"/>
            <a:ext cx="1440201" cy="569645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9 رمضان</a:t>
            </a:r>
          </a:p>
        </p:txBody>
      </p:sp>
      <p:sp>
        <p:nvSpPr>
          <p:cNvPr id="133" name="مستطيل: زوايا مستديرة 112">
            <a:extLst>
              <a:ext uri="{FF2B5EF4-FFF2-40B4-BE49-F238E27FC236}">
                <a16:creationId xmlns:a16="http://schemas.microsoft.com/office/drawing/2014/main" id="{497B7036-6340-4270-AF53-A13865DD9C26}"/>
              </a:ext>
            </a:extLst>
          </p:cNvPr>
          <p:cNvSpPr/>
          <p:nvPr/>
        </p:nvSpPr>
        <p:spPr>
          <a:xfrm>
            <a:off x="73740" y="4004586"/>
            <a:ext cx="1685325" cy="569645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1</a:t>
            </a:r>
            <a:r>
              <a:rPr lang="ar-S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ar-SA" sz="2000" b="1" dirty="0">
                <a:solidFill>
                  <a:schemeClr val="tx1"/>
                </a:solidFill>
              </a:rPr>
              <a:t> ذو الحجة</a:t>
            </a:r>
          </a:p>
        </p:txBody>
      </p:sp>
      <p:sp>
        <p:nvSpPr>
          <p:cNvPr id="134" name="مستطيل: زوايا مستديرة 113">
            <a:extLst>
              <a:ext uri="{FF2B5EF4-FFF2-40B4-BE49-F238E27FC236}">
                <a16:creationId xmlns:a16="http://schemas.microsoft.com/office/drawing/2014/main" id="{C689C6D2-D1FF-4AFF-B217-67A539CC99CA}"/>
              </a:ext>
            </a:extLst>
          </p:cNvPr>
          <p:cNvSpPr/>
          <p:nvPr/>
        </p:nvSpPr>
        <p:spPr>
          <a:xfrm>
            <a:off x="113664" y="3363571"/>
            <a:ext cx="1552458" cy="5696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11 ذو القعدة </a:t>
            </a:r>
          </a:p>
        </p:txBody>
      </p:sp>
      <p:sp>
        <p:nvSpPr>
          <p:cNvPr id="135" name="مستطيل: زوايا مستديرة 114">
            <a:extLst>
              <a:ext uri="{FF2B5EF4-FFF2-40B4-BE49-F238E27FC236}">
                <a16:creationId xmlns:a16="http://schemas.microsoft.com/office/drawing/2014/main" id="{CA4CFC6A-CF0B-4324-9B95-E816D631A36C}"/>
              </a:ext>
            </a:extLst>
          </p:cNvPr>
          <p:cNvSpPr/>
          <p:nvPr/>
        </p:nvSpPr>
        <p:spPr>
          <a:xfrm>
            <a:off x="173806" y="2661788"/>
            <a:ext cx="1440201" cy="569645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10 شوال</a:t>
            </a:r>
          </a:p>
        </p:txBody>
      </p:sp>
      <p:sp>
        <p:nvSpPr>
          <p:cNvPr id="136" name="مستطيل 135">
            <a:extLst>
              <a:ext uri="{FF2B5EF4-FFF2-40B4-BE49-F238E27FC236}">
                <a16:creationId xmlns:a16="http://schemas.microsoft.com/office/drawing/2014/main" id="{9EF10D4F-24EA-4B6B-88E4-AA3C1428A5B8}"/>
              </a:ext>
            </a:extLst>
          </p:cNvPr>
          <p:cNvSpPr/>
          <p:nvPr/>
        </p:nvSpPr>
        <p:spPr>
          <a:xfrm>
            <a:off x="417677" y="91718"/>
            <a:ext cx="23663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شهور السنة الهجرية</a:t>
            </a:r>
          </a:p>
        </p:txBody>
      </p:sp>
      <p:sp>
        <p:nvSpPr>
          <p:cNvPr id="140" name="Google Shape;1004;p52">
            <a:extLst>
              <a:ext uri="{FF2B5EF4-FFF2-40B4-BE49-F238E27FC236}">
                <a16:creationId xmlns:a16="http://schemas.microsoft.com/office/drawing/2014/main" id="{11090CE4-1507-4CE3-A61B-8F68F5F57BA7}"/>
              </a:ext>
            </a:extLst>
          </p:cNvPr>
          <p:cNvSpPr/>
          <p:nvPr/>
        </p:nvSpPr>
        <p:spPr>
          <a:xfrm>
            <a:off x="5758021" y="5277021"/>
            <a:ext cx="6384180" cy="1529344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E1BE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1" name="Google Shape;1005;p52">
            <a:extLst>
              <a:ext uri="{FF2B5EF4-FFF2-40B4-BE49-F238E27FC236}">
                <a16:creationId xmlns:a16="http://schemas.microsoft.com/office/drawing/2014/main" id="{76EFE1E0-1EEB-4A35-9E4E-D82D5D298044}"/>
              </a:ext>
            </a:extLst>
          </p:cNvPr>
          <p:cNvSpPr/>
          <p:nvPr/>
        </p:nvSpPr>
        <p:spPr>
          <a:xfrm>
            <a:off x="-324746" y="5291810"/>
            <a:ext cx="6384180" cy="1505753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C5E1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964E7E50-C2FC-48D4-AE38-5EEB1566BBF7}"/>
              </a:ext>
            </a:extLst>
          </p:cNvPr>
          <p:cNvSpPr txBox="1"/>
          <p:nvPr/>
        </p:nvSpPr>
        <p:spPr>
          <a:xfrm>
            <a:off x="5136998" y="790110"/>
            <a:ext cx="21174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0070C0"/>
                </a:solidFill>
              </a:rPr>
              <a:t>هيا نكتب التاريخ </a:t>
            </a:r>
          </a:p>
        </p:txBody>
      </p: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0B7874A7-9C98-44DD-9119-9EF69092C4FB}"/>
              </a:ext>
            </a:extLst>
          </p:cNvPr>
          <p:cNvSpPr txBox="1"/>
          <p:nvPr/>
        </p:nvSpPr>
        <p:spPr>
          <a:xfrm>
            <a:off x="3716862" y="1105554"/>
            <a:ext cx="45039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chemeClr val="bg2">
                    <a:lumMod val="25000"/>
                  </a:schemeClr>
                </a:solidFill>
              </a:rPr>
              <a:t>      /         /  1444 هـ</a:t>
            </a:r>
          </a:p>
        </p:txBody>
      </p:sp>
      <p:sp>
        <p:nvSpPr>
          <p:cNvPr id="146" name="مستطيل 145">
            <a:extLst>
              <a:ext uri="{FF2B5EF4-FFF2-40B4-BE49-F238E27FC236}">
                <a16:creationId xmlns:a16="http://schemas.microsoft.com/office/drawing/2014/main" id="{A971B6F7-366F-4685-9B1B-BB1E50C38EE7}"/>
              </a:ext>
            </a:extLst>
          </p:cNvPr>
          <p:cNvSpPr/>
          <p:nvPr/>
        </p:nvSpPr>
        <p:spPr>
          <a:xfrm>
            <a:off x="462094" y="4729048"/>
            <a:ext cx="32576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أي فصول السنة نكون ؟</a:t>
            </a:r>
          </a:p>
        </p:txBody>
      </p:sp>
      <p:pic>
        <p:nvPicPr>
          <p:cNvPr id="148" name="صورة 147">
            <a:extLst>
              <a:ext uri="{FF2B5EF4-FFF2-40B4-BE49-F238E27FC236}">
                <a16:creationId xmlns:a16="http://schemas.microsoft.com/office/drawing/2014/main" id="{4C50E732-0C36-46D3-B438-23F83E1D4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4" t="27127" r="48119" b="50000"/>
          <a:stretch/>
        </p:blipFill>
        <p:spPr>
          <a:xfrm>
            <a:off x="9128096" y="5296058"/>
            <a:ext cx="1341572" cy="975453"/>
          </a:xfrm>
          <a:prstGeom prst="rect">
            <a:avLst/>
          </a:prstGeom>
        </p:spPr>
      </p:pic>
      <p:pic>
        <p:nvPicPr>
          <p:cNvPr id="150" name="صورة 149">
            <a:extLst>
              <a:ext uri="{FF2B5EF4-FFF2-40B4-BE49-F238E27FC236}">
                <a16:creationId xmlns:a16="http://schemas.microsoft.com/office/drawing/2014/main" id="{90DA9ACC-6ED8-4204-85D5-5F5948E85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60" t="49187" r="48015" b="26147"/>
          <a:stretch/>
        </p:blipFill>
        <p:spPr>
          <a:xfrm>
            <a:off x="10736324" y="5320509"/>
            <a:ext cx="1081131" cy="1100396"/>
          </a:xfrm>
          <a:prstGeom prst="rect">
            <a:avLst/>
          </a:prstGeom>
        </p:spPr>
      </p:pic>
      <p:pic>
        <p:nvPicPr>
          <p:cNvPr id="152" name="صورة 151">
            <a:extLst>
              <a:ext uri="{FF2B5EF4-FFF2-40B4-BE49-F238E27FC236}">
                <a16:creationId xmlns:a16="http://schemas.microsoft.com/office/drawing/2014/main" id="{222C315C-154F-4C60-9E9E-7E5469D6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3" t="49186" r="67360" b="25436"/>
          <a:stretch/>
        </p:blipFill>
        <p:spPr>
          <a:xfrm>
            <a:off x="6448975" y="5372718"/>
            <a:ext cx="1087972" cy="1016050"/>
          </a:xfrm>
          <a:prstGeom prst="rect">
            <a:avLst/>
          </a:prstGeom>
        </p:spPr>
      </p:pic>
      <p:pic>
        <p:nvPicPr>
          <p:cNvPr id="154" name="صورة 153">
            <a:extLst>
              <a:ext uri="{FF2B5EF4-FFF2-40B4-BE49-F238E27FC236}">
                <a16:creationId xmlns:a16="http://schemas.microsoft.com/office/drawing/2014/main" id="{B7C9DEE3-1D93-4051-8566-0623FC1ED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2" t="29552" r="66035" b="50000"/>
          <a:stretch/>
        </p:blipFill>
        <p:spPr>
          <a:xfrm>
            <a:off x="7801531" y="5365033"/>
            <a:ext cx="1376645" cy="953281"/>
          </a:xfrm>
          <a:prstGeom prst="rect">
            <a:avLst/>
          </a:prstGeom>
        </p:spPr>
      </p:pic>
      <p:sp>
        <p:nvSpPr>
          <p:cNvPr id="159" name="مربع نص 158">
            <a:extLst>
              <a:ext uri="{FF2B5EF4-FFF2-40B4-BE49-F238E27FC236}">
                <a16:creationId xmlns:a16="http://schemas.microsoft.com/office/drawing/2014/main" id="{A9EA4C9C-9F71-4026-8062-6E993118242A}"/>
              </a:ext>
            </a:extLst>
          </p:cNvPr>
          <p:cNvSpPr txBox="1"/>
          <p:nvPr/>
        </p:nvSpPr>
        <p:spPr>
          <a:xfrm>
            <a:off x="10366901" y="6256603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مشمس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:a16="http://schemas.microsoft.com/office/drawing/2014/main" id="{7454DBC7-24D1-4056-9AA3-E174286B3805}"/>
              </a:ext>
            </a:extLst>
          </p:cNvPr>
          <p:cNvSpPr txBox="1"/>
          <p:nvPr/>
        </p:nvSpPr>
        <p:spPr>
          <a:xfrm>
            <a:off x="8695399" y="6240991"/>
            <a:ext cx="23431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غائم جزئي</a:t>
            </a:r>
          </a:p>
        </p:txBody>
      </p:sp>
      <p:sp>
        <p:nvSpPr>
          <p:cNvPr id="161" name="مربع نص 160">
            <a:extLst>
              <a:ext uri="{FF2B5EF4-FFF2-40B4-BE49-F238E27FC236}">
                <a16:creationId xmlns:a16="http://schemas.microsoft.com/office/drawing/2014/main" id="{63356656-3A75-4806-9EBF-3A0A2CCBEBBC}"/>
              </a:ext>
            </a:extLst>
          </p:cNvPr>
          <p:cNvSpPr txBox="1"/>
          <p:nvPr/>
        </p:nvSpPr>
        <p:spPr>
          <a:xfrm>
            <a:off x="6291739" y="6240991"/>
            <a:ext cx="14325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ممطر</a:t>
            </a:r>
          </a:p>
        </p:txBody>
      </p:sp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17874BC3-976D-4BBA-8073-72D5DCC90846}"/>
              </a:ext>
            </a:extLst>
          </p:cNvPr>
          <p:cNvSpPr txBox="1"/>
          <p:nvPr/>
        </p:nvSpPr>
        <p:spPr>
          <a:xfrm>
            <a:off x="7793269" y="6256603"/>
            <a:ext cx="14325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غائم</a:t>
            </a:r>
          </a:p>
        </p:txBody>
      </p:sp>
      <p:cxnSp>
        <p:nvCxnSpPr>
          <p:cNvPr id="164" name="رابط مستقيم 163">
            <a:extLst>
              <a:ext uri="{FF2B5EF4-FFF2-40B4-BE49-F238E27FC236}">
                <a16:creationId xmlns:a16="http://schemas.microsoft.com/office/drawing/2014/main" id="{DFFA099B-CBF5-42B4-A392-49E834B6BA18}"/>
              </a:ext>
            </a:extLst>
          </p:cNvPr>
          <p:cNvCxnSpPr/>
          <p:nvPr/>
        </p:nvCxnSpPr>
        <p:spPr>
          <a:xfrm>
            <a:off x="10630088" y="5322449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رابط مستقيم 164">
            <a:extLst>
              <a:ext uri="{FF2B5EF4-FFF2-40B4-BE49-F238E27FC236}">
                <a16:creationId xmlns:a16="http://schemas.microsoft.com/office/drawing/2014/main" id="{D26263FB-B953-4EA1-A66B-F7E2F36D5971}"/>
              </a:ext>
            </a:extLst>
          </p:cNvPr>
          <p:cNvCxnSpPr/>
          <p:nvPr/>
        </p:nvCxnSpPr>
        <p:spPr>
          <a:xfrm>
            <a:off x="9128096" y="5345216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رابط مستقيم 165">
            <a:extLst>
              <a:ext uri="{FF2B5EF4-FFF2-40B4-BE49-F238E27FC236}">
                <a16:creationId xmlns:a16="http://schemas.microsoft.com/office/drawing/2014/main" id="{EBEAA9E1-7F14-4614-86CD-FC3EC5539B33}"/>
              </a:ext>
            </a:extLst>
          </p:cNvPr>
          <p:cNvCxnSpPr/>
          <p:nvPr/>
        </p:nvCxnSpPr>
        <p:spPr>
          <a:xfrm>
            <a:off x="7676184" y="5322449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مستطيل 144">
            <a:extLst>
              <a:ext uri="{FF2B5EF4-FFF2-40B4-BE49-F238E27FC236}">
                <a16:creationId xmlns:a16="http://schemas.microsoft.com/office/drawing/2014/main" id="{9456F129-A10D-4DDA-9EDF-609215414BF9}"/>
              </a:ext>
            </a:extLst>
          </p:cNvPr>
          <p:cNvSpPr/>
          <p:nvPr/>
        </p:nvSpPr>
        <p:spPr>
          <a:xfrm>
            <a:off x="9168473" y="4822845"/>
            <a:ext cx="26372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حال الطقس اليوم ؟ </a:t>
            </a:r>
          </a:p>
        </p:txBody>
      </p:sp>
      <p:pic>
        <p:nvPicPr>
          <p:cNvPr id="179" name="صورة 178">
            <a:extLst>
              <a:ext uri="{FF2B5EF4-FFF2-40B4-BE49-F238E27FC236}">
                <a16:creationId xmlns:a16="http://schemas.microsoft.com/office/drawing/2014/main" id="{6102798D-39F6-47EE-B935-50CEBD64D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91" t="27420" r="67384" b="50850"/>
          <a:stretch/>
        </p:blipFill>
        <p:spPr>
          <a:xfrm>
            <a:off x="4572402" y="5254619"/>
            <a:ext cx="1270195" cy="1083345"/>
          </a:xfrm>
          <a:prstGeom prst="ellipse">
            <a:avLst/>
          </a:prstGeom>
        </p:spPr>
      </p:pic>
      <p:pic>
        <p:nvPicPr>
          <p:cNvPr id="181" name="صورة 180">
            <a:extLst>
              <a:ext uri="{FF2B5EF4-FFF2-40B4-BE49-F238E27FC236}">
                <a16:creationId xmlns:a16="http://schemas.microsoft.com/office/drawing/2014/main" id="{D7D0089E-5182-431D-81DC-26E478AD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71" t="52403" r="67212" b="27379"/>
          <a:stretch/>
        </p:blipFill>
        <p:spPr>
          <a:xfrm>
            <a:off x="3048992" y="5284109"/>
            <a:ext cx="1573536" cy="1145323"/>
          </a:xfrm>
          <a:prstGeom prst="rect">
            <a:avLst/>
          </a:prstGeom>
        </p:spPr>
      </p:pic>
      <p:pic>
        <p:nvPicPr>
          <p:cNvPr id="183" name="صورة 182">
            <a:extLst>
              <a:ext uri="{FF2B5EF4-FFF2-40B4-BE49-F238E27FC236}">
                <a16:creationId xmlns:a16="http://schemas.microsoft.com/office/drawing/2014/main" id="{D10D82EC-A3DE-4583-B44F-1F546555C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28231" r="48293" b="50000"/>
          <a:stretch/>
        </p:blipFill>
        <p:spPr>
          <a:xfrm>
            <a:off x="262571" y="5187696"/>
            <a:ext cx="1371355" cy="1233209"/>
          </a:xfrm>
          <a:prstGeom prst="rect">
            <a:avLst/>
          </a:prstGeom>
        </p:spPr>
      </p:pic>
      <p:pic>
        <p:nvPicPr>
          <p:cNvPr id="185" name="صورة 184">
            <a:extLst>
              <a:ext uri="{FF2B5EF4-FFF2-40B4-BE49-F238E27FC236}">
                <a16:creationId xmlns:a16="http://schemas.microsoft.com/office/drawing/2014/main" id="{66162A73-D230-4B77-8FFD-B34F89FA8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51461" r="49487" b="25246"/>
          <a:stretch/>
        </p:blipFill>
        <p:spPr>
          <a:xfrm>
            <a:off x="1645792" y="5161229"/>
            <a:ext cx="1250975" cy="1319511"/>
          </a:xfrm>
          <a:prstGeom prst="rect">
            <a:avLst/>
          </a:prstGeom>
        </p:spPr>
      </p:pic>
      <p:cxnSp>
        <p:nvCxnSpPr>
          <p:cNvPr id="186" name="رابط مستقيم 185">
            <a:extLst>
              <a:ext uri="{FF2B5EF4-FFF2-40B4-BE49-F238E27FC236}">
                <a16:creationId xmlns:a16="http://schemas.microsoft.com/office/drawing/2014/main" id="{B84BE030-31EF-4331-81CC-BF9425F8FD5C}"/>
              </a:ext>
            </a:extLst>
          </p:cNvPr>
          <p:cNvCxnSpPr/>
          <p:nvPr/>
        </p:nvCxnSpPr>
        <p:spPr>
          <a:xfrm>
            <a:off x="4507769" y="5331251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رابط مستقيم 186">
            <a:extLst>
              <a:ext uri="{FF2B5EF4-FFF2-40B4-BE49-F238E27FC236}">
                <a16:creationId xmlns:a16="http://schemas.microsoft.com/office/drawing/2014/main" id="{1A214A98-C767-4CF1-AEEE-79EE0BA677BF}"/>
              </a:ext>
            </a:extLst>
          </p:cNvPr>
          <p:cNvCxnSpPr/>
          <p:nvPr/>
        </p:nvCxnSpPr>
        <p:spPr>
          <a:xfrm>
            <a:off x="3005777" y="5354018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رابط مستقيم 187">
            <a:extLst>
              <a:ext uri="{FF2B5EF4-FFF2-40B4-BE49-F238E27FC236}">
                <a16:creationId xmlns:a16="http://schemas.microsoft.com/office/drawing/2014/main" id="{EA1E9464-DE1F-4C6E-B854-1AA01D8D7302}"/>
              </a:ext>
            </a:extLst>
          </p:cNvPr>
          <p:cNvCxnSpPr/>
          <p:nvPr/>
        </p:nvCxnSpPr>
        <p:spPr>
          <a:xfrm>
            <a:off x="1553865" y="5331251"/>
            <a:ext cx="0" cy="147511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مربع نص 188">
            <a:extLst>
              <a:ext uri="{FF2B5EF4-FFF2-40B4-BE49-F238E27FC236}">
                <a16:creationId xmlns:a16="http://schemas.microsoft.com/office/drawing/2014/main" id="{3E57AC9E-63E7-42F9-97FD-321FD365386A}"/>
              </a:ext>
            </a:extLst>
          </p:cNvPr>
          <p:cNvSpPr txBox="1"/>
          <p:nvPr/>
        </p:nvSpPr>
        <p:spPr>
          <a:xfrm>
            <a:off x="4598161" y="6327940"/>
            <a:ext cx="11433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الربيع </a:t>
            </a:r>
          </a:p>
        </p:txBody>
      </p:sp>
      <p:sp>
        <p:nvSpPr>
          <p:cNvPr id="190" name="مربع نص 189">
            <a:extLst>
              <a:ext uri="{FF2B5EF4-FFF2-40B4-BE49-F238E27FC236}">
                <a16:creationId xmlns:a16="http://schemas.microsoft.com/office/drawing/2014/main" id="{C4B2C1EC-A6F5-4E2B-AA71-CE110FFB4CE3}"/>
              </a:ext>
            </a:extLst>
          </p:cNvPr>
          <p:cNvSpPr txBox="1"/>
          <p:nvPr/>
        </p:nvSpPr>
        <p:spPr>
          <a:xfrm>
            <a:off x="3143336" y="6328370"/>
            <a:ext cx="11576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الخريف</a:t>
            </a:r>
          </a:p>
        </p:txBody>
      </p:sp>
      <p:sp>
        <p:nvSpPr>
          <p:cNvPr id="191" name="مربع نص 190">
            <a:extLst>
              <a:ext uri="{FF2B5EF4-FFF2-40B4-BE49-F238E27FC236}">
                <a16:creationId xmlns:a16="http://schemas.microsoft.com/office/drawing/2014/main" id="{AD133109-436E-43AA-BF33-B6FD62D315C4}"/>
              </a:ext>
            </a:extLst>
          </p:cNvPr>
          <p:cNvSpPr txBox="1"/>
          <p:nvPr/>
        </p:nvSpPr>
        <p:spPr>
          <a:xfrm>
            <a:off x="90721" y="6378245"/>
            <a:ext cx="14325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الشتاء</a:t>
            </a:r>
          </a:p>
        </p:txBody>
      </p: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103B3B49-3562-4D4A-8103-CAA2976979D8}"/>
              </a:ext>
            </a:extLst>
          </p:cNvPr>
          <p:cNvSpPr txBox="1"/>
          <p:nvPr/>
        </p:nvSpPr>
        <p:spPr>
          <a:xfrm>
            <a:off x="1624336" y="6343982"/>
            <a:ext cx="132691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/>
              <a:t>الصيف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D7479A58-7D7A-4F2A-85D0-97DC502334AA}"/>
              </a:ext>
            </a:extLst>
          </p:cNvPr>
          <p:cNvSpPr txBox="1"/>
          <p:nvPr/>
        </p:nvSpPr>
        <p:spPr>
          <a:xfrm>
            <a:off x="5142404" y="25203"/>
            <a:ext cx="21174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0070C0"/>
                </a:solidFill>
              </a:rPr>
              <a:t>يومنا اليوم هو :</a:t>
            </a:r>
          </a:p>
        </p:txBody>
      </p:sp>
    </p:spTree>
    <p:extLst>
      <p:ext uri="{BB962C8B-B14F-4D97-AF65-F5344CB8AC3E}">
        <p14:creationId xmlns:p14="http://schemas.microsoft.com/office/powerpoint/2010/main" val="1422159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39948 -0.03449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39167 -0.12361 " pathEditMode="relative" rAng="0" ptsTypes="AA">
                                      <p:cBhvr>
                                        <p:cTn id="4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38802 -0.20972 " pathEditMode="relative" rAng="0" ptsTypes="AA">
                                      <p:cBhvr>
                                        <p:cTn id="5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8633 -0.30648 " pathEditMode="relative" rAng="0" ptsTypes="AA">
                                      <p:cBhvr>
                                        <p:cTn id="5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38633 -0.40764 " pathEditMode="relative" rAng="0" ptsTypes="AA">
                                      <p:cBhvr>
                                        <p:cTn id="5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3281 -0.10509 " pathEditMode="relative" rAng="0" ptsTypes="AA">
                                      <p:cBhvr>
                                        <p:cTn id="5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4648 -0.10509 " pathEditMode="relative" rAng="0" ptsTypes="AA">
                                      <p:cBhvr>
                                        <p:cTn id="5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04063 -0.10324 " pathEditMode="relative" rAng="0" ptsTypes="AA">
                                      <p:cBhvr>
                                        <p:cTn id="5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2604 -0.09283 " pathEditMode="relative" rAng="0" ptsTypes="AA">
                                      <p:cBhvr>
                                        <p:cTn id="5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21133 -0.1007 " pathEditMode="relative" rAng="0" ptsTypes="AA">
                                      <p:cBhvr>
                                        <p:cTn id="5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29701 -0.0963 " pathEditMode="relative" rAng="0" ptsTypes="AA">
                                      <p:cBhvr>
                                        <p:cTn id="54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13776 -0.18541 " pathEditMode="relative" rAng="0" ptsTypes="AA">
                                      <p:cBhvr>
                                        <p:cTn id="5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4961 -0.19259 " pathEditMode="relative" rAng="0" ptsTypes="AA">
                                      <p:cBhvr>
                                        <p:cTn id="5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3216 -0.19468 " pathEditMode="relative" rAng="0" ptsTypes="AA">
                                      <p:cBhvr>
                                        <p:cTn id="5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2291 -0.19422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0768 -0.18333 " pathEditMode="relative" rAng="0" ptsTypes="AA">
                                      <p:cBhvr>
                                        <p:cTn id="5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29519 -0.18866 " pathEditMode="relative" rAng="0" ptsTypes="AA">
                                      <p:cBhvr>
                                        <p:cTn id="5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13607 -0.29514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05078 -0.29583 " pathEditMode="relative" rAng="0" ptsTypes="AA">
                                      <p:cBhvr>
                                        <p:cTn id="58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3893 -0.29399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2643 -0.29213 " pathEditMode="relative" rAng="0" ptsTypes="AA">
                                      <p:cBhvr>
                                        <p:cTn id="59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1042 -0.29445 " pathEditMode="relative" rAng="0" ptsTypes="AA">
                                      <p:cBhvr>
                                        <p:cTn id="59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9375 -0.27731 " pathEditMode="relative" rAng="0" ptsTypes="AA">
                                      <p:cBhvr>
                                        <p:cTn id="60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388 -0.3956 " pathEditMode="relative" rAng="0" ptsTypes="AA">
                                      <p:cBhvr>
                                        <p:cTn id="6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04909 -0.38519 " pathEditMode="relative" rAng="0" ptsTypes="AA">
                                      <p:cBhvr>
                                        <p:cTn id="6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49 -0.3926 " pathEditMode="relative" rAng="0" ptsTypes="AA">
                                      <p:cBhvr>
                                        <p:cTn id="6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12253 -0.38079 " pathEditMode="relative" rAng="0" ptsTypes="AA">
                                      <p:cBhvr>
                                        <p:cTn id="6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21211 -0.38774 " pathEditMode="relative" rAng="0" ptsTypes="AA">
                                      <p:cBhvr>
                                        <p:cTn id="62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9857 -0.38889 " pathEditMode="relative" rAng="0" ptsTypes="AA">
                                      <p:cBhvr>
                                        <p:cTn id="63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13086 -0.49005 " pathEditMode="relative" rAng="0" ptsTypes="AA">
                                      <p:cBhvr>
                                        <p:cTn id="6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5065 -0.49005 " pathEditMode="relative" rAng="0" ptsTypes="AA">
                                      <p:cBhvr>
                                        <p:cTn id="64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3568 -0.48681 " pathEditMode="relative" rAng="0" ptsTypes="AA">
                                      <p:cBhvr>
                                        <p:cTn id="64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2266 -0.47732 " pathEditMode="relative" rAng="0" ptsTypes="AA">
                                      <p:cBhvr>
                                        <p:cTn id="65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20898 -0.46944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30053 -0.49306 " pathEditMode="relative" rAng="0" ptsTypes="AA">
                                      <p:cBhvr>
                                        <p:cTn id="66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31563 0.07662 " pathEditMode="relative" rAng="0" ptsTypes="AA">
                                      <p:cBhvr>
                                        <p:cTn id="66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31563 -0.0169 " pathEditMode="relative" rAng="0" ptsTypes="AA">
                                      <p:cBhvr>
                                        <p:cTn id="6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1498 -0.11852 " pathEditMode="relative" rAng="0" ptsTypes="AA">
                                      <p:cBhvr>
                                        <p:cTn id="67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31888 -0.21481 " pathEditMode="relative" rAng="0" ptsTypes="AA">
                                      <p:cBhvr>
                                        <p:cTn id="68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31433 -0.31065 " pathEditMode="relative" rAng="0" ptsTypes="AA">
                                      <p:cBhvr>
                                        <p:cTn id="68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31472 -0.40579 " pathEditMode="relative" rAng="0" ptsTypes="AA">
                                      <p:cBhvr>
                                        <p:cTn id="69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45951 0.0831 " pathEditMode="relative" rAng="0" ptsTypes="AA">
                                      <p:cBhvr>
                                        <p:cTn id="69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46145 -0.01782 " pathEditMode="relative" rAng="0" ptsTypes="AA">
                                      <p:cBhvr>
                                        <p:cTn id="70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5898 -0.11504 " pathEditMode="relative" rAng="0" ptsTypes="AA">
                                      <p:cBhvr>
                                        <p:cTn id="70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5638 -0.21736 " pathEditMode="relative" rAng="0" ptsTypes="AA">
                                      <p:cBhvr>
                                        <p:cTn id="71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4608 -0.32638 " pathEditMode="relative" rAng="0" ptsTypes="AA">
                                      <p:cBhvr>
                                        <p:cTn id="71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45208 -0.41157 " pathEditMode="relative" rAng="0" ptsTypes="AA">
                                      <p:cBhvr>
                                        <p:cTn id="7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5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6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60" grpId="0"/>
      <p:bldP spid="60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6" grpId="0" animBg="1"/>
      <p:bldP spid="76" grpId="1"/>
      <p:bldP spid="77" grpId="0" animBg="1"/>
      <p:bldP spid="77" grpId="1"/>
      <p:bldP spid="78" grpId="0" animBg="1"/>
      <p:bldP spid="78" grpId="1"/>
      <p:bldP spid="79" grpId="0" animBg="1"/>
      <p:bldP spid="79" grpId="1"/>
      <p:bldP spid="84" grpId="0" animBg="1"/>
      <p:bldP spid="84" grpId="1"/>
      <p:bldP spid="85" grpId="0" animBg="1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6" grpId="0"/>
      <p:bldP spid="96" grpId="1"/>
      <p:bldP spid="97" grpId="0"/>
      <p:bldP spid="97" grpId="1"/>
      <p:bldP spid="98" grpId="0" animBg="1"/>
      <p:bldP spid="98" grpId="1"/>
      <p:bldP spid="99" grpId="0" animBg="1"/>
      <p:bldP spid="99" grpId="1"/>
      <p:bldP spid="100" grpId="0" animBg="1"/>
      <p:bldP spid="100" grpId="1"/>
      <p:bldP spid="101" grpId="0" animBg="1"/>
      <p:bldP spid="101" grpId="1"/>
      <p:bldP spid="102" grpId="0" animBg="1"/>
      <p:bldP spid="102" grpId="1"/>
      <p:bldP spid="103" grpId="0" animBg="1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43" grpId="0"/>
      <p:bldP spid="144" grpId="0"/>
      <p:bldP spid="159" grpId="0" build="allAtOnce"/>
      <p:bldP spid="159" grpId="1" build="allAtOnce"/>
      <p:bldP spid="159" grpId="2" build="allAtOnce"/>
      <p:bldP spid="160" grpId="0" build="allAtOnce"/>
      <p:bldP spid="160" grpId="1" build="allAtOnce"/>
      <p:bldP spid="160" grpId="2" build="allAtOnce"/>
      <p:bldP spid="161" grpId="0" build="allAtOnce"/>
      <p:bldP spid="161" grpId="1" build="allAtOnce"/>
      <p:bldP spid="161" grpId="2" build="allAtOnce"/>
      <p:bldP spid="162" grpId="0" build="allAtOnce"/>
      <p:bldP spid="162" grpId="1" build="allAtOnce"/>
      <p:bldP spid="162" grpId="2" build="allAtOnce"/>
      <p:bldP spid="189" grpId="0" build="allAtOnce"/>
      <p:bldP spid="189" grpId="1" build="allAtOnce"/>
      <p:bldP spid="189" grpId="2" build="allAtOnce"/>
      <p:bldP spid="190" grpId="0" build="allAtOnce"/>
      <p:bldP spid="190" grpId="1" build="allAtOnce"/>
      <p:bldP spid="190" grpId="2" build="allAtOnce"/>
      <p:bldP spid="191" grpId="0" build="allAtOnce"/>
      <p:bldP spid="191" grpId="1" build="allAtOnce"/>
      <p:bldP spid="191" grpId="2" build="allAtOnce"/>
      <p:bldP spid="192" grpId="0" build="allAtOnce"/>
      <p:bldP spid="192" grpId="1" build="allAtOnce"/>
      <p:bldP spid="192" grpId="2" build="allAtOnce"/>
      <p:bldP spid="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F3E1B7E-2EB7-4D68-8F5B-DA07ED6A7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y2meta.com - الغذاء الصحي للأطفال�� مكونات الطبق الصحي_رياض الأطفال(360p)">
            <a:hlinkClick r:id="" action="ppaction://media"/>
            <a:extLst>
              <a:ext uri="{FF2B5EF4-FFF2-40B4-BE49-F238E27FC236}">
                <a16:creationId xmlns:a16="http://schemas.microsoft.com/office/drawing/2014/main" id="{8AD97356-171C-4C95-A11A-EDE722018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356" y="1104181"/>
            <a:ext cx="7572595" cy="35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06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33FC47E-7CBF-42C6-8103-1D2B9C2E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8427184-DCE2-4CC9-84D2-7D7BCFA11B62}"/>
              </a:ext>
            </a:extLst>
          </p:cNvPr>
          <p:cNvSpPr txBox="1"/>
          <p:nvPr/>
        </p:nvSpPr>
        <p:spPr>
          <a:xfrm>
            <a:off x="1828799" y="4060081"/>
            <a:ext cx="7850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0" i="0" dirty="0">
                <a:solidFill>
                  <a:srgbClr val="00B050"/>
                </a:solidFill>
                <a:effectLst/>
                <a:latin typeface="Noto Sans Kufi Arabic"/>
              </a:rPr>
              <a:t>﴿ وَكُلُوا وَاشْرَبُوا وَلَا تُسْرِفُوا إِنَّهُ لَا يُحِبُّ الْمُسْرِفِينَ ﴾ </a:t>
            </a:r>
            <a:endParaRPr lang="ar-SA" sz="3600" dirty="0">
              <a:solidFill>
                <a:srgbClr val="00B050"/>
              </a:solidFill>
            </a:endParaRPr>
          </a:p>
        </p:txBody>
      </p:sp>
      <p:sp>
        <p:nvSpPr>
          <p:cNvPr id="8" name="عنوان 7">
            <a:extLst>
              <a:ext uri="{FF2B5EF4-FFF2-40B4-BE49-F238E27FC236}">
                <a16:creationId xmlns:a16="http://schemas.microsoft.com/office/drawing/2014/main" id="{DAF87557-340F-4B0F-ADF0-A47DE58E1D90}"/>
              </a:ext>
            </a:extLst>
          </p:cNvPr>
          <p:cNvSpPr txBox="1">
            <a:spLocks/>
          </p:cNvSpPr>
          <p:nvPr/>
        </p:nvSpPr>
        <p:spPr>
          <a:xfrm>
            <a:off x="7486674" y="3331923"/>
            <a:ext cx="380204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r-SA" sz="4800" kern="0" dirty="0">
                <a:solidFill>
                  <a:srgbClr val="C6381C"/>
                </a:solidFill>
              </a:rPr>
              <a:t>قال تعالى:</a:t>
            </a:r>
            <a:endParaRPr lang="en-US" sz="3733" kern="0" dirty="0">
              <a:solidFill>
                <a:srgbClr val="C6381C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2EC3A40-7F03-478F-BF15-05553D4D8692}"/>
              </a:ext>
            </a:extLst>
          </p:cNvPr>
          <p:cNvSpPr txBox="1"/>
          <p:nvPr/>
        </p:nvSpPr>
        <p:spPr>
          <a:xfrm>
            <a:off x="1828799" y="1702119"/>
            <a:ext cx="90285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0" i="0" dirty="0">
                <a:solidFill>
                  <a:schemeClr val="bg2">
                    <a:lumMod val="25000"/>
                  </a:schemeClr>
                </a:solidFill>
                <a:effectLst/>
                <a:latin typeface="Noto Sans Kufi Arabic"/>
              </a:rPr>
              <a:t>ويعد الاعتدال في تناول الطعام من الآداب الاسلامية التي دعا إليها </a:t>
            </a:r>
            <a:endParaRPr lang="ar-SA" sz="2000" dirty="0">
              <a:solidFill>
                <a:schemeClr val="bg2">
                  <a:lumMod val="25000"/>
                </a:schemeClr>
              </a:solidFill>
              <a:cs typeface="+mj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74B825D-C259-40E6-ACEB-5C48AC752CFF}"/>
              </a:ext>
            </a:extLst>
          </p:cNvPr>
          <p:cNvSpPr txBox="1"/>
          <p:nvPr/>
        </p:nvSpPr>
        <p:spPr>
          <a:xfrm>
            <a:off x="1334603" y="5235903"/>
            <a:ext cx="90285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0" i="0" dirty="0">
                <a:solidFill>
                  <a:schemeClr val="bg2">
                    <a:lumMod val="25000"/>
                  </a:schemeClr>
                </a:solidFill>
                <a:effectLst/>
                <a:latin typeface="Noto Sans Kufi Arabic"/>
              </a:rPr>
              <a:t>وعلينا كل يوم شكر الله على نعمة الغذاء</a:t>
            </a:r>
            <a:endParaRPr lang="ar-SA" sz="2000" dirty="0">
              <a:solidFill>
                <a:schemeClr val="bg2">
                  <a:lumMod val="25000"/>
                </a:schemeClr>
              </a:solidFill>
              <a:cs typeface="+mj-cs"/>
            </a:endParaRPr>
          </a:p>
        </p:txBody>
      </p:sp>
      <p:sp>
        <p:nvSpPr>
          <p:cNvPr id="11" name="عنوان 7">
            <a:extLst>
              <a:ext uri="{FF2B5EF4-FFF2-40B4-BE49-F238E27FC236}">
                <a16:creationId xmlns:a16="http://schemas.microsoft.com/office/drawing/2014/main" id="{E7D914DC-CD8E-4BE0-80E7-59087F8CE44B}"/>
              </a:ext>
            </a:extLst>
          </p:cNvPr>
          <p:cNvSpPr txBox="1">
            <a:spLocks/>
          </p:cNvSpPr>
          <p:nvPr/>
        </p:nvSpPr>
        <p:spPr>
          <a:xfrm>
            <a:off x="4442077" y="599376"/>
            <a:ext cx="380204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r-SA" sz="4800" kern="0" dirty="0">
                <a:solidFill>
                  <a:srgbClr val="C6381C"/>
                </a:solidFill>
              </a:rPr>
              <a:t>الربط بالدين</a:t>
            </a:r>
            <a:endParaRPr lang="en-US" sz="3733" kern="0" dirty="0">
              <a:solidFill>
                <a:srgbClr val="C6381C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455AEA-AF16-4A81-83BB-402A4C9BE7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4025" r="74317" b="52956"/>
          <a:stretch/>
        </p:blipFill>
        <p:spPr>
          <a:xfrm>
            <a:off x="9678836" y="4529657"/>
            <a:ext cx="2156412" cy="218193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F3043DA-332A-4865-82B8-BE4CD8AA7C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51614" r="65307" b="5367"/>
          <a:stretch/>
        </p:blipFill>
        <p:spPr>
          <a:xfrm>
            <a:off x="374861" y="1879638"/>
            <a:ext cx="2458528" cy="19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14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899F627-11CE-44B7-8FFB-99AA824B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6E84906-50A8-4627-9587-BD809DF653CC}"/>
              </a:ext>
            </a:extLst>
          </p:cNvPr>
          <p:cNvSpPr txBox="1"/>
          <p:nvPr/>
        </p:nvSpPr>
        <p:spPr>
          <a:xfrm>
            <a:off x="3980036" y="302206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400" b="1" dirty="0">
                <a:solidFill>
                  <a:srgbClr val="FE4A50"/>
                </a:solidFill>
                <a:cs typeface="+mj-cs"/>
              </a:rPr>
              <a:t>ما الطاقة ؟ </a:t>
            </a:r>
            <a:endParaRPr lang="ar-SA" dirty="0">
              <a:cs typeface="+mj-cs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2227312-EB75-D8CC-981D-CF7D30CA7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43" t="31698" r="33350" b="19245"/>
          <a:stretch/>
        </p:blipFill>
        <p:spPr>
          <a:xfrm>
            <a:off x="2415394" y="2315416"/>
            <a:ext cx="5055081" cy="454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3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899F627-11CE-44B7-8FFB-99AA824B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6E84906-50A8-4627-9587-BD809DF653CC}"/>
              </a:ext>
            </a:extLst>
          </p:cNvPr>
          <p:cNvSpPr txBox="1"/>
          <p:nvPr/>
        </p:nvSpPr>
        <p:spPr>
          <a:xfrm>
            <a:off x="3980036" y="302206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400" b="1" dirty="0">
                <a:solidFill>
                  <a:srgbClr val="FE4A50"/>
                </a:solidFill>
                <a:cs typeface="+mj-cs"/>
              </a:rPr>
              <a:t>ما الطاقة ؟ </a:t>
            </a:r>
            <a:endParaRPr lang="ar-SA" dirty="0">
              <a:cs typeface="+mj-cs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F8B0B07-5F9A-43E7-A6EA-0989D8BD1C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67" t="47556" r="50000" b="11407"/>
          <a:stretch/>
        </p:blipFill>
        <p:spPr>
          <a:xfrm>
            <a:off x="930695" y="2930251"/>
            <a:ext cx="3727569" cy="339650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30D9C72-E077-4C7E-81D4-4F70537D7FF4}"/>
              </a:ext>
            </a:extLst>
          </p:cNvPr>
          <p:cNvSpPr txBox="1"/>
          <p:nvPr/>
        </p:nvSpPr>
        <p:spPr>
          <a:xfrm>
            <a:off x="4204323" y="388331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>
                <a:cs typeface="+mj-cs"/>
              </a:rPr>
              <a:t>الحرارة والضوء والصوت والكهرباء بعض أشكال الطاقة . </a:t>
            </a:r>
          </a:p>
          <a:p>
            <a:endParaRPr lang="ar-SA" sz="2400" dirty="0">
              <a:cs typeface="+mj-cs"/>
            </a:endParaRPr>
          </a:p>
          <a:p>
            <a:r>
              <a:rPr lang="ar-SA" sz="2400" dirty="0">
                <a:cs typeface="+mj-cs"/>
              </a:rPr>
              <a:t>أنا أستفيد من أشكال الطاقة المختلفة في حياتي اليومية .</a:t>
            </a:r>
          </a:p>
        </p:txBody>
      </p:sp>
    </p:spTree>
    <p:extLst>
      <p:ext uri="{BB962C8B-B14F-4D97-AF65-F5344CB8AC3E}">
        <p14:creationId xmlns:p14="http://schemas.microsoft.com/office/powerpoint/2010/main" val="4037341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15A9BF8-6653-4069-B3A1-078B5288C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DAA62A9-E067-463B-BC4F-5356F171DA27}"/>
              </a:ext>
            </a:extLst>
          </p:cNvPr>
          <p:cNvSpPr txBox="1"/>
          <p:nvPr/>
        </p:nvSpPr>
        <p:spPr>
          <a:xfrm>
            <a:off x="2237021" y="2437735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cs typeface="+mj-cs"/>
              </a:rPr>
              <a:t>ما الحرارة؟</a:t>
            </a:r>
          </a:p>
        </p:txBody>
      </p:sp>
    </p:spTree>
    <p:extLst>
      <p:ext uri="{BB962C8B-B14F-4D97-AF65-F5344CB8AC3E}">
        <p14:creationId xmlns:p14="http://schemas.microsoft.com/office/powerpoint/2010/main" val="3278232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F3E1B7E-2EB7-4D68-8F5B-DA07ED6A7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y2meta.com - الكرتون التعليمي كيف و لماذا – من اين تأتي الحرارة ؟(360p)">
            <a:hlinkClick r:id="" action="ppaction://media"/>
            <a:extLst>
              <a:ext uri="{FF2B5EF4-FFF2-40B4-BE49-F238E27FC236}">
                <a16:creationId xmlns:a16="http://schemas.microsoft.com/office/drawing/2014/main" id="{66C4ED88-6F38-4668-9803-99F8F420DC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306" end="66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8377" y="142982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29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15A9BF8-6653-4069-B3A1-078B5288C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E6F18EF-E4DC-4D69-B3A3-208386910964}"/>
              </a:ext>
            </a:extLst>
          </p:cNvPr>
          <p:cNvSpPr txBox="1"/>
          <p:nvPr/>
        </p:nvSpPr>
        <p:spPr>
          <a:xfrm>
            <a:off x="3454591" y="1960152"/>
            <a:ext cx="528281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EF4136"/>
                </a:solidFill>
                <a:cs typeface="+mj-cs"/>
              </a:rPr>
              <a:t>ما الحرارة ؟ </a:t>
            </a:r>
          </a:p>
          <a:p>
            <a:endParaRPr lang="ar-SA" dirty="0">
              <a:cs typeface="+mj-cs"/>
            </a:endParaRPr>
          </a:p>
          <a:p>
            <a:r>
              <a:rPr lang="ar-SA" sz="2000" b="1" dirty="0">
                <a:cs typeface="+mj-cs"/>
              </a:rPr>
              <a:t>الحرارة طاقة تسخن الأشياء . </a:t>
            </a:r>
          </a:p>
          <a:p>
            <a:r>
              <a:rPr lang="ar-SA" sz="2000" b="1" dirty="0">
                <a:cs typeface="+mj-cs"/>
              </a:rPr>
              <a:t>تحصل على الحرارة من اختراق أشياء ، منها الخشب والنفط والغاز . </a:t>
            </a:r>
          </a:p>
          <a:p>
            <a:r>
              <a:rPr lang="ar-SA" sz="2000" b="1" dirty="0">
                <a:cs typeface="+mj-cs"/>
              </a:rPr>
              <a:t>يستخدم الناس هذه الطاقة في مجالات عديدة ، منها تدفئة بيوتهم .</a:t>
            </a:r>
          </a:p>
        </p:txBody>
      </p:sp>
    </p:spTree>
    <p:extLst>
      <p:ext uri="{BB962C8B-B14F-4D97-AF65-F5344CB8AC3E}">
        <p14:creationId xmlns:p14="http://schemas.microsoft.com/office/powerpoint/2010/main" val="1546415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7EF1AD3-23EE-44FD-B1A3-D991F8923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17F0E66-8CF9-425D-8C3E-EDD815970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17" t="21037" r="61833" b="42222"/>
          <a:stretch/>
        </p:blipFill>
        <p:spPr>
          <a:xfrm>
            <a:off x="2456994" y="1398852"/>
            <a:ext cx="2321081" cy="37622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147BA89-15B2-4559-9315-192C75FE2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0" t="57185" r="49000" b="12741"/>
          <a:stretch/>
        </p:blipFill>
        <p:spPr>
          <a:xfrm>
            <a:off x="4920038" y="1398852"/>
            <a:ext cx="4423030" cy="3023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370EFCD-5A2B-67C8-26BB-0343EBB4D4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66" t="47799" r="48986" b="42138"/>
          <a:stretch/>
        </p:blipFill>
        <p:spPr>
          <a:xfrm>
            <a:off x="4778075" y="4422000"/>
            <a:ext cx="2616816" cy="11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18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F3E1B7E-2EB7-4D68-8F5B-DA07ED6A7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y2meta.com-الطاقة الشمسية - Solar Energy-(240p)">
            <a:hlinkClick r:id="" action="ppaction://media"/>
            <a:extLst>
              <a:ext uri="{FF2B5EF4-FFF2-40B4-BE49-F238E27FC236}">
                <a16:creationId xmlns:a16="http://schemas.microsoft.com/office/drawing/2014/main" id="{FA15C423-62D4-4DF6-A947-A06611984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28" end="709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2523" y="1552754"/>
            <a:ext cx="5787893" cy="326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8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7EF1AD3-23EE-44FD-B1A3-D991F8923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497AE97-CF3D-4885-930A-E89FD5A6DB69}"/>
              </a:ext>
            </a:extLst>
          </p:cNvPr>
          <p:cNvSpPr txBox="1"/>
          <p:nvPr/>
        </p:nvSpPr>
        <p:spPr>
          <a:xfrm>
            <a:off x="4209691" y="811306"/>
            <a:ext cx="469047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dirty="0">
                <a:cs typeface="+mj-cs"/>
              </a:rPr>
              <a:t>يستخدم الناس الحرارة لطبخ الطعام . </a:t>
            </a:r>
          </a:p>
          <a:p>
            <a:endParaRPr lang="ar-SA" sz="2000" dirty="0">
              <a:cs typeface="+mj-cs"/>
            </a:endParaRPr>
          </a:p>
          <a:p>
            <a:r>
              <a:rPr lang="ar-SA" sz="2800" b="1" dirty="0">
                <a:solidFill>
                  <a:srgbClr val="0C8AB9"/>
                </a:solidFill>
                <a:cs typeface="+mj-cs"/>
              </a:rPr>
              <a:t>احتكاك الأشياء مصدر آخر للحرارة . </a:t>
            </a:r>
          </a:p>
          <a:p>
            <a:endParaRPr lang="ar-SA" sz="2000" dirty="0">
              <a:cs typeface="+mj-cs"/>
            </a:endParaRPr>
          </a:p>
          <a:p>
            <a:r>
              <a:rPr lang="ar-SA" sz="2000" dirty="0">
                <a:cs typeface="+mj-cs"/>
              </a:rPr>
              <a:t>يمكنني أن أشعر بالحرارة الناتجة عن الاحتكاك عندما أحك يدي إحداهما بالأخرى 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7D9C0F2-47BD-4C65-B939-96A27629B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34" t="23259" r="64249" b="53482"/>
          <a:stretch/>
        </p:blipFill>
        <p:spPr>
          <a:xfrm>
            <a:off x="1949953" y="1397669"/>
            <a:ext cx="2259738" cy="2480971"/>
          </a:xfrm>
          <a:prstGeom prst="round2DiagRect">
            <a:avLst>
              <a:gd name="adj1" fmla="val 16667"/>
              <a:gd name="adj2" fmla="val 0"/>
            </a:avLst>
          </a:prstGeom>
          <a:ln w="762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376FC69E-3ACE-419B-A639-1A1ABE49AC0E}"/>
              </a:ext>
            </a:extLst>
          </p:cNvPr>
          <p:cNvGrpSpPr/>
          <p:nvPr/>
        </p:nvGrpSpPr>
        <p:grpSpPr>
          <a:xfrm>
            <a:off x="4317841" y="2841705"/>
            <a:ext cx="5768931" cy="2073870"/>
            <a:chOff x="4593886" y="2638155"/>
            <a:chExt cx="5768931" cy="207387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EE4A37F-6B82-4BBC-BCFE-941369F10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666" t="49304" r="50000" b="33867"/>
            <a:stretch/>
          </p:blipFill>
          <p:spPr>
            <a:xfrm>
              <a:off x="4593886" y="2638155"/>
              <a:ext cx="5768931" cy="20738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C7FB5602-B429-4788-A681-4AA64217CC2F}"/>
                </a:ext>
              </a:extLst>
            </p:cNvPr>
            <p:cNvSpPr/>
            <p:nvPr/>
          </p:nvSpPr>
          <p:spPr>
            <a:xfrm>
              <a:off x="7341078" y="4021912"/>
              <a:ext cx="2924355" cy="690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218093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50;p38">
            <a:extLst>
              <a:ext uri="{FF2B5EF4-FFF2-40B4-BE49-F238E27FC236}">
                <a16:creationId xmlns:a16="http://schemas.microsoft.com/office/drawing/2014/main" id="{CD5B7CF7-4050-48C0-A5AE-58EDBC196E81}"/>
              </a:ext>
            </a:extLst>
          </p:cNvPr>
          <p:cNvSpPr txBox="1">
            <a:spLocks/>
          </p:cNvSpPr>
          <p:nvPr/>
        </p:nvSpPr>
        <p:spPr>
          <a:xfrm>
            <a:off x="5099131" y="1884056"/>
            <a:ext cx="4355587" cy="367500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اللهم افتح على قلوبنا فتحًا مبينًا </a:t>
            </a:r>
          </a:p>
        </p:txBody>
      </p:sp>
      <p:sp>
        <p:nvSpPr>
          <p:cNvPr id="5" name="Google Shape;1851;p38">
            <a:extLst>
              <a:ext uri="{FF2B5EF4-FFF2-40B4-BE49-F238E27FC236}">
                <a16:creationId xmlns:a16="http://schemas.microsoft.com/office/drawing/2014/main" id="{854D02CF-D10C-4258-9906-DE093E010ED0}"/>
              </a:ext>
            </a:extLst>
          </p:cNvPr>
          <p:cNvSpPr txBox="1">
            <a:spLocks/>
          </p:cNvSpPr>
          <p:nvPr/>
        </p:nvSpPr>
        <p:spPr>
          <a:xfrm>
            <a:off x="7194840" y="946622"/>
            <a:ext cx="3852000" cy="393000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 kern="12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pPr algn="r"/>
            <a:r>
              <a:rPr lang="ar-SA" sz="4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الخبرة الإسلامية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3E9DFBD6-B78F-4CEC-95E5-6967D8CCC8B3}"/>
              </a:ext>
            </a:extLst>
          </p:cNvPr>
          <p:cNvSpPr/>
          <p:nvPr/>
        </p:nvSpPr>
        <p:spPr>
          <a:xfrm>
            <a:off x="1171852" y="1429305"/>
            <a:ext cx="3790765" cy="1065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Google Shape;1850;p38">
            <a:extLst>
              <a:ext uri="{FF2B5EF4-FFF2-40B4-BE49-F238E27FC236}">
                <a16:creationId xmlns:a16="http://schemas.microsoft.com/office/drawing/2014/main" id="{34D53AC1-BB6D-4206-A908-BF1B5C8CDC22}"/>
              </a:ext>
            </a:extLst>
          </p:cNvPr>
          <p:cNvSpPr txBox="1">
            <a:spLocks/>
          </p:cNvSpPr>
          <p:nvPr/>
        </p:nvSpPr>
        <p:spPr>
          <a:xfrm>
            <a:off x="5476586" y="2494625"/>
            <a:ext cx="3852000" cy="36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kta"/>
              <a:buChar char="●"/>
              <a:defRPr sz="18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pPr marL="0" indent="0" algn="ctr">
              <a:buFont typeface="Mukta"/>
              <a:buNone/>
            </a:pPr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اللهم أحفظ بلادي و سائر بلاد المسلمين </a:t>
            </a:r>
          </a:p>
        </p:txBody>
      </p:sp>
    </p:spTree>
    <p:extLst>
      <p:ext uri="{BB962C8B-B14F-4D97-AF65-F5344CB8AC3E}">
        <p14:creationId xmlns:p14="http://schemas.microsoft.com/office/powerpoint/2010/main" val="88276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بطاقة عمل, رسوم المتجهات&#10;&#10;تم إنشاء الوصف تلقائياً">
            <a:extLst>
              <a:ext uri="{FF2B5EF4-FFF2-40B4-BE49-F238E27FC236}">
                <a16:creationId xmlns:a16="http://schemas.microsoft.com/office/drawing/2014/main" id="{22D52A6C-B33E-44E4-9E04-D4D71FA67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627934E-9897-4162-946D-7D1FC4C2BCC5}"/>
              </a:ext>
            </a:extLst>
          </p:cNvPr>
          <p:cNvSpPr/>
          <p:nvPr/>
        </p:nvSpPr>
        <p:spPr>
          <a:xfrm>
            <a:off x="1958196" y="3209026"/>
            <a:ext cx="5564038" cy="24240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64F14E-7BDB-4E92-8898-D88AEC7C714B}"/>
              </a:ext>
            </a:extLst>
          </p:cNvPr>
          <p:cNvSpPr txBox="1"/>
          <p:nvPr/>
        </p:nvSpPr>
        <p:spPr>
          <a:xfrm>
            <a:off x="1266837" y="357530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1- أذكر طرقًا للحصول على الحرارة ؟</a:t>
            </a:r>
          </a:p>
          <a:p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2- السؤال الأساسي : كيف نستخدم الطاقة و الحرارة ؟</a:t>
            </a:r>
            <a:endParaRPr lang="ar-SA" sz="1100" dirty="0">
              <a:solidFill>
                <a:schemeClr val="tx1">
                  <a:lumMod val="85000"/>
                  <a:lumOff val="15000"/>
                </a:schemeClr>
              </a:solidFill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66D4C1D-F283-40C1-BB69-63B7E2C9AF3D}"/>
              </a:ext>
            </a:extLst>
          </p:cNvPr>
          <p:cNvSpPr txBox="1"/>
          <p:nvPr/>
        </p:nvSpPr>
        <p:spPr>
          <a:xfrm>
            <a:off x="1107440" y="492477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كيف أستخدم الحرارة في بيتي؟</a:t>
            </a:r>
            <a:endParaRPr lang="ar-SA" sz="1100" dirty="0">
              <a:solidFill>
                <a:schemeClr val="tx1">
                  <a:lumMod val="85000"/>
                  <a:lumOff val="15000"/>
                </a:schemeClr>
              </a:solidFill>
              <a:cs typeface="+mj-cs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1AD3978-461A-44D3-BC07-51FE446C4AB1}"/>
              </a:ext>
            </a:extLst>
          </p:cNvPr>
          <p:cNvSpPr txBox="1"/>
          <p:nvPr/>
        </p:nvSpPr>
        <p:spPr>
          <a:xfrm>
            <a:off x="1266837" y="443470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6381C"/>
                </a:solidFill>
                <a:cs typeface="+mj-cs"/>
              </a:rPr>
              <a:t>العلوم والمجتمع </a:t>
            </a:r>
            <a:endParaRPr lang="ar-SA" sz="1100" b="1" dirty="0">
              <a:solidFill>
                <a:srgbClr val="C6381C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5825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, بطاقة عمل, رسوم المتجهات&#10;&#10;تم إنشاء الوصف تلقائياً">
            <a:extLst>
              <a:ext uri="{FF2B5EF4-FFF2-40B4-BE49-F238E27FC236}">
                <a16:creationId xmlns:a16="http://schemas.microsoft.com/office/drawing/2014/main" id="{22D52A6C-B33E-44E4-9E04-D4D71FA67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627934E-9897-4162-946D-7D1FC4C2BCC5}"/>
              </a:ext>
            </a:extLst>
          </p:cNvPr>
          <p:cNvSpPr/>
          <p:nvPr/>
        </p:nvSpPr>
        <p:spPr>
          <a:xfrm>
            <a:off x="1958196" y="3209026"/>
            <a:ext cx="5564038" cy="24240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64F14E-7BDB-4E92-8898-D88AEC7C714B}"/>
              </a:ext>
            </a:extLst>
          </p:cNvPr>
          <p:cNvSpPr txBox="1"/>
          <p:nvPr/>
        </p:nvSpPr>
        <p:spPr>
          <a:xfrm>
            <a:off x="1266837" y="357530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1- أذكر طرقًا للحصول على الحرارة ؟</a:t>
            </a:r>
          </a:p>
          <a:p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2- السؤال الأساسي : كيف نستخدم الطاقة و الحرارة ؟</a:t>
            </a:r>
            <a:endParaRPr lang="ar-SA" sz="1100" dirty="0">
              <a:solidFill>
                <a:schemeClr val="tx1">
                  <a:lumMod val="85000"/>
                  <a:lumOff val="15000"/>
                </a:schemeClr>
              </a:solidFill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66D4C1D-F283-40C1-BB69-63B7E2C9AF3D}"/>
              </a:ext>
            </a:extLst>
          </p:cNvPr>
          <p:cNvSpPr txBox="1"/>
          <p:nvPr/>
        </p:nvSpPr>
        <p:spPr>
          <a:xfrm>
            <a:off x="1107440" y="492477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كيف أستخدم الحرارة في بيتي؟</a:t>
            </a:r>
            <a:endParaRPr lang="ar-SA" sz="1100" dirty="0">
              <a:solidFill>
                <a:schemeClr val="tx1">
                  <a:lumMod val="85000"/>
                  <a:lumOff val="15000"/>
                </a:schemeClr>
              </a:solidFill>
              <a:cs typeface="+mj-cs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1AD3978-461A-44D3-BC07-51FE446C4AB1}"/>
              </a:ext>
            </a:extLst>
          </p:cNvPr>
          <p:cNvSpPr txBox="1"/>
          <p:nvPr/>
        </p:nvSpPr>
        <p:spPr>
          <a:xfrm>
            <a:off x="1266837" y="443470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6381C"/>
                </a:solidFill>
                <a:cs typeface="+mj-cs"/>
              </a:rPr>
              <a:t>العلوم والمجتمع </a:t>
            </a:r>
            <a:endParaRPr lang="ar-SA" sz="1100" b="1" dirty="0">
              <a:solidFill>
                <a:srgbClr val="C6381C"/>
              </a:solidFill>
              <a:cs typeface="+mj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3AF800E-07B9-07FB-D4C3-266CCAB83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20" t="24277" r="31323" b="33459"/>
          <a:stretch/>
        </p:blipFill>
        <p:spPr>
          <a:xfrm>
            <a:off x="1641894" y="2775451"/>
            <a:ext cx="6003519" cy="37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8C8A8D-F9DA-42AD-A0D2-F959A61183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" y="97"/>
            <a:ext cx="12191661" cy="6857809"/>
          </a:xfrm>
          <a:prstGeom prst="rect">
            <a:avLst/>
          </a:prstGeom>
        </p:spPr>
      </p:pic>
      <p:pic>
        <p:nvPicPr>
          <p:cNvPr id="2" name="Picture 2" descr="استراتيجية القطار - Loreet">
            <a:extLst>
              <a:ext uri="{FF2B5EF4-FFF2-40B4-BE49-F238E27FC236}">
                <a16:creationId xmlns:a16="http://schemas.microsoft.com/office/drawing/2014/main" id="{0185815B-5554-49C4-A883-8FC6EE72E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6095" r="3592" b="50000"/>
          <a:stretch/>
        </p:blipFill>
        <p:spPr bwMode="auto">
          <a:xfrm>
            <a:off x="1065473" y="2733032"/>
            <a:ext cx="9602384" cy="301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FE9E9E5-9885-49AB-B94C-9B224D424190}"/>
              </a:ext>
            </a:extLst>
          </p:cNvPr>
          <p:cNvSpPr txBox="1"/>
          <p:nvPr/>
        </p:nvSpPr>
        <p:spPr>
          <a:xfrm>
            <a:off x="3782474" y="3332817"/>
            <a:ext cx="1184332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733" b="1" dirty="0">
                <a:solidFill>
                  <a:schemeClr val="accent6">
                    <a:lumMod val="75000"/>
                  </a:schemeClr>
                </a:solidFill>
              </a:rPr>
              <a:t>تذكر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D29AEB8-A0C8-4944-8993-2C3C665F9771}"/>
              </a:ext>
            </a:extLst>
          </p:cNvPr>
          <p:cNvSpPr txBox="1"/>
          <p:nvPr/>
        </p:nvSpPr>
        <p:spPr>
          <a:xfrm>
            <a:off x="5495111" y="3332818"/>
            <a:ext cx="1184332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733" b="1" dirty="0">
                <a:solidFill>
                  <a:schemeClr val="accent6">
                    <a:lumMod val="75000"/>
                  </a:schemeClr>
                </a:solidFill>
              </a:rPr>
              <a:t>لخص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36BCF22-7C00-4030-8B47-13E53FEB090E}"/>
              </a:ext>
            </a:extLst>
          </p:cNvPr>
          <p:cNvSpPr txBox="1"/>
          <p:nvPr/>
        </p:nvSpPr>
        <p:spPr>
          <a:xfrm>
            <a:off x="7352889" y="3334631"/>
            <a:ext cx="1184332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733" b="1" dirty="0">
                <a:solidFill>
                  <a:schemeClr val="accent6">
                    <a:lumMod val="75000"/>
                  </a:schemeClr>
                </a:solidFill>
              </a:rPr>
              <a:t>أسأل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98AE966-37AE-4CFC-BCB6-1B598136E7A5}"/>
              </a:ext>
            </a:extLst>
          </p:cNvPr>
          <p:cNvSpPr txBox="1"/>
          <p:nvPr/>
        </p:nvSpPr>
        <p:spPr>
          <a:xfrm>
            <a:off x="9210667" y="3323019"/>
            <a:ext cx="1184332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733" b="1" dirty="0">
                <a:solidFill>
                  <a:schemeClr val="accent6">
                    <a:lumMod val="75000"/>
                  </a:schemeClr>
                </a:solidFill>
              </a:rPr>
              <a:t>علّق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6B5BE4-B9D2-4A30-BFF9-F5113717ED47}"/>
              </a:ext>
            </a:extLst>
          </p:cNvPr>
          <p:cNvSpPr txBox="1"/>
          <p:nvPr/>
        </p:nvSpPr>
        <p:spPr>
          <a:xfrm>
            <a:off x="1837546" y="696298"/>
            <a:ext cx="883031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5400" b="1" dirty="0">
                <a:solidFill>
                  <a:srgbClr val="3A88B5"/>
                </a:solidFill>
              </a:rPr>
              <a:t>لنختم درسنا اليوم</a:t>
            </a:r>
          </a:p>
          <a:p>
            <a:pPr algn="ctr" rtl="1"/>
            <a:r>
              <a:rPr lang="ar-SA" sz="5400" b="1" dirty="0">
                <a:solidFill>
                  <a:srgbClr val="3A88B5"/>
                </a:solidFill>
              </a:rPr>
              <a:t>باسترجاع المعلومات التي تعلمناها  </a:t>
            </a:r>
            <a:endParaRPr lang="ar-SA" sz="3200" b="1" dirty="0">
              <a:solidFill>
                <a:srgbClr val="3A88B5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5EC7631-4C4B-4D6F-A9CB-F5DD3C715D33}"/>
              </a:ext>
            </a:extLst>
          </p:cNvPr>
          <p:cNvSpPr/>
          <p:nvPr/>
        </p:nvSpPr>
        <p:spPr>
          <a:xfrm>
            <a:off x="10667859" y="1871975"/>
            <a:ext cx="874135" cy="2449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0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3717D6B-0E15-4B5A-961E-FC301F13A1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154" y="1963687"/>
            <a:ext cx="2915108" cy="291510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040426B-7EFF-404A-AEC8-F7B74EF86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661" y="4707727"/>
            <a:ext cx="2291408" cy="229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589205" y="1849145"/>
            <a:ext cx="11320947" cy="3985009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914332">
              <a:defRPr/>
            </a:pPr>
            <a:endParaRPr lang="ar-SA" sz="14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8061189" y="386468"/>
            <a:ext cx="2829301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914332">
              <a:defRPr/>
            </a:pPr>
            <a:r>
              <a:rPr lang="ar-SA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لوحة التعزيز </a:t>
            </a:r>
            <a:endParaRPr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0892626" y="2385939"/>
            <a:ext cx="748271" cy="815412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92626" y="2385939"/>
            <a:ext cx="748271" cy="815412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10602347" y="3170231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9553697" y="2385939"/>
            <a:ext cx="748271" cy="815412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3697" y="2385939"/>
            <a:ext cx="748271" cy="815412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9263417" y="3170231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244001" y="2385939"/>
            <a:ext cx="748271" cy="815412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4001" y="2385939"/>
            <a:ext cx="748271" cy="815412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7953721" y="3170231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927893" y="2385939"/>
            <a:ext cx="748271" cy="815412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27893" y="2385939"/>
            <a:ext cx="748271" cy="815412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6637613" y="3170231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752874" y="2385939"/>
            <a:ext cx="748271" cy="815412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2874" y="2385939"/>
            <a:ext cx="748271" cy="815412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5462595" y="317023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513550" y="2385939"/>
            <a:ext cx="748271" cy="815412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13550" y="2385939"/>
            <a:ext cx="748271" cy="815412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4223269" y="3170231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170162" y="2385939"/>
            <a:ext cx="748271" cy="815412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70162" y="2385939"/>
            <a:ext cx="748271" cy="815412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879883" y="3170231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824414" y="2385939"/>
            <a:ext cx="748271" cy="815412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24414" y="2385939"/>
            <a:ext cx="748271" cy="815412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534135" y="3170231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6097" y="2385939"/>
            <a:ext cx="748271" cy="815412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6097" y="2385939"/>
            <a:ext cx="748271" cy="815412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235817" y="3170231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0892626" y="4103658"/>
            <a:ext cx="748271" cy="815412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92626" y="4103658"/>
            <a:ext cx="748271" cy="815412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10602347" y="4964151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9553697" y="4103658"/>
            <a:ext cx="748271" cy="815412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3697" y="4103658"/>
            <a:ext cx="748271" cy="815412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9263417" y="4964151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244001" y="4103658"/>
            <a:ext cx="748271" cy="815412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9866" y="4103658"/>
            <a:ext cx="748271" cy="815412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7890808" y="4999739"/>
            <a:ext cx="14286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934305" y="4046309"/>
            <a:ext cx="748271" cy="81541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6651728" y="4940501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5415069" y="4964150"/>
            <a:ext cx="14286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4213285" y="4948670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732069" y="4046309"/>
            <a:ext cx="748271" cy="815412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518646" y="4046309"/>
            <a:ext cx="748271" cy="815412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40170" y="4046309"/>
            <a:ext cx="748271" cy="815412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38762" y="4046309"/>
            <a:ext cx="748271" cy="815412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3563" y="4055711"/>
            <a:ext cx="748271" cy="81541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957660" y="4948667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55982" y="4016777"/>
            <a:ext cx="748271" cy="815412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03913" y="4016777"/>
            <a:ext cx="748271" cy="815412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605281" y="4968137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003603" y="4036246"/>
            <a:ext cx="748271" cy="815412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51534" y="4036246"/>
            <a:ext cx="748271" cy="815412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310208" y="4911563"/>
            <a:ext cx="13288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32"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08530" y="3979671"/>
            <a:ext cx="748271" cy="815412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6461" y="3979671"/>
            <a:ext cx="748271" cy="815412"/>
          </a:xfrm>
          <a:prstGeom prst="rect">
            <a:avLst/>
          </a:prstGeom>
        </p:spPr>
      </p:pic>
      <p:sp>
        <p:nvSpPr>
          <p:cNvPr id="3" name="لوحة تحفيز الطالبات">
            <a:extLst>
              <a:ext uri="{FF2B5EF4-FFF2-40B4-BE49-F238E27FC236}">
                <a16:creationId xmlns:a16="http://schemas.microsoft.com/office/drawing/2014/main" id="{DE9F66CE-B0F6-2F98-5F02-B49C2B15FE7B}"/>
              </a:ext>
            </a:extLst>
          </p:cNvPr>
          <p:cNvSpPr txBox="1"/>
          <p:nvPr/>
        </p:nvSpPr>
        <p:spPr>
          <a:xfrm>
            <a:off x="3917365" y="1139612"/>
            <a:ext cx="4140557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914332">
              <a:defRPr/>
            </a:pPr>
            <a:r>
              <a:rPr lang="ar-SA" sz="4800" b="1" dirty="0">
                <a:solidFill>
                  <a:srgbClr val="C00000"/>
                </a:solidFill>
              </a:rPr>
              <a:t>الطالب المميز لليوم</a:t>
            </a:r>
            <a:endParaRPr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53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279" y="1483768"/>
            <a:ext cx="5724144" cy="5724144"/>
          </a:xfrm>
          <a:prstGeom prst="rect">
            <a:avLst/>
          </a:prstGeom>
        </p:spPr>
      </p:pic>
      <p:sp>
        <p:nvSpPr>
          <p:cNvPr id="4" name="وسيلة شرح بيضاوية 3"/>
          <p:cNvSpPr/>
          <p:nvPr/>
        </p:nvSpPr>
        <p:spPr>
          <a:xfrm>
            <a:off x="5465826" y="1483770"/>
            <a:ext cx="4924927" cy="1607223"/>
          </a:xfrm>
          <a:prstGeom prst="wedgeEllipseCallout">
            <a:avLst>
              <a:gd name="adj1" fmla="val -49497"/>
              <a:gd name="adj2" fmla="val 98433"/>
            </a:avLst>
          </a:prstGeom>
          <a:solidFill>
            <a:srgbClr val="F9F9F1"/>
          </a:solidFill>
          <a:ln w="28575">
            <a:solidFill>
              <a:srgbClr val="BD56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DF041D4-413A-45CB-8A49-B3A11E60282E}"/>
              </a:ext>
            </a:extLst>
          </p:cNvPr>
          <p:cNvSpPr/>
          <p:nvPr/>
        </p:nvSpPr>
        <p:spPr>
          <a:xfrm>
            <a:off x="6055895" y="1551885"/>
            <a:ext cx="3472071" cy="1470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rgbClr val="CA202A"/>
                </a:solidFill>
              </a:rPr>
              <a:t>التكليف</a:t>
            </a:r>
            <a:r>
              <a:rPr lang="ar-SA" sz="4800" dirty="0">
                <a:solidFill>
                  <a:srgbClr val="29B2E4"/>
                </a:solidFill>
              </a:rPr>
              <a:t> </a:t>
            </a:r>
          </a:p>
          <a:p>
            <a:pPr algn="ctr"/>
            <a:r>
              <a:rPr lang="ar-SA" sz="4800" dirty="0">
                <a:solidFill>
                  <a:srgbClr val="29B2E4"/>
                </a:solidFill>
              </a:rPr>
              <a:t>المنزلي</a:t>
            </a:r>
          </a:p>
        </p:txBody>
      </p:sp>
    </p:spTree>
    <p:extLst>
      <p:ext uri="{BB962C8B-B14F-4D97-AF65-F5344CB8AC3E}">
        <p14:creationId xmlns:p14="http://schemas.microsoft.com/office/powerpoint/2010/main" val="22818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E20FEF7-7E9E-47C7-AFD7-DFF55A943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B65B6334-0264-405B-8740-F9AC4F524D94}"/>
              </a:ext>
            </a:extLst>
          </p:cNvPr>
          <p:cNvGraphicFramePr>
            <a:graphicFrameLocks noGrp="1"/>
          </p:cNvGraphicFramePr>
          <p:nvPr/>
        </p:nvGraphicFramePr>
        <p:xfrm>
          <a:off x="2225617" y="2024423"/>
          <a:ext cx="7337331" cy="350048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445777">
                  <a:extLst>
                    <a:ext uri="{9D8B030D-6E8A-4147-A177-3AD203B41FA5}">
                      <a16:colId xmlns:a16="http://schemas.microsoft.com/office/drawing/2014/main" val="2404565961"/>
                    </a:ext>
                  </a:extLst>
                </a:gridCol>
                <a:gridCol w="2445777">
                  <a:extLst>
                    <a:ext uri="{9D8B030D-6E8A-4147-A177-3AD203B41FA5}">
                      <a16:colId xmlns:a16="http://schemas.microsoft.com/office/drawing/2014/main" val="2775774840"/>
                    </a:ext>
                  </a:extLst>
                </a:gridCol>
                <a:gridCol w="2445777">
                  <a:extLst>
                    <a:ext uri="{9D8B030D-6E8A-4147-A177-3AD203B41FA5}">
                      <a16:colId xmlns:a16="http://schemas.microsoft.com/office/drawing/2014/main" val="10210085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400" b="1" dirty="0">
                          <a:solidFill>
                            <a:srgbClr val="F99882"/>
                          </a:solidFill>
                        </a:rPr>
                        <a:t>ماذا تعلمت؟</a:t>
                      </a:r>
                      <a:endParaRPr lang="en-SA" sz="2400" b="1" dirty="0">
                        <a:solidFill>
                          <a:srgbClr val="F9988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400" b="1" dirty="0">
                          <a:solidFill>
                            <a:srgbClr val="F99882"/>
                          </a:solidFill>
                        </a:rPr>
                        <a:t>ماذا أريد أن أتعلم ؟</a:t>
                      </a:r>
                      <a:endParaRPr lang="en-SA" sz="2400" b="1" dirty="0">
                        <a:solidFill>
                          <a:srgbClr val="F9988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400" b="1" dirty="0">
                          <a:solidFill>
                            <a:srgbClr val="F99882"/>
                          </a:solidFill>
                        </a:rPr>
                        <a:t>ماذا اعرف ؟</a:t>
                      </a:r>
                      <a:endParaRPr lang="en-SA" sz="2400" b="1" dirty="0">
                        <a:solidFill>
                          <a:srgbClr val="F9988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799714"/>
                  </a:ext>
                </a:extLst>
              </a:tr>
              <a:tr h="1941837">
                <a:tc>
                  <a:txBody>
                    <a:bodyPr/>
                    <a:lstStyle/>
                    <a:p>
                      <a:pPr algn="ctr" rtl="1"/>
                      <a:endParaRPr lang="en-SA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5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 </a:t>
                      </a:r>
                      <a:endParaRPr lang="en-SA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sz="15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540915"/>
                  </a:ext>
                </a:extLst>
              </a:tr>
              <a:tr h="1101447">
                <a:tc gridSpan="3"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2400" b="1" dirty="0">
                          <a:solidFill>
                            <a:srgbClr val="3A88B5"/>
                          </a:solidFill>
                        </a:rPr>
                        <a:t>المفردات الجديدة: </a:t>
                      </a:r>
                      <a:endParaRPr lang="en-SA" sz="2400" b="1" dirty="0">
                        <a:solidFill>
                          <a:srgbClr val="3A88B5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44676"/>
                  </a:ext>
                </a:extLst>
              </a:tr>
            </a:tbl>
          </a:graphicData>
        </a:graphic>
      </p:graphicFrame>
      <p:sp>
        <p:nvSpPr>
          <p:cNvPr id="6" name="Google Shape;1625;p34">
            <a:extLst>
              <a:ext uri="{FF2B5EF4-FFF2-40B4-BE49-F238E27FC236}">
                <a16:creationId xmlns:a16="http://schemas.microsoft.com/office/drawing/2014/main" id="{ECDE819D-48CE-4F9A-B57E-755C0C1B77CD}"/>
              </a:ext>
            </a:extLst>
          </p:cNvPr>
          <p:cNvSpPr txBox="1">
            <a:spLocks/>
          </p:cNvSpPr>
          <p:nvPr/>
        </p:nvSpPr>
        <p:spPr>
          <a:xfrm>
            <a:off x="3369045" y="450269"/>
            <a:ext cx="5453913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استراتيجية جدول التعلم</a:t>
            </a:r>
          </a:p>
        </p:txBody>
      </p:sp>
      <p:sp>
        <p:nvSpPr>
          <p:cNvPr id="7" name="Google Shape;1625;p34">
            <a:extLst>
              <a:ext uri="{FF2B5EF4-FFF2-40B4-BE49-F238E27FC236}">
                <a16:creationId xmlns:a16="http://schemas.microsoft.com/office/drawing/2014/main" id="{0983220C-40DB-4E23-9DC6-EC2E6D213421}"/>
              </a:ext>
            </a:extLst>
          </p:cNvPr>
          <p:cNvSpPr txBox="1">
            <a:spLocks/>
          </p:cNvSpPr>
          <p:nvPr/>
        </p:nvSpPr>
        <p:spPr>
          <a:xfrm>
            <a:off x="2180616" y="1241659"/>
            <a:ext cx="7707275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800" dirty="0">
                <a:solidFill>
                  <a:srgbClr val="3A88B5"/>
                </a:solidFill>
              </a:rPr>
              <a:t>هيا نبدأ درسنا و نتساعد في ملئ جدول التعلم لليوم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8D4841C-8156-47AE-9FD8-DE8DE9D9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89" y="4771845"/>
            <a:ext cx="674371" cy="67437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42F4151-7868-4FFB-B3FC-9CEAB43314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5" y="3404958"/>
            <a:ext cx="3080828" cy="250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قرطاسية, أداة كتابة, قلم&#10;&#10;تم إنشاء الوصف تلقائياً">
            <a:extLst>
              <a:ext uri="{FF2B5EF4-FFF2-40B4-BE49-F238E27FC236}">
                <a16:creationId xmlns:a16="http://schemas.microsoft.com/office/drawing/2014/main" id="{089CB0ED-DCE6-7BC3-42B0-34F38A90B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sp>
        <p:nvSpPr>
          <p:cNvPr id="12" name="مربع نص 5">
            <a:extLst>
              <a:ext uri="{FF2B5EF4-FFF2-40B4-BE49-F238E27FC236}">
                <a16:creationId xmlns:a16="http://schemas.microsoft.com/office/drawing/2014/main" id="{C52B8B38-4591-4839-9A39-A1507022250F}"/>
              </a:ext>
            </a:extLst>
          </p:cNvPr>
          <p:cNvSpPr txBox="1"/>
          <p:nvPr/>
        </p:nvSpPr>
        <p:spPr>
          <a:xfrm>
            <a:off x="3821899" y="586015"/>
            <a:ext cx="4836620" cy="12537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63009">
              <a:lnSpc>
                <a:spcPct val="150000"/>
              </a:lnSpc>
              <a:defRPr/>
            </a:pPr>
            <a:r>
              <a:rPr lang="ar-SA" sz="5716" b="1" dirty="0">
                <a:solidFill>
                  <a:srgbClr val="F34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مراجعة</a:t>
            </a:r>
          </a:p>
        </p:txBody>
      </p:sp>
      <p:grpSp>
        <p:nvGrpSpPr>
          <p:cNvPr id="5" name="Group 31">
            <a:extLst>
              <a:ext uri="{FF2B5EF4-FFF2-40B4-BE49-F238E27FC236}">
                <a16:creationId xmlns:a16="http://schemas.microsoft.com/office/drawing/2014/main" id="{5DECB9A8-CD1D-4214-8581-C2E838B3A15A}"/>
              </a:ext>
            </a:extLst>
          </p:cNvPr>
          <p:cNvGrpSpPr/>
          <p:nvPr/>
        </p:nvGrpSpPr>
        <p:grpSpPr>
          <a:xfrm>
            <a:off x="3440513" y="3165992"/>
            <a:ext cx="6257797" cy="1257823"/>
            <a:chOff x="2264735" y="3293097"/>
            <a:chExt cx="8849277" cy="2338187"/>
          </a:xfrm>
        </p:grpSpPr>
        <p:pic>
          <p:nvPicPr>
            <p:cNvPr id="6" name="Picture 32">
              <a:extLst>
                <a:ext uri="{FF2B5EF4-FFF2-40B4-BE49-F238E27FC236}">
                  <a16:creationId xmlns:a16="http://schemas.microsoft.com/office/drawing/2014/main" id="{85E3D207-5535-4840-A042-0FD37957C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391" t="14268" r="18948" b="14645"/>
            <a:stretch/>
          </p:blipFill>
          <p:spPr>
            <a:xfrm>
              <a:off x="7285882" y="3293098"/>
              <a:ext cx="3828130" cy="2338186"/>
            </a:xfrm>
            <a:prstGeom prst="rect">
              <a:avLst/>
            </a:prstGeom>
          </p:spPr>
        </p:pic>
        <p:pic>
          <p:nvPicPr>
            <p:cNvPr id="7" name="Picture 33">
              <a:extLst>
                <a:ext uri="{FF2B5EF4-FFF2-40B4-BE49-F238E27FC236}">
                  <a16:creationId xmlns:a16="http://schemas.microsoft.com/office/drawing/2014/main" id="{D88817B6-0675-482B-8D14-ECAFA3A54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391" t="14268" r="18948" b="14645"/>
            <a:stretch/>
          </p:blipFill>
          <p:spPr>
            <a:xfrm>
              <a:off x="3925450" y="3293097"/>
              <a:ext cx="3828130" cy="2338186"/>
            </a:xfrm>
            <a:prstGeom prst="rect">
              <a:avLst/>
            </a:prstGeom>
          </p:spPr>
        </p:pic>
        <p:pic>
          <p:nvPicPr>
            <p:cNvPr id="8" name="Picture 34">
              <a:extLst>
                <a:ext uri="{FF2B5EF4-FFF2-40B4-BE49-F238E27FC236}">
                  <a16:creationId xmlns:a16="http://schemas.microsoft.com/office/drawing/2014/main" id="{387488AC-6A75-43EE-BC5D-A873DFC8E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45373" t="14268" r="18948" b="14645"/>
            <a:stretch/>
          </p:blipFill>
          <p:spPr>
            <a:xfrm>
              <a:off x="2264735" y="3293097"/>
              <a:ext cx="2215032" cy="2338186"/>
            </a:xfrm>
            <a:prstGeom prst="rect">
              <a:avLst/>
            </a:prstGeom>
          </p:spPr>
        </p:pic>
      </p:grpSp>
      <p:sp>
        <p:nvSpPr>
          <p:cNvPr id="9" name="TextBox 36">
            <a:extLst>
              <a:ext uri="{FF2B5EF4-FFF2-40B4-BE49-F238E27FC236}">
                <a16:creationId xmlns:a16="http://schemas.microsoft.com/office/drawing/2014/main" id="{1A490572-76C9-4443-B310-7D8D145DFAAB}"/>
              </a:ext>
            </a:extLst>
          </p:cNvPr>
          <p:cNvSpPr txBox="1"/>
          <p:nvPr/>
        </p:nvSpPr>
        <p:spPr>
          <a:xfrm>
            <a:off x="5385695" y="2425770"/>
            <a:ext cx="4646642" cy="63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3494" dirty="0">
                <a:solidFill>
                  <a:schemeClr val="tx1">
                    <a:lumMod val="65000"/>
                    <a:lumOff val="35000"/>
                  </a:schemeClr>
                </a:solidFill>
                <a:latin typeface="Abdo Logo" panose="02000500030000020004" pitchFamily="2" charset="-78"/>
                <a:cs typeface="+mj-cs"/>
              </a:rPr>
              <a:t>استراتيجية شريط  الذكريات </a:t>
            </a:r>
            <a:endParaRPr lang="en-GB" sz="3494" dirty="0">
              <a:solidFill>
                <a:schemeClr val="tx1">
                  <a:lumMod val="65000"/>
                  <a:lumOff val="35000"/>
                </a:schemeClr>
              </a:solidFill>
              <a:latin typeface="Abdo Logo" panose="02000500030000020004" pitchFamily="2" charset="-78"/>
              <a:cs typeface="+mj-cs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61F3A8B-F61B-45D2-83C8-B908F2D2287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00" y="3036692"/>
            <a:ext cx="2055899" cy="194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تصميم بدون عنوان (8)">
            <a:hlinkClick r:id="" action="ppaction://media"/>
            <a:extLst>
              <a:ext uri="{FF2B5EF4-FFF2-40B4-BE49-F238E27FC236}">
                <a16:creationId xmlns:a16="http://schemas.microsoft.com/office/drawing/2014/main" id="{A15AEB91-3128-4306-8C94-C830512E33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4C604F5-C25A-42AE-9802-7472815C999D}"/>
              </a:ext>
            </a:extLst>
          </p:cNvPr>
          <p:cNvSpPr txBox="1"/>
          <p:nvPr/>
        </p:nvSpPr>
        <p:spPr>
          <a:xfrm>
            <a:off x="2047240" y="1312832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D1581F"/>
                </a:solidFill>
                <a:cs typeface="+mj-cs"/>
              </a:rPr>
              <a:t>الوحدة السادسة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352FD44-C4FC-41CB-84F2-3F0B0A7FD802}"/>
              </a:ext>
            </a:extLst>
          </p:cNvPr>
          <p:cNvSpPr txBox="1"/>
          <p:nvPr/>
        </p:nvSpPr>
        <p:spPr>
          <a:xfrm>
            <a:off x="1949474" y="2875002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526C59"/>
                </a:solidFill>
                <a:cs typeface="+mj-cs"/>
              </a:rPr>
              <a:t>الفصل العاشر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ED4F083-E172-4F77-A065-CE555DC26196}"/>
              </a:ext>
            </a:extLst>
          </p:cNvPr>
          <p:cNvSpPr txBox="1"/>
          <p:nvPr/>
        </p:nvSpPr>
        <p:spPr>
          <a:xfrm>
            <a:off x="1949474" y="4390535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الطاقة </a:t>
            </a:r>
          </a:p>
        </p:txBody>
      </p:sp>
    </p:spTree>
    <p:extLst>
      <p:ext uri="{BB962C8B-B14F-4D97-AF65-F5344CB8AC3E}">
        <p14:creationId xmlns:p14="http://schemas.microsoft.com/office/powerpoint/2010/main" val="3035350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02CBC00-C024-4C0D-81E0-C67F23C13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192D298-C621-4B36-8D6B-D1F9D5A91DE9}"/>
              </a:ext>
            </a:extLst>
          </p:cNvPr>
          <p:cNvSpPr txBox="1"/>
          <p:nvPr/>
        </p:nvSpPr>
        <p:spPr>
          <a:xfrm>
            <a:off x="1829401" y="1545735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D75462"/>
                </a:solidFill>
                <a:cs typeface="+mj-cs"/>
              </a:rPr>
              <a:t>الحرارة 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F8CC683-01F4-4CC7-9368-CAE632DC60D2}"/>
              </a:ext>
            </a:extLst>
          </p:cNvPr>
          <p:cNvSpPr txBox="1"/>
          <p:nvPr/>
        </p:nvSpPr>
        <p:spPr>
          <a:xfrm>
            <a:off x="236151" y="2884531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شكل من أشكال الطاقة</a:t>
            </a:r>
          </a:p>
          <a:p>
            <a:pPr algn="ctr"/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 يجعل الأشياء دافئة</a:t>
            </a:r>
          </a:p>
        </p:txBody>
      </p:sp>
    </p:spTree>
    <p:extLst>
      <p:ext uri="{BB962C8B-B14F-4D97-AF65-F5344CB8AC3E}">
        <p14:creationId xmlns:p14="http://schemas.microsoft.com/office/powerpoint/2010/main" val="980434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8D0E682-2A72-4F2C-9767-7C6F3E7DC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9451021-E6AF-43F7-B54A-B1808433210D}"/>
              </a:ext>
            </a:extLst>
          </p:cNvPr>
          <p:cNvSpPr txBox="1"/>
          <p:nvPr/>
        </p:nvSpPr>
        <p:spPr>
          <a:xfrm>
            <a:off x="1769017" y="1554362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0C8AB9"/>
                </a:solidFill>
                <a:cs typeface="+mj-cs"/>
              </a:rPr>
              <a:t>الضوء 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2F9E306-737B-4112-B19A-140564A5B934}"/>
              </a:ext>
            </a:extLst>
          </p:cNvPr>
          <p:cNvSpPr txBox="1"/>
          <p:nvPr/>
        </p:nvSpPr>
        <p:spPr>
          <a:xfrm>
            <a:off x="236151" y="2884531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شكل من أشكال الطاقة</a:t>
            </a:r>
          </a:p>
          <a:p>
            <a:pPr algn="ctr"/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 يمكننا من الرؤية</a:t>
            </a:r>
          </a:p>
        </p:txBody>
      </p:sp>
    </p:spTree>
    <p:extLst>
      <p:ext uri="{BB962C8B-B14F-4D97-AF65-F5344CB8AC3E}">
        <p14:creationId xmlns:p14="http://schemas.microsoft.com/office/powerpoint/2010/main" val="1195455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082708D8-F258-43A2-BFE0-3013351F1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7B4DC10-E600-4F13-B5AF-16C589239D38}"/>
              </a:ext>
            </a:extLst>
          </p:cNvPr>
          <p:cNvSpPr txBox="1"/>
          <p:nvPr/>
        </p:nvSpPr>
        <p:spPr>
          <a:xfrm>
            <a:off x="1829401" y="1545735"/>
            <a:ext cx="809752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BD691F"/>
                </a:solidFill>
                <a:cs typeface="+mj-cs"/>
              </a:rPr>
              <a:t>الصوت 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1E505DF-9A68-4CD9-9615-0E690CF71B7A}"/>
              </a:ext>
            </a:extLst>
          </p:cNvPr>
          <p:cNvSpPr txBox="1"/>
          <p:nvPr/>
        </p:nvSpPr>
        <p:spPr>
          <a:xfrm>
            <a:off x="236151" y="2884531"/>
            <a:ext cx="8097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شكل من أشكال الطاقة</a:t>
            </a:r>
          </a:p>
          <a:p>
            <a:pPr algn="ctr"/>
            <a:r>
              <a:rPr lang="ar-SA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 يتكون عندما يهتز شيء</a:t>
            </a:r>
          </a:p>
        </p:txBody>
      </p:sp>
    </p:spTree>
    <p:extLst>
      <p:ext uri="{BB962C8B-B14F-4D97-AF65-F5344CB8AC3E}">
        <p14:creationId xmlns:p14="http://schemas.microsoft.com/office/powerpoint/2010/main" val="326826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466</Words>
  <Application>Microsoft Office PowerPoint</Application>
  <PresentationFormat>شاشة عريضة</PresentationFormat>
  <Paragraphs>161</Paragraphs>
  <Slides>34</Slides>
  <Notes>1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46" baseType="lpstr">
      <vt:lpstr>Abdo Logo</vt:lpstr>
      <vt:lpstr>Arial</vt:lpstr>
      <vt:lpstr>Calibri</vt:lpstr>
      <vt:lpstr>Calibri Light</vt:lpstr>
      <vt:lpstr>Catamaran</vt:lpstr>
      <vt:lpstr>Montserrat</vt:lpstr>
      <vt:lpstr>Mouse Memoirs</vt:lpstr>
      <vt:lpstr>Mukta</vt:lpstr>
      <vt:lpstr>Muna Bold</vt:lpstr>
      <vt:lpstr>Noto Sans Kufi Arabic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Rawan Alshehri</dc:creator>
  <cp:lastModifiedBy>نوره بنت سعد بن محمد بن سليمان الطبقي  الجهني</cp:lastModifiedBy>
  <cp:revision>8</cp:revision>
  <dcterms:created xsi:type="dcterms:W3CDTF">2022-02-13T18:17:00Z</dcterms:created>
  <dcterms:modified xsi:type="dcterms:W3CDTF">2023-03-10T15:15:11Z</dcterms:modified>
</cp:coreProperties>
</file>