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9" r:id="rId3"/>
    <p:sldId id="257" r:id="rId4"/>
    <p:sldId id="258" r:id="rId5"/>
    <p:sldId id="259" r:id="rId6"/>
    <p:sldId id="260" r:id="rId7"/>
    <p:sldId id="261" r:id="rId8"/>
    <p:sldId id="270" r:id="rId9"/>
    <p:sldId id="262" r:id="rId10"/>
    <p:sldId id="263" r:id="rId11"/>
    <p:sldId id="264" r:id="rId12"/>
    <p:sldId id="265" r:id="rId13"/>
    <p:sldId id="266" r:id="rId14"/>
    <p:sldId id="267" r:id="rId15"/>
    <p:sldId id="268" r:id="rId16"/>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xmlns=""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083AE59-8E21-449F-86DA-5BE297010864}"/>
              </a:ext>
            </a:extLst>
          </p:cNvPr>
          <p:cNvSpPr>
            <a:spLocks noGrp="1"/>
          </p:cNvSpPr>
          <p:nvPr>
            <p:ph type="dt" sz="half" idx="10"/>
          </p:nvPr>
        </p:nvSpPr>
        <p:spPr/>
        <p:txBody>
          <a:bodyPr/>
          <a:lstStyle/>
          <a:p>
            <a:fld id="{655A5808-3B61-48CC-92EF-85AC2E0DFA56}" type="datetime2">
              <a:rPr lang="en-US" smtClean="0"/>
              <a:t>Wednesday, April 5, 2023</a:t>
            </a:fld>
            <a:endParaRPr lang="en-US"/>
          </a:p>
        </p:txBody>
      </p:sp>
      <p:sp>
        <p:nvSpPr>
          <p:cNvPr id="5" name="Footer Placeholder 4">
            <a:extLst>
              <a:ext uri="{FF2B5EF4-FFF2-40B4-BE49-F238E27FC236}">
                <a16:creationId xmlns:a16="http://schemas.microsoft.com/office/drawing/2014/main" xmlns=""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3405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7FD700-765A-4DE6-A8EC-9D9D92FCBB42}"/>
              </a:ext>
            </a:extLst>
          </p:cNvPr>
          <p:cNvSpPr>
            <a:spLocks noGrp="1"/>
          </p:cNvSpPr>
          <p:nvPr>
            <p:ph type="dt" sz="half" idx="10"/>
          </p:nvPr>
        </p:nvSpPr>
        <p:spPr/>
        <p:txBody>
          <a:bodyPr/>
          <a:lstStyle/>
          <a:p>
            <a:fld id="{735E98AF-4574-4509-BF7A-519ACD5BF826}" type="datetime2">
              <a:rPr lang="en-US" smtClean="0"/>
              <a:t>Wednesday, April 5, 2023</a:t>
            </a:fld>
            <a:endParaRPr lang="en-US"/>
          </a:p>
        </p:txBody>
      </p:sp>
      <p:sp>
        <p:nvSpPr>
          <p:cNvPr id="5" name="Footer Placeholder 4">
            <a:extLst>
              <a:ext uri="{FF2B5EF4-FFF2-40B4-BE49-F238E27FC236}">
                <a16:creationId xmlns:a16="http://schemas.microsoft.com/office/drawing/2014/main" xmlns=""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0616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5B850CC-FB43-4988-8D4E-9C54C20185B4}"/>
              </a:ext>
            </a:extLst>
          </p:cNvPr>
          <p:cNvSpPr>
            <a:spLocks noGrp="1"/>
          </p:cNvSpPr>
          <p:nvPr>
            <p:ph type="dt" sz="half" idx="10"/>
          </p:nvPr>
        </p:nvSpPr>
        <p:spPr/>
        <p:txBody>
          <a:bodyPr/>
          <a:lstStyle/>
          <a:p>
            <a:fld id="{93DD97D4-9636-490F-85D0-E926C2B6F3B1}" type="datetime2">
              <a:rPr lang="en-US" smtClean="0"/>
              <a:t>Wednesday, April 5, 2023</a:t>
            </a:fld>
            <a:endParaRPr lang="en-US"/>
          </a:p>
        </p:txBody>
      </p:sp>
      <p:sp>
        <p:nvSpPr>
          <p:cNvPr id="5" name="Footer Placeholder 4">
            <a:extLst>
              <a:ext uri="{FF2B5EF4-FFF2-40B4-BE49-F238E27FC236}">
                <a16:creationId xmlns:a16="http://schemas.microsoft.com/office/drawing/2014/main" xmlns=""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8283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A45EE9-11D3-436C-9D73-1AA6CCDB165F}"/>
              </a:ext>
            </a:extLst>
          </p:cNvPr>
          <p:cNvSpPr>
            <a:spLocks noGrp="1"/>
          </p:cNvSpPr>
          <p:nvPr>
            <p:ph type="dt" sz="half" idx="10"/>
          </p:nvPr>
        </p:nvSpPr>
        <p:spPr/>
        <p:txBody>
          <a:bodyPr/>
          <a:lstStyle/>
          <a:p>
            <a:fld id="{2F3AF3C6-0FD4-4939-991C-00DDE5C56815}" type="datetime2">
              <a:rPr lang="en-US" smtClean="0"/>
              <a:t>Wednesday, April 5, 2023</a:t>
            </a:fld>
            <a:endParaRPr lang="en-US"/>
          </a:p>
        </p:txBody>
      </p:sp>
      <p:sp>
        <p:nvSpPr>
          <p:cNvPr id="5" name="Footer Placeholder 4">
            <a:extLst>
              <a:ext uri="{FF2B5EF4-FFF2-40B4-BE49-F238E27FC236}">
                <a16:creationId xmlns:a16="http://schemas.microsoft.com/office/drawing/2014/main" xmlns=""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4586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822993-6E28-44BB-B983-095B476B801A}"/>
              </a:ext>
            </a:extLst>
          </p:cNvPr>
          <p:cNvSpPr>
            <a:spLocks noGrp="1"/>
          </p:cNvSpPr>
          <p:nvPr>
            <p:ph type="dt" sz="half" idx="10"/>
          </p:nvPr>
        </p:nvSpPr>
        <p:spPr/>
        <p:txBody>
          <a:bodyPr/>
          <a:lstStyle/>
          <a:p>
            <a:fld id="{86807482-8128-47C6-A8DD-6452B0291CFF}" type="datetime2">
              <a:rPr lang="en-US" smtClean="0"/>
              <a:t>Wednesday, April 5, 2023</a:t>
            </a:fld>
            <a:endParaRPr lang="en-US"/>
          </a:p>
        </p:txBody>
      </p:sp>
      <p:sp>
        <p:nvSpPr>
          <p:cNvPr id="5" name="Footer Placeholder 4">
            <a:extLst>
              <a:ext uri="{FF2B5EF4-FFF2-40B4-BE49-F238E27FC236}">
                <a16:creationId xmlns:a16="http://schemas.microsoft.com/office/drawing/2014/main" xmlns=""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6076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68C50007-C799-4117-8ACD-5EE980E63F17}"/>
              </a:ext>
            </a:extLst>
          </p:cNvPr>
          <p:cNvSpPr>
            <a:spLocks noGrp="1"/>
          </p:cNvSpPr>
          <p:nvPr>
            <p:ph type="dt" sz="half" idx="10"/>
          </p:nvPr>
        </p:nvSpPr>
        <p:spPr/>
        <p:txBody>
          <a:bodyPr/>
          <a:lstStyle/>
          <a:p>
            <a:fld id="{37903F25-275E-41DE-BE3B-EBF0DB49F9B1}" type="datetime2">
              <a:rPr lang="en-US" smtClean="0"/>
              <a:t>Wednesday, April 5, 2023</a:t>
            </a:fld>
            <a:endParaRPr lang="en-US"/>
          </a:p>
        </p:txBody>
      </p:sp>
      <p:sp>
        <p:nvSpPr>
          <p:cNvPr id="6" name="Footer Placeholder 5">
            <a:extLst>
              <a:ext uri="{FF2B5EF4-FFF2-40B4-BE49-F238E27FC236}">
                <a16:creationId xmlns:a16="http://schemas.microsoft.com/office/drawing/2014/main" xmlns=""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2945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1A5ED06-FE54-4B86-A8D4-07D0EB08C3AB}"/>
              </a:ext>
            </a:extLst>
          </p:cNvPr>
          <p:cNvSpPr>
            <a:spLocks noGrp="1"/>
          </p:cNvSpPr>
          <p:nvPr>
            <p:ph type="dt" sz="half" idx="10"/>
          </p:nvPr>
        </p:nvSpPr>
        <p:spPr/>
        <p:txBody>
          <a:bodyPr/>
          <a:lstStyle/>
          <a:p>
            <a:fld id="{EE475572-4A44-4171-84AA-64D42C8050A6}" type="datetime2">
              <a:rPr lang="en-US" smtClean="0"/>
              <a:t>Wednesday, April 5, 2023</a:t>
            </a:fld>
            <a:endParaRPr lang="en-US"/>
          </a:p>
        </p:txBody>
      </p:sp>
      <p:sp>
        <p:nvSpPr>
          <p:cNvPr id="8" name="Footer Placeholder 7">
            <a:extLst>
              <a:ext uri="{FF2B5EF4-FFF2-40B4-BE49-F238E27FC236}">
                <a16:creationId xmlns:a16="http://schemas.microsoft.com/office/drawing/2014/main" xmlns=""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xmlns=""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5160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E3617E-4B11-481F-AC6E-00031790294A}"/>
              </a:ext>
            </a:extLst>
          </p:cNvPr>
          <p:cNvSpPr>
            <a:spLocks noGrp="1"/>
          </p:cNvSpPr>
          <p:nvPr>
            <p:ph type="dt" sz="half" idx="10"/>
          </p:nvPr>
        </p:nvSpPr>
        <p:spPr/>
        <p:txBody>
          <a:bodyPr/>
          <a:lstStyle/>
          <a:p>
            <a:fld id="{C4C1612E-528E-4FD5-9E9E-E15F1108F171}" type="datetime2">
              <a:rPr lang="en-US" smtClean="0"/>
              <a:t>Wednesday, April 5, 2023</a:t>
            </a:fld>
            <a:endParaRPr lang="en-US"/>
          </a:p>
        </p:txBody>
      </p:sp>
      <p:sp>
        <p:nvSpPr>
          <p:cNvPr id="4" name="Footer Placeholder 3">
            <a:extLst>
              <a:ext uri="{FF2B5EF4-FFF2-40B4-BE49-F238E27FC236}">
                <a16:creationId xmlns:a16="http://schemas.microsoft.com/office/drawing/2014/main" xmlns=""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6737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C9E28E-1389-47AF-B3EB-22571417ACBE}"/>
              </a:ext>
            </a:extLst>
          </p:cNvPr>
          <p:cNvSpPr>
            <a:spLocks noGrp="1"/>
          </p:cNvSpPr>
          <p:nvPr>
            <p:ph type="dt" sz="half" idx="10"/>
          </p:nvPr>
        </p:nvSpPr>
        <p:spPr/>
        <p:txBody>
          <a:bodyPr/>
          <a:lstStyle/>
          <a:p>
            <a:fld id="{D4F6D862-A06D-436F-A92E-EBAAD50B6E50}" type="datetime2">
              <a:rPr lang="en-US" smtClean="0"/>
              <a:t>Wednesday, April 5, 2023</a:t>
            </a:fld>
            <a:endParaRPr lang="en-US"/>
          </a:p>
        </p:txBody>
      </p:sp>
      <p:sp>
        <p:nvSpPr>
          <p:cNvPr id="3" name="Footer Placeholder 2">
            <a:extLst>
              <a:ext uri="{FF2B5EF4-FFF2-40B4-BE49-F238E27FC236}">
                <a16:creationId xmlns:a16="http://schemas.microsoft.com/office/drawing/2014/main" xmlns=""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947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75A3535-184C-438C-AE91-9C42B7C5AFB6}"/>
              </a:ext>
            </a:extLst>
          </p:cNvPr>
          <p:cNvSpPr>
            <a:spLocks noGrp="1"/>
          </p:cNvSpPr>
          <p:nvPr>
            <p:ph type="dt" sz="half" idx="10"/>
          </p:nvPr>
        </p:nvSpPr>
        <p:spPr/>
        <p:txBody>
          <a:bodyPr/>
          <a:lstStyle/>
          <a:p>
            <a:fld id="{B73E0B7D-2260-4809-8F0A-9E5F3E24F169}" type="datetime2">
              <a:rPr lang="en-US" smtClean="0"/>
              <a:t>Wednesday, April 5, 2023</a:t>
            </a:fld>
            <a:endParaRPr lang="en-US"/>
          </a:p>
        </p:txBody>
      </p:sp>
      <p:sp>
        <p:nvSpPr>
          <p:cNvPr id="6" name="Footer Placeholder 5">
            <a:extLst>
              <a:ext uri="{FF2B5EF4-FFF2-40B4-BE49-F238E27FC236}">
                <a16:creationId xmlns:a16="http://schemas.microsoft.com/office/drawing/2014/main" xmlns=""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3294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E706DF-52A3-4F34-9BF5-E1ACD5D54283}"/>
              </a:ext>
            </a:extLst>
          </p:cNvPr>
          <p:cNvSpPr>
            <a:spLocks noGrp="1"/>
          </p:cNvSpPr>
          <p:nvPr>
            <p:ph type="dt" sz="half" idx="10"/>
          </p:nvPr>
        </p:nvSpPr>
        <p:spPr/>
        <p:txBody>
          <a:bodyPr/>
          <a:lstStyle/>
          <a:p>
            <a:fld id="{3C8E4735-C637-46A3-94EB-AB3AC4188D2F}" type="datetime2">
              <a:rPr lang="en-US" smtClean="0"/>
              <a:t>Wednesday, April 5, 2023</a:t>
            </a:fld>
            <a:endParaRPr lang="en-US"/>
          </a:p>
        </p:txBody>
      </p:sp>
      <p:sp>
        <p:nvSpPr>
          <p:cNvPr id="6" name="Footer Placeholder 5">
            <a:extLst>
              <a:ext uri="{FF2B5EF4-FFF2-40B4-BE49-F238E27FC236}">
                <a16:creationId xmlns:a16="http://schemas.microsoft.com/office/drawing/2014/main" xmlns=""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0174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April 5, 2023</a:t>
            </a:fld>
            <a:endParaRPr lang="en-US" cap="all" dirty="0"/>
          </a:p>
        </p:txBody>
      </p:sp>
      <p:sp>
        <p:nvSpPr>
          <p:cNvPr id="5" name="Footer Placeholder 4">
            <a:extLst>
              <a:ext uri="{FF2B5EF4-FFF2-40B4-BE49-F238E27FC236}">
                <a16:creationId xmlns:a16="http://schemas.microsoft.com/office/drawing/2014/main" xmlns=""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xmlns=""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32969735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lipartstation.com/family-cleaning-together-clipart-12/"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37706634@N05/3474987439/"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nickybyres.blogspot.com/2011/11/homework.html"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kmygraphic.deviantart.com/art/Happy-Birthday-ISA-504783219"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flaticon.com/free-icon/objective_82786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adgetsin.com/apple-iphone-x-features-full-screen-display-face-id-and-more.htm" TargetMode="External"/><Relationship Id="rId7" Type="http://schemas.openxmlformats.org/officeDocument/2006/relationships/hyperlink" Target="http://www.pngall.com/email-marketing-png"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vanishgirl.blogspot.com/2013/08/click-click.html"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pixabay.com/en/help-button-red-emergency-support-15309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3F794D0-2982-490E-88DA-93D4897508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verlapping hexagons creating a seamless design">
            <a:extLst>
              <a:ext uri="{FF2B5EF4-FFF2-40B4-BE49-F238E27FC236}">
                <a16:creationId xmlns:a16="http://schemas.microsoft.com/office/drawing/2014/main" xmlns="" id="{BEAB8D9C-44D1-479C-A8B5-9895CE871BD6}"/>
              </a:ext>
            </a:extLst>
          </p:cNvPr>
          <p:cNvPicPr>
            <a:picLocks noChangeAspect="1"/>
          </p:cNvPicPr>
          <p:nvPr/>
        </p:nvPicPr>
        <p:blipFill rotWithShape="1">
          <a:blip r:embed="rId2"/>
          <a:srcRect t="48720" b="14690"/>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xmlns="" id="{AFD24A3D-F07A-44A9-BE55-5576292E15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04441C9-FD2D-4031-B5C5-67478196CC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xmlns="" id="{EBF09AEC-6E6E-418F-9974-8730F1B2B6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xmlns="" id="{3D9D3989-3E00-4727-914E-959DFE8FAC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1F54471-0AD6-4240-A066-68D2918D6DC7}"/>
              </a:ext>
            </a:extLst>
          </p:cNvPr>
          <p:cNvSpPr>
            <a:spLocks noGrp="1"/>
          </p:cNvSpPr>
          <p:nvPr>
            <p:ph type="ctrTitle"/>
          </p:nvPr>
        </p:nvSpPr>
        <p:spPr>
          <a:xfrm>
            <a:off x="1167907" y="4584700"/>
            <a:ext cx="9436593" cy="1876193"/>
          </a:xfrm>
        </p:spPr>
        <p:txBody>
          <a:bodyPr>
            <a:normAutofit fontScale="90000"/>
          </a:bodyPr>
          <a:lstStyle/>
          <a:p>
            <a:pPr algn="l"/>
            <a:r>
              <a:rPr lang="en-US" sz="4800" dirty="0">
                <a:solidFill>
                  <a:schemeClr val="bg1"/>
                </a:solidFill>
              </a:rPr>
              <a:t>Unit </a:t>
            </a:r>
            <a:r>
              <a:rPr lang="en-US" sz="4800" dirty="0" smtClean="0">
                <a:solidFill>
                  <a:schemeClr val="bg1"/>
                </a:solidFill>
              </a:rPr>
              <a:t>14</a:t>
            </a:r>
            <a:br>
              <a:rPr lang="en-US" sz="4800" dirty="0" smtClean="0">
                <a:solidFill>
                  <a:schemeClr val="bg1"/>
                </a:solidFill>
              </a:rPr>
            </a:br>
            <a:r>
              <a:rPr lang="en-US" sz="4800" dirty="0" smtClean="0">
                <a:solidFill>
                  <a:schemeClr val="bg1"/>
                </a:solidFill>
              </a:rPr>
              <a:t>reading </a:t>
            </a:r>
            <a:br>
              <a:rPr lang="en-US" sz="4800" dirty="0" smtClean="0">
                <a:solidFill>
                  <a:schemeClr val="bg1"/>
                </a:solidFill>
              </a:rPr>
            </a:br>
            <a:r>
              <a:rPr lang="en-US" sz="4800" dirty="0" smtClean="0">
                <a:solidFill>
                  <a:schemeClr val="bg1"/>
                </a:solidFill>
              </a:rPr>
              <a:t>P.127 </a:t>
            </a:r>
            <a:endParaRPr lang="ar-SA" sz="4800" dirty="0">
              <a:solidFill>
                <a:schemeClr val="bg1"/>
              </a:solidFill>
            </a:endParaRPr>
          </a:p>
        </p:txBody>
      </p:sp>
    </p:spTree>
    <p:extLst>
      <p:ext uri="{BB962C8B-B14F-4D97-AF65-F5344CB8AC3E}">
        <p14:creationId xmlns:p14="http://schemas.microsoft.com/office/powerpoint/2010/main" val="98733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xmlns="" id="{A1FDB5D0-C01E-42E9-8AA5-C6AE161B2D7C}"/>
              </a:ext>
            </a:extLst>
          </p:cNvPr>
          <p:cNvSpPr/>
          <p:nvPr/>
        </p:nvSpPr>
        <p:spPr>
          <a:xfrm>
            <a:off x="393262" y="4776832"/>
            <a:ext cx="4198696" cy="1179444"/>
          </a:xfrm>
          <a:prstGeom prst="wedgeEllipseCallou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Why can’t Hameed wash his uniform?</a:t>
            </a:r>
            <a:endParaRPr lang="ar-SA" sz="2400" b="1" dirty="0"/>
          </a:p>
        </p:txBody>
      </p:sp>
      <p:sp>
        <p:nvSpPr>
          <p:cNvPr id="7" name="TextBox 6">
            <a:extLst>
              <a:ext uri="{FF2B5EF4-FFF2-40B4-BE49-F238E27FC236}">
                <a16:creationId xmlns:a16="http://schemas.microsoft.com/office/drawing/2014/main" xmlns="" id="{83AFB40A-8D6A-49CD-AA03-852E3AE97A8D}"/>
              </a:ext>
            </a:extLst>
          </p:cNvPr>
          <p:cNvSpPr txBox="1"/>
          <p:nvPr/>
        </p:nvSpPr>
        <p:spPr>
          <a:xfrm>
            <a:off x="5093217" y="3446607"/>
            <a:ext cx="6321287" cy="830997"/>
          </a:xfrm>
          <a:prstGeom prst="rect">
            <a:avLst/>
          </a:prstGeom>
          <a:noFill/>
        </p:spPr>
        <p:txBody>
          <a:bodyPr wrap="square" rtlCol="1">
            <a:spAutoFit/>
          </a:bodyPr>
          <a:lstStyle/>
          <a:p>
            <a:pPr algn="ctr"/>
            <a:r>
              <a:rPr lang="en-US" sz="2400" b="1" dirty="0">
                <a:solidFill>
                  <a:schemeClr val="accent4"/>
                </a:solidFill>
              </a:rPr>
              <a:t> make dinner, wash Hameed’s football</a:t>
            </a:r>
          </a:p>
          <a:p>
            <a:pPr algn="ctr"/>
            <a:r>
              <a:rPr lang="en-US" sz="2400" b="1" dirty="0">
                <a:solidFill>
                  <a:schemeClr val="accent4"/>
                </a:solidFill>
              </a:rPr>
              <a:t>uniform, and iron her father’s clothes</a:t>
            </a:r>
            <a:endParaRPr lang="ar-SA" sz="2400" b="1" dirty="0">
              <a:solidFill>
                <a:schemeClr val="accent4"/>
              </a:solidFill>
            </a:endParaRPr>
          </a:p>
        </p:txBody>
      </p:sp>
      <p:sp>
        <p:nvSpPr>
          <p:cNvPr id="8" name="Speech Bubble: Oval 7">
            <a:extLst>
              <a:ext uri="{FF2B5EF4-FFF2-40B4-BE49-F238E27FC236}">
                <a16:creationId xmlns:a16="http://schemas.microsoft.com/office/drawing/2014/main" xmlns="" id="{6575DB73-D399-4EA1-A399-2EA1ADBBF56E}"/>
              </a:ext>
            </a:extLst>
          </p:cNvPr>
          <p:cNvSpPr/>
          <p:nvPr/>
        </p:nvSpPr>
        <p:spPr>
          <a:xfrm>
            <a:off x="777496" y="3271015"/>
            <a:ext cx="4198696" cy="1179444"/>
          </a:xfrm>
          <a:prstGeom prst="wedgeEllipseCallou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What does the mother want Farah to do?</a:t>
            </a:r>
            <a:endParaRPr lang="ar-SA" sz="2400" b="1" dirty="0"/>
          </a:p>
        </p:txBody>
      </p:sp>
      <p:sp>
        <p:nvSpPr>
          <p:cNvPr id="9" name="TextBox 8">
            <a:extLst>
              <a:ext uri="{FF2B5EF4-FFF2-40B4-BE49-F238E27FC236}">
                <a16:creationId xmlns:a16="http://schemas.microsoft.com/office/drawing/2014/main" xmlns="" id="{A66894FB-D05D-4DD5-9AA2-5C8065BD786F}"/>
              </a:ext>
            </a:extLst>
          </p:cNvPr>
          <p:cNvSpPr txBox="1"/>
          <p:nvPr/>
        </p:nvSpPr>
        <p:spPr>
          <a:xfrm>
            <a:off x="5205861" y="5125279"/>
            <a:ext cx="6321287" cy="830997"/>
          </a:xfrm>
          <a:prstGeom prst="rect">
            <a:avLst/>
          </a:prstGeom>
          <a:noFill/>
        </p:spPr>
        <p:txBody>
          <a:bodyPr wrap="square" rtlCol="1">
            <a:spAutoFit/>
          </a:bodyPr>
          <a:lstStyle/>
          <a:p>
            <a:pPr algn="ctr"/>
            <a:r>
              <a:rPr lang="en-US" sz="2400" b="1" dirty="0">
                <a:solidFill>
                  <a:schemeClr val="accent4"/>
                </a:solidFill>
              </a:rPr>
              <a:t>Because he’s taking his mother to the hospital</a:t>
            </a:r>
            <a:endParaRPr lang="ar-SA" sz="2400" b="1" dirty="0">
              <a:solidFill>
                <a:schemeClr val="accent4"/>
              </a:solidFill>
            </a:endParaRPr>
          </a:p>
        </p:txBody>
      </p:sp>
      <p:pic>
        <p:nvPicPr>
          <p:cNvPr id="2" name="Picture 1">
            <a:extLst>
              <a:ext uri="{FF2B5EF4-FFF2-40B4-BE49-F238E27FC236}">
                <a16:creationId xmlns:a16="http://schemas.microsoft.com/office/drawing/2014/main" xmlns="" id="{1E4E2C6C-6CAC-403C-A13D-C08D7DC2C380}"/>
              </a:ext>
            </a:extLst>
          </p:cNvPr>
          <p:cNvPicPr>
            <a:picLocks noChangeAspect="1"/>
          </p:cNvPicPr>
          <p:nvPr/>
        </p:nvPicPr>
        <p:blipFill rotWithShape="1">
          <a:blip r:embed="rId2"/>
          <a:srcRect l="18913" t="38449" r="21522" b="35098"/>
          <a:stretch/>
        </p:blipFill>
        <p:spPr>
          <a:xfrm>
            <a:off x="156132" y="177572"/>
            <a:ext cx="11879735" cy="2966217"/>
          </a:xfrm>
          <a:prstGeom prst="rect">
            <a:avLst/>
          </a:prstGeom>
        </p:spPr>
      </p:pic>
    </p:spTree>
    <p:extLst>
      <p:ext uri="{BB962C8B-B14F-4D97-AF65-F5344CB8AC3E}">
        <p14:creationId xmlns:p14="http://schemas.microsoft.com/office/powerpoint/2010/main" val="25658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3AFB40A-8D6A-49CD-AA03-852E3AE97A8D}"/>
              </a:ext>
            </a:extLst>
          </p:cNvPr>
          <p:cNvSpPr txBox="1"/>
          <p:nvPr/>
        </p:nvSpPr>
        <p:spPr>
          <a:xfrm>
            <a:off x="5093217" y="4161183"/>
            <a:ext cx="6321287" cy="830997"/>
          </a:xfrm>
          <a:prstGeom prst="rect">
            <a:avLst/>
          </a:prstGeom>
          <a:noFill/>
        </p:spPr>
        <p:txBody>
          <a:bodyPr wrap="square" rtlCol="1">
            <a:spAutoFit/>
          </a:bodyPr>
          <a:lstStyle/>
          <a:p>
            <a:pPr algn="ctr"/>
            <a:r>
              <a:rPr lang="en-US" sz="2400" b="1" dirty="0">
                <a:solidFill>
                  <a:schemeClr val="accent4"/>
                </a:solidFill>
              </a:rPr>
              <a:t>They should wash up and do all their homework</a:t>
            </a:r>
            <a:endParaRPr lang="ar-SA" sz="2400" b="1" dirty="0">
              <a:solidFill>
                <a:schemeClr val="accent4"/>
              </a:solidFill>
            </a:endParaRPr>
          </a:p>
        </p:txBody>
      </p:sp>
      <p:sp>
        <p:nvSpPr>
          <p:cNvPr id="8" name="Speech Bubble: Oval 7">
            <a:extLst>
              <a:ext uri="{FF2B5EF4-FFF2-40B4-BE49-F238E27FC236}">
                <a16:creationId xmlns:a16="http://schemas.microsoft.com/office/drawing/2014/main" xmlns="" id="{6575DB73-D399-4EA1-A399-2EA1ADBBF56E}"/>
              </a:ext>
            </a:extLst>
          </p:cNvPr>
          <p:cNvSpPr/>
          <p:nvPr/>
        </p:nvSpPr>
        <p:spPr>
          <a:xfrm>
            <a:off x="391079" y="2682661"/>
            <a:ext cx="6126887" cy="1478522"/>
          </a:xfrm>
          <a:prstGeom prst="wedgeEllipseCallou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What should Farah’s younger brother and sister do</a:t>
            </a:r>
            <a:endParaRPr lang="ar-SA" sz="2400" b="1" dirty="0"/>
          </a:p>
        </p:txBody>
      </p:sp>
      <p:pic>
        <p:nvPicPr>
          <p:cNvPr id="3" name="Picture 2">
            <a:extLst>
              <a:ext uri="{FF2B5EF4-FFF2-40B4-BE49-F238E27FC236}">
                <a16:creationId xmlns:a16="http://schemas.microsoft.com/office/drawing/2014/main" xmlns="" id="{018DCB35-2D99-4984-81C7-A71246D5A7BD}"/>
              </a:ext>
            </a:extLst>
          </p:cNvPr>
          <p:cNvPicPr>
            <a:picLocks noChangeAspect="1"/>
          </p:cNvPicPr>
          <p:nvPr/>
        </p:nvPicPr>
        <p:blipFill rotWithShape="1">
          <a:blip r:embed="rId2"/>
          <a:srcRect l="17934" t="42315" r="20652" b="40478"/>
          <a:stretch/>
        </p:blipFill>
        <p:spPr>
          <a:xfrm>
            <a:off x="393322" y="263623"/>
            <a:ext cx="11405356" cy="2179789"/>
          </a:xfrm>
          <a:prstGeom prst="rect">
            <a:avLst/>
          </a:prstGeom>
        </p:spPr>
      </p:pic>
    </p:spTree>
    <p:extLst>
      <p:ext uri="{BB962C8B-B14F-4D97-AF65-F5344CB8AC3E}">
        <p14:creationId xmlns:p14="http://schemas.microsoft.com/office/powerpoint/2010/main" val="210328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A132FCB-B5B4-417C-9E11-9813E11046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F7614F1-58A8-4F51-BE9E-460C2D12B5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88577" y="1839884"/>
            <a:ext cx="8203421" cy="5017687"/>
          </a:xfrm>
          <a:prstGeom prst="rect">
            <a:avLst/>
          </a:prstGeom>
          <a:gradFill>
            <a:gsLst>
              <a:gs pos="0">
                <a:schemeClr val="accent5">
                  <a:alpha val="92000"/>
                </a:schemeClr>
              </a:gs>
              <a:gs pos="100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A949972-ABE9-4305-8999-ABC76BCAA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38600" y="0"/>
            <a:ext cx="8157458" cy="6858000"/>
          </a:xfrm>
          <a:prstGeom prst="rect">
            <a:avLst/>
          </a:prstGeom>
          <a:gradFill>
            <a:gsLst>
              <a:gs pos="0">
                <a:schemeClr val="accent5">
                  <a:alpha val="3000"/>
                </a:schemeClr>
              </a:gs>
              <a:gs pos="100000">
                <a:schemeClr val="accent6">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4BFA67C9-17C7-4A04-97EB-FFF9B0298A7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8920" b="17370"/>
          <a:stretch/>
        </p:blipFill>
        <p:spPr>
          <a:xfrm>
            <a:off x="1563925" y="347869"/>
            <a:ext cx="10422665" cy="6162261"/>
          </a:xfrm>
          <a:prstGeom prst="rect">
            <a:avLst/>
          </a:prstGeom>
        </p:spPr>
      </p:pic>
      <p:sp>
        <p:nvSpPr>
          <p:cNvPr id="4" name="Rectangle 3">
            <a:extLst>
              <a:ext uri="{FF2B5EF4-FFF2-40B4-BE49-F238E27FC236}">
                <a16:creationId xmlns:a16="http://schemas.microsoft.com/office/drawing/2014/main" xmlns="" id="{6CA80680-4C44-4D80-B1CD-8BD9713D4AD5}"/>
              </a:ext>
            </a:extLst>
          </p:cNvPr>
          <p:cNvSpPr/>
          <p:nvPr/>
        </p:nvSpPr>
        <p:spPr>
          <a:xfrm>
            <a:off x="26506" y="341961"/>
            <a:ext cx="5446642" cy="130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ln>
                  <a:solidFill>
                    <a:schemeClr val="tx1"/>
                  </a:solidFill>
                </a:ln>
                <a:solidFill>
                  <a:schemeClr val="accent4"/>
                </a:solidFill>
              </a:rPr>
              <a:t>How do you help your family? </a:t>
            </a:r>
          </a:p>
          <a:p>
            <a:pPr algn="ctr"/>
            <a:r>
              <a:rPr lang="en-US" sz="3200" dirty="0">
                <a:ln>
                  <a:solidFill>
                    <a:schemeClr val="tx1"/>
                  </a:solidFill>
                </a:ln>
                <a:solidFill>
                  <a:schemeClr val="accent4"/>
                </a:solidFill>
              </a:rPr>
              <a:t>How do they help you? </a:t>
            </a:r>
            <a:endParaRPr lang="ar-SA" sz="3200" dirty="0">
              <a:ln>
                <a:solidFill>
                  <a:schemeClr val="tx1"/>
                </a:solidFill>
              </a:ln>
              <a:solidFill>
                <a:schemeClr val="accent4"/>
              </a:solidFill>
            </a:endParaRPr>
          </a:p>
        </p:txBody>
      </p:sp>
    </p:spTree>
    <p:extLst>
      <p:ext uri="{BB962C8B-B14F-4D97-AF65-F5344CB8AC3E}">
        <p14:creationId xmlns:p14="http://schemas.microsoft.com/office/powerpoint/2010/main" val="329782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weapon, chain, gun&#10;&#10;Description automatically generated">
            <a:extLst>
              <a:ext uri="{FF2B5EF4-FFF2-40B4-BE49-F238E27FC236}">
                <a16:creationId xmlns:a16="http://schemas.microsoft.com/office/drawing/2014/main" xmlns="" id="{838892D8-FB60-4230-ADBD-13D1016DA42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851" b="551"/>
          <a:stretch/>
        </p:blipFill>
        <p:spPr>
          <a:xfrm>
            <a:off x="457200" y="443948"/>
            <a:ext cx="11277600" cy="5943600"/>
          </a:xfrm>
          <a:prstGeom prst="rect">
            <a:avLst/>
          </a:prstGeom>
        </p:spPr>
      </p:pic>
      <p:sp>
        <p:nvSpPr>
          <p:cNvPr id="5" name="Rectangle 4">
            <a:extLst>
              <a:ext uri="{FF2B5EF4-FFF2-40B4-BE49-F238E27FC236}">
                <a16:creationId xmlns:a16="http://schemas.microsoft.com/office/drawing/2014/main" xmlns="" id="{4FE6F2BC-3278-4E28-BB07-5537FD5DEC90}"/>
              </a:ext>
            </a:extLst>
          </p:cNvPr>
          <p:cNvSpPr/>
          <p:nvPr/>
        </p:nvSpPr>
        <p:spPr>
          <a:xfrm>
            <a:off x="1671926" y="3428786"/>
            <a:ext cx="8846600" cy="1815882"/>
          </a:xfrm>
          <a:prstGeom prst="rect">
            <a:avLst/>
          </a:prstGeom>
        </p:spPr>
        <p:txBody>
          <a:bodyPr wrap="square">
            <a:spAutoFit/>
          </a:bodyPr>
          <a:lstStyle/>
          <a:p>
            <a:pPr algn="ctr"/>
            <a:r>
              <a:rPr lang="en-US" sz="2800" i="0" dirty="0">
                <a:solidFill>
                  <a:schemeClr val="tx2">
                    <a:lumMod val="75000"/>
                    <a:lumOff val="25000"/>
                  </a:schemeClr>
                </a:solidFill>
                <a:effectLst/>
              </a:rPr>
              <a:t>Hisham said, "I asked 'A'isha, 'What did the Prophet, may Allah bless him and grant him peace, do in his house?' She replied, 'He did what one of you would do in his house. He mended sandals and patched garments and sewed.</a:t>
            </a:r>
            <a:endParaRPr lang="ar-SA" sz="2800" dirty="0">
              <a:solidFill>
                <a:schemeClr val="tx2">
                  <a:lumMod val="75000"/>
                  <a:lumOff val="25000"/>
                </a:schemeClr>
              </a:solidFill>
            </a:endParaRPr>
          </a:p>
        </p:txBody>
      </p:sp>
      <p:sp>
        <p:nvSpPr>
          <p:cNvPr id="6" name="Rectangle 5">
            <a:extLst>
              <a:ext uri="{FF2B5EF4-FFF2-40B4-BE49-F238E27FC236}">
                <a16:creationId xmlns:a16="http://schemas.microsoft.com/office/drawing/2014/main" xmlns="" id="{5E59E675-6EF5-4D47-B0A8-3D56E3AA7E1B}"/>
              </a:ext>
            </a:extLst>
          </p:cNvPr>
          <p:cNvSpPr/>
          <p:nvPr/>
        </p:nvSpPr>
        <p:spPr>
          <a:xfrm>
            <a:off x="2266123" y="1613332"/>
            <a:ext cx="7421217" cy="1569660"/>
          </a:xfrm>
          <a:prstGeom prst="rect">
            <a:avLst/>
          </a:prstGeom>
        </p:spPr>
        <p:txBody>
          <a:bodyPr wrap="square">
            <a:spAutoFit/>
          </a:bodyPr>
          <a:lstStyle/>
          <a:p>
            <a:pPr algn="ctr" rtl="1"/>
            <a:r>
              <a:rPr lang="ar-SA" sz="2400" dirty="0">
                <a:solidFill>
                  <a:srgbClr val="000000"/>
                </a:solidFill>
                <a:latin typeface="KFGQPC Uthman Taha Naskh"/>
                <a:cs typeface="AL-Mohanad" pitchFamily="2" charset="-78"/>
              </a:rPr>
              <a:t>حَدَّثَنَا إِسْحَاقُ، قَالَ‏:‏ أَخْبَرَنَا عَبْدُ اللهِ بْنُ الْوَلِيدِ، عَنْ سُفْيَانَ، عَنْ هِشَامٍ، عَنْ أَبِيهِ قَالَ‏:‏ سَأَلْتُ عَائِشَةَ‏:‏ مَا كَانَ النَّبِيُّ صلى الله عليه وسلم يَصْنَعُ فِي بَيْتِهِ‏؟‏ قَالَتْ‏:‏ مَا يَصْنَعُ أَحَدُكُمْ فِي بَيْتِهِ‏؟‏ قَالَتْ‏:‏ مَا يَصْنَعُ أَحَدُكُمْ فِي بَيْتِهِ، يَخْصِفُ النَّعْلَ، وَيَرْقَعُ الثَّوْبَ، وَيَخِيطُ‏</a:t>
            </a:r>
            <a:endParaRPr lang="ar-SA" sz="2400" dirty="0">
              <a:cs typeface="AL-Mohanad" pitchFamily="2" charset="-78"/>
            </a:endParaRPr>
          </a:p>
        </p:txBody>
      </p:sp>
    </p:spTree>
    <p:extLst>
      <p:ext uri="{BB962C8B-B14F-4D97-AF65-F5344CB8AC3E}">
        <p14:creationId xmlns:p14="http://schemas.microsoft.com/office/powerpoint/2010/main" val="404668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xmlns="" id="{D36564B6-6582-40B3-A483-233866F8A9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81752" y="312429"/>
            <a:ext cx="8203096" cy="5779455"/>
          </a:xfrm>
          <a:prstGeom prst="ellipse">
            <a:avLst/>
          </a:prstGeom>
        </p:spPr>
      </p:pic>
      <p:sp>
        <p:nvSpPr>
          <p:cNvPr id="2" name="مربع نص 1"/>
          <p:cNvSpPr txBox="1"/>
          <p:nvPr/>
        </p:nvSpPr>
        <p:spPr>
          <a:xfrm>
            <a:off x="4044950" y="4038600"/>
            <a:ext cx="4076700" cy="1077218"/>
          </a:xfrm>
          <a:prstGeom prst="rect">
            <a:avLst/>
          </a:prstGeom>
          <a:noFill/>
        </p:spPr>
        <p:txBody>
          <a:bodyPr wrap="square" rtlCol="1">
            <a:spAutoFit/>
          </a:bodyPr>
          <a:lstStyle/>
          <a:p>
            <a:pPr algn="ctr"/>
            <a:r>
              <a:rPr lang="en-US" sz="3200" b="1" dirty="0" smtClean="0">
                <a:solidFill>
                  <a:schemeClr val="accent3">
                    <a:lumMod val="50000"/>
                  </a:schemeClr>
                </a:solidFill>
                <a:latin typeface="Comic Sans MS" panose="030F0702030302020204" pitchFamily="66" charset="0"/>
              </a:rPr>
              <a:t>Page: 248 </a:t>
            </a:r>
          </a:p>
          <a:p>
            <a:pPr algn="ctr"/>
            <a:r>
              <a:rPr lang="en-US" sz="3200" b="1" dirty="0" smtClean="0">
                <a:solidFill>
                  <a:schemeClr val="accent3">
                    <a:lumMod val="50000"/>
                  </a:schemeClr>
                </a:solidFill>
                <a:latin typeface="Comic Sans MS" panose="030F0702030302020204" pitchFamily="66" charset="0"/>
              </a:rPr>
              <a:t>Ex : G</a:t>
            </a:r>
            <a:endParaRPr lang="ar-SA" sz="3200" b="1" dirty="0">
              <a:solidFill>
                <a:schemeClr val="accent3">
                  <a:lumMod val="50000"/>
                </a:schemeClr>
              </a:solidFill>
              <a:latin typeface="Comic Sans MS" panose="030F0702030302020204" pitchFamily="66" charset="0"/>
            </a:endParaRPr>
          </a:p>
        </p:txBody>
      </p:sp>
    </p:spTree>
    <p:extLst>
      <p:ext uri="{BB962C8B-B14F-4D97-AF65-F5344CB8AC3E}">
        <p14:creationId xmlns:p14="http://schemas.microsoft.com/office/powerpoint/2010/main" val="400039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lower, plant&#10;&#10;Description automatically generated">
            <a:extLst>
              <a:ext uri="{FF2B5EF4-FFF2-40B4-BE49-F238E27FC236}">
                <a16:creationId xmlns:a16="http://schemas.microsoft.com/office/drawing/2014/main" xmlns="" id="{11A46CDF-8699-4E7C-A943-10515815109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44183" y="1580322"/>
            <a:ext cx="9903633" cy="3697356"/>
          </a:xfrm>
          <a:prstGeom prst="rect">
            <a:avLst/>
          </a:prstGeom>
        </p:spPr>
      </p:pic>
    </p:spTree>
    <p:extLst>
      <p:ext uri="{BB962C8B-B14F-4D97-AF65-F5344CB8AC3E}">
        <p14:creationId xmlns:p14="http://schemas.microsoft.com/office/powerpoint/2010/main" val="374740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D4F54DED-11CD-4172-9564-32964D7518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 uri="{837473B0-CC2E-450A-ABE3-18F120FF3D39}">
                <a1611:picAttrSrcUrl xmlns:a1611="http://schemas.microsoft.com/office/drawing/2016/11/main" xmlns="" r:id="rId4"/>
              </a:ext>
            </a:extLst>
          </a:blip>
          <a:stretch>
            <a:fillRect/>
          </a:stretch>
        </p:blipFill>
        <p:spPr>
          <a:xfrm>
            <a:off x="1683026" y="2001078"/>
            <a:ext cx="622854" cy="622854"/>
          </a:xfrm>
          <a:prstGeom prst="rect">
            <a:avLst/>
          </a:prstGeom>
        </p:spPr>
      </p:pic>
      <p:sp>
        <p:nvSpPr>
          <p:cNvPr id="7" name="TextBox 6">
            <a:extLst>
              <a:ext uri="{FF2B5EF4-FFF2-40B4-BE49-F238E27FC236}">
                <a16:creationId xmlns:a16="http://schemas.microsoft.com/office/drawing/2014/main" xmlns="" id="{D470E556-F7C4-4E48-A537-B820FA6CA85C}"/>
              </a:ext>
            </a:extLst>
          </p:cNvPr>
          <p:cNvSpPr txBox="1"/>
          <p:nvPr/>
        </p:nvSpPr>
        <p:spPr>
          <a:xfrm>
            <a:off x="2491409" y="1859339"/>
            <a:ext cx="9462052" cy="3139321"/>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7030A0"/>
                  </a:solidFill>
                </a:ln>
                <a:solidFill>
                  <a:schemeClr val="accent3"/>
                </a:solidFill>
              </a:rPr>
              <a:t>Practice the reading strategy: understanding tone.</a:t>
            </a:r>
          </a:p>
          <a:p>
            <a:endParaRPr lang="en-US" sz="3600" b="1" dirty="0">
              <a:ln>
                <a:solidFill>
                  <a:srgbClr val="7030A0"/>
                </a:solidFill>
              </a:ln>
              <a:solidFill>
                <a:schemeClr val="accent3"/>
              </a:solidFill>
            </a:endParaRPr>
          </a:p>
          <a:p>
            <a:r>
              <a:rPr lang="en-US" sz="3600" b="1" dirty="0">
                <a:ln>
                  <a:solidFill>
                    <a:srgbClr val="7030A0"/>
                  </a:solidFill>
                </a:ln>
                <a:solidFill>
                  <a:schemeClr val="accent3"/>
                </a:solidFill>
              </a:rPr>
              <a:t>Answer questions about the message.</a:t>
            </a:r>
          </a:p>
          <a:p>
            <a:endParaRPr lang="en-US" b="1" dirty="0">
              <a:ln/>
              <a:solidFill>
                <a:schemeClr val="accent3"/>
              </a:solidFill>
            </a:endParaRPr>
          </a:p>
          <a:p>
            <a:endParaRPr lang="en-US" b="1" dirty="0">
              <a:ln/>
              <a:solidFill>
                <a:schemeClr val="accent3"/>
              </a:solidFill>
            </a:endParaRPr>
          </a:p>
          <a:p>
            <a:endParaRPr lang="ar-SA" b="1" dirty="0">
              <a:ln/>
              <a:solidFill>
                <a:schemeClr val="accent3"/>
              </a:solidFill>
            </a:endParaRPr>
          </a:p>
        </p:txBody>
      </p:sp>
      <p:pic>
        <p:nvPicPr>
          <p:cNvPr id="8" name="Graphic 7">
            <a:extLst>
              <a:ext uri="{FF2B5EF4-FFF2-40B4-BE49-F238E27FC236}">
                <a16:creationId xmlns:a16="http://schemas.microsoft.com/office/drawing/2014/main" xmlns="" id="{1F119C46-D435-4CDB-BB64-7066BC9C19B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 uri="{837473B0-CC2E-450A-ABE3-18F120FF3D39}">
                <a1611:picAttrSrcUrl xmlns:a1611="http://schemas.microsoft.com/office/drawing/2016/11/main" xmlns="" r:id="rId4"/>
              </a:ext>
            </a:extLst>
          </a:blip>
          <a:stretch>
            <a:fillRect/>
          </a:stretch>
        </p:blipFill>
        <p:spPr>
          <a:xfrm>
            <a:off x="1683024" y="3428999"/>
            <a:ext cx="622855" cy="622855"/>
          </a:xfrm>
          <a:prstGeom prst="rect">
            <a:avLst/>
          </a:prstGeom>
        </p:spPr>
      </p:pic>
      <p:sp>
        <p:nvSpPr>
          <p:cNvPr id="2" name="مستطيل 1"/>
          <p:cNvSpPr/>
          <p:nvPr/>
        </p:nvSpPr>
        <p:spPr>
          <a:xfrm>
            <a:off x="4401921" y="742434"/>
            <a:ext cx="2820514" cy="584775"/>
          </a:xfrm>
          <a:prstGeom prst="rect">
            <a:avLst/>
          </a:prstGeom>
        </p:spPr>
        <p:txBody>
          <a:bodyPr wrap="square">
            <a:spAutoFit/>
          </a:bodyPr>
          <a:lstStyle/>
          <a:p>
            <a:r>
              <a:rPr lang="en-US" sz="3200" b="1" u="sng" dirty="0" smtClean="0">
                <a:ln>
                  <a:solidFill>
                    <a:srgbClr val="7030A0"/>
                  </a:solidFill>
                </a:ln>
                <a:solidFill>
                  <a:schemeClr val="accent3"/>
                </a:solidFill>
              </a:rPr>
              <a:t>Objectives:</a:t>
            </a:r>
            <a:endParaRPr lang="ar-SA" sz="3200" u="sng" dirty="0"/>
          </a:p>
        </p:txBody>
      </p:sp>
    </p:spTree>
    <p:extLst>
      <p:ext uri="{BB962C8B-B14F-4D97-AF65-F5344CB8AC3E}">
        <p14:creationId xmlns:p14="http://schemas.microsoft.com/office/powerpoint/2010/main" val="188663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3B988BA2-38BC-4676-9931-A0F60DA13EF9}"/>
              </a:ext>
            </a:extLst>
          </p:cNvPr>
          <p:cNvSpPr/>
          <p:nvPr/>
        </p:nvSpPr>
        <p:spPr>
          <a:xfrm>
            <a:off x="2319131" y="322027"/>
            <a:ext cx="7262190" cy="2788921"/>
          </a:xfrm>
          <a:prstGeom prst="wedgeRoundRectCallout">
            <a:avLst>
              <a:gd name="adj1" fmla="val -31599"/>
              <a:gd name="adj2" fmla="val 71053"/>
              <a:gd name="adj3" fmla="val 16667"/>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chemeClr val="accent2">
                    <a:lumMod val="50000"/>
                  </a:schemeClr>
                </a:solidFill>
              </a:rPr>
              <a:t>How do people communicate with each others? </a:t>
            </a:r>
            <a:endParaRPr lang="ar-SA" sz="4000" dirty="0">
              <a:solidFill>
                <a:schemeClr val="accent2">
                  <a:lumMod val="50000"/>
                </a:schemeClr>
              </a:solidFill>
            </a:endParaRPr>
          </a:p>
        </p:txBody>
      </p:sp>
      <p:pic>
        <p:nvPicPr>
          <p:cNvPr id="4" name="Picture 3" descr="A picture containing electronics&#10;&#10;Description automatically generated">
            <a:extLst>
              <a:ext uri="{FF2B5EF4-FFF2-40B4-BE49-F238E27FC236}">
                <a16:creationId xmlns:a16="http://schemas.microsoft.com/office/drawing/2014/main" xmlns="" id="{D9ADECBB-BF95-4679-A65E-F5C7E7F23992}"/>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24832" r="23961"/>
          <a:stretch/>
        </p:blipFill>
        <p:spPr>
          <a:xfrm>
            <a:off x="9912625" y="3207688"/>
            <a:ext cx="1428144" cy="2788922"/>
          </a:xfrm>
          <a:prstGeom prst="rect">
            <a:avLst/>
          </a:prstGeom>
        </p:spPr>
      </p:pic>
      <p:pic>
        <p:nvPicPr>
          <p:cNvPr id="7" name="Picture 6" descr="Icon&#10;&#10;Description automatically generated">
            <a:extLst>
              <a:ext uri="{FF2B5EF4-FFF2-40B4-BE49-F238E27FC236}">
                <a16:creationId xmlns:a16="http://schemas.microsoft.com/office/drawing/2014/main" xmlns="" id="{61C1233A-295D-4B78-8302-1BB51FAE7DE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707957" y="3900373"/>
            <a:ext cx="1704464" cy="1712073"/>
          </a:xfrm>
          <a:prstGeom prst="rect">
            <a:avLst/>
          </a:prstGeom>
        </p:spPr>
      </p:pic>
      <p:pic>
        <p:nvPicPr>
          <p:cNvPr id="10" name="Picture 9" descr="Logo&#10;&#10;Description automatically generated">
            <a:extLst>
              <a:ext uri="{FF2B5EF4-FFF2-40B4-BE49-F238E27FC236}">
                <a16:creationId xmlns:a16="http://schemas.microsoft.com/office/drawing/2014/main" xmlns="" id="{802F2383-632D-411D-8F4E-03A5BB5D63B6}"/>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1168421" y="3747053"/>
            <a:ext cx="2039333" cy="2018714"/>
          </a:xfrm>
          <a:prstGeom prst="rect">
            <a:avLst/>
          </a:prstGeom>
        </p:spPr>
      </p:pic>
    </p:spTree>
    <p:extLst>
      <p:ext uri="{BB962C8B-B14F-4D97-AF65-F5344CB8AC3E}">
        <p14:creationId xmlns:p14="http://schemas.microsoft.com/office/powerpoint/2010/main" val="23909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3B988BA2-38BC-4676-9931-A0F60DA13EF9}"/>
              </a:ext>
            </a:extLst>
          </p:cNvPr>
          <p:cNvSpPr/>
          <p:nvPr/>
        </p:nvSpPr>
        <p:spPr>
          <a:xfrm>
            <a:off x="3824782" y="640079"/>
            <a:ext cx="7262190" cy="2788921"/>
          </a:xfrm>
          <a:prstGeom prst="wedgeRoundRectCallout">
            <a:avLst>
              <a:gd name="adj1" fmla="val -59494"/>
              <a:gd name="adj2" fmla="val 24143"/>
              <a:gd name="adj3" fmla="val 16667"/>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lin ang="5400000" scaled="1"/>
            <a:tileRect/>
          </a:gra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solidFill>
                  <a:schemeClr val="accent2">
                    <a:lumMod val="50000"/>
                  </a:schemeClr>
                </a:solidFill>
              </a:rPr>
              <a:t>In an emergency, whom would you call? </a:t>
            </a:r>
            <a:endParaRPr lang="ar-SA" sz="4000" dirty="0">
              <a:solidFill>
                <a:schemeClr val="accent2">
                  <a:lumMod val="50000"/>
                </a:schemeClr>
              </a:solidFill>
            </a:endParaRPr>
          </a:p>
        </p:txBody>
      </p:sp>
      <p:pic>
        <p:nvPicPr>
          <p:cNvPr id="3" name="Picture 2">
            <a:extLst>
              <a:ext uri="{FF2B5EF4-FFF2-40B4-BE49-F238E27FC236}">
                <a16:creationId xmlns:a16="http://schemas.microsoft.com/office/drawing/2014/main" xmlns="" id="{BBCB1E38-78DB-4642-9948-4722DFC3B380}"/>
              </a:ext>
            </a:extLst>
          </p:cNvPr>
          <p:cNvPicPr>
            <a:picLocks noChangeAspect="1"/>
          </p:cNvPicPr>
          <p:nvPr/>
        </p:nvPicPr>
        <p:blipFill>
          <a:blip r:embed="rId2"/>
          <a:stretch>
            <a:fillRect/>
          </a:stretch>
        </p:blipFill>
        <p:spPr>
          <a:xfrm>
            <a:off x="443315" y="182880"/>
            <a:ext cx="3146107" cy="6188255"/>
          </a:xfrm>
          <a:prstGeom prst="rect">
            <a:avLst/>
          </a:prstGeom>
        </p:spPr>
      </p:pic>
      <p:pic>
        <p:nvPicPr>
          <p:cNvPr id="6" name="Picture 5" descr="Icon&#10;&#10;Description automatically generated">
            <a:extLst>
              <a:ext uri="{FF2B5EF4-FFF2-40B4-BE49-F238E27FC236}">
                <a16:creationId xmlns:a16="http://schemas.microsoft.com/office/drawing/2014/main" xmlns="" id="{F3C4D400-5AEE-44C3-9E3E-2B9CB7A4C26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859547" y="4642339"/>
            <a:ext cx="1617726" cy="1357532"/>
          </a:xfrm>
          <a:prstGeom prst="rect">
            <a:avLst/>
          </a:prstGeom>
        </p:spPr>
      </p:pic>
    </p:spTree>
    <p:extLst>
      <p:ext uri="{BB962C8B-B14F-4D97-AF65-F5344CB8AC3E}">
        <p14:creationId xmlns:p14="http://schemas.microsoft.com/office/powerpoint/2010/main" val="371398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F10E67-2DEF-4C72-B2AA-FBFFB1ED27AF}"/>
              </a:ext>
            </a:extLst>
          </p:cNvPr>
          <p:cNvPicPr>
            <a:picLocks noChangeAspect="1"/>
          </p:cNvPicPr>
          <p:nvPr/>
        </p:nvPicPr>
        <p:blipFill rotWithShape="1">
          <a:blip r:embed="rId2"/>
          <a:srcRect l="51115" t="23167" r="9538" b="25116"/>
          <a:stretch/>
        </p:blipFill>
        <p:spPr>
          <a:xfrm>
            <a:off x="3245916" y="2039848"/>
            <a:ext cx="5700167" cy="4212441"/>
          </a:xfrm>
          <a:prstGeom prst="rect">
            <a:avLst/>
          </a:prstGeom>
        </p:spPr>
      </p:pic>
      <p:sp>
        <p:nvSpPr>
          <p:cNvPr id="3" name="TextBox 2">
            <a:extLst>
              <a:ext uri="{FF2B5EF4-FFF2-40B4-BE49-F238E27FC236}">
                <a16:creationId xmlns:a16="http://schemas.microsoft.com/office/drawing/2014/main" xmlns="" id="{767A17A5-F485-4A63-9310-1587A605C435}"/>
              </a:ext>
            </a:extLst>
          </p:cNvPr>
          <p:cNvSpPr txBox="1"/>
          <p:nvPr/>
        </p:nvSpPr>
        <p:spPr>
          <a:xfrm>
            <a:off x="2259699" y="292772"/>
            <a:ext cx="7672601" cy="707886"/>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What can you see? Describe! </a:t>
            </a:r>
            <a:endParaRPr lang="ar-SA" sz="4000" b="1" dirty="0">
              <a:ln/>
              <a:solidFill>
                <a:schemeClr val="accent3"/>
              </a:solidFill>
            </a:endParaRPr>
          </a:p>
        </p:txBody>
      </p:sp>
      <p:sp>
        <p:nvSpPr>
          <p:cNvPr id="4" name="TextBox 3">
            <a:extLst>
              <a:ext uri="{FF2B5EF4-FFF2-40B4-BE49-F238E27FC236}">
                <a16:creationId xmlns:a16="http://schemas.microsoft.com/office/drawing/2014/main" xmlns="" id="{2521DDF8-144E-4ECE-8090-6A25C7F57918}"/>
              </a:ext>
            </a:extLst>
          </p:cNvPr>
          <p:cNvSpPr txBox="1"/>
          <p:nvPr/>
        </p:nvSpPr>
        <p:spPr>
          <a:xfrm>
            <a:off x="1544082" y="286265"/>
            <a:ext cx="8885379" cy="1323439"/>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When do people usually write messages or leave notes?</a:t>
            </a:r>
            <a:endParaRPr lang="ar-SA" sz="4000" b="1" dirty="0">
              <a:ln/>
              <a:solidFill>
                <a:schemeClr val="accent3"/>
              </a:solidFill>
            </a:endParaRPr>
          </a:p>
        </p:txBody>
      </p:sp>
    </p:spTree>
    <p:extLst>
      <p:ext uri="{BB962C8B-B14F-4D97-AF65-F5344CB8AC3E}">
        <p14:creationId xmlns:p14="http://schemas.microsoft.com/office/powerpoint/2010/main" val="263151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EA94F9E-639D-4A40-96A2-4E104B336B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125" b="87240" l="30454" r="68009">
                        <a14:foregroundMark x1="48609" y1="32292" x2="37189" y2="34505"/>
                        <a14:foregroundMark x1="37189" y1="34505" x2="41362" y2="34115"/>
                        <a14:foregroundMark x1="41362" y1="34115" x2="44510" y2="34375"/>
                        <a14:foregroundMark x1="44510" y1="34375" x2="33748" y2="34115"/>
                        <a14:foregroundMark x1="33748" y1="34115" x2="37775" y2="36849"/>
                        <a14:foregroundMark x1="37775" y1="36849" x2="39531" y2="45052"/>
                        <a14:foregroundMark x1="39531" y1="45052" x2="38580" y2="51302"/>
                        <a14:foregroundMark x1="38580" y1="51302" x2="39239" y2="57031"/>
                        <a14:foregroundMark x1="39239" y1="57031" x2="43045" y2="60286"/>
                        <a14:foregroundMark x1="43045" y1="60286" x2="47218" y2="60677"/>
                        <a14:foregroundMark x1="47218" y1="60677" x2="57394" y2="57422"/>
                        <a14:foregroundMark x1="57394" y1="57422" x2="60322" y2="51953"/>
                        <a14:foregroundMark x1="60322" y1="51953" x2="56735" y2="48828"/>
                        <a14:foregroundMark x1="56735" y1="48828" x2="45754" y2="52214"/>
                        <a14:foregroundMark x1="45754" y1="52214" x2="50732" y2="55078"/>
                        <a14:foregroundMark x1="50732" y1="55078" x2="54246" y2="54688"/>
                        <a14:foregroundMark x1="54246" y1="54688" x2="56808" y2="52474"/>
                        <a14:foregroundMark x1="56808" y1="52474" x2="52196" y2="50391"/>
                        <a14:foregroundMark x1="52196" y1="50391" x2="47584" y2="50911"/>
                        <a14:foregroundMark x1="47584" y1="50911" x2="45315" y2="53646"/>
                        <a14:foregroundMark x1="45315" y1="53646" x2="49561" y2="55339"/>
                        <a14:foregroundMark x1="49561" y1="55339" x2="58126" y2="51302"/>
                        <a14:foregroundMark x1="58126" y1="51302" x2="55490" y2="46094"/>
                        <a14:foregroundMark x1="55490" y1="46094" x2="48609" y2="44271"/>
                        <a14:foregroundMark x1="48609" y1="44271" x2="42753" y2="46224"/>
                        <a14:foregroundMark x1="42753" y1="46224" x2="39458" y2="49219"/>
                        <a14:foregroundMark x1="39458" y1="49219" x2="45608" y2="51563"/>
                        <a14:foregroundMark x1="45608" y1="51563" x2="57028" y2="46484"/>
                        <a14:foregroundMark x1="57028" y1="46484" x2="53441" y2="43490"/>
                        <a14:foregroundMark x1="53441" y1="43490" x2="34919" y2="48698"/>
                        <a14:foregroundMark x1="34919" y1="48698" x2="37628" y2="49349"/>
                        <a14:foregroundMark x1="37628" y1="49349" x2="58053" y2="43880"/>
                        <a14:foregroundMark x1="58053" y1="43880" x2="60542" y2="41927"/>
                        <a14:foregroundMark x1="60542" y1="41927" x2="56662" y2="38411"/>
                        <a14:foregroundMark x1="56662" y1="38411" x2="48243" y2="38281"/>
                        <a14:foregroundMark x1="48243" y1="38281" x2="45461" y2="39453"/>
                        <a14:foregroundMark x1="45461" y1="39453" x2="48755" y2="41146"/>
                        <a14:foregroundMark x1="48755" y1="41146" x2="60835" y2="39193"/>
                        <a14:foregroundMark x1="60835" y1="39193" x2="46340" y2="39323"/>
                        <a14:foregroundMark x1="46340" y1="39323" x2="56223" y2="39714"/>
                        <a14:foregroundMark x1="56223" y1="39714" x2="63104" y2="39323"/>
                        <a14:foregroundMark x1="63104" y1="39323" x2="65593" y2="43750"/>
                        <a14:foregroundMark x1="65593" y1="43750" x2="67204" y2="55729"/>
                        <a14:foregroundMark x1="67204" y1="55729" x2="67277" y2="44922"/>
                        <a14:foregroundMark x1="67277" y1="44922" x2="66545" y2="73177"/>
                        <a14:foregroundMark x1="66545" y1="73177" x2="37555" y2="76172"/>
                        <a14:foregroundMark x1="37555" y1="76172" x2="42387" y2="75781"/>
                        <a14:foregroundMark x1="42387" y1="75781" x2="47072" y2="75911"/>
                        <a14:foregroundMark x1="47072" y1="75911" x2="58053" y2="74609"/>
                        <a14:foregroundMark x1="58053" y1="74609" x2="51171" y2="70443"/>
                        <a14:foregroundMark x1="51171" y1="70443" x2="32430" y2="72005"/>
                        <a14:foregroundMark x1="32430" y1="72005" x2="47584" y2="74609"/>
                        <a14:foregroundMark x1="47584" y1="74609" x2="56589" y2="73177"/>
                        <a14:foregroundMark x1="56589" y1="73177" x2="52050" y2="69661"/>
                        <a14:foregroundMark x1="52050" y1="69661" x2="41874" y2="68229"/>
                        <a14:foregroundMark x1="41874" y1="68229" x2="45900" y2="70052"/>
                        <a14:foregroundMark x1="45900" y1="70052" x2="51318" y2="69271"/>
                        <a14:foregroundMark x1="51318" y1="69271" x2="45534" y2="69922"/>
                        <a14:foregroundMark x1="45534" y1="69922" x2="42899" y2="73698"/>
                        <a14:foregroundMark x1="42899" y1="73698" x2="44656" y2="77995"/>
                        <a14:foregroundMark x1="44656" y1="77995" x2="60908" y2="82161"/>
                        <a14:foregroundMark x1="60908" y1="82161" x2="38726" y2="81901"/>
                        <a14:foregroundMark x1="38726" y1="81901" x2="37921" y2="76823"/>
                        <a14:foregroundMark x1="37921" y1="76823" x2="39312" y2="44531"/>
                        <a14:foregroundMark x1="39312" y1="44531" x2="37116" y2="54557"/>
                        <a14:foregroundMark x1="37116" y1="54557" x2="36750" y2="62109"/>
                        <a14:foregroundMark x1="36750" y1="62109" x2="33748" y2="48307"/>
                        <a14:foregroundMark x1="33748" y1="48307" x2="34700" y2="32943"/>
                        <a14:foregroundMark x1="34700" y1="32943" x2="34627" y2="51042"/>
                        <a14:foregroundMark x1="34627" y1="51042" x2="33089" y2="35026"/>
                        <a14:foregroundMark x1="33089" y1="35026" x2="33163" y2="46354"/>
                        <a14:foregroundMark x1="33163" y1="46354" x2="32284" y2="35026"/>
                        <a14:foregroundMark x1="32284" y1="35026" x2="33089" y2="59505"/>
                        <a14:foregroundMark x1="33089" y1="59505" x2="31991" y2="54557"/>
                        <a14:foregroundMark x1="31991" y1="54557" x2="32138" y2="78776"/>
                        <a14:foregroundMark x1="32138" y1="78776" x2="33382" y2="63411"/>
                        <a14:foregroundMark x1="33382" y1="63411" x2="35652" y2="77344"/>
                        <a14:foregroundMark x1="35652" y1="77344" x2="37482" y2="60286"/>
                        <a14:foregroundMark x1="37482" y1="60286" x2="37189" y2="68099"/>
                        <a14:foregroundMark x1="37189" y1="68099" x2="37116" y2="57031"/>
                        <a14:foregroundMark x1="37116" y1="57031" x2="36237" y2="69792"/>
                        <a14:foregroundMark x1="36237" y1="69792" x2="54246" y2="61719"/>
                        <a14:foregroundMark x1="54246" y1="61719" x2="41508" y2="62760"/>
                        <a14:foregroundMark x1="41508" y1="62760" x2="51830" y2="63281"/>
                        <a14:foregroundMark x1="51830" y1="63281" x2="61933" y2="61328"/>
                        <a14:foregroundMark x1="61933" y1="61328" x2="52928" y2="60938"/>
                        <a14:foregroundMark x1="52928" y1="60938" x2="47072" y2="64583"/>
                        <a14:foregroundMark x1="47072" y1="64583" x2="45095" y2="67839"/>
                        <a14:foregroundMark x1="45095" y1="67839" x2="57613" y2="69792"/>
                        <a14:foregroundMark x1="57613" y1="69792" x2="57980" y2="68880"/>
                        <a14:foregroundMark x1="49927" y1="31250" x2="41362" y2="32422"/>
                        <a14:foregroundMark x1="41362" y1="32422" x2="45095" y2="31641"/>
                        <a14:foregroundMark x1="45095" y1="31641" x2="38360" y2="29557"/>
                        <a14:foregroundMark x1="38360" y1="29557" x2="34700" y2="30599"/>
                        <a14:foregroundMark x1="34700" y1="30599" x2="31772" y2="29688"/>
                        <a14:foregroundMark x1="31772" y1="29688" x2="31113" y2="41536"/>
                        <a14:foregroundMark x1="31113" y1="41536" x2="31186" y2="36458"/>
                        <a14:foregroundMark x1="31186" y1="36458" x2="32504" y2="47786"/>
                        <a14:foregroundMark x1="32504" y1="47786" x2="31259" y2="36458"/>
                        <a14:foregroundMark x1="31259" y1="36458" x2="31991" y2="48698"/>
                        <a14:foregroundMark x1="31991" y1="48698" x2="31772" y2="48568"/>
                        <a14:foregroundMark x1="59956" y1="85807" x2="39898" y2="84245"/>
                        <a14:foregroundMark x1="39898" y1="84245" x2="37189" y2="85807"/>
                        <a14:foregroundMark x1="37189" y1="85807" x2="34334" y2="85807"/>
                        <a14:foregroundMark x1="34334" y1="85807" x2="33163" y2="80729"/>
                        <a14:foregroundMark x1="33163" y1="80729" x2="32577" y2="85807"/>
                        <a14:foregroundMark x1="32577" y1="85807" x2="44290" y2="83724"/>
                        <a14:foregroundMark x1="44290" y1="83724" x2="34114" y2="84245"/>
                        <a14:foregroundMark x1="34114" y1="84245" x2="63031" y2="80729"/>
                        <a14:foregroundMark x1="63031" y1="80729" x2="52123" y2="82292"/>
                        <a14:foregroundMark x1="52123" y1="82292" x2="56003" y2="83464"/>
                        <a14:foregroundMark x1="56003" y1="83464" x2="63397" y2="82943"/>
                        <a14:foregroundMark x1="63397" y1="82943" x2="51757" y2="83073"/>
                        <a14:foregroundMark x1="51757" y1="83073" x2="56296" y2="82682"/>
                        <a14:foregroundMark x1="56296" y1="82682" x2="62592" y2="83203"/>
                        <a14:foregroundMark x1="62592" y1="83203" x2="55637" y2="82943"/>
                        <a14:foregroundMark x1="55637" y1="82943" x2="58931" y2="83333"/>
                        <a14:foregroundMark x1="58931" y1="83333" x2="51830" y2="84635"/>
                        <a14:foregroundMark x1="51830" y1="84635" x2="46633" y2="83594"/>
                        <a14:foregroundMark x1="39605" y1="85547" x2="42606" y2="85286"/>
                        <a14:foregroundMark x1="42606" y1="85286" x2="45608" y2="85286"/>
                        <a14:foregroundMark x1="45608" y1="85286" x2="51611" y2="85156"/>
                        <a14:foregroundMark x1="51611" y1="85156" x2="52196" y2="85156"/>
                        <a14:foregroundMark x1="32870" y1="86328" x2="38946" y2="85938"/>
                        <a14:foregroundMark x1="38946" y1="85938" x2="42167" y2="86458"/>
                        <a14:foregroundMark x1="42167" y1="86458" x2="51537" y2="84896"/>
                        <a14:foregroundMark x1="51537" y1="84896" x2="54466" y2="85938"/>
                        <a14:foregroundMark x1="54466" y1="85938" x2="56808" y2="85547"/>
                        <a14:foregroundMark x1="67057" y1="52604" x2="67350" y2="65234"/>
                        <a14:foregroundMark x1="67350" y1="65234" x2="66325" y2="43490"/>
                        <a14:foregroundMark x1="66325" y1="43490" x2="65520" y2="60807"/>
                        <a14:foregroundMark x1="65520" y1="60807" x2="66471" y2="43359"/>
                        <a14:foregroundMark x1="66471" y1="43359" x2="68155" y2="54427"/>
                        <a14:foregroundMark x1="68155" y1="54427" x2="67277" y2="42188"/>
                        <a14:foregroundMark x1="67277" y1="42188" x2="67130" y2="56771"/>
                        <a14:foregroundMark x1="67643" y1="78516" x2="65007" y2="82422"/>
                        <a14:foregroundMark x1="65007" y1="82422" x2="63543" y2="86979"/>
                        <a14:foregroundMark x1="63543" y1="86979" x2="65813" y2="83594"/>
                        <a14:foregroundMark x1="65813" y1="83594" x2="66691" y2="80078"/>
                        <a14:foregroundMark x1="67789" y1="80859" x2="65007" y2="84766"/>
                        <a14:foregroundMark x1="65007" y1="84766" x2="66764" y2="80339"/>
                        <a14:foregroundMark x1="66764" y1="80339" x2="68009" y2="84896"/>
                        <a14:foregroundMark x1="68009" y1="84896" x2="65666" y2="85286"/>
                        <a14:foregroundMark x1="45754" y1="31380" x2="39385" y2="31510"/>
                        <a14:foregroundMark x1="39385" y1="31510" x2="44876" y2="32161"/>
                        <a14:foregroundMark x1="44876" y1="32161" x2="36164" y2="32292"/>
                        <a14:foregroundMark x1="36164" y1="32292" x2="40117" y2="33333"/>
                        <a14:foregroundMark x1="40117" y1="33333" x2="46999" y2="32161"/>
                        <a14:foregroundMark x1="46999" y1="32161" x2="40630" y2="31641"/>
                        <a14:foregroundMark x1="40630" y1="31641" x2="43558" y2="31250"/>
                        <a14:foregroundMark x1="43558" y1="31250" x2="40849" y2="29557"/>
                        <a14:foregroundMark x1="40849" y1="29557" x2="34700" y2="29818"/>
                        <a14:foregroundMark x1="34700" y1="29818" x2="33895" y2="30208"/>
                        <a14:foregroundMark x1="32796" y1="31510" x2="32284" y2="31901"/>
                        <a14:foregroundMark x1="38214" y1="29297" x2="32357" y2="29167"/>
                        <a14:foregroundMark x1="32357" y1="29167" x2="30747" y2="35938"/>
                        <a14:foregroundMark x1="31332" y1="30078" x2="31332" y2="37500"/>
                        <a14:foregroundMark x1="30893" y1="31510" x2="30673" y2="36849"/>
                        <a14:foregroundMark x1="30893" y1="29427" x2="33748" y2="29557"/>
                        <a14:foregroundMark x1="33748" y1="29557" x2="33821" y2="29557"/>
                        <a14:foregroundMark x1="49561" y1="30208" x2="42606" y2="28646"/>
                        <a14:foregroundMark x1="42606" y1="28646" x2="45608" y2="29297"/>
                        <a14:foregroundMark x1="45608" y1="29297" x2="42753" y2="30208"/>
                        <a14:foregroundMark x1="42753" y1="30208" x2="48609" y2="30599"/>
                        <a14:foregroundMark x1="48609" y1="30599" x2="45534" y2="30859"/>
                        <a14:foregroundMark x1="45534" y1="30859" x2="48536" y2="30208"/>
                        <a14:foregroundMark x1="48536" y1="30208" x2="48902" y2="29818"/>
                        <a14:foregroundMark x1="50659" y1="30729" x2="47950" y2="28776"/>
                        <a14:foregroundMark x1="47950" y1="28776" x2="45095" y2="28776"/>
                        <a14:foregroundMark x1="45095" y1="28776" x2="44656" y2="28125"/>
                        <a14:foregroundMark x1="50293" y1="29036" x2="48536" y2="28646"/>
                        <a14:foregroundMark x1="50659" y1="28646" x2="45461" y2="28646"/>
                        <a14:foregroundMark x1="45315" y1="28516" x2="31186" y2="28906"/>
                        <a14:foregroundMark x1="30673" y1="38021" x2="31113" y2="84635"/>
                        <a14:foregroundMark x1="31113" y1="84635" x2="32357" y2="87109"/>
                        <a14:foregroundMark x1="31479" y1="86979" x2="31186" y2="82161"/>
                        <a14:foregroundMark x1="31186" y1="82161" x2="30966" y2="87109"/>
                        <a14:foregroundMark x1="30966" y1="87109" x2="31845" y2="87240"/>
                        <a14:foregroundMark x1="34553" y1="28776" x2="31552" y2="28255"/>
                        <a14:foregroundMark x1="31552" y1="28255" x2="30454" y2="28646"/>
                      </a14:backgroundRemoval>
                    </a14:imgEffect>
                  </a14:imgLayer>
                </a14:imgProps>
              </a:ext>
            </a:extLst>
          </a:blip>
          <a:srcRect l="30577" t="28092" r="31231" b="12187"/>
          <a:stretch/>
        </p:blipFill>
        <p:spPr>
          <a:xfrm>
            <a:off x="4412974" y="343327"/>
            <a:ext cx="6741075" cy="5926442"/>
          </a:xfrm>
          <a:prstGeom prst="rect">
            <a:avLst/>
          </a:prstGeom>
        </p:spPr>
      </p:pic>
      <p:sp>
        <p:nvSpPr>
          <p:cNvPr id="5" name="Speech Bubble: Oval 4">
            <a:extLst>
              <a:ext uri="{FF2B5EF4-FFF2-40B4-BE49-F238E27FC236}">
                <a16:creationId xmlns:a16="http://schemas.microsoft.com/office/drawing/2014/main" xmlns="" id="{45943D30-B23C-4FF2-8A91-EDA44913D69F}"/>
              </a:ext>
            </a:extLst>
          </p:cNvPr>
          <p:cNvSpPr/>
          <p:nvPr/>
        </p:nvSpPr>
        <p:spPr>
          <a:xfrm>
            <a:off x="88280" y="157797"/>
            <a:ext cx="2637183" cy="1179444"/>
          </a:xfrm>
          <a:prstGeom prst="wedgeEllipseCallou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rPr>
              <a:t>What is it? </a:t>
            </a:r>
            <a:endParaRPr lang="ar-SA" sz="2400" b="1" dirty="0">
              <a:solidFill>
                <a:schemeClr val="tx1"/>
              </a:solidFill>
            </a:endParaRPr>
          </a:p>
        </p:txBody>
      </p:sp>
      <p:sp>
        <p:nvSpPr>
          <p:cNvPr id="6" name="Speech Bubble: Oval 5">
            <a:extLst>
              <a:ext uri="{FF2B5EF4-FFF2-40B4-BE49-F238E27FC236}">
                <a16:creationId xmlns:a16="http://schemas.microsoft.com/office/drawing/2014/main" xmlns="" id="{608F63E1-1D42-4C99-89F1-2DA2508FF892}"/>
              </a:ext>
            </a:extLst>
          </p:cNvPr>
          <p:cNvSpPr/>
          <p:nvPr/>
        </p:nvSpPr>
        <p:spPr>
          <a:xfrm>
            <a:off x="1645512" y="1793398"/>
            <a:ext cx="2637183" cy="1179444"/>
          </a:xfrm>
          <a:prstGeom prst="wedgeEllipseCallou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The title </a:t>
            </a:r>
            <a:endParaRPr lang="ar-SA" sz="2400" b="1" dirty="0"/>
          </a:p>
        </p:txBody>
      </p:sp>
      <p:sp>
        <p:nvSpPr>
          <p:cNvPr id="7" name="Speech Bubble: Oval 6">
            <a:extLst>
              <a:ext uri="{FF2B5EF4-FFF2-40B4-BE49-F238E27FC236}">
                <a16:creationId xmlns:a16="http://schemas.microsoft.com/office/drawing/2014/main" xmlns="" id="{E0C4932D-7A16-450E-A7A9-213336A00E53}"/>
              </a:ext>
            </a:extLst>
          </p:cNvPr>
          <p:cNvSpPr/>
          <p:nvPr/>
        </p:nvSpPr>
        <p:spPr>
          <a:xfrm>
            <a:off x="195417" y="3428999"/>
            <a:ext cx="4152417" cy="1179444"/>
          </a:xfrm>
          <a:prstGeom prst="wedgeEllipseCallou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solidFill>
                  <a:schemeClr val="tx1"/>
                </a:solidFill>
              </a:rPr>
              <a:t>The writer / the reader </a:t>
            </a:r>
            <a:endParaRPr lang="ar-SA" sz="2400" b="1" dirty="0">
              <a:solidFill>
                <a:schemeClr val="tx1"/>
              </a:solidFill>
            </a:endParaRPr>
          </a:p>
        </p:txBody>
      </p:sp>
      <p:cxnSp>
        <p:nvCxnSpPr>
          <p:cNvPr id="9" name="Straight Connector 8">
            <a:extLst>
              <a:ext uri="{FF2B5EF4-FFF2-40B4-BE49-F238E27FC236}">
                <a16:creationId xmlns:a16="http://schemas.microsoft.com/office/drawing/2014/main" xmlns="" id="{E28F7E58-3D84-42DE-9AC7-DE39016EA477}"/>
              </a:ext>
            </a:extLst>
          </p:cNvPr>
          <p:cNvCxnSpPr/>
          <p:nvPr/>
        </p:nvCxnSpPr>
        <p:spPr>
          <a:xfrm>
            <a:off x="4598504" y="1139687"/>
            <a:ext cx="3185007"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10CC23F-DF4C-47CF-8D77-9E2BC2615B0D}"/>
              </a:ext>
            </a:extLst>
          </p:cNvPr>
          <p:cNvCxnSpPr>
            <a:cxnSpLocks/>
          </p:cNvCxnSpPr>
          <p:nvPr/>
        </p:nvCxnSpPr>
        <p:spPr>
          <a:xfrm>
            <a:off x="4790660" y="5201479"/>
            <a:ext cx="510209"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7287352-62DD-489E-822E-0D1A6AD456B6}"/>
              </a:ext>
            </a:extLst>
          </p:cNvPr>
          <p:cNvCxnSpPr>
            <a:cxnSpLocks/>
          </p:cNvCxnSpPr>
          <p:nvPr/>
        </p:nvCxnSpPr>
        <p:spPr>
          <a:xfrm>
            <a:off x="5194851" y="1643271"/>
            <a:ext cx="510209"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5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EA94F9E-639D-4A40-96A2-4E104B336B9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125" b="87240" l="30454" r="68009">
                        <a14:foregroundMark x1="48609" y1="32292" x2="37189" y2="34505"/>
                        <a14:foregroundMark x1="37189" y1="34505" x2="41362" y2="34115"/>
                        <a14:foregroundMark x1="41362" y1="34115" x2="44510" y2="34375"/>
                        <a14:foregroundMark x1="44510" y1="34375" x2="33748" y2="34115"/>
                        <a14:foregroundMark x1="33748" y1="34115" x2="37775" y2="36849"/>
                        <a14:foregroundMark x1="37775" y1="36849" x2="39531" y2="45052"/>
                        <a14:foregroundMark x1="39531" y1="45052" x2="38580" y2="51302"/>
                        <a14:foregroundMark x1="38580" y1="51302" x2="39239" y2="57031"/>
                        <a14:foregroundMark x1="39239" y1="57031" x2="43045" y2="60286"/>
                        <a14:foregroundMark x1="43045" y1="60286" x2="47218" y2="60677"/>
                        <a14:foregroundMark x1="47218" y1="60677" x2="57394" y2="57422"/>
                        <a14:foregroundMark x1="57394" y1="57422" x2="60322" y2="51953"/>
                        <a14:foregroundMark x1="60322" y1="51953" x2="56735" y2="48828"/>
                        <a14:foregroundMark x1="56735" y1="48828" x2="45754" y2="52214"/>
                        <a14:foregroundMark x1="45754" y1="52214" x2="50732" y2="55078"/>
                        <a14:foregroundMark x1="50732" y1="55078" x2="54246" y2="54688"/>
                        <a14:foregroundMark x1="54246" y1="54688" x2="56808" y2="52474"/>
                        <a14:foregroundMark x1="56808" y1="52474" x2="52196" y2="50391"/>
                        <a14:foregroundMark x1="52196" y1="50391" x2="47584" y2="50911"/>
                        <a14:foregroundMark x1="47584" y1="50911" x2="45315" y2="53646"/>
                        <a14:foregroundMark x1="45315" y1="53646" x2="49561" y2="55339"/>
                        <a14:foregroundMark x1="49561" y1="55339" x2="58126" y2="51302"/>
                        <a14:foregroundMark x1="58126" y1="51302" x2="55490" y2="46094"/>
                        <a14:foregroundMark x1="55490" y1="46094" x2="48609" y2="44271"/>
                        <a14:foregroundMark x1="48609" y1="44271" x2="42753" y2="46224"/>
                        <a14:foregroundMark x1="42753" y1="46224" x2="39458" y2="49219"/>
                        <a14:foregroundMark x1="39458" y1="49219" x2="45608" y2="51563"/>
                        <a14:foregroundMark x1="45608" y1="51563" x2="57028" y2="46484"/>
                        <a14:foregroundMark x1="57028" y1="46484" x2="53441" y2="43490"/>
                        <a14:foregroundMark x1="53441" y1="43490" x2="34919" y2="48698"/>
                        <a14:foregroundMark x1="34919" y1="48698" x2="37628" y2="49349"/>
                        <a14:foregroundMark x1="37628" y1="49349" x2="58053" y2="43880"/>
                        <a14:foregroundMark x1="58053" y1="43880" x2="60542" y2="41927"/>
                        <a14:foregroundMark x1="60542" y1="41927" x2="56662" y2="38411"/>
                        <a14:foregroundMark x1="56662" y1="38411" x2="48243" y2="38281"/>
                        <a14:foregroundMark x1="48243" y1="38281" x2="45461" y2="39453"/>
                        <a14:foregroundMark x1="45461" y1="39453" x2="48755" y2="41146"/>
                        <a14:foregroundMark x1="48755" y1="41146" x2="60835" y2="39193"/>
                        <a14:foregroundMark x1="60835" y1="39193" x2="46340" y2="39323"/>
                        <a14:foregroundMark x1="46340" y1="39323" x2="56223" y2="39714"/>
                        <a14:foregroundMark x1="56223" y1="39714" x2="63104" y2="39323"/>
                        <a14:foregroundMark x1="63104" y1="39323" x2="65593" y2="43750"/>
                        <a14:foregroundMark x1="65593" y1="43750" x2="67204" y2="55729"/>
                        <a14:foregroundMark x1="67204" y1="55729" x2="67277" y2="44922"/>
                        <a14:foregroundMark x1="67277" y1="44922" x2="66545" y2="73177"/>
                        <a14:foregroundMark x1="66545" y1="73177" x2="37555" y2="76172"/>
                        <a14:foregroundMark x1="37555" y1="76172" x2="42387" y2="75781"/>
                        <a14:foregroundMark x1="42387" y1="75781" x2="47072" y2="75911"/>
                        <a14:foregroundMark x1="47072" y1="75911" x2="58053" y2="74609"/>
                        <a14:foregroundMark x1="58053" y1="74609" x2="51171" y2="70443"/>
                        <a14:foregroundMark x1="51171" y1="70443" x2="32430" y2="72005"/>
                        <a14:foregroundMark x1="32430" y1="72005" x2="47584" y2="74609"/>
                        <a14:foregroundMark x1="47584" y1="74609" x2="56589" y2="73177"/>
                        <a14:foregroundMark x1="56589" y1="73177" x2="52050" y2="69661"/>
                        <a14:foregroundMark x1="52050" y1="69661" x2="41874" y2="68229"/>
                        <a14:foregroundMark x1="41874" y1="68229" x2="45900" y2="70052"/>
                        <a14:foregroundMark x1="45900" y1="70052" x2="51318" y2="69271"/>
                        <a14:foregroundMark x1="51318" y1="69271" x2="45534" y2="69922"/>
                        <a14:foregroundMark x1="45534" y1="69922" x2="42899" y2="73698"/>
                        <a14:foregroundMark x1="42899" y1="73698" x2="44656" y2="77995"/>
                        <a14:foregroundMark x1="44656" y1="77995" x2="60908" y2="82161"/>
                        <a14:foregroundMark x1="60908" y1="82161" x2="38726" y2="81901"/>
                        <a14:foregroundMark x1="38726" y1="81901" x2="37921" y2="76823"/>
                        <a14:foregroundMark x1="37921" y1="76823" x2="39312" y2="44531"/>
                        <a14:foregroundMark x1="39312" y1="44531" x2="37116" y2="54557"/>
                        <a14:foregroundMark x1="37116" y1="54557" x2="36750" y2="62109"/>
                        <a14:foregroundMark x1="36750" y1="62109" x2="33748" y2="48307"/>
                        <a14:foregroundMark x1="33748" y1="48307" x2="34700" y2="32943"/>
                        <a14:foregroundMark x1="34700" y1="32943" x2="34627" y2="51042"/>
                        <a14:foregroundMark x1="34627" y1="51042" x2="33089" y2="35026"/>
                        <a14:foregroundMark x1="33089" y1="35026" x2="33163" y2="46354"/>
                        <a14:foregroundMark x1="33163" y1="46354" x2="32284" y2="35026"/>
                        <a14:foregroundMark x1="32284" y1="35026" x2="33089" y2="59505"/>
                        <a14:foregroundMark x1="33089" y1="59505" x2="31991" y2="54557"/>
                        <a14:foregroundMark x1="31991" y1="54557" x2="32138" y2="78776"/>
                        <a14:foregroundMark x1="32138" y1="78776" x2="33382" y2="63411"/>
                        <a14:foregroundMark x1="33382" y1="63411" x2="35652" y2="77344"/>
                        <a14:foregroundMark x1="35652" y1="77344" x2="37482" y2="60286"/>
                        <a14:foregroundMark x1="37482" y1="60286" x2="37189" y2="68099"/>
                        <a14:foregroundMark x1="37189" y1="68099" x2="37116" y2="57031"/>
                        <a14:foregroundMark x1="37116" y1="57031" x2="36237" y2="69792"/>
                        <a14:foregroundMark x1="36237" y1="69792" x2="54246" y2="61719"/>
                        <a14:foregroundMark x1="54246" y1="61719" x2="41508" y2="62760"/>
                        <a14:foregroundMark x1="41508" y1="62760" x2="51830" y2="63281"/>
                        <a14:foregroundMark x1="51830" y1="63281" x2="61933" y2="61328"/>
                        <a14:foregroundMark x1="61933" y1="61328" x2="52928" y2="60938"/>
                        <a14:foregroundMark x1="52928" y1="60938" x2="47072" y2="64583"/>
                        <a14:foregroundMark x1="47072" y1="64583" x2="45095" y2="67839"/>
                        <a14:foregroundMark x1="45095" y1="67839" x2="57613" y2="69792"/>
                        <a14:foregroundMark x1="57613" y1="69792" x2="57980" y2="68880"/>
                        <a14:foregroundMark x1="49927" y1="31250" x2="41362" y2="32422"/>
                        <a14:foregroundMark x1="41362" y1="32422" x2="45095" y2="31641"/>
                        <a14:foregroundMark x1="45095" y1="31641" x2="38360" y2="29557"/>
                        <a14:foregroundMark x1="38360" y1="29557" x2="34700" y2="30599"/>
                        <a14:foregroundMark x1="34700" y1="30599" x2="31772" y2="29688"/>
                        <a14:foregroundMark x1="31772" y1="29688" x2="31113" y2="41536"/>
                        <a14:foregroundMark x1="31113" y1="41536" x2="31186" y2="36458"/>
                        <a14:foregroundMark x1="31186" y1="36458" x2="32504" y2="47786"/>
                        <a14:foregroundMark x1="32504" y1="47786" x2="31259" y2="36458"/>
                        <a14:foregroundMark x1="31259" y1="36458" x2="31991" y2="48698"/>
                        <a14:foregroundMark x1="31991" y1="48698" x2="31772" y2="48568"/>
                        <a14:foregroundMark x1="59956" y1="85807" x2="39898" y2="84245"/>
                        <a14:foregroundMark x1="39898" y1="84245" x2="37189" y2="85807"/>
                        <a14:foregroundMark x1="37189" y1="85807" x2="34334" y2="85807"/>
                        <a14:foregroundMark x1="34334" y1="85807" x2="33163" y2="80729"/>
                        <a14:foregroundMark x1="33163" y1="80729" x2="32577" y2="85807"/>
                        <a14:foregroundMark x1="32577" y1="85807" x2="44290" y2="83724"/>
                        <a14:foregroundMark x1="44290" y1="83724" x2="34114" y2="84245"/>
                        <a14:foregroundMark x1="34114" y1="84245" x2="63031" y2="80729"/>
                        <a14:foregroundMark x1="63031" y1="80729" x2="52123" y2="82292"/>
                        <a14:foregroundMark x1="52123" y1="82292" x2="56003" y2="83464"/>
                        <a14:foregroundMark x1="56003" y1="83464" x2="63397" y2="82943"/>
                        <a14:foregroundMark x1="63397" y1="82943" x2="51757" y2="83073"/>
                        <a14:foregroundMark x1="51757" y1="83073" x2="56296" y2="82682"/>
                        <a14:foregroundMark x1="56296" y1="82682" x2="62592" y2="83203"/>
                        <a14:foregroundMark x1="62592" y1="83203" x2="55637" y2="82943"/>
                        <a14:foregroundMark x1="55637" y1="82943" x2="58931" y2="83333"/>
                        <a14:foregroundMark x1="58931" y1="83333" x2="51830" y2="84635"/>
                        <a14:foregroundMark x1="51830" y1="84635" x2="46633" y2="83594"/>
                        <a14:foregroundMark x1="39605" y1="85547" x2="42606" y2="85286"/>
                        <a14:foregroundMark x1="42606" y1="85286" x2="45608" y2="85286"/>
                        <a14:foregroundMark x1="45608" y1="85286" x2="51611" y2="85156"/>
                        <a14:foregroundMark x1="51611" y1="85156" x2="52196" y2="85156"/>
                        <a14:foregroundMark x1="32870" y1="86328" x2="38946" y2="85938"/>
                        <a14:foregroundMark x1="38946" y1="85938" x2="42167" y2="86458"/>
                        <a14:foregroundMark x1="42167" y1="86458" x2="51537" y2="84896"/>
                        <a14:foregroundMark x1="51537" y1="84896" x2="54466" y2="85938"/>
                        <a14:foregroundMark x1="54466" y1="85938" x2="56808" y2="85547"/>
                        <a14:foregroundMark x1="67057" y1="52604" x2="67350" y2="65234"/>
                        <a14:foregroundMark x1="67350" y1="65234" x2="66325" y2="43490"/>
                        <a14:foregroundMark x1="66325" y1="43490" x2="65520" y2="60807"/>
                        <a14:foregroundMark x1="65520" y1="60807" x2="66471" y2="43359"/>
                        <a14:foregroundMark x1="66471" y1="43359" x2="68155" y2="54427"/>
                        <a14:foregroundMark x1="68155" y1="54427" x2="67277" y2="42188"/>
                        <a14:foregroundMark x1="67277" y1="42188" x2="67130" y2="56771"/>
                        <a14:foregroundMark x1="67643" y1="78516" x2="65007" y2="82422"/>
                        <a14:foregroundMark x1="65007" y1="82422" x2="63543" y2="86979"/>
                        <a14:foregroundMark x1="63543" y1="86979" x2="65813" y2="83594"/>
                        <a14:foregroundMark x1="65813" y1="83594" x2="66691" y2="80078"/>
                        <a14:foregroundMark x1="67789" y1="80859" x2="65007" y2="84766"/>
                        <a14:foregroundMark x1="65007" y1="84766" x2="66764" y2="80339"/>
                        <a14:foregroundMark x1="66764" y1="80339" x2="68009" y2="84896"/>
                        <a14:foregroundMark x1="68009" y1="84896" x2="65666" y2="85286"/>
                        <a14:foregroundMark x1="45754" y1="31380" x2="39385" y2="31510"/>
                        <a14:foregroundMark x1="39385" y1="31510" x2="44876" y2="32161"/>
                        <a14:foregroundMark x1="44876" y1="32161" x2="36164" y2="32292"/>
                        <a14:foregroundMark x1="36164" y1="32292" x2="40117" y2="33333"/>
                        <a14:foregroundMark x1="40117" y1="33333" x2="46999" y2="32161"/>
                        <a14:foregroundMark x1="46999" y1="32161" x2="40630" y2="31641"/>
                        <a14:foregroundMark x1="40630" y1="31641" x2="43558" y2="31250"/>
                        <a14:foregroundMark x1="43558" y1="31250" x2="40849" y2="29557"/>
                        <a14:foregroundMark x1="40849" y1="29557" x2="34700" y2="29818"/>
                        <a14:foregroundMark x1="34700" y1="29818" x2="33895" y2="30208"/>
                        <a14:foregroundMark x1="32796" y1="31510" x2="32284" y2="31901"/>
                        <a14:foregroundMark x1="38214" y1="29297" x2="32357" y2="29167"/>
                        <a14:foregroundMark x1="32357" y1="29167" x2="30747" y2="35938"/>
                        <a14:foregroundMark x1="31332" y1="30078" x2="31332" y2="37500"/>
                        <a14:foregroundMark x1="30893" y1="31510" x2="30673" y2="36849"/>
                        <a14:foregroundMark x1="30893" y1="29427" x2="33748" y2="29557"/>
                        <a14:foregroundMark x1="33748" y1="29557" x2="33821" y2="29557"/>
                        <a14:foregroundMark x1="49561" y1="30208" x2="42606" y2="28646"/>
                        <a14:foregroundMark x1="42606" y1="28646" x2="45608" y2="29297"/>
                        <a14:foregroundMark x1="45608" y1="29297" x2="42753" y2="30208"/>
                        <a14:foregroundMark x1="42753" y1="30208" x2="48609" y2="30599"/>
                        <a14:foregroundMark x1="48609" y1="30599" x2="45534" y2="30859"/>
                        <a14:foregroundMark x1="45534" y1="30859" x2="48536" y2="30208"/>
                        <a14:foregroundMark x1="48536" y1="30208" x2="48902" y2="29818"/>
                        <a14:foregroundMark x1="50659" y1="30729" x2="47950" y2="28776"/>
                        <a14:foregroundMark x1="47950" y1="28776" x2="45095" y2="28776"/>
                        <a14:foregroundMark x1="45095" y1="28776" x2="44656" y2="28125"/>
                        <a14:foregroundMark x1="50293" y1="29036" x2="48536" y2="28646"/>
                        <a14:foregroundMark x1="50659" y1="28646" x2="45461" y2="28646"/>
                        <a14:foregroundMark x1="45315" y1="28516" x2="31186" y2="28906"/>
                        <a14:foregroundMark x1="30673" y1="38021" x2="31113" y2="84635"/>
                        <a14:foregroundMark x1="31113" y1="84635" x2="32357" y2="87109"/>
                        <a14:foregroundMark x1="31479" y1="86979" x2="31186" y2="82161"/>
                        <a14:foregroundMark x1="31186" y1="82161" x2="30966" y2="87109"/>
                        <a14:foregroundMark x1="30966" y1="87109" x2="31845" y2="87240"/>
                        <a14:foregroundMark x1="34553" y1="28776" x2="31552" y2="28255"/>
                        <a14:foregroundMark x1="31552" y1="28255" x2="30454" y2="28646"/>
                      </a14:backgroundRemoval>
                    </a14:imgEffect>
                  </a14:imgLayer>
                </a14:imgProps>
              </a:ext>
            </a:extLst>
          </a:blip>
          <a:srcRect l="30577" t="28092" r="31231" b="12187"/>
          <a:stretch/>
        </p:blipFill>
        <p:spPr>
          <a:xfrm>
            <a:off x="1267723" y="0"/>
            <a:ext cx="9656553" cy="6268278"/>
          </a:xfrm>
          <a:prstGeom prst="rect">
            <a:avLst/>
          </a:prstGeom>
        </p:spPr>
      </p:pic>
      <p:pic>
        <p:nvPicPr>
          <p:cNvPr id="2" name="SG Bk 4 F-SA_2020_2-13">
            <a:hlinkClick r:id="" action="ppaction://media"/>
            <a:extLst>
              <a:ext uri="{FF2B5EF4-FFF2-40B4-BE49-F238E27FC236}">
                <a16:creationId xmlns:a16="http://schemas.microsoft.com/office/drawing/2014/main" xmlns="" id="{4BE2BA26-EE8E-47BB-88AB-26CB488B6A24}"/>
              </a:ext>
            </a:extLst>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5">
                <a:tint val="45000"/>
                <a:satMod val="400000"/>
              </a:schemeClr>
            </a:duotone>
          </a:blip>
          <a:stretch>
            <a:fillRect/>
          </a:stretch>
        </p:blipFill>
        <p:spPr>
          <a:xfrm>
            <a:off x="490331" y="407505"/>
            <a:ext cx="609600" cy="609600"/>
          </a:xfrm>
          <a:prstGeom prst="rect">
            <a:avLst/>
          </a:prstGeom>
        </p:spPr>
      </p:pic>
    </p:spTree>
    <p:extLst>
      <p:ext uri="{BB962C8B-B14F-4D97-AF65-F5344CB8AC3E}">
        <p14:creationId xmlns:p14="http://schemas.microsoft.com/office/powerpoint/2010/main" val="153013725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EA94F9E-639D-4A40-96A2-4E104B336B9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125" b="87240" l="30454" r="68009">
                        <a14:foregroundMark x1="48609" y1="32292" x2="37189" y2="34505"/>
                        <a14:foregroundMark x1="37189" y1="34505" x2="41362" y2="34115"/>
                        <a14:foregroundMark x1="41362" y1="34115" x2="44510" y2="34375"/>
                        <a14:foregroundMark x1="44510" y1="34375" x2="33748" y2="34115"/>
                        <a14:foregroundMark x1="33748" y1="34115" x2="37775" y2="36849"/>
                        <a14:foregroundMark x1="37775" y1="36849" x2="39531" y2="45052"/>
                        <a14:foregroundMark x1="39531" y1="45052" x2="38580" y2="51302"/>
                        <a14:foregroundMark x1="38580" y1="51302" x2="39239" y2="57031"/>
                        <a14:foregroundMark x1="39239" y1="57031" x2="43045" y2="60286"/>
                        <a14:foregroundMark x1="43045" y1="60286" x2="47218" y2="60677"/>
                        <a14:foregroundMark x1="47218" y1="60677" x2="57394" y2="57422"/>
                        <a14:foregroundMark x1="57394" y1="57422" x2="60322" y2="51953"/>
                        <a14:foregroundMark x1="60322" y1="51953" x2="56735" y2="48828"/>
                        <a14:foregroundMark x1="56735" y1="48828" x2="45754" y2="52214"/>
                        <a14:foregroundMark x1="45754" y1="52214" x2="50732" y2="55078"/>
                        <a14:foregroundMark x1="50732" y1="55078" x2="54246" y2="54688"/>
                        <a14:foregroundMark x1="54246" y1="54688" x2="56808" y2="52474"/>
                        <a14:foregroundMark x1="56808" y1="52474" x2="52196" y2="50391"/>
                        <a14:foregroundMark x1="52196" y1="50391" x2="47584" y2="50911"/>
                        <a14:foregroundMark x1="47584" y1="50911" x2="45315" y2="53646"/>
                        <a14:foregroundMark x1="45315" y1="53646" x2="49561" y2="55339"/>
                        <a14:foregroundMark x1="49561" y1="55339" x2="58126" y2="51302"/>
                        <a14:foregroundMark x1="58126" y1="51302" x2="55490" y2="46094"/>
                        <a14:foregroundMark x1="55490" y1="46094" x2="48609" y2="44271"/>
                        <a14:foregroundMark x1="48609" y1="44271" x2="42753" y2="46224"/>
                        <a14:foregroundMark x1="42753" y1="46224" x2="39458" y2="49219"/>
                        <a14:foregroundMark x1="39458" y1="49219" x2="45608" y2="51563"/>
                        <a14:foregroundMark x1="45608" y1="51563" x2="57028" y2="46484"/>
                        <a14:foregroundMark x1="57028" y1="46484" x2="53441" y2="43490"/>
                        <a14:foregroundMark x1="53441" y1="43490" x2="34919" y2="48698"/>
                        <a14:foregroundMark x1="34919" y1="48698" x2="37628" y2="49349"/>
                        <a14:foregroundMark x1="37628" y1="49349" x2="58053" y2="43880"/>
                        <a14:foregroundMark x1="58053" y1="43880" x2="60542" y2="41927"/>
                        <a14:foregroundMark x1="60542" y1="41927" x2="56662" y2="38411"/>
                        <a14:foregroundMark x1="56662" y1="38411" x2="48243" y2="38281"/>
                        <a14:foregroundMark x1="48243" y1="38281" x2="45461" y2="39453"/>
                        <a14:foregroundMark x1="45461" y1="39453" x2="48755" y2="41146"/>
                        <a14:foregroundMark x1="48755" y1="41146" x2="60835" y2="39193"/>
                        <a14:foregroundMark x1="60835" y1="39193" x2="46340" y2="39323"/>
                        <a14:foregroundMark x1="46340" y1="39323" x2="56223" y2="39714"/>
                        <a14:foregroundMark x1="56223" y1="39714" x2="63104" y2="39323"/>
                        <a14:foregroundMark x1="63104" y1="39323" x2="65593" y2="43750"/>
                        <a14:foregroundMark x1="65593" y1="43750" x2="67204" y2="55729"/>
                        <a14:foregroundMark x1="67204" y1="55729" x2="67277" y2="44922"/>
                        <a14:foregroundMark x1="67277" y1="44922" x2="66545" y2="73177"/>
                        <a14:foregroundMark x1="66545" y1="73177" x2="37555" y2="76172"/>
                        <a14:foregroundMark x1="37555" y1="76172" x2="42387" y2="75781"/>
                        <a14:foregroundMark x1="42387" y1="75781" x2="47072" y2="75911"/>
                        <a14:foregroundMark x1="47072" y1="75911" x2="58053" y2="74609"/>
                        <a14:foregroundMark x1="58053" y1="74609" x2="51171" y2="70443"/>
                        <a14:foregroundMark x1="51171" y1="70443" x2="32430" y2="72005"/>
                        <a14:foregroundMark x1="32430" y1="72005" x2="47584" y2="74609"/>
                        <a14:foregroundMark x1="47584" y1="74609" x2="56589" y2="73177"/>
                        <a14:foregroundMark x1="56589" y1="73177" x2="52050" y2="69661"/>
                        <a14:foregroundMark x1="52050" y1="69661" x2="41874" y2="68229"/>
                        <a14:foregroundMark x1="41874" y1="68229" x2="45900" y2="70052"/>
                        <a14:foregroundMark x1="45900" y1="70052" x2="51318" y2="69271"/>
                        <a14:foregroundMark x1="51318" y1="69271" x2="45534" y2="69922"/>
                        <a14:foregroundMark x1="45534" y1="69922" x2="42899" y2="73698"/>
                        <a14:foregroundMark x1="42899" y1="73698" x2="44656" y2="77995"/>
                        <a14:foregroundMark x1="44656" y1="77995" x2="60908" y2="82161"/>
                        <a14:foregroundMark x1="60908" y1="82161" x2="38726" y2="81901"/>
                        <a14:foregroundMark x1="38726" y1="81901" x2="37921" y2="76823"/>
                        <a14:foregroundMark x1="37921" y1="76823" x2="39312" y2="44531"/>
                        <a14:foregroundMark x1="39312" y1="44531" x2="37116" y2="54557"/>
                        <a14:foregroundMark x1="37116" y1="54557" x2="36750" y2="62109"/>
                        <a14:foregroundMark x1="36750" y1="62109" x2="33748" y2="48307"/>
                        <a14:foregroundMark x1="33748" y1="48307" x2="34700" y2="32943"/>
                        <a14:foregroundMark x1="34700" y1="32943" x2="34627" y2="51042"/>
                        <a14:foregroundMark x1="34627" y1="51042" x2="33089" y2="35026"/>
                        <a14:foregroundMark x1="33089" y1="35026" x2="33163" y2="46354"/>
                        <a14:foregroundMark x1="33163" y1="46354" x2="32284" y2="35026"/>
                        <a14:foregroundMark x1="32284" y1="35026" x2="33089" y2="59505"/>
                        <a14:foregroundMark x1="33089" y1="59505" x2="31991" y2="54557"/>
                        <a14:foregroundMark x1="31991" y1="54557" x2="32138" y2="78776"/>
                        <a14:foregroundMark x1="32138" y1="78776" x2="33382" y2="63411"/>
                        <a14:foregroundMark x1="33382" y1="63411" x2="35652" y2="77344"/>
                        <a14:foregroundMark x1="35652" y1="77344" x2="37482" y2="60286"/>
                        <a14:foregroundMark x1="37482" y1="60286" x2="37189" y2="68099"/>
                        <a14:foregroundMark x1="37189" y1="68099" x2="37116" y2="57031"/>
                        <a14:foregroundMark x1="37116" y1="57031" x2="36237" y2="69792"/>
                        <a14:foregroundMark x1="36237" y1="69792" x2="54246" y2="61719"/>
                        <a14:foregroundMark x1="54246" y1="61719" x2="41508" y2="62760"/>
                        <a14:foregroundMark x1="41508" y1="62760" x2="51830" y2="63281"/>
                        <a14:foregroundMark x1="51830" y1="63281" x2="61933" y2="61328"/>
                        <a14:foregroundMark x1="61933" y1="61328" x2="52928" y2="60938"/>
                        <a14:foregroundMark x1="52928" y1="60938" x2="47072" y2="64583"/>
                        <a14:foregroundMark x1="47072" y1="64583" x2="45095" y2="67839"/>
                        <a14:foregroundMark x1="45095" y1="67839" x2="57613" y2="69792"/>
                        <a14:foregroundMark x1="57613" y1="69792" x2="57980" y2="68880"/>
                        <a14:foregroundMark x1="49927" y1="31250" x2="41362" y2="32422"/>
                        <a14:foregroundMark x1="41362" y1="32422" x2="45095" y2="31641"/>
                        <a14:foregroundMark x1="45095" y1="31641" x2="38360" y2="29557"/>
                        <a14:foregroundMark x1="38360" y1="29557" x2="34700" y2="30599"/>
                        <a14:foregroundMark x1="34700" y1="30599" x2="31772" y2="29688"/>
                        <a14:foregroundMark x1="31772" y1="29688" x2="31113" y2="41536"/>
                        <a14:foregroundMark x1="31113" y1="41536" x2="31186" y2="36458"/>
                        <a14:foregroundMark x1="31186" y1="36458" x2="32504" y2="47786"/>
                        <a14:foregroundMark x1="32504" y1="47786" x2="31259" y2="36458"/>
                        <a14:foregroundMark x1="31259" y1="36458" x2="31991" y2="48698"/>
                        <a14:foregroundMark x1="31991" y1="48698" x2="31772" y2="48568"/>
                        <a14:foregroundMark x1="59956" y1="85807" x2="39898" y2="84245"/>
                        <a14:foregroundMark x1="39898" y1="84245" x2="37189" y2="85807"/>
                        <a14:foregroundMark x1="37189" y1="85807" x2="34334" y2="85807"/>
                        <a14:foregroundMark x1="34334" y1="85807" x2="33163" y2="80729"/>
                        <a14:foregroundMark x1="33163" y1="80729" x2="32577" y2="85807"/>
                        <a14:foregroundMark x1="32577" y1="85807" x2="44290" y2="83724"/>
                        <a14:foregroundMark x1="44290" y1="83724" x2="34114" y2="84245"/>
                        <a14:foregroundMark x1="34114" y1="84245" x2="63031" y2="80729"/>
                        <a14:foregroundMark x1="63031" y1="80729" x2="52123" y2="82292"/>
                        <a14:foregroundMark x1="52123" y1="82292" x2="56003" y2="83464"/>
                        <a14:foregroundMark x1="56003" y1="83464" x2="63397" y2="82943"/>
                        <a14:foregroundMark x1="63397" y1="82943" x2="51757" y2="83073"/>
                        <a14:foregroundMark x1="51757" y1="83073" x2="56296" y2="82682"/>
                        <a14:foregroundMark x1="56296" y1="82682" x2="62592" y2="83203"/>
                        <a14:foregroundMark x1="62592" y1="83203" x2="55637" y2="82943"/>
                        <a14:foregroundMark x1="55637" y1="82943" x2="58931" y2="83333"/>
                        <a14:foregroundMark x1="58931" y1="83333" x2="51830" y2="84635"/>
                        <a14:foregroundMark x1="51830" y1="84635" x2="46633" y2="83594"/>
                        <a14:foregroundMark x1="39605" y1="85547" x2="42606" y2="85286"/>
                        <a14:foregroundMark x1="42606" y1="85286" x2="45608" y2="85286"/>
                        <a14:foregroundMark x1="45608" y1="85286" x2="51611" y2="85156"/>
                        <a14:foregroundMark x1="51611" y1="85156" x2="52196" y2="85156"/>
                        <a14:foregroundMark x1="32870" y1="86328" x2="38946" y2="85938"/>
                        <a14:foregroundMark x1="38946" y1="85938" x2="42167" y2="86458"/>
                        <a14:foregroundMark x1="42167" y1="86458" x2="51537" y2="84896"/>
                        <a14:foregroundMark x1="51537" y1="84896" x2="54466" y2="85938"/>
                        <a14:foregroundMark x1="54466" y1="85938" x2="56808" y2="85547"/>
                        <a14:foregroundMark x1="67057" y1="52604" x2="67350" y2="65234"/>
                        <a14:foregroundMark x1="67350" y1="65234" x2="66325" y2="43490"/>
                        <a14:foregroundMark x1="66325" y1="43490" x2="65520" y2="60807"/>
                        <a14:foregroundMark x1="65520" y1="60807" x2="66471" y2="43359"/>
                        <a14:foregroundMark x1="66471" y1="43359" x2="68155" y2="54427"/>
                        <a14:foregroundMark x1="68155" y1="54427" x2="67277" y2="42188"/>
                        <a14:foregroundMark x1="67277" y1="42188" x2="67130" y2="56771"/>
                        <a14:foregroundMark x1="67643" y1="78516" x2="65007" y2="82422"/>
                        <a14:foregroundMark x1="65007" y1="82422" x2="63543" y2="86979"/>
                        <a14:foregroundMark x1="63543" y1="86979" x2="65813" y2="83594"/>
                        <a14:foregroundMark x1="65813" y1="83594" x2="66691" y2="80078"/>
                        <a14:foregroundMark x1="67789" y1="80859" x2="65007" y2="84766"/>
                        <a14:foregroundMark x1="65007" y1="84766" x2="66764" y2="80339"/>
                        <a14:foregroundMark x1="66764" y1="80339" x2="68009" y2="84896"/>
                        <a14:foregroundMark x1="68009" y1="84896" x2="65666" y2="85286"/>
                        <a14:foregroundMark x1="45754" y1="31380" x2="39385" y2="31510"/>
                        <a14:foregroundMark x1="39385" y1="31510" x2="44876" y2="32161"/>
                        <a14:foregroundMark x1="44876" y1="32161" x2="36164" y2="32292"/>
                        <a14:foregroundMark x1="36164" y1="32292" x2="40117" y2="33333"/>
                        <a14:foregroundMark x1="40117" y1="33333" x2="46999" y2="32161"/>
                        <a14:foregroundMark x1="46999" y1="32161" x2="40630" y2="31641"/>
                        <a14:foregroundMark x1="40630" y1="31641" x2="43558" y2="31250"/>
                        <a14:foregroundMark x1="43558" y1="31250" x2="40849" y2="29557"/>
                        <a14:foregroundMark x1="40849" y1="29557" x2="34700" y2="29818"/>
                        <a14:foregroundMark x1="34700" y1="29818" x2="33895" y2="30208"/>
                        <a14:foregroundMark x1="32796" y1="31510" x2="32284" y2="31901"/>
                        <a14:foregroundMark x1="38214" y1="29297" x2="32357" y2="29167"/>
                        <a14:foregroundMark x1="32357" y1="29167" x2="30747" y2="35938"/>
                        <a14:foregroundMark x1="31332" y1="30078" x2="31332" y2="37500"/>
                        <a14:foregroundMark x1="30893" y1="31510" x2="30673" y2="36849"/>
                        <a14:foregroundMark x1="30893" y1="29427" x2="33748" y2="29557"/>
                        <a14:foregroundMark x1="33748" y1="29557" x2="33821" y2="29557"/>
                        <a14:foregroundMark x1="49561" y1="30208" x2="42606" y2="28646"/>
                        <a14:foregroundMark x1="42606" y1="28646" x2="45608" y2="29297"/>
                        <a14:foregroundMark x1="45608" y1="29297" x2="42753" y2="30208"/>
                        <a14:foregroundMark x1="42753" y1="30208" x2="48609" y2="30599"/>
                        <a14:foregroundMark x1="48609" y1="30599" x2="45534" y2="30859"/>
                        <a14:foregroundMark x1="45534" y1="30859" x2="48536" y2="30208"/>
                        <a14:foregroundMark x1="48536" y1="30208" x2="48902" y2="29818"/>
                        <a14:foregroundMark x1="50659" y1="30729" x2="47950" y2="28776"/>
                        <a14:foregroundMark x1="47950" y1="28776" x2="45095" y2="28776"/>
                        <a14:foregroundMark x1="45095" y1="28776" x2="44656" y2="28125"/>
                        <a14:foregroundMark x1="50293" y1="29036" x2="48536" y2="28646"/>
                        <a14:foregroundMark x1="50659" y1="28646" x2="45461" y2="28646"/>
                        <a14:foregroundMark x1="45315" y1="28516" x2="31186" y2="28906"/>
                        <a14:foregroundMark x1="30673" y1="38021" x2="31113" y2="84635"/>
                        <a14:foregroundMark x1="31113" y1="84635" x2="32357" y2="87109"/>
                        <a14:foregroundMark x1="31479" y1="86979" x2="31186" y2="82161"/>
                        <a14:foregroundMark x1="31186" y1="82161" x2="30966" y2="87109"/>
                        <a14:foregroundMark x1="30966" y1="87109" x2="31845" y2="87240"/>
                        <a14:foregroundMark x1="34553" y1="28776" x2="31552" y2="28255"/>
                        <a14:foregroundMark x1="31552" y1="28255" x2="30454" y2="28646"/>
                      </a14:backgroundRemoval>
                    </a14:imgEffect>
                  </a14:imgLayer>
                </a14:imgProps>
              </a:ext>
            </a:extLst>
          </a:blip>
          <a:srcRect l="30577" t="28092" r="31231" b="12187"/>
          <a:stretch/>
        </p:blipFill>
        <p:spPr>
          <a:xfrm>
            <a:off x="5168165" y="1590260"/>
            <a:ext cx="6471728" cy="42009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xmlns="" id="{AB203BA0-BAD1-447B-9FC0-5A59F0053CB5}"/>
              </a:ext>
            </a:extLst>
          </p:cNvPr>
          <p:cNvSpPr txBox="1"/>
          <p:nvPr/>
        </p:nvSpPr>
        <p:spPr>
          <a:xfrm>
            <a:off x="119269" y="528814"/>
            <a:ext cx="4452730"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a:ln/>
                <a:solidFill>
                  <a:schemeClr val="accent3"/>
                </a:solidFill>
              </a:rPr>
              <a:t>What’s the relationship between the writer and the reader?</a:t>
            </a:r>
            <a:endParaRPr lang="ar-SA" sz="2400" dirty="0">
              <a:ln/>
              <a:solidFill>
                <a:schemeClr val="accent3"/>
              </a:solidFill>
            </a:endParaRPr>
          </a:p>
        </p:txBody>
      </p:sp>
      <p:sp>
        <p:nvSpPr>
          <p:cNvPr id="6" name="TextBox 5">
            <a:extLst>
              <a:ext uri="{FF2B5EF4-FFF2-40B4-BE49-F238E27FC236}">
                <a16:creationId xmlns:a16="http://schemas.microsoft.com/office/drawing/2014/main" xmlns="" id="{559F4410-89FF-4A6B-AA11-0D2BD88A977C}"/>
              </a:ext>
            </a:extLst>
          </p:cNvPr>
          <p:cNvSpPr txBox="1"/>
          <p:nvPr/>
        </p:nvSpPr>
        <p:spPr>
          <a:xfrm>
            <a:off x="-172462" y="1359811"/>
            <a:ext cx="5340627" cy="461665"/>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a:ln/>
                <a:solidFill>
                  <a:srgbClr val="0070C0"/>
                </a:solidFill>
              </a:rPr>
              <a:t>They are a family (Mother – daughter) </a:t>
            </a:r>
            <a:endParaRPr lang="ar-SA" sz="2400" dirty="0">
              <a:ln/>
              <a:solidFill>
                <a:srgbClr val="0070C0"/>
              </a:solidFill>
            </a:endParaRPr>
          </a:p>
        </p:txBody>
      </p:sp>
      <p:sp>
        <p:nvSpPr>
          <p:cNvPr id="7" name="TextBox 6">
            <a:extLst>
              <a:ext uri="{FF2B5EF4-FFF2-40B4-BE49-F238E27FC236}">
                <a16:creationId xmlns:a16="http://schemas.microsoft.com/office/drawing/2014/main" xmlns="" id="{B7AF0E1E-2AEE-45F8-AC0C-284C5EC3FEE5}"/>
              </a:ext>
            </a:extLst>
          </p:cNvPr>
          <p:cNvSpPr txBox="1"/>
          <p:nvPr/>
        </p:nvSpPr>
        <p:spPr>
          <a:xfrm>
            <a:off x="271486" y="2190808"/>
            <a:ext cx="4452730" cy="461665"/>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a:ln/>
                <a:solidFill>
                  <a:schemeClr val="accent3"/>
                </a:solidFill>
              </a:rPr>
              <a:t>Is the language formal or informal? </a:t>
            </a:r>
            <a:endParaRPr lang="ar-SA" sz="2400" dirty="0">
              <a:ln/>
              <a:solidFill>
                <a:schemeClr val="accent3"/>
              </a:solidFill>
            </a:endParaRPr>
          </a:p>
        </p:txBody>
      </p:sp>
      <p:sp>
        <p:nvSpPr>
          <p:cNvPr id="8" name="TextBox 7">
            <a:extLst>
              <a:ext uri="{FF2B5EF4-FFF2-40B4-BE49-F238E27FC236}">
                <a16:creationId xmlns:a16="http://schemas.microsoft.com/office/drawing/2014/main" xmlns="" id="{C583C1D6-29A7-48BC-AF0D-426993D69FFC}"/>
              </a:ext>
            </a:extLst>
          </p:cNvPr>
          <p:cNvSpPr txBox="1"/>
          <p:nvPr/>
        </p:nvSpPr>
        <p:spPr>
          <a:xfrm>
            <a:off x="-172462" y="2882922"/>
            <a:ext cx="5340627" cy="461665"/>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a:ln/>
                <a:solidFill>
                  <a:srgbClr val="0070C0"/>
                </a:solidFill>
              </a:rPr>
              <a:t>It’s informal</a:t>
            </a:r>
            <a:endParaRPr lang="ar-SA" sz="2400" dirty="0">
              <a:ln/>
              <a:solidFill>
                <a:srgbClr val="0070C0"/>
              </a:solidFill>
            </a:endParaRPr>
          </a:p>
        </p:txBody>
      </p:sp>
      <p:sp>
        <p:nvSpPr>
          <p:cNvPr id="9" name="TextBox 8">
            <a:extLst>
              <a:ext uri="{FF2B5EF4-FFF2-40B4-BE49-F238E27FC236}">
                <a16:creationId xmlns:a16="http://schemas.microsoft.com/office/drawing/2014/main" xmlns="" id="{2F6F768A-E56E-4D4B-AAD5-E019DF440FF3}"/>
              </a:ext>
            </a:extLst>
          </p:cNvPr>
          <p:cNvSpPr txBox="1"/>
          <p:nvPr/>
        </p:nvSpPr>
        <p:spPr>
          <a:xfrm>
            <a:off x="119269" y="3690729"/>
            <a:ext cx="4452730" cy="1200329"/>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a:ln/>
                <a:solidFill>
                  <a:schemeClr val="accent3"/>
                </a:solidFill>
              </a:rPr>
              <a:t>How did the mother use the informal language? Give some examples  </a:t>
            </a:r>
            <a:endParaRPr lang="ar-SA" sz="2400" dirty="0">
              <a:ln/>
              <a:solidFill>
                <a:schemeClr val="accent3"/>
              </a:solidFill>
            </a:endParaRPr>
          </a:p>
        </p:txBody>
      </p:sp>
      <p:sp>
        <p:nvSpPr>
          <p:cNvPr id="10" name="TextBox 9">
            <a:extLst>
              <a:ext uri="{FF2B5EF4-FFF2-40B4-BE49-F238E27FC236}">
                <a16:creationId xmlns:a16="http://schemas.microsoft.com/office/drawing/2014/main" xmlns="" id="{A4A859A2-45BB-4F6E-AE7D-C7F46A82BB24}"/>
              </a:ext>
            </a:extLst>
          </p:cNvPr>
          <p:cNvSpPr txBox="1"/>
          <p:nvPr/>
        </p:nvSpPr>
        <p:spPr>
          <a:xfrm>
            <a:off x="-172463" y="4867868"/>
            <a:ext cx="5340627" cy="461665"/>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a:ln/>
                <a:solidFill>
                  <a:srgbClr val="0070C0"/>
                </a:solidFill>
              </a:rPr>
              <a:t>She used contractions</a:t>
            </a:r>
            <a:endParaRPr lang="ar-SA" sz="2400" dirty="0">
              <a:ln/>
              <a:solidFill>
                <a:srgbClr val="0070C0"/>
              </a:solidFill>
            </a:endParaRPr>
          </a:p>
        </p:txBody>
      </p:sp>
      <p:sp>
        <p:nvSpPr>
          <p:cNvPr id="11" name="TextBox 10">
            <a:extLst>
              <a:ext uri="{FF2B5EF4-FFF2-40B4-BE49-F238E27FC236}">
                <a16:creationId xmlns:a16="http://schemas.microsoft.com/office/drawing/2014/main" xmlns="" id="{5D86E830-8D92-4699-B08B-795F70EFBAC1}"/>
              </a:ext>
            </a:extLst>
          </p:cNvPr>
          <p:cNvSpPr txBox="1"/>
          <p:nvPr/>
        </p:nvSpPr>
        <p:spPr>
          <a:xfrm>
            <a:off x="-172463" y="5329534"/>
            <a:ext cx="5340627" cy="830997"/>
          </a:xfrm>
          <a:prstGeom prst="rect">
            <a:avLst/>
          </a:prstGeom>
          <a:noFill/>
        </p:spPr>
        <p:txBody>
          <a:bodyPr wrap="square" rtlCol="1">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dirty="0">
                <a:ln/>
                <a:solidFill>
                  <a:srgbClr val="0070C0"/>
                </a:solidFill>
              </a:rPr>
              <a:t>She used informal words like “dear” “love” </a:t>
            </a:r>
            <a:endParaRPr lang="ar-SA" sz="2400" dirty="0">
              <a:ln/>
              <a:solidFill>
                <a:srgbClr val="0070C0"/>
              </a:solidFill>
            </a:endParaRPr>
          </a:p>
        </p:txBody>
      </p:sp>
    </p:spTree>
    <p:extLst>
      <p:ext uri="{BB962C8B-B14F-4D97-AF65-F5344CB8AC3E}">
        <p14:creationId xmlns:p14="http://schemas.microsoft.com/office/powerpoint/2010/main" val="4043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CB7946-FEF4-4970-B6E3-E5A68334F0C8}"/>
              </a:ext>
            </a:extLst>
          </p:cNvPr>
          <p:cNvPicPr>
            <a:picLocks noChangeAspect="1"/>
          </p:cNvPicPr>
          <p:nvPr/>
        </p:nvPicPr>
        <p:blipFill rotWithShape="1">
          <a:blip r:embed="rId2"/>
          <a:srcRect l="18461" t="34044" r="19693" b="41534"/>
          <a:stretch/>
        </p:blipFill>
        <p:spPr>
          <a:xfrm>
            <a:off x="393262" y="337625"/>
            <a:ext cx="11405475" cy="2532185"/>
          </a:xfrm>
          <a:prstGeom prst="rect">
            <a:avLst/>
          </a:prstGeom>
        </p:spPr>
      </p:pic>
      <p:sp>
        <p:nvSpPr>
          <p:cNvPr id="6" name="Speech Bubble: Oval 5">
            <a:extLst>
              <a:ext uri="{FF2B5EF4-FFF2-40B4-BE49-F238E27FC236}">
                <a16:creationId xmlns:a16="http://schemas.microsoft.com/office/drawing/2014/main" xmlns="" id="{A1FDB5D0-C01E-42E9-8AA5-C6AE161B2D7C}"/>
              </a:ext>
            </a:extLst>
          </p:cNvPr>
          <p:cNvSpPr/>
          <p:nvPr/>
        </p:nvSpPr>
        <p:spPr>
          <a:xfrm>
            <a:off x="393262" y="4776832"/>
            <a:ext cx="4198696" cy="1179444"/>
          </a:xfrm>
          <a:prstGeom prst="wedgeEllipseCallou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what’s Hameed going to do?</a:t>
            </a:r>
            <a:endParaRPr lang="ar-SA" sz="2400" b="1" dirty="0"/>
          </a:p>
        </p:txBody>
      </p:sp>
      <p:sp>
        <p:nvSpPr>
          <p:cNvPr id="7" name="TextBox 6">
            <a:extLst>
              <a:ext uri="{FF2B5EF4-FFF2-40B4-BE49-F238E27FC236}">
                <a16:creationId xmlns:a16="http://schemas.microsoft.com/office/drawing/2014/main" xmlns="" id="{83AFB40A-8D6A-49CD-AA03-852E3AE97A8D}"/>
              </a:ext>
            </a:extLst>
          </p:cNvPr>
          <p:cNvSpPr txBox="1"/>
          <p:nvPr/>
        </p:nvSpPr>
        <p:spPr>
          <a:xfrm>
            <a:off x="5093217" y="3446607"/>
            <a:ext cx="6321287" cy="830997"/>
          </a:xfrm>
          <a:prstGeom prst="rect">
            <a:avLst/>
          </a:prstGeom>
          <a:noFill/>
        </p:spPr>
        <p:txBody>
          <a:bodyPr wrap="square" rtlCol="1">
            <a:spAutoFit/>
          </a:bodyPr>
          <a:lstStyle/>
          <a:p>
            <a:pPr algn="ctr"/>
            <a:r>
              <a:rPr lang="en-US" sz="2400" b="1" dirty="0">
                <a:solidFill>
                  <a:schemeClr val="accent4"/>
                </a:solidFill>
              </a:rPr>
              <a:t>The grandmother fell down the stairs and she is in a hospital</a:t>
            </a:r>
            <a:endParaRPr lang="ar-SA" sz="2400" b="1" dirty="0">
              <a:solidFill>
                <a:schemeClr val="accent4"/>
              </a:solidFill>
            </a:endParaRPr>
          </a:p>
        </p:txBody>
      </p:sp>
      <p:sp>
        <p:nvSpPr>
          <p:cNvPr id="8" name="Speech Bubble: Oval 7">
            <a:extLst>
              <a:ext uri="{FF2B5EF4-FFF2-40B4-BE49-F238E27FC236}">
                <a16:creationId xmlns:a16="http://schemas.microsoft.com/office/drawing/2014/main" xmlns="" id="{6575DB73-D399-4EA1-A399-2EA1ADBBF56E}"/>
              </a:ext>
            </a:extLst>
          </p:cNvPr>
          <p:cNvSpPr/>
          <p:nvPr/>
        </p:nvSpPr>
        <p:spPr>
          <a:xfrm>
            <a:off x="777496" y="3271015"/>
            <a:ext cx="4198696" cy="1179444"/>
          </a:xfrm>
          <a:prstGeom prst="wedgeEllipseCallou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What’s the emergency?</a:t>
            </a:r>
            <a:endParaRPr lang="ar-SA" sz="2400" b="1" dirty="0"/>
          </a:p>
        </p:txBody>
      </p:sp>
      <p:sp>
        <p:nvSpPr>
          <p:cNvPr id="9" name="TextBox 8">
            <a:extLst>
              <a:ext uri="{FF2B5EF4-FFF2-40B4-BE49-F238E27FC236}">
                <a16:creationId xmlns:a16="http://schemas.microsoft.com/office/drawing/2014/main" xmlns="" id="{A66894FB-D05D-4DD5-9AA2-5C8065BD786F}"/>
              </a:ext>
            </a:extLst>
          </p:cNvPr>
          <p:cNvSpPr txBox="1"/>
          <p:nvPr/>
        </p:nvSpPr>
        <p:spPr>
          <a:xfrm>
            <a:off x="5205861" y="5125279"/>
            <a:ext cx="6321287" cy="830997"/>
          </a:xfrm>
          <a:prstGeom prst="rect">
            <a:avLst/>
          </a:prstGeom>
          <a:noFill/>
        </p:spPr>
        <p:txBody>
          <a:bodyPr wrap="square" rtlCol="1">
            <a:spAutoFit/>
          </a:bodyPr>
          <a:lstStyle/>
          <a:p>
            <a:pPr algn="ctr"/>
            <a:r>
              <a:rPr lang="en-US" sz="2400" b="1" dirty="0">
                <a:solidFill>
                  <a:schemeClr val="accent4"/>
                </a:solidFill>
              </a:rPr>
              <a:t>He is going to drive his mother to the hospital</a:t>
            </a:r>
            <a:endParaRPr lang="ar-SA" sz="2400" b="1" dirty="0">
              <a:solidFill>
                <a:schemeClr val="accent4"/>
              </a:solidFill>
            </a:endParaRPr>
          </a:p>
        </p:txBody>
      </p:sp>
    </p:spTree>
    <p:extLst>
      <p:ext uri="{BB962C8B-B14F-4D97-AF65-F5344CB8AC3E}">
        <p14:creationId xmlns:p14="http://schemas.microsoft.com/office/powerpoint/2010/main" val="68433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theme/theme1.xml><?xml version="1.0" encoding="utf-8"?>
<a:theme xmlns:a="http://schemas.openxmlformats.org/drawingml/2006/main" name="GradientRiseVTI">
  <a:themeElements>
    <a:clrScheme name="AnalogousFromDarkSeedLeftStep">
      <a:dk1>
        <a:srgbClr val="000000"/>
      </a:dk1>
      <a:lt1>
        <a:srgbClr val="FFFFFF"/>
      </a:lt1>
      <a:dk2>
        <a:srgbClr val="3C2231"/>
      </a:dk2>
      <a:lt2>
        <a:srgbClr val="E2E4E8"/>
      </a:lt2>
      <a:accent1>
        <a:srgbClr val="C39B4D"/>
      </a:accent1>
      <a:accent2>
        <a:srgbClr val="B1583B"/>
      </a:accent2>
      <a:accent3>
        <a:srgbClr val="C34D61"/>
      </a:accent3>
      <a:accent4>
        <a:srgbClr val="B13B81"/>
      </a:accent4>
      <a:accent5>
        <a:srgbClr val="C24DC3"/>
      </a:accent5>
      <a:accent6>
        <a:srgbClr val="7F3BB1"/>
      </a:accent6>
      <a:hlink>
        <a:srgbClr val="BF3FAA"/>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ED42A16-A804-415E-8CBB-2592ACEE8DDB}">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24</TotalTime>
  <Words>347</Words>
  <Application>Microsoft Office PowerPoint</Application>
  <PresentationFormat>ملء الشاشة</PresentationFormat>
  <Paragraphs>37</Paragraphs>
  <Slides>15</Slides>
  <Notes>0</Notes>
  <HiddenSlides>0</HiddenSlides>
  <MMClips>1</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15</vt:i4>
      </vt:variant>
    </vt:vector>
  </HeadingPairs>
  <TitlesOfParts>
    <vt:vector size="21" baseType="lpstr">
      <vt:lpstr>AL-Mohanad</vt:lpstr>
      <vt:lpstr>Arial</vt:lpstr>
      <vt:lpstr>Comic Sans MS</vt:lpstr>
      <vt:lpstr>Gill Sans Nova</vt:lpstr>
      <vt:lpstr>KFGQPC Uthman Taha Naskh</vt:lpstr>
      <vt:lpstr>GradientRiseVTI</vt:lpstr>
      <vt:lpstr>Unit 14 reading  P.127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reading P 53</dc:title>
  <dc:creator>نورا العتيبي</dc:creator>
  <cp:lastModifiedBy>Stars</cp:lastModifiedBy>
  <cp:revision>5</cp:revision>
  <dcterms:created xsi:type="dcterms:W3CDTF">2021-03-15T17:25:22Z</dcterms:created>
  <dcterms:modified xsi:type="dcterms:W3CDTF">2023-04-05T20:48:11Z</dcterms:modified>
</cp:coreProperties>
</file>