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حجم المنشور الرباعي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8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19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4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5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8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WerQJE6YuMprtfQFQvTsDg9pDvp4OWdp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5.xml"/><Relationship Id="rId24" Type="http://schemas.openxmlformats.org/officeDocument/2006/relationships/slide" Target="slide4.xml"/><Relationship Id="rId25" Type="http://schemas.openxmlformats.org/officeDocument/2006/relationships/slide" Target="slide7.xml"/><Relationship Id="rId26" Type="http://schemas.openxmlformats.org/officeDocument/2006/relationships/slide" Target="slide13.xml"/><Relationship Id="rId27" Type="http://schemas.openxmlformats.org/officeDocument/2006/relationships/slide" Target="slide21.xml"/><Relationship Id="rId28" Type="http://schemas.openxmlformats.org/officeDocument/2006/relationships/slide" Target="slide24.xml"/><Relationship Id="rId29" Type="http://schemas.openxmlformats.org/officeDocument/2006/relationships/slide" Target="slide2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0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23.png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je2948730lc" TargetMode="External"/><Relationship Id="rId3" Type="http://schemas.openxmlformats.org/officeDocument/2006/relationships/image" Target="../media/image24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7.xml"/><Relationship Id="rId10" Type="http://schemas.openxmlformats.org/officeDocument/2006/relationships/slide" Target="slide13.xml"/><Relationship Id="rId11" Type="http://schemas.openxmlformats.org/officeDocument/2006/relationships/slide" Target="slide21.xml"/><Relationship Id="rId12" Type="http://schemas.openxmlformats.org/officeDocument/2006/relationships/slide" Target="slide24.xml"/><Relationship Id="rId13" Type="http://schemas.openxmlformats.org/officeDocument/2006/relationships/slide" Target="slide2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hyperlink" Target="https://drive.google.com/file/d/1WerQJE6YuMprtfQFQvTsDg9pDvp4OWdp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21.xml"/><Relationship Id="rId9" Type="http://schemas.openxmlformats.org/officeDocument/2006/relationships/slide" Target="slide24.xml"/><Relationship Id="rId10" Type="http://schemas.openxmlformats.org/officeDocument/2006/relationships/slide" Target="slide25.xml"/><Relationship Id="rId11" Type="http://schemas.openxmlformats.org/officeDocument/2006/relationships/image" Target="../media/image16.png"/><Relationship Id="rId12" Type="http://schemas.openxmlformats.org/officeDocument/2006/relationships/hyperlink" Target="https://drive.google.com/file/d/1WerQJE6YuMprtfQFQvTsDg9pDvp4OWdp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3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image" Target="../media/image17.png"/><Relationship Id="rId11" Type="http://schemas.openxmlformats.org/officeDocument/2006/relationships/hyperlink" Target="https://drive.google.com/file/d/1WerQJE6YuMprtfQFQvTsDg9pDvp4OWdp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sxK9TTTEnlo?playlist=sxK9TTTEnlo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عاشر: القياس:المحيط والمساحة والحجم…"/>
          <p:cNvSpPr txBox="1"/>
          <p:nvPr/>
        </p:nvSpPr>
        <p:spPr>
          <a:xfrm>
            <a:off x="1194604" y="5012790"/>
            <a:ext cx="16956720" cy="25830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53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العاشر: </a:t>
            </a:r>
            <a:r>
              <a:t>القياس:المحيط والمساحة والحجم</a:t>
            </a:r>
          </a:p>
          <a:p>
            <a:pPr algn="ctr" rtl="0">
              <a:lnSpc>
                <a:spcPct val="85000"/>
              </a:lnSpc>
              <a:defRPr sz="6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١٠-٥</a:t>
            </a:r>
            <a:r>
              <a:t> </a:t>
            </a:r>
            <a:r>
              <a:rPr>
                <a:solidFill>
                  <a:srgbClr val="4D372F"/>
                </a:solidFill>
              </a:rPr>
              <a:t>حجم المنشور الرباعي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4470068" y="98529"/>
            <a:ext cx="9849336" cy="2055265"/>
            <a:chOff x="0" y="0"/>
            <a:chExt cx="9849334" cy="2055264"/>
          </a:xfrm>
        </p:grpSpPr>
        <p:sp>
          <p:nvSpPr>
            <p:cNvPr id="221" name="الفصل"/>
            <p:cNvSpPr txBox="1"/>
            <p:nvPr/>
          </p:nvSpPr>
          <p:spPr>
            <a:xfrm>
              <a:off x="7163645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7979671" y="610115"/>
              <a:ext cx="981042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70145" y="2163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١٠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8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225" name="القياس:المحيط والمساحة والحجم"/>
            <p:cNvSpPr txBox="1"/>
            <p:nvPr/>
          </p:nvSpPr>
          <p:spPr>
            <a:xfrm>
              <a:off x="0" y="725855"/>
              <a:ext cx="7954272" cy="1209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القياس:المحيط والمساحة والحجم</a:t>
              </a:r>
            </a:p>
          </p:txBody>
        </p:sp>
      </p:grpSp>
      <p:grpSp>
        <p:nvGrpSpPr>
          <p:cNvPr id="28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84" name="صفحة"/>
          <p:cNvSpPr txBox="1"/>
          <p:nvPr/>
        </p:nvSpPr>
        <p:spPr>
          <a:xfrm>
            <a:off x="18311343" y="8698731"/>
            <a:ext cx="1239489" cy="1247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55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3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489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5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02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497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1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498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9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3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26" name="تجميع"/>
          <p:cNvGrpSpPr/>
          <p:nvPr/>
        </p:nvGrpSpPr>
        <p:grpSpPr>
          <a:xfrm>
            <a:off x="2202888" y="115262"/>
            <a:ext cx="5063413" cy="1411628"/>
            <a:chOff x="0" y="0"/>
            <a:chExt cx="5063412" cy="1411626"/>
          </a:xfrm>
        </p:grpSpPr>
        <p:sp>
          <p:nvSpPr>
            <p:cNvPr id="1524" name="تجميع"/>
            <p:cNvSpPr/>
            <p:nvPr/>
          </p:nvSpPr>
          <p:spPr>
            <a:xfrm>
              <a:off x="0" y="900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مثال من واقع الحياة"/>
            <p:cNvSpPr txBox="1"/>
            <p:nvPr/>
          </p:nvSpPr>
          <p:spPr>
            <a:xfrm>
              <a:off x="47319" y="0"/>
              <a:ext cx="501609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0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pSp>
        <p:nvGrpSpPr>
          <p:cNvPr id="15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52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2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53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31" name="IMG_3659.png" descr="IMG_365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39627" y="1615911"/>
            <a:ext cx="17525275" cy="9988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2" name="IMG_3637.jpeg" descr="IMG_3637.jpeg"/>
          <p:cNvPicPr>
            <a:picLocks noChangeAspect="1"/>
          </p:cNvPicPr>
          <p:nvPr/>
        </p:nvPicPr>
        <p:blipFill>
          <a:blip r:embed="rId11">
            <a:extLst/>
          </a:blip>
          <a:srcRect l="73571" t="7923" r="1902" b="36974"/>
          <a:stretch>
            <a:fillRect/>
          </a:stretch>
        </p:blipFill>
        <p:spPr>
          <a:xfrm>
            <a:off x="16917158" y="3363881"/>
            <a:ext cx="3594592" cy="4606156"/>
          </a:xfrm>
          <a:prstGeom prst="rect">
            <a:avLst/>
          </a:prstGeom>
          <a:ln w="12700">
            <a:miter lim="400000"/>
          </a:ln>
          <a:effectLst>
            <a:reflection blurRad="0" stA="25342" stPos="0" endA="0" endPos="40000" dist="0" dir="5400000" fadeDir="5400000" sx="100000" sy="-100000" kx="0" ky="0" algn="bl" rotWithShape="0"/>
          </a:effectLst>
        </p:spPr>
      </p:pic>
      <p:grpSp>
        <p:nvGrpSpPr>
          <p:cNvPr id="1551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54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3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3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3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3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4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3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4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4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4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4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5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55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5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5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55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5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3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5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7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8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8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9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2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2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3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3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3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39" name="IMG_3653.png" descr="IMG_3653.png"/>
          <p:cNvPicPr>
            <a:picLocks noChangeAspect="1"/>
          </p:cNvPicPr>
          <p:nvPr/>
        </p:nvPicPr>
        <p:blipFill>
          <a:blip r:embed="rId11">
            <a:extLst/>
          </a:blip>
          <a:srcRect l="6553" t="39239" r="14368" b="0"/>
          <a:stretch>
            <a:fillRect/>
          </a:stretch>
        </p:blipFill>
        <p:spPr>
          <a:xfrm>
            <a:off x="2671768" y="2154117"/>
            <a:ext cx="19897251" cy="31621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65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4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4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4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4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5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4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4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5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5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65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5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5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6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8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8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9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2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2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3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3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3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740" name="IMG_3663.png" descr="IMG_3663.png"/>
          <p:cNvPicPr>
            <a:picLocks noChangeAspect="1"/>
          </p:cNvPicPr>
          <p:nvPr/>
        </p:nvPicPr>
        <p:blipFill>
          <a:blip r:embed="rId10">
            <a:extLst/>
          </a:blip>
          <a:srcRect l="0" t="3572" r="3201" b="3572"/>
          <a:stretch>
            <a:fillRect/>
          </a:stretch>
        </p:blipFill>
        <p:spPr>
          <a:xfrm>
            <a:off x="3984042" y="2447924"/>
            <a:ext cx="17100856" cy="8820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1" name="IMG_3664.png" descr="IMG_3664.png"/>
          <p:cNvPicPr>
            <a:picLocks noChangeAspect="1"/>
          </p:cNvPicPr>
          <p:nvPr/>
        </p:nvPicPr>
        <p:blipFill>
          <a:blip r:embed="rId11">
            <a:extLst/>
          </a:blip>
          <a:srcRect l="7789" t="41009" r="59123" b="0"/>
          <a:stretch>
            <a:fillRect/>
          </a:stretch>
        </p:blipFill>
        <p:spPr>
          <a:xfrm>
            <a:off x="5220986" y="6345442"/>
            <a:ext cx="4557735" cy="43692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0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75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4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4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4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4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5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4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4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5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5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5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5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76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6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6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76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6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4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6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8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9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3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3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4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84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84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48" name="IMG_3654.png" descr="IMG_3654.png"/>
          <p:cNvPicPr>
            <a:picLocks noChangeAspect="1"/>
          </p:cNvPicPr>
          <p:nvPr/>
        </p:nvPicPr>
        <p:blipFill>
          <a:blip r:embed="rId11">
            <a:extLst/>
          </a:blip>
          <a:srcRect l="0" t="1642" r="0" b="66579"/>
          <a:stretch>
            <a:fillRect/>
          </a:stretch>
        </p:blipFill>
        <p:spPr>
          <a:xfrm>
            <a:off x="3340156" y="2154118"/>
            <a:ext cx="19124215" cy="4202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86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5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4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5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5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6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5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5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6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6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6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6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6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9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9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3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3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4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94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94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49" name="IMG_3654.png" descr="IMG_3654.png"/>
          <p:cNvPicPr>
            <a:picLocks noChangeAspect="1"/>
          </p:cNvPicPr>
          <p:nvPr/>
        </p:nvPicPr>
        <p:blipFill>
          <a:blip r:embed="rId10">
            <a:extLst/>
          </a:blip>
          <a:srcRect l="0" t="1642" r="0" b="66579"/>
          <a:stretch>
            <a:fillRect/>
          </a:stretch>
        </p:blipFill>
        <p:spPr>
          <a:xfrm>
            <a:off x="2522676" y="2064308"/>
            <a:ext cx="19941695" cy="4381663"/>
          </a:xfrm>
          <a:prstGeom prst="rect">
            <a:avLst/>
          </a:prstGeom>
          <a:ln w="12700">
            <a:miter lim="400000"/>
          </a:ln>
        </p:spPr>
      </p:pic>
      <p:sp>
        <p:nvSpPr>
          <p:cNvPr id="1950" name="ح =  ل ض ع…"/>
          <p:cNvSpPr txBox="1"/>
          <p:nvPr/>
        </p:nvSpPr>
        <p:spPr>
          <a:xfrm>
            <a:off x="15755453" y="7209831"/>
            <a:ext cx="5968747" cy="2789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 = </a:t>
            </a:r>
            <a:r>
              <a:rPr>
                <a:solidFill>
                  <a:srgbClr val="0061FE"/>
                </a:solidFill>
              </a:rPr>
              <a:t> ل ض ع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٥ × ٣ × ١ = ١٥ ملم٣ </a:t>
            </a:r>
            <a:endParaRPr>
              <a:solidFill>
                <a:srgbClr val="0061FE"/>
              </a:solidFill>
            </a:endParaRPr>
          </a:p>
        </p:txBody>
      </p:sp>
      <p:sp>
        <p:nvSpPr>
          <p:cNvPr id="1951" name="ح =  ق ع…"/>
          <p:cNvSpPr txBox="1"/>
          <p:nvPr/>
        </p:nvSpPr>
        <p:spPr>
          <a:xfrm>
            <a:off x="3523352" y="6792726"/>
            <a:ext cx="5968747" cy="37387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 = </a:t>
            </a:r>
            <a:r>
              <a:rPr>
                <a:solidFill>
                  <a:srgbClr val="0061FE"/>
                </a:solidFill>
              </a:rPr>
              <a:t> ق ع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٨ × ٧ ×٢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 = ٥٦ × ٢ = ١١٢ سم٣ </a:t>
            </a:r>
            <a:endParaRPr>
              <a:solidFill>
                <a:srgbClr val="0061FE"/>
              </a:solidFill>
            </a:endParaRPr>
          </a:p>
        </p:txBody>
      </p:sp>
      <p:grpSp>
        <p:nvGrpSpPr>
          <p:cNvPr id="1970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96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5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5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5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5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6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5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5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6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6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6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6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97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97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97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97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97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5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7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9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0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1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1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1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3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4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4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5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05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05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058" name="IMG_3654.png" descr="IMG_3654.png"/>
          <p:cNvPicPr>
            <a:picLocks noChangeAspect="1"/>
          </p:cNvPicPr>
          <p:nvPr/>
        </p:nvPicPr>
        <p:blipFill>
          <a:blip r:embed="rId11">
            <a:extLst/>
          </a:blip>
          <a:srcRect l="0" t="32735" r="0" b="38941"/>
          <a:stretch>
            <a:fillRect/>
          </a:stretch>
        </p:blipFill>
        <p:spPr>
          <a:xfrm>
            <a:off x="3340156" y="2154118"/>
            <a:ext cx="19124215" cy="37452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07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6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5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6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6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7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6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6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7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7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7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0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1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1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1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4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4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5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5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15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59" name="IMG_3654.png" descr="IMG_3654.png"/>
          <p:cNvPicPr>
            <a:picLocks noChangeAspect="1"/>
          </p:cNvPicPr>
          <p:nvPr/>
        </p:nvPicPr>
        <p:blipFill>
          <a:blip r:embed="rId10">
            <a:extLst/>
          </a:blip>
          <a:srcRect l="0" t="32735" r="0" b="38941"/>
          <a:stretch>
            <a:fillRect/>
          </a:stretch>
        </p:blipFill>
        <p:spPr>
          <a:xfrm>
            <a:off x="3340156" y="2154118"/>
            <a:ext cx="19124215" cy="3745217"/>
          </a:xfrm>
          <a:prstGeom prst="rect">
            <a:avLst/>
          </a:prstGeom>
          <a:ln w="12700">
            <a:miter lim="400000"/>
          </a:ln>
        </p:spPr>
      </p:pic>
      <p:sp>
        <p:nvSpPr>
          <p:cNvPr id="2160" name="ح =  ق ع…"/>
          <p:cNvSpPr txBox="1"/>
          <p:nvPr/>
        </p:nvSpPr>
        <p:spPr>
          <a:xfrm>
            <a:off x="3775142" y="6208822"/>
            <a:ext cx="5968747" cy="37387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 = </a:t>
            </a:r>
            <a:r>
              <a:rPr>
                <a:solidFill>
                  <a:srgbClr val="0061FE"/>
                </a:solidFill>
              </a:rPr>
              <a:t> ق ع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٢٠ × ١٤ ×٩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 = ٢٨٠ × ٩ = ٢٥٢٠ سم٣ </a:t>
            </a:r>
            <a:endParaRPr>
              <a:solidFill>
                <a:srgbClr val="0061FE"/>
              </a:solidFill>
            </a:endParaRPr>
          </a:p>
        </p:txBody>
      </p:sp>
      <p:sp>
        <p:nvSpPr>
          <p:cNvPr id="2161" name="ح =  ل ض ع…"/>
          <p:cNvSpPr txBox="1"/>
          <p:nvPr/>
        </p:nvSpPr>
        <p:spPr>
          <a:xfrm>
            <a:off x="16035732" y="6336155"/>
            <a:ext cx="4966154" cy="42241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50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 = </a:t>
            </a:r>
            <a:r>
              <a:rPr>
                <a:solidFill>
                  <a:srgbClr val="0061FE"/>
                </a:solidFill>
              </a:rPr>
              <a:t> ل ض ع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50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٣٫٧× ٤٫٥ ×٧٫٦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50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 = ١٢٦٫٥٤٠م٣ </a:t>
            </a:r>
            <a:endParaRPr>
              <a:solidFill>
                <a:srgbClr val="0061FE"/>
              </a:solidFill>
            </a:endParaRPr>
          </a:p>
        </p:txBody>
      </p:sp>
      <p:grpSp>
        <p:nvGrpSpPr>
          <p:cNvPr id="2180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17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6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6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6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6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7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6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6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6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7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7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7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18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18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187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185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18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8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1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2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5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5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6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6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6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68" name="IMG_3654.png" descr="IMG_3654.png"/>
          <p:cNvPicPr>
            <a:picLocks noChangeAspect="1"/>
          </p:cNvPicPr>
          <p:nvPr/>
        </p:nvPicPr>
        <p:blipFill>
          <a:blip r:embed="rId11">
            <a:extLst/>
          </a:blip>
          <a:srcRect l="6600" t="63101" r="0" b="19757"/>
          <a:stretch>
            <a:fillRect/>
          </a:stretch>
        </p:blipFill>
        <p:spPr>
          <a:xfrm>
            <a:off x="4602442" y="2442640"/>
            <a:ext cx="17861928" cy="22665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28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7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6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7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7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8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7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7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7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8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8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8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8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1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1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2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5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5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6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6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6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69" name="IMG_3654.png" descr="IMG_3654.png"/>
          <p:cNvPicPr>
            <a:picLocks noChangeAspect="1"/>
          </p:cNvPicPr>
          <p:nvPr/>
        </p:nvPicPr>
        <p:blipFill>
          <a:blip r:embed="rId10">
            <a:extLst/>
          </a:blip>
          <a:srcRect l="6600" t="63101" r="0" b="19757"/>
          <a:stretch>
            <a:fillRect/>
          </a:stretch>
        </p:blipFill>
        <p:spPr>
          <a:xfrm>
            <a:off x="4602442" y="2442640"/>
            <a:ext cx="17861928" cy="2266539"/>
          </a:xfrm>
          <a:prstGeom prst="rect">
            <a:avLst/>
          </a:prstGeom>
          <a:ln w="12700">
            <a:miter lim="400000"/>
          </a:ln>
        </p:spPr>
      </p:pic>
      <p:sp>
        <p:nvSpPr>
          <p:cNvPr id="2370" name="كمية الماء التي تملؤه  =  ل ض ع…"/>
          <p:cNvSpPr txBox="1"/>
          <p:nvPr/>
        </p:nvSpPr>
        <p:spPr>
          <a:xfrm>
            <a:off x="9492098" y="5185638"/>
            <a:ext cx="8260120" cy="33447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50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كمية الماء التي تملؤه  = </a:t>
            </a:r>
            <a:r>
              <a:rPr>
                <a:solidFill>
                  <a:srgbClr val="0061FE"/>
                </a:solidFill>
              </a:rPr>
              <a:t> ل ض ع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50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٢٥٠× ٢٠٠ ×١٢٠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50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 = ٦٠٠٠٠٠٠ سم٣ </a:t>
            </a:r>
          </a:p>
        </p:txBody>
      </p:sp>
      <p:grpSp>
        <p:nvGrpSpPr>
          <p:cNvPr id="2389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38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7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7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7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7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8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7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7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7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8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8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8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8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39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9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9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39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9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7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9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3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3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3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6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6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7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7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7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77" name="IMG_3654.png" descr="IMG_3654.png"/>
          <p:cNvPicPr>
            <a:picLocks noChangeAspect="1"/>
          </p:cNvPicPr>
          <p:nvPr/>
        </p:nvPicPr>
        <p:blipFill>
          <a:blip r:embed="rId11">
            <a:extLst/>
          </a:blip>
          <a:srcRect l="5468" t="80738" r="1131" b="2120"/>
          <a:stretch>
            <a:fillRect/>
          </a:stretch>
        </p:blipFill>
        <p:spPr>
          <a:xfrm>
            <a:off x="4602442" y="2442640"/>
            <a:ext cx="17861928" cy="22665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6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49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8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7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7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8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9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8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8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8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9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9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9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9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0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0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3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3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7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5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8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4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8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09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0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5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6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7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19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19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9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2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3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3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3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6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6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7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7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7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78" name="IMG_3654.png" descr="IMG_3654.png"/>
          <p:cNvPicPr>
            <a:picLocks noChangeAspect="1"/>
          </p:cNvPicPr>
          <p:nvPr/>
        </p:nvPicPr>
        <p:blipFill>
          <a:blip r:embed="rId10">
            <a:extLst/>
          </a:blip>
          <a:srcRect l="5468" t="80738" r="1131" b="2120"/>
          <a:stretch>
            <a:fillRect/>
          </a:stretch>
        </p:blipFill>
        <p:spPr>
          <a:xfrm>
            <a:off x="4602442" y="2442640"/>
            <a:ext cx="17861928" cy="2266539"/>
          </a:xfrm>
          <a:prstGeom prst="rect">
            <a:avLst/>
          </a:prstGeom>
          <a:ln w="12700">
            <a:miter lim="400000"/>
          </a:ln>
        </p:spPr>
      </p:pic>
      <p:sp>
        <p:nvSpPr>
          <p:cNvPr id="2579" name="حجم الكراسة  =  ل ض ع…"/>
          <p:cNvSpPr txBox="1"/>
          <p:nvPr/>
        </p:nvSpPr>
        <p:spPr>
          <a:xfrm>
            <a:off x="9492098" y="5041377"/>
            <a:ext cx="8260120" cy="33447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355600" rtl="0">
              <a:lnSpc>
                <a:spcPct val="150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حجم الكراسة  = </a:t>
            </a:r>
            <a:r>
              <a:rPr>
                <a:solidFill>
                  <a:srgbClr val="0061FE"/>
                </a:solidFill>
              </a:rPr>
              <a:t> ل ض ع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50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= ١٣× ٦ ×٢٫٥</a:t>
            </a:r>
            <a:endParaRPr>
              <a:solidFill>
                <a:srgbClr val="0061FE"/>
              </a:solidFill>
            </a:endParaRPr>
          </a:p>
          <a:p>
            <a:pPr algn="r" defTabSz="355600" rtl="0">
              <a:lnSpc>
                <a:spcPct val="150000"/>
              </a:lnSpc>
              <a:defRPr b="1" sz="54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61FE"/>
                </a:solidFill>
              </a:rPr>
              <a:t> = ١٩٥ سم٣ </a:t>
            </a:r>
          </a:p>
        </p:txBody>
      </p:sp>
      <p:grpSp>
        <p:nvGrpSpPr>
          <p:cNvPr id="259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59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8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8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8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8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9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8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8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9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9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9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9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9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60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0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60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60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0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0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4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4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4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7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7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84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68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68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86" name="IMG_3655.png" descr="IMG_3655.png"/>
          <p:cNvPicPr>
            <a:picLocks noChangeAspect="1"/>
          </p:cNvPicPr>
          <p:nvPr/>
        </p:nvPicPr>
        <p:blipFill>
          <a:blip r:embed="rId11">
            <a:extLst/>
          </a:blip>
          <a:srcRect l="6056" t="59998" r="6056" b="3173"/>
          <a:stretch>
            <a:fillRect/>
          </a:stretch>
        </p:blipFill>
        <p:spPr>
          <a:xfrm>
            <a:off x="4264600" y="2154117"/>
            <a:ext cx="17969419" cy="40234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70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9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8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8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8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0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9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9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9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0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0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0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4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4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4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7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7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85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78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sp>
        <p:nvSpPr>
          <p:cNvPr id="2786" name="لا؛…"/>
          <p:cNvSpPr txBox="1"/>
          <p:nvPr/>
        </p:nvSpPr>
        <p:spPr>
          <a:xfrm>
            <a:off x="4556181" y="6177636"/>
            <a:ext cx="16692167" cy="43802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defTabSz="355600" rtl="0">
              <a:lnSpc>
                <a:spcPct val="125000"/>
              </a:lnSpc>
              <a:defRPr b="1" sz="50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لا؛ </a:t>
            </a:r>
          </a:p>
          <a:p>
            <a:pPr algn="ctr" defTabSz="355600" rtl="0">
              <a:lnSpc>
                <a:spcPct val="125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لأن حجم الشكل =</a:t>
            </a:r>
            <a:r>
              <a:rPr baseline="-5999" sz="6400"/>
              <a:t> </a:t>
            </a:r>
            <a:r>
              <a:rPr baseline="31999" sz="6800"/>
              <a:t>٣</a:t>
            </a:r>
            <a:r>
              <a:rPr baseline="-5999" sz="6800"/>
              <a:t>٣</a:t>
            </a:r>
            <a:r>
              <a:t> =۲۷ وحدة</a:t>
            </a:r>
            <a:r>
              <a:rPr baseline="31999" sz="6800"/>
              <a:t>٣</a:t>
            </a:r>
            <a:r>
              <a:t>"</a:t>
            </a:r>
          </a:p>
          <a:p>
            <a:pPr algn="ctr" defTabSz="355600" rtl="0">
              <a:lnSpc>
                <a:spcPct val="125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وعند مضاعفة الأبعاد مرتين فإن الحجم يصبح= </a:t>
            </a:r>
            <a:r>
              <a:rPr baseline="31999" sz="6800"/>
              <a:t>٣</a:t>
            </a:r>
            <a:r>
              <a:rPr baseline="-5999" sz="6800"/>
              <a:t>٦ =</a:t>
            </a:r>
            <a:r>
              <a:t> ٢١٦ وحدة</a:t>
            </a:r>
            <a:r>
              <a:rPr baseline="31999" sz="6800"/>
              <a:t>٣</a:t>
            </a:r>
            <a:r>
              <a:t>"</a:t>
            </a:r>
          </a:p>
          <a:p>
            <a:pPr algn="ctr" defTabSz="355600" rtl="0">
              <a:lnSpc>
                <a:spcPct val="125000"/>
              </a:lnSpc>
              <a:defRPr b="1" sz="50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 ٢١٦= ۸ × ۲۷ ؛ أي يتضاعف ٨ مرات .</a:t>
            </a:r>
          </a:p>
        </p:txBody>
      </p:sp>
      <p:graphicFrame>
        <p:nvGraphicFramePr>
          <p:cNvPr id="27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88" name="IMG_3655.png" descr="IMG_3655.png"/>
          <p:cNvPicPr>
            <a:picLocks noChangeAspect="1"/>
          </p:cNvPicPr>
          <p:nvPr/>
        </p:nvPicPr>
        <p:blipFill>
          <a:blip r:embed="rId10">
            <a:extLst/>
          </a:blip>
          <a:srcRect l="6056" t="59998" r="6056" b="3173"/>
          <a:stretch>
            <a:fillRect/>
          </a:stretch>
        </p:blipFill>
        <p:spPr>
          <a:xfrm>
            <a:off x="4264600" y="2154117"/>
            <a:ext cx="17969419" cy="40234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280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9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8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9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9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0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9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9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0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0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8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0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1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2809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2822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2818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2812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2813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814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815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816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817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2819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2820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2821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023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2823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2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9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0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3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4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02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043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304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02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02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2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2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4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02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3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3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0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4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139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045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6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7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8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9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062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050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1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2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3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4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5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6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7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8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9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0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1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136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063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129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064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65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66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67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68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69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0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1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2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3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4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5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6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7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8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79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0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1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2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3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4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5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6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7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8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89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0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1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2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3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4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5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6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7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8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99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0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1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2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3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4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5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6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7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8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09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0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1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2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3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4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5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6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7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8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19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0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1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2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3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4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5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6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7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28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133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130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31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132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134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5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37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8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140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1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142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144" name="IMG_3656.jpeg" descr="IMG_3656.jpeg"/>
          <p:cNvPicPr>
            <a:picLocks noChangeAspect="1"/>
          </p:cNvPicPr>
          <p:nvPr/>
        </p:nvPicPr>
        <p:blipFill>
          <a:blip r:embed="rId4">
            <a:extLst/>
          </a:blip>
          <a:srcRect l="711" t="0" r="711" b="0"/>
          <a:stretch>
            <a:fillRect/>
          </a:stretch>
        </p:blipFill>
        <p:spPr>
          <a:xfrm>
            <a:off x="3529586" y="1998061"/>
            <a:ext cx="8720137" cy="10753200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145" name="IMG_3657.jpeg" descr="IMG_3657.jpeg"/>
          <p:cNvPicPr>
            <a:picLocks noChangeAspect="1"/>
          </p:cNvPicPr>
          <p:nvPr/>
        </p:nvPicPr>
        <p:blipFill>
          <a:blip r:embed="rId5">
            <a:extLst/>
          </a:blip>
          <a:srcRect l="0" t="947" r="0" b="947"/>
          <a:stretch>
            <a:fillRect/>
          </a:stretch>
        </p:blipFill>
        <p:spPr>
          <a:xfrm>
            <a:off x="3079069" y="1115618"/>
            <a:ext cx="1278641" cy="1257905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14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3374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370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149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0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153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151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2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54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5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6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7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8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9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0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1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2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3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4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5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6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7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8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9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0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1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2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3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4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5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6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7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8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9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0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1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2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3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4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5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6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7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8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9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0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1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2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3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4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5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6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7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8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9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0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1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2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3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4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5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6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7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8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9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0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1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2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3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4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5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6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7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8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19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0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1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2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3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4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5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6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7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8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29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0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1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2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3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4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5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6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7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8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39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0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1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2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3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4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5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6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7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8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9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0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1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2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3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4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5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6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259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257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8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262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260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1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265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263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4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66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269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267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8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70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1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2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3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4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5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6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7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8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9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0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1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2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3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4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5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6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7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8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9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0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1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2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3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4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5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6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7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8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9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0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1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2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3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4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5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6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7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8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9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0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1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2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3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4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5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6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7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8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9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0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1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2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3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4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5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6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7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8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9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0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1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2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3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4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5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367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336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7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8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9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0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1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2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3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4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5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6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7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8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9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0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1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2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3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4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5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6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7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8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9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0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1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2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3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4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5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6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368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9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73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371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2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485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3473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3471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3375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6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470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389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377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388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378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79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80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81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82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83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84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85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86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87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469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392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390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391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393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94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95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96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97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98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99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0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1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2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3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4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5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6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7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8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09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0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1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2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3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4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5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6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7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8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19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0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1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2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3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4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5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6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7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8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29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0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1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2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3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4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5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6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7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8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39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0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1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2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3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4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5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6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7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8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49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0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1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2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3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4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5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6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7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8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59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460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468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461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467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462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463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464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465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466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472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484" name="تجميع"/>
            <p:cNvGrpSpPr/>
            <p:nvPr/>
          </p:nvGrpSpPr>
          <p:grpSpPr>
            <a:xfrm>
              <a:off x="4738666" y="3010616"/>
              <a:ext cx="3983264" cy="4292144"/>
              <a:chOff x="0" y="0"/>
              <a:chExt cx="3983263" cy="4292143"/>
            </a:xfrm>
          </p:grpSpPr>
          <p:sp>
            <p:nvSpPr>
              <p:cNvPr id="3474" name="سؤال"/>
              <p:cNvSpPr txBox="1"/>
              <p:nvPr/>
            </p:nvSpPr>
            <p:spPr>
              <a:xfrm>
                <a:off x="628801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475" name="صفحة"/>
              <p:cNvSpPr txBox="1"/>
              <p:nvPr/>
            </p:nvSpPr>
            <p:spPr>
              <a:xfrm>
                <a:off x="500245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476" name="٧، ١٣ ،٢٢"/>
              <p:cNvSpPr txBox="1"/>
              <p:nvPr/>
            </p:nvSpPr>
            <p:spPr>
              <a:xfrm>
                <a:off x="0" y="1084628"/>
                <a:ext cx="3983264" cy="106058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3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٧، ١٣ ،٢٢ </a:t>
                </a:r>
              </a:p>
            </p:txBody>
          </p:sp>
          <p:sp>
            <p:nvSpPr>
              <p:cNvPr id="3477" name="١٢٣-١٢٤"/>
              <p:cNvSpPr txBox="1"/>
              <p:nvPr/>
            </p:nvSpPr>
            <p:spPr>
              <a:xfrm>
                <a:off x="471318" y="3315049"/>
                <a:ext cx="2603774" cy="9770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١٢٣-١٢٤</a:t>
                </a:r>
              </a:p>
            </p:txBody>
          </p:sp>
          <p:grpSp>
            <p:nvGrpSpPr>
              <p:cNvPr id="3480" name="تجميع"/>
              <p:cNvGrpSpPr/>
              <p:nvPr/>
            </p:nvGrpSpPr>
            <p:grpSpPr>
              <a:xfrm>
                <a:off x="2635262" y="2307042"/>
                <a:ext cx="641922" cy="687251"/>
                <a:chOff x="0" y="0"/>
                <a:chExt cx="641921" cy="687249"/>
              </a:xfrm>
            </p:grpSpPr>
            <p:sp>
              <p:nvSpPr>
                <p:cNvPr id="3478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9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483" name="تجميع"/>
              <p:cNvGrpSpPr/>
              <p:nvPr/>
            </p:nvGrpSpPr>
            <p:grpSpPr>
              <a:xfrm>
                <a:off x="2762262" y="325689"/>
                <a:ext cx="641922" cy="687251"/>
                <a:chOff x="0" y="0"/>
                <a:chExt cx="641921" cy="687249"/>
              </a:xfrm>
            </p:grpSpPr>
            <p:sp>
              <p:nvSpPr>
                <p:cNvPr id="3481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2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4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1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5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82" name="IMG_3641.png" descr="IMG_3641.png"/>
          <p:cNvPicPr>
            <a:picLocks noChangeAspect="1"/>
          </p:cNvPicPr>
          <p:nvPr/>
        </p:nvPicPr>
        <p:blipFill>
          <a:blip r:embed="rId2">
            <a:extLst/>
          </a:blip>
          <a:srcRect l="0" t="21206" r="0" b="62433"/>
          <a:stretch>
            <a:fillRect/>
          </a:stretch>
        </p:blipFill>
        <p:spPr>
          <a:xfrm>
            <a:off x="6471328" y="3670329"/>
            <a:ext cx="10155677" cy="18666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5" name="تجميع"/>
          <p:cNvGrpSpPr/>
          <p:nvPr/>
        </p:nvGrpSpPr>
        <p:grpSpPr>
          <a:xfrm>
            <a:off x="18393065" y="7037705"/>
            <a:ext cx="5063414" cy="1369680"/>
            <a:chOff x="0" y="0"/>
            <a:chExt cx="5063412" cy="1369679"/>
          </a:xfrm>
        </p:grpSpPr>
        <p:sp>
          <p:nvSpPr>
            <p:cNvPr id="5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 </a:t>
              </a:r>
            </a:p>
          </p:txBody>
        </p:sp>
      </p:grpSp>
      <p:pic>
        <p:nvPicPr>
          <p:cNvPr id="586" name="IMG_3641.png" descr="IMG_3641.png"/>
          <p:cNvPicPr>
            <a:picLocks noChangeAspect="1"/>
          </p:cNvPicPr>
          <p:nvPr/>
        </p:nvPicPr>
        <p:blipFill>
          <a:blip r:embed="rId2">
            <a:extLst/>
          </a:blip>
          <a:srcRect l="31961" t="59137" r="0" b="0"/>
          <a:stretch>
            <a:fillRect/>
          </a:stretch>
        </p:blipFill>
        <p:spPr>
          <a:xfrm>
            <a:off x="9492099" y="6676681"/>
            <a:ext cx="6909798" cy="466222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606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60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59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58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9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59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6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6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 </a:t>
              </a:r>
            </a:p>
          </p:txBody>
        </p:sp>
      </p:grpSp>
      <p:grpSp>
        <p:nvGrpSpPr>
          <p:cNvPr id="785" name="تجميع"/>
          <p:cNvGrpSpPr/>
          <p:nvPr/>
        </p:nvGrpSpPr>
        <p:grpSpPr>
          <a:xfrm>
            <a:off x="20752133" y="9704389"/>
            <a:ext cx="3622369" cy="3128753"/>
            <a:chOff x="0" y="0"/>
            <a:chExt cx="3622368" cy="3128751"/>
          </a:xfrm>
        </p:grpSpPr>
        <p:grpSp>
          <p:nvGrpSpPr>
            <p:cNvPr id="636" name="Google Shape;392;p25"/>
            <p:cNvGrpSpPr/>
            <p:nvPr/>
          </p:nvGrpSpPr>
          <p:grpSpPr>
            <a:xfrm>
              <a:off x="431798" y="0"/>
              <a:ext cx="1930607" cy="3111552"/>
              <a:chOff x="36" y="36"/>
              <a:chExt cx="1930605" cy="3111551"/>
            </a:xfrm>
          </p:grpSpPr>
          <p:sp>
            <p:nvSpPr>
              <p:cNvPr id="611" name="Google Shape;393;p25"/>
              <p:cNvSpPr/>
              <p:nvPr/>
            </p:nvSpPr>
            <p:spPr>
              <a:xfrm>
                <a:off x="36" y="239094"/>
                <a:ext cx="1930606" cy="2872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394;p25"/>
              <p:cNvSpPr/>
              <p:nvPr/>
            </p:nvSpPr>
            <p:spPr>
              <a:xfrm>
                <a:off x="97340" y="383805"/>
                <a:ext cx="1735857" cy="2628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5;p25"/>
              <p:cNvSpPr/>
              <p:nvPr/>
            </p:nvSpPr>
            <p:spPr>
              <a:xfrm>
                <a:off x="150520" y="397371"/>
                <a:ext cx="1629500" cy="25559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6;p25"/>
              <p:cNvSpPr/>
              <p:nvPr/>
            </p:nvSpPr>
            <p:spPr>
              <a:xfrm>
                <a:off x="355123" y="692893"/>
                <a:ext cx="868975" cy="16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7;p25"/>
              <p:cNvSpPr/>
              <p:nvPr/>
            </p:nvSpPr>
            <p:spPr>
              <a:xfrm>
                <a:off x="1318424" y="626400"/>
                <a:ext cx="274880" cy="268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8;p25"/>
              <p:cNvSpPr/>
              <p:nvPr/>
            </p:nvSpPr>
            <p:spPr>
              <a:xfrm>
                <a:off x="355123" y="1130099"/>
                <a:ext cx="868975" cy="16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9;p25"/>
              <p:cNvSpPr/>
              <p:nvPr/>
            </p:nvSpPr>
            <p:spPr>
              <a:xfrm>
                <a:off x="1318424" y="1063750"/>
                <a:ext cx="274880" cy="268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400;p25"/>
              <p:cNvSpPr/>
              <p:nvPr/>
            </p:nvSpPr>
            <p:spPr>
              <a:xfrm>
                <a:off x="355123" y="1571981"/>
                <a:ext cx="868975" cy="16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1;p25"/>
              <p:cNvSpPr/>
              <p:nvPr/>
            </p:nvSpPr>
            <p:spPr>
              <a:xfrm>
                <a:off x="1318424" y="1505452"/>
                <a:ext cx="274880" cy="268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2;p25"/>
              <p:cNvSpPr/>
              <p:nvPr/>
            </p:nvSpPr>
            <p:spPr>
              <a:xfrm>
                <a:off x="351769" y="2492269"/>
                <a:ext cx="868975" cy="1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3;p25"/>
              <p:cNvSpPr/>
              <p:nvPr/>
            </p:nvSpPr>
            <p:spPr>
              <a:xfrm>
                <a:off x="355123" y="791280"/>
                <a:ext cx="868975" cy="161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4;p25"/>
              <p:cNvSpPr/>
              <p:nvPr/>
            </p:nvSpPr>
            <p:spPr>
              <a:xfrm>
                <a:off x="355123" y="1228630"/>
                <a:ext cx="868975" cy="15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5;p25"/>
              <p:cNvSpPr/>
              <p:nvPr/>
            </p:nvSpPr>
            <p:spPr>
              <a:xfrm>
                <a:off x="355123" y="1670368"/>
                <a:ext cx="868975" cy="16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6;p25"/>
              <p:cNvSpPr/>
              <p:nvPr/>
            </p:nvSpPr>
            <p:spPr>
              <a:xfrm>
                <a:off x="351769" y="2590801"/>
                <a:ext cx="868975" cy="16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7;p25"/>
              <p:cNvSpPr/>
              <p:nvPr/>
            </p:nvSpPr>
            <p:spPr>
              <a:xfrm>
                <a:off x="1315071" y="2425884"/>
                <a:ext cx="274879" cy="268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8;p25"/>
              <p:cNvSpPr/>
              <p:nvPr/>
            </p:nvSpPr>
            <p:spPr>
              <a:xfrm>
                <a:off x="1346430" y="595841"/>
                <a:ext cx="254417" cy="247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9;p25"/>
              <p:cNvSpPr/>
              <p:nvPr/>
            </p:nvSpPr>
            <p:spPr>
              <a:xfrm>
                <a:off x="588336" y="239094"/>
                <a:ext cx="753995" cy="144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10;p25"/>
              <p:cNvSpPr/>
              <p:nvPr/>
            </p:nvSpPr>
            <p:spPr>
              <a:xfrm>
                <a:off x="588336" y="383806"/>
                <a:ext cx="753995" cy="13566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1;p25"/>
              <p:cNvSpPr/>
              <p:nvPr/>
            </p:nvSpPr>
            <p:spPr>
              <a:xfrm>
                <a:off x="588336" y="397371"/>
                <a:ext cx="753995" cy="94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2;p25"/>
              <p:cNvSpPr/>
              <p:nvPr/>
            </p:nvSpPr>
            <p:spPr>
              <a:xfrm>
                <a:off x="588336" y="36"/>
                <a:ext cx="753995" cy="467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3;p25"/>
              <p:cNvSpPr/>
              <p:nvPr/>
            </p:nvSpPr>
            <p:spPr>
              <a:xfrm>
                <a:off x="641159" y="304252"/>
                <a:ext cx="23880" cy="2413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4;p25"/>
              <p:cNvSpPr/>
              <p:nvPr/>
            </p:nvSpPr>
            <p:spPr>
              <a:xfrm>
                <a:off x="641009" y="345598"/>
                <a:ext cx="108585" cy="8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5;p25"/>
              <p:cNvSpPr/>
              <p:nvPr/>
            </p:nvSpPr>
            <p:spPr>
              <a:xfrm>
                <a:off x="351769" y="2047595"/>
                <a:ext cx="868975" cy="1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6;p25"/>
              <p:cNvSpPr/>
              <p:nvPr/>
            </p:nvSpPr>
            <p:spPr>
              <a:xfrm>
                <a:off x="351769" y="2146126"/>
                <a:ext cx="868975" cy="16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7;p25"/>
              <p:cNvSpPr/>
              <p:nvPr/>
            </p:nvSpPr>
            <p:spPr>
              <a:xfrm>
                <a:off x="1315071" y="1981210"/>
                <a:ext cx="274879" cy="268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418;p25"/>
            <p:cNvGrpSpPr/>
            <p:nvPr/>
          </p:nvGrpSpPr>
          <p:grpSpPr>
            <a:xfrm>
              <a:off x="-1" y="2105579"/>
              <a:ext cx="863599" cy="1023173"/>
              <a:chOff x="0" y="0"/>
              <a:chExt cx="863597" cy="1023171"/>
            </a:xfrm>
          </p:grpSpPr>
          <p:sp>
            <p:nvSpPr>
              <p:cNvPr id="637" name="Google Shape;419;p25"/>
              <p:cNvSpPr/>
              <p:nvPr/>
            </p:nvSpPr>
            <p:spPr>
              <a:xfrm>
                <a:off x="40411" y="56008"/>
                <a:ext cx="184767" cy="375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20;p25"/>
              <p:cNvSpPr/>
              <p:nvPr/>
            </p:nvSpPr>
            <p:spPr>
              <a:xfrm>
                <a:off x="79738" y="0"/>
                <a:ext cx="73228" cy="722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1;p25"/>
              <p:cNvSpPr/>
              <p:nvPr/>
            </p:nvSpPr>
            <p:spPr>
              <a:xfrm>
                <a:off x="180991" y="81196"/>
                <a:ext cx="73014" cy="724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2;p25"/>
              <p:cNvSpPr/>
              <p:nvPr/>
            </p:nvSpPr>
            <p:spPr>
              <a:xfrm>
                <a:off x="177057" y="198845"/>
                <a:ext cx="67019" cy="66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3;p25"/>
              <p:cNvSpPr/>
              <p:nvPr/>
            </p:nvSpPr>
            <p:spPr>
              <a:xfrm>
                <a:off x="24502" y="257357"/>
                <a:ext cx="66958" cy="661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4;p25"/>
              <p:cNvSpPr/>
              <p:nvPr/>
            </p:nvSpPr>
            <p:spPr>
              <a:xfrm>
                <a:off x="72125" y="363116"/>
                <a:ext cx="46259" cy="45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5;p25"/>
              <p:cNvSpPr/>
              <p:nvPr/>
            </p:nvSpPr>
            <p:spPr>
              <a:xfrm>
                <a:off x="177884" y="309767"/>
                <a:ext cx="45937" cy="45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6;p25"/>
              <p:cNvSpPr/>
              <p:nvPr/>
            </p:nvSpPr>
            <p:spPr>
              <a:xfrm>
                <a:off x="0" y="119369"/>
                <a:ext cx="73136" cy="72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7;p25"/>
              <p:cNvSpPr/>
              <p:nvPr/>
            </p:nvSpPr>
            <p:spPr>
              <a:xfrm>
                <a:off x="199440" y="318059"/>
                <a:ext cx="21919" cy="2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8;p25"/>
              <p:cNvSpPr/>
              <p:nvPr/>
            </p:nvSpPr>
            <p:spPr>
              <a:xfrm>
                <a:off x="78302" y="368904"/>
                <a:ext cx="15502" cy="15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9;p25"/>
              <p:cNvSpPr/>
              <p:nvPr/>
            </p:nvSpPr>
            <p:spPr>
              <a:xfrm>
                <a:off x="31677" y="266900"/>
                <a:ext cx="25466" cy="250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30;p25"/>
              <p:cNvSpPr/>
              <p:nvPr/>
            </p:nvSpPr>
            <p:spPr>
              <a:xfrm>
                <a:off x="8329" y="127505"/>
                <a:ext cx="29807" cy="29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1;p25"/>
              <p:cNvSpPr/>
              <p:nvPr/>
            </p:nvSpPr>
            <p:spPr>
              <a:xfrm>
                <a:off x="227701" y="98562"/>
                <a:ext cx="21713" cy="21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2;p25"/>
              <p:cNvSpPr/>
              <p:nvPr/>
            </p:nvSpPr>
            <p:spPr>
              <a:xfrm>
                <a:off x="214337" y="211674"/>
                <a:ext cx="23257" cy="22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3;p25"/>
              <p:cNvSpPr/>
              <p:nvPr/>
            </p:nvSpPr>
            <p:spPr>
              <a:xfrm>
                <a:off x="111531" y="348253"/>
                <a:ext cx="352394" cy="5740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4;p25"/>
              <p:cNvSpPr/>
              <p:nvPr/>
            </p:nvSpPr>
            <p:spPr>
              <a:xfrm>
                <a:off x="144449" y="365775"/>
                <a:ext cx="265494" cy="507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5;p25"/>
              <p:cNvSpPr/>
              <p:nvPr/>
            </p:nvSpPr>
            <p:spPr>
              <a:xfrm>
                <a:off x="665265" y="542875"/>
                <a:ext cx="80572" cy="475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6;p25"/>
              <p:cNvSpPr/>
              <p:nvPr/>
            </p:nvSpPr>
            <p:spPr>
              <a:xfrm>
                <a:off x="487384" y="598101"/>
                <a:ext cx="198949" cy="42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7;p25"/>
              <p:cNvSpPr/>
              <p:nvPr/>
            </p:nvSpPr>
            <p:spPr>
              <a:xfrm>
                <a:off x="333954" y="890659"/>
                <a:ext cx="352746" cy="1325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8;p25"/>
              <p:cNvSpPr/>
              <p:nvPr/>
            </p:nvSpPr>
            <p:spPr>
              <a:xfrm>
                <a:off x="344859" y="905052"/>
                <a:ext cx="320407" cy="102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9;p25"/>
              <p:cNvSpPr/>
              <p:nvPr/>
            </p:nvSpPr>
            <p:spPr>
              <a:xfrm>
                <a:off x="355967" y="377509"/>
                <a:ext cx="276289" cy="2440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40;p25"/>
              <p:cNvSpPr/>
              <p:nvPr/>
            </p:nvSpPr>
            <p:spPr>
              <a:xfrm>
                <a:off x="432940" y="407391"/>
                <a:ext cx="111079" cy="508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1;p25"/>
              <p:cNvSpPr/>
              <p:nvPr/>
            </p:nvSpPr>
            <p:spPr>
              <a:xfrm>
                <a:off x="385630" y="493906"/>
                <a:ext cx="77299" cy="34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2;p25"/>
              <p:cNvSpPr/>
              <p:nvPr/>
            </p:nvSpPr>
            <p:spPr>
              <a:xfrm>
                <a:off x="488479" y="538807"/>
                <a:ext cx="77310" cy="36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3;p25"/>
              <p:cNvSpPr/>
              <p:nvPr/>
            </p:nvSpPr>
            <p:spPr>
              <a:xfrm>
                <a:off x="554327" y="457923"/>
                <a:ext cx="65004" cy="35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4;p25"/>
              <p:cNvSpPr/>
              <p:nvPr/>
            </p:nvSpPr>
            <p:spPr>
              <a:xfrm>
                <a:off x="688823" y="446190"/>
                <a:ext cx="136609" cy="123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5;p25"/>
              <p:cNvSpPr/>
              <p:nvPr/>
            </p:nvSpPr>
            <p:spPr>
              <a:xfrm>
                <a:off x="739113" y="460739"/>
                <a:ext cx="53028" cy="30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3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3"/>
                    </a:cubicBezTo>
                    <a:cubicBezTo>
                      <a:pt x="9578" y="563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6;p25"/>
              <p:cNvSpPr/>
              <p:nvPr/>
            </p:nvSpPr>
            <p:spPr>
              <a:xfrm>
                <a:off x="705702" y="488431"/>
                <a:ext cx="33372" cy="27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7;p25"/>
              <p:cNvSpPr/>
              <p:nvPr/>
            </p:nvSpPr>
            <p:spPr>
              <a:xfrm>
                <a:off x="742587" y="536024"/>
                <a:ext cx="40976" cy="1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8;p25"/>
              <p:cNvSpPr/>
              <p:nvPr/>
            </p:nvSpPr>
            <p:spPr>
              <a:xfrm>
                <a:off x="302266" y="402541"/>
                <a:ext cx="372544" cy="612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9;p25"/>
              <p:cNvSpPr/>
              <p:nvPr/>
            </p:nvSpPr>
            <p:spPr>
              <a:xfrm>
                <a:off x="220051" y="359361"/>
                <a:ext cx="153239" cy="127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50;p25"/>
              <p:cNvSpPr/>
              <p:nvPr/>
            </p:nvSpPr>
            <p:spPr>
              <a:xfrm>
                <a:off x="251540" y="376727"/>
                <a:ext cx="59452" cy="32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1;p25"/>
              <p:cNvSpPr/>
              <p:nvPr/>
            </p:nvSpPr>
            <p:spPr>
              <a:xfrm>
                <a:off x="238927" y="438088"/>
                <a:ext cx="45533" cy="11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2;p25"/>
              <p:cNvSpPr/>
              <p:nvPr/>
            </p:nvSpPr>
            <p:spPr>
              <a:xfrm>
                <a:off x="306471" y="427416"/>
                <a:ext cx="36373" cy="30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3;p25"/>
              <p:cNvSpPr/>
              <p:nvPr/>
            </p:nvSpPr>
            <p:spPr>
              <a:xfrm>
                <a:off x="326088" y="378604"/>
                <a:ext cx="30506" cy="2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4;p25"/>
              <p:cNvSpPr/>
              <p:nvPr/>
            </p:nvSpPr>
            <p:spPr>
              <a:xfrm>
                <a:off x="680754" y="742972"/>
                <a:ext cx="182844" cy="2802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5;p25"/>
              <p:cNvSpPr/>
              <p:nvPr/>
            </p:nvSpPr>
            <p:spPr>
              <a:xfrm>
                <a:off x="698902" y="751890"/>
                <a:ext cx="153789" cy="254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4" name="Google Shape;456;p25"/>
            <p:cNvGrpSpPr/>
            <p:nvPr/>
          </p:nvGrpSpPr>
          <p:grpSpPr>
            <a:xfrm>
              <a:off x="1877102" y="217880"/>
              <a:ext cx="1745267" cy="2910872"/>
              <a:chOff x="0" y="0"/>
              <a:chExt cx="1745265" cy="2910871"/>
            </a:xfrm>
          </p:grpSpPr>
          <p:sp>
            <p:nvSpPr>
              <p:cNvPr id="675" name="Google Shape;457;p25"/>
              <p:cNvSpPr/>
              <p:nvPr/>
            </p:nvSpPr>
            <p:spPr>
              <a:xfrm flipH="1">
                <a:off x="944191" y="1007319"/>
                <a:ext cx="23948" cy="24137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58;p25"/>
              <p:cNvSpPr/>
              <p:nvPr/>
            </p:nvSpPr>
            <p:spPr>
              <a:xfrm flipH="1">
                <a:off x="1211717" y="0"/>
                <a:ext cx="533549" cy="505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9;p25"/>
              <p:cNvSpPr/>
              <p:nvPr/>
            </p:nvSpPr>
            <p:spPr>
              <a:xfrm flipH="1">
                <a:off x="325625" y="1504738"/>
                <a:ext cx="41550" cy="81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60;p25"/>
              <p:cNvSpPr/>
              <p:nvPr/>
            </p:nvSpPr>
            <p:spPr>
              <a:xfrm flipH="1">
                <a:off x="357361" y="1484677"/>
                <a:ext cx="35322" cy="50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1;p25"/>
              <p:cNvSpPr/>
              <p:nvPr/>
            </p:nvSpPr>
            <p:spPr>
              <a:xfrm flipH="1">
                <a:off x="355862" y="1504628"/>
                <a:ext cx="26105" cy="47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2;p25"/>
              <p:cNvSpPr/>
              <p:nvPr/>
            </p:nvSpPr>
            <p:spPr>
              <a:xfrm flipH="1">
                <a:off x="385647" y="1455381"/>
                <a:ext cx="45315" cy="3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3;p25"/>
              <p:cNvSpPr/>
              <p:nvPr/>
            </p:nvSpPr>
            <p:spPr>
              <a:xfrm flipH="1">
                <a:off x="385630" y="1484569"/>
                <a:ext cx="24551" cy="29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4;p25"/>
              <p:cNvSpPr/>
              <p:nvPr/>
            </p:nvSpPr>
            <p:spPr>
              <a:xfrm flipH="1">
                <a:off x="618066" y="1930395"/>
                <a:ext cx="26190" cy="28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5;p25"/>
              <p:cNvSpPr/>
              <p:nvPr/>
            </p:nvSpPr>
            <p:spPr>
              <a:xfrm flipH="1">
                <a:off x="638270" y="1901820"/>
                <a:ext cx="27262" cy="31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6;p25"/>
              <p:cNvSpPr/>
              <p:nvPr/>
            </p:nvSpPr>
            <p:spPr>
              <a:xfrm flipH="1">
                <a:off x="633615" y="1924441"/>
                <a:ext cx="11512" cy="1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7;p25"/>
              <p:cNvSpPr/>
              <p:nvPr/>
            </p:nvSpPr>
            <p:spPr>
              <a:xfrm flipH="1">
                <a:off x="657103" y="1871874"/>
                <a:ext cx="23207" cy="31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8;p25"/>
              <p:cNvSpPr/>
              <p:nvPr/>
            </p:nvSpPr>
            <p:spPr>
              <a:xfrm flipH="1">
                <a:off x="652105" y="1895181"/>
                <a:ext cx="11512" cy="1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9;p25"/>
              <p:cNvSpPr/>
              <p:nvPr/>
            </p:nvSpPr>
            <p:spPr>
              <a:xfrm flipH="1">
                <a:off x="101557" y="197243"/>
                <a:ext cx="1501170" cy="20145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70;p25"/>
              <p:cNvSpPr/>
              <p:nvPr/>
            </p:nvSpPr>
            <p:spPr>
              <a:xfrm flipH="1">
                <a:off x="400464" y="364792"/>
                <a:ext cx="1213307" cy="1868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1;p25"/>
              <p:cNvSpPr/>
              <p:nvPr/>
            </p:nvSpPr>
            <p:spPr>
              <a:xfrm flipH="1">
                <a:off x="69045" y="218095"/>
                <a:ext cx="1206088" cy="18035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2;p25"/>
              <p:cNvSpPr/>
              <p:nvPr/>
            </p:nvSpPr>
            <p:spPr>
              <a:xfrm flipH="1">
                <a:off x="6437" y="2279853"/>
                <a:ext cx="132648" cy="16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3;p25"/>
              <p:cNvSpPr/>
              <p:nvPr/>
            </p:nvSpPr>
            <p:spPr>
              <a:xfrm flipH="1">
                <a:off x="0" y="2441522"/>
                <a:ext cx="11511" cy="1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4;p25"/>
              <p:cNvSpPr/>
              <p:nvPr/>
            </p:nvSpPr>
            <p:spPr>
              <a:xfrm flipH="1">
                <a:off x="5957" y="2323870"/>
                <a:ext cx="173031" cy="131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5;p25"/>
              <p:cNvSpPr/>
              <p:nvPr/>
            </p:nvSpPr>
            <p:spPr>
              <a:xfrm flipH="1">
                <a:off x="3256" y="2280539"/>
                <a:ext cx="27088" cy="167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6;p25"/>
              <p:cNvSpPr/>
              <p:nvPr/>
            </p:nvSpPr>
            <p:spPr>
              <a:xfrm flipH="1">
                <a:off x="884" y="2443759"/>
                <a:ext cx="11512" cy="1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8;p25"/>
              <p:cNvSpPr/>
              <p:nvPr/>
            </p:nvSpPr>
            <p:spPr>
              <a:xfrm flipH="1">
                <a:off x="14586" y="1952944"/>
                <a:ext cx="432090" cy="4349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9;p25"/>
              <p:cNvSpPr/>
              <p:nvPr/>
            </p:nvSpPr>
            <p:spPr>
              <a:xfrm flipH="1">
                <a:off x="169505" y="2146434"/>
                <a:ext cx="277116" cy="241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80;p25"/>
              <p:cNvSpPr/>
              <p:nvPr/>
            </p:nvSpPr>
            <p:spPr>
              <a:xfrm flipH="1">
                <a:off x="14579" y="1961927"/>
                <a:ext cx="125120" cy="320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1;p25"/>
              <p:cNvSpPr/>
              <p:nvPr/>
            </p:nvSpPr>
            <p:spPr>
              <a:xfrm flipH="1">
                <a:off x="616341" y="2658753"/>
                <a:ext cx="311207" cy="164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2;p25"/>
              <p:cNvSpPr/>
              <p:nvPr/>
            </p:nvSpPr>
            <p:spPr>
              <a:xfrm flipH="1">
                <a:off x="480249" y="2713809"/>
                <a:ext cx="174277" cy="10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3;p25"/>
              <p:cNvSpPr/>
              <p:nvPr/>
            </p:nvSpPr>
            <p:spPr>
              <a:xfrm flipH="1">
                <a:off x="468565" y="2822911"/>
                <a:ext cx="470927" cy="34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4;p25"/>
              <p:cNvSpPr/>
              <p:nvPr/>
            </p:nvSpPr>
            <p:spPr>
              <a:xfrm flipH="1">
                <a:off x="740620" y="2689311"/>
                <a:ext cx="39230" cy="45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5;p25"/>
              <p:cNvSpPr/>
              <p:nvPr/>
            </p:nvSpPr>
            <p:spPr>
              <a:xfrm flipH="1">
                <a:off x="692746" y="2712186"/>
                <a:ext cx="25578" cy="32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6;p25"/>
              <p:cNvSpPr/>
              <p:nvPr/>
            </p:nvSpPr>
            <p:spPr>
              <a:xfrm flipH="1">
                <a:off x="679371" y="951938"/>
                <a:ext cx="391477" cy="129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7;p25"/>
              <p:cNvSpPr/>
              <p:nvPr/>
            </p:nvSpPr>
            <p:spPr>
              <a:xfrm flipH="1">
                <a:off x="506474" y="1472519"/>
                <a:ext cx="797175" cy="1250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8;p25"/>
              <p:cNvSpPr/>
              <p:nvPr/>
            </p:nvSpPr>
            <p:spPr>
              <a:xfrm flipH="1">
                <a:off x="1025744" y="1628776"/>
                <a:ext cx="219551" cy="234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9;p25"/>
              <p:cNvSpPr/>
              <p:nvPr/>
            </p:nvSpPr>
            <p:spPr>
              <a:xfrm flipH="1">
                <a:off x="729943" y="1749784"/>
                <a:ext cx="179234" cy="94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90;p25"/>
              <p:cNvSpPr/>
              <p:nvPr/>
            </p:nvSpPr>
            <p:spPr>
              <a:xfrm flipH="1">
                <a:off x="489333" y="989893"/>
                <a:ext cx="866543" cy="873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1;p25"/>
              <p:cNvSpPr/>
              <p:nvPr/>
            </p:nvSpPr>
            <p:spPr>
              <a:xfrm flipH="1">
                <a:off x="956128" y="1232451"/>
                <a:ext cx="154219" cy="399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2;p25"/>
              <p:cNvSpPr/>
              <p:nvPr/>
            </p:nvSpPr>
            <p:spPr>
              <a:xfrm flipH="1">
                <a:off x="914209" y="985636"/>
                <a:ext cx="196067" cy="179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3;p25"/>
              <p:cNvSpPr/>
              <p:nvPr/>
            </p:nvSpPr>
            <p:spPr>
              <a:xfrm flipH="1">
                <a:off x="943932" y="974451"/>
                <a:ext cx="124858" cy="100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4;p25"/>
              <p:cNvSpPr/>
              <p:nvPr/>
            </p:nvSpPr>
            <p:spPr>
              <a:xfrm flipH="1">
                <a:off x="583508" y="1525085"/>
                <a:ext cx="57655" cy="13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5;p25"/>
              <p:cNvSpPr/>
              <p:nvPr/>
            </p:nvSpPr>
            <p:spPr>
              <a:xfrm flipH="1">
                <a:off x="612294" y="1522487"/>
                <a:ext cx="27925" cy="453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6;p25"/>
              <p:cNvSpPr/>
              <p:nvPr/>
            </p:nvSpPr>
            <p:spPr>
              <a:xfrm flipH="1">
                <a:off x="645722" y="1552974"/>
                <a:ext cx="378163" cy="12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7;p25"/>
              <p:cNvSpPr/>
              <p:nvPr/>
            </p:nvSpPr>
            <p:spPr>
              <a:xfrm flipH="1">
                <a:off x="508267" y="1569679"/>
                <a:ext cx="60065" cy="39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8;p25"/>
              <p:cNvSpPr/>
              <p:nvPr/>
            </p:nvSpPr>
            <p:spPr>
              <a:xfrm flipH="1">
                <a:off x="923221" y="1556366"/>
                <a:ext cx="52241" cy="783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9;p25"/>
              <p:cNvSpPr/>
              <p:nvPr/>
            </p:nvSpPr>
            <p:spPr>
              <a:xfrm flipH="1">
                <a:off x="919160" y="1552289"/>
                <a:ext cx="60379" cy="86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00;p25"/>
              <p:cNvSpPr/>
              <p:nvPr/>
            </p:nvSpPr>
            <p:spPr>
              <a:xfrm flipH="1">
                <a:off x="739508" y="1500444"/>
                <a:ext cx="36207" cy="732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1;p25"/>
              <p:cNvSpPr/>
              <p:nvPr/>
            </p:nvSpPr>
            <p:spPr>
              <a:xfrm flipH="1">
                <a:off x="735351" y="1496440"/>
                <a:ext cx="44555" cy="81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2;p25"/>
              <p:cNvSpPr/>
              <p:nvPr/>
            </p:nvSpPr>
            <p:spPr>
              <a:xfrm flipH="1">
                <a:off x="1191212" y="1877539"/>
                <a:ext cx="11511" cy="24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3;p25"/>
              <p:cNvSpPr/>
              <p:nvPr/>
            </p:nvSpPr>
            <p:spPr>
              <a:xfrm flipH="1">
                <a:off x="1039555" y="1925812"/>
                <a:ext cx="159928" cy="731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4;p25"/>
              <p:cNvSpPr/>
              <p:nvPr/>
            </p:nvSpPr>
            <p:spPr>
              <a:xfrm flipH="1">
                <a:off x="1019778" y="2678704"/>
                <a:ext cx="15053" cy="22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5;p25"/>
              <p:cNvSpPr/>
              <p:nvPr/>
            </p:nvSpPr>
            <p:spPr>
              <a:xfrm flipH="1">
                <a:off x="589495" y="1000031"/>
                <a:ext cx="152949" cy="178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6;p25"/>
              <p:cNvSpPr/>
              <p:nvPr/>
            </p:nvSpPr>
            <p:spPr>
              <a:xfrm flipH="1">
                <a:off x="634067" y="1040981"/>
                <a:ext cx="64037" cy="888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7;p25"/>
              <p:cNvSpPr/>
              <p:nvPr/>
            </p:nvSpPr>
            <p:spPr>
              <a:xfrm flipH="1">
                <a:off x="579907" y="1005190"/>
                <a:ext cx="125325" cy="176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8;p25"/>
              <p:cNvSpPr/>
              <p:nvPr/>
            </p:nvSpPr>
            <p:spPr>
              <a:xfrm flipH="1">
                <a:off x="387020" y="567735"/>
                <a:ext cx="123531" cy="176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9;p25"/>
              <p:cNvSpPr/>
              <p:nvPr/>
            </p:nvSpPr>
            <p:spPr>
              <a:xfrm flipH="1">
                <a:off x="440559" y="243423"/>
                <a:ext cx="850181" cy="642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10;p25"/>
              <p:cNvSpPr/>
              <p:nvPr/>
            </p:nvSpPr>
            <p:spPr>
              <a:xfrm flipH="1">
                <a:off x="325593" y="1488574"/>
                <a:ext cx="83320" cy="1131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1;p25"/>
              <p:cNvSpPr/>
              <p:nvPr/>
            </p:nvSpPr>
            <p:spPr>
              <a:xfrm flipH="1">
                <a:off x="355885" y="1468514"/>
                <a:ext cx="83315" cy="113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2;p25"/>
              <p:cNvSpPr/>
              <p:nvPr/>
            </p:nvSpPr>
            <p:spPr>
              <a:xfrm flipH="1">
                <a:off x="385687" y="1439290"/>
                <a:ext cx="83333" cy="113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3;p25"/>
              <p:cNvSpPr/>
              <p:nvPr/>
            </p:nvSpPr>
            <p:spPr>
              <a:xfrm flipH="1">
                <a:off x="829023" y="2667556"/>
                <a:ext cx="233036" cy="2160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4;p25"/>
              <p:cNvSpPr/>
              <p:nvPr/>
            </p:nvSpPr>
            <p:spPr>
              <a:xfrm flipH="1">
                <a:off x="901769" y="2729432"/>
                <a:ext cx="81297" cy="26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5;p25"/>
              <p:cNvSpPr/>
              <p:nvPr/>
            </p:nvSpPr>
            <p:spPr>
              <a:xfrm flipH="1">
                <a:off x="909115" y="2709119"/>
                <a:ext cx="81294" cy="26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6;p25"/>
              <p:cNvSpPr/>
              <p:nvPr/>
            </p:nvSpPr>
            <p:spPr>
              <a:xfrm flipH="1">
                <a:off x="824115" y="2767350"/>
                <a:ext cx="205285" cy="116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7;p25"/>
              <p:cNvSpPr/>
              <p:nvPr/>
            </p:nvSpPr>
            <p:spPr>
              <a:xfrm flipH="1">
                <a:off x="816468" y="2865160"/>
                <a:ext cx="252113" cy="45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8;p25"/>
              <p:cNvSpPr/>
              <p:nvPr/>
            </p:nvSpPr>
            <p:spPr>
              <a:xfrm flipH="1">
                <a:off x="1554838" y="30486"/>
                <a:ext cx="123723" cy="115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9;p25"/>
              <p:cNvSpPr/>
              <p:nvPr/>
            </p:nvSpPr>
            <p:spPr>
              <a:xfrm flipH="1">
                <a:off x="1508363" y="11328"/>
                <a:ext cx="23866" cy="24137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20;p25"/>
              <p:cNvSpPr/>
              <p:nvPr/>
            </p:nvSpPr>
            <p:spPr>
              <a:xfrm flipH="1">
                <a:off x="420602" y="313344"/>
                <a:ext cx="930559" cy="753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1;p25"/>
              <p:cNvSpPr/>
              <p:nvPr/>
            </p:nvSpPr>
            <p:spPr>
              <a:xfrm flipH="1">
                <a:off x="1137674" y="853696"/>
                <a:ext cx="124754" cy="78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2;p25"/>
              <p:cNvSpPr/>
              <p:nvPr/>
            </p:nvSpPr>
            <p:spPr>
              <a:xfrm flipH="1">
                <a:off x="789737" y="545114"/>
                <a:ext cx="165061" cy="134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3;p25"/>
              <p:cNvSpPr/>
              <p:nvPr/>
            </p:nvSpPr>
            <p:spPr>
              <a:xfrm flipH="1">
                <a:off x="792860" y="754515"/>
                <a:ext cx="97140" cy="17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4;p25"/>
              <p:cNvSpPr/>
              <p:nvPr/>
            </p:nvSpPr>
            <p:spPr>
              <a:xfrm flipH="1">
                <a:off x="513069" y="704113"/>
                <a:ext cx="53459" cy="17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5;p25"/>
              <p:cNvSpPr/>
              <p:nvPr/>
            </p:nvSpPr>
            <p:spPr>
              <a:xfrm flipH="1">
                <a:off x="692624" y="807154"/>
                <a:ext cx="63598" cy="39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6;p25"/>
              <p:cNvSpPr/>
              <p:nvPr/>
            </p:nvSpPr>
            <p:spPr>
              <a:xfrm flipH="1">
                <a:off x="711682" y="862066"/>
                <a:ext cx="32726" cy="1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7;p25"/>
              <p:cNvSpPr/>
              <p:nvPr/>
            </p:nvSpPr>
            <p:spPr>
              <a:xfrm flipH="1">
                <a:off x="761808" y="813360"/>
                <a:ext cx="235193" cy="132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8;p25"/>
              <p:cNvSpPr/>
              <p:nvPr/>
            </p:nvSpPr>
            <p:spPr>
              <a:xfrm flipH="1">
                <a:off x="420754" y="756066"/>
                <a:ext cx="155172" cy="1369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9;p25"/>
              <p:cNvSpPr/>
              <p:nvPr/>
            </p:nvSpPr>
            <p:spPr>
              <a:xfrm flipH="1">
                <a:off x="811521" y="700722"/>
                <a:ext cx="48309" cy="5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30;p25"/>
              <p:cNvSpPr/>
              <p:nvPr/>
            </p:nvSpPr>
            <p:spPr>
              <a:xfrm flipH="1">
                <a:off x="817329" y="711726"/>
                <a:ext cx="11582" cy="18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1;p25"/>
              <p:cNvSpPr/>
              <p:nvPr/>
            </p:nvSpPr>
            <p:spPr>
              <a:xfrm flipH="1">
                <a:off x="513727" y="609659"/>
                <a:ext cx="60865" cy="86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2;p25"/>
              <p:cNvSpPr/>
              <p:nvPr/>
            </p:nvSpPr>
            <p:spPr>
              <a:xfrm flipH="1">
                <a:off x="521519" y="632171"/>
                <a:ext cx="11546" cy="1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3;p25"/>
              <p:cNvSpPr/>
              <p:nvPr/>
            </p:nvSpPr>
            <p:spPr>
              <a:xfrm flipH="1">
                <a:off x="459443" y="397479"/>
                <a:ext cx="227377" cy="1403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4;p25"/>
              <p:cNvSpPr/>
              <p:nvPr/>
            </p:nvSpPr>
            <p:spPr>
              <a:xfrm flipH="1">
                <a:off x="813186" y="692026"/>
                <a:ext cx="112886" cy="42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5;p25"/>
              <p:cNvSpPr/>
              <p:nvPr/>
            </p:nvSpPr>
            <p:spPr>
              <a:xfrm flipH="1">
                <a:off x="532506" y="605834"/>
                <a:ext cx="59923" cy="65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6;p25"/>
              <p:cNvSpPr/>
              <p:nvPr/>
            </p:nvSpPr>
            <p:spPr>
              <a:xfrm flipH="1">
                <a:off x="1071758" y="638847"/>
                <a:ext cx="123568" cy="176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7;p25"/>
              <p:cNvSpPr/>
              <p:nvPr/>
            </p:nvSpPr>
            <p:spPr>
              <a:xfrm flipH="1">
                <a:off x="366794" y="565281"/>
                <a:ext cx="712407" cy="268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8;p25"/>
              <p:cNvSpPr/>
              <p:nvPr/>
            </p:nvSpPr>
            <p:spPr>
              <a:xfrm flipH="1">
                <a:off x="710073" y="605077"/>
                <a:ext cx="315033" cy="214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9;p25"/>
              <p:cNvSpPr/>
              <p:nvPr/>
            </p:nvSpPr>
            <p:spPr>
              <a:xfrm flipH="1">
                <a:off x="797128" y="604968"/>
                <a:ext cx="157669" cy="74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40;p25"/>
              <p:cNvSpPr/>
              <p:nvPr/>
            </p:nvSpPr>
            <p:spPr>
              <a:xfrm flipH="1">
                <a:off x="792860" y="754479"/>
                <a:ext cx="97140" cy="17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1;p25"/>
              <p:cNvSpPr/>
              <p:nvPr/>
            </p:nvSpPr>
            <p:spPr>
              <a:xfrm flipH="1">
                <a:off x="787026" y="769127"/>
                <a:ext cx="198538" cy="50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2;p25"/>
              <p:cNvSpPr/>
              <p:nvPr/>
            </p:nvSpPr>
            <p:spPr>
              <a:xfrm flipH="1">
                <a:off x="811521" y="701985"/>
                <a:ext cx="48309" cy="57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3;p25"/>
              <p:cNvSpPr/>
              <p:nvPr/>
            </p:nvSpPr>
            <p:spPr>
              <a:xfrm flipH="1">
                <a:off x="817329" y="711726"/>
                <a:ext cx="11582" cy="18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4;p25"/>
              <p:cNvSpPr/>
              <p:nvPr/>
            </p:nvSpPr>
            <p:spPr>
              <a:xfrm flipH="1">
                <a:off x="813186" y="692026"/>
                <a:ext cx="112886" cy="42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5;p25"/>
              <p:cNvSpPr/>
              <p:nvPr/>
            </p:nvSpPr>
            <p:spPr>
              <a:xfrm flipH="1">
                <a:off x="712923" y="604968"/>
                <a:ext cx="309225" cy="41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6;p25"/>
              <p:cNvSpPr/>
              <p:nvPr/>
            </p:nvSpPr>
            <p:spPr>
              <a:xfrm flipH="1">
                <a:off x="398094" y="582780"/>
                <a:ext cx="38677" cy="158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7;p25"/>
              <p:cNvSpPr/>
              <p:nvPr/>
            </p:nvSpPr>
            <p:spPr>
              <a:xfrm flipH="1">
                <a:off x="401305" y="589454"/>
                <a:ext cx="18689" cy="39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8;p25"/>
              <p:cNvSpPr/>
              <p:nvPr/>
            </p:nvSpPr>
            <p:spPr>
              <a:xfrm flipH="1">
                <a:off x="422847" y="582166"/>
                <a:ext cx="191756" cy="181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9;p25"/>
              <p:cNvSpPr/>
              <p:nvPr/>
            </p:nvSpPr>
            <p:spPr>
              <a:xfrm flipH="1">
                <a:off x="513069" y="704113"/>
                <a:ext cx="53459" cy="17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50;p25"/>
              <p:cNvSpPr/>
              <p:nvPr/>
            </p:nvSpPr>
            <p:spPr>
              <a:xfrm flipH="1">
                <a:off x="416781" y="708207"/>
                <a:ext cx="11512" cy="1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1;p25"/>
              <p:cNvSpPr/>
              <p:nvPr/>
            </p:nvSpPr>
            <p:spPr>
              <a:xfrm flipH="1">
                <a:off x="420646" y="709885"/>
                <a:ext cx="135835" cy="53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2;p25"/>
              <p:cNvSpPr/>
              <p:nvPr/>
            </p:nvSpPr>
            <p:spPr>
              <a:xfrm flipH="1">
                <a:off x="513727" y="611355"/>
                <a:ext cx="60865" cy="84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3;p25"/>
              <p:cNvSpPr/>
              <p:nvPr/>
            </p:nvSpPr>
            <p:spPr>
              <a:xfrm flipH="1">
                <a:off x="521519" y="632171"/>
                <a:ext cx="11546" cy="1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4;p25"/>
              <p:cNvSpPr/>
              <p:nvPr/>
            </p:nvSpPr>
            <p:spPr>
              <a:xfrm flipH="1">
                <a:off x="532508" y="605834"/>
                <a:ext cx="59921" cy="65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5;p25"/>
              <p:cNvSpPr/>
              <p:nvPr/>
            </p:nvSpPr>
            <p:spPr>
              <a:xfrm flipH="1">
                <a:off x="398094" y="582166"/>
                <a:ext cx="60612" cy="102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6;p25"/>
              <p:cNvSpPr/>
              <p:nvPr/>
            </p:nvSpPr>
            <p:spPr>
              <a:xfrm flipH="1">
                <a:off x="587212" y="656056"/>
                <a:ext cx="73944" cy="126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7;p25"/>
              <p:cNvSpPr/>
              <p:nvPr/>
            </p:nvSpPr>
            <p:spPr>
              <a:xfrm flipH="1">
                <a:off x="583097" y="651979"/>
                <a:ext cx="82188" cy="134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8;p25"/>
              <p:cNvSpPr/>
              <p:nvPr/>
            </p:nvSpPr>
            <p:spPr>
              <a:xfrm flipH="1">
                <a:off x="407551" y="586857"/>
                <a:ext cx="28714" cy="102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9;p25"/>
              <p:cNvSpPr/>
              <p:nvPr/>
            </p:nvSpPr>
            <p:spPr>
              <a:xfrm flipH="1">
                <a:off x="410036" y="604572"/>
                <a:ext cx="22189" cy="51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60;p25"/>
              <p:cNvSpPr/>
              <p:nvPr/>
            </p:nvSpPr>
            <p:spPr>
              <a:xfrm flipH="1">
                <a:off x="425441" y="586713"/>
                <a:ext cx="24926" cy="10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1;p25"/>
              <p:cNvSpPr/>
              <p:nvPr/>
            </p:nvSpPr>
            <p:spPr>
              <a:xfrm flipH="1">
                <a:off x="424071" y="700486"/>
                <a:ext cx="23271" cy="11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2;p25"/>
              <p:cNvSpPr/>
              <p:nvPr/>
            </p:nvSpPr>
            <p:spPr>
              <a:xfrm flipH="1">
                <a:off x="423886" y="709885"/>
                <a:ext cx="23919" cy="15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3;p25"/>
              <p:cNvSpPr/>
              <p:nvPr/>
            </p:nvSpPr>
            <p:spPr>
              <a:xfrm flipH="1">
                <a:off x="743537" y="634878"/>
                <a:ext cx="36409" cy="95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4;p25"/>
              <p:cNvSpPr/>
              <p:nvPr/>
            </p:nvSpPr>
            <p:spPr>
              <a:xfrm flipH="1">
                <a:off x="753975" y="739687"/>
                <a:ext cx="23920" cy="24137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5;p25"/>
              <p:cNvSpPr/>
              <p:nvPr/>
            </p:nvSpPr>
            <p:spPr>
              <a:xfrm flipH="1">
                <a:off x="795205" y="992779"/>
                <a:ext cx="187955" cy="2367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6;p25"/>
              <p:cNvSpPr/>
              <p:nvPr/>
            </p:nvSpPr>
            <p:spPr>
              <a:xfrm flipH="1">
                <a:off x="775663" y="992779"/>
                <a:ext cx="155242" cy="238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86" name="IMG_3642.png" descr="IMG_3642.png"/>
          <p:cNvPicPr>
            <a:picLocks noChangeAspect="1"/>
          </p:cNvPicPr>
          <p:nvPr/>
        </p:nvPicPr>
        <p:blipFill>
          <a:blip r:embed="rId2">
            <a:extLst/>
          </a:blip>
          <a:srcRect l="0" t="8711" r="4682" b="0"/>
          <a:stretch>
            <a:fillRect/>
          </a:stretch>
        </p:blipFill>
        <p:spPr>
          <a:xfrm>
            <a:off x="6378741" y="2154117"/>
            <a:ext cx="13431744" cy="1063847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06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80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9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8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8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9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9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0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0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6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1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4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7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4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5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86" name="IMG_3643.png" descr="IMG_36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2043" y="3073910"/>
            <a:ext cx="18319914" cy="69550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8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06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00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99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98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8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9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99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0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9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0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1185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36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11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3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4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6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7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9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0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2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3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4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5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74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37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5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84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75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3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1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187" name="IMG_3645.png" descr="IMG_3645.png"/>
          <p:cNvPicPr>
            <a:picLocks noChangeAspect="1"/>
          </p:cNvPicPr>
          <p:nvPr/>
        </p:nvPicPr>
        <p:blipFill>
          <a:blip r:embed="rId10">
            <a:extLst/>
          </a:blip>
          <a:srcRect l="7413" t="18390" r="9519" b="5125"/>
          <a:stretch>
            <a:fillRect/>
          </a:stretch>
        </p:blipFill>
        <p:spPr>
          <a:xfrm>
            <a:off x="5797473" y="2608659"/>
            <a:ext cx="13376203" cy="4224036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pic>
        <p:nvPicPr>
          <p:cNvPr id="1188" name="IMG_3646.png" descr="IMG_3646.png"/>
          <p:cNvPicPr>
            <a:picLocks noChangeAspect="1"/>
          </p:cNvPicPr>
          <p:nvPr/>
        </p:nvPicPr>
        <p:blipFill>
          <a:blip r:embed="rId11">
            <a:extLst/>
          </a:blip>
          <a:srcRect l="0" t="9149" r="0" b="0"/>
          <a:stretch>
            <a:fillRect/>
          </a:stretch>
        </p:blipFill>
        <p:spPr>
          <a:xfrm>
            <a:off x="5797473" y="7520277"/>
            <a:ext cx="13376203" cy="4697076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pic>
        <p:nvPicPr>
          <p:cNvPr id="1189" name="IMG_3645.png" descr="IMG_3645.png"/>
          <p:cNvPicPr>
            <a:picLocks noChangeAspect="1"/>
          </p:cNvPicPr>
          <p:nvPr/>
        </p:nvPicPr>
        <p:blipFill>
          <a:blip r:embed="rId10">
            <a:extLst/>
          </a:blip>
          <a:srcRect l="61200" t="6094" r="9643" b="81358"/>
          <a:stretch>
            <a:fillRect/>
          </a:stretch>
        </p:blipFill>
        <p:spPr>
          <a:xfrm>
            <a:off x="2787088" y="6739138"/>
            <a:ext cx="5855664" cy="864210"/>
          </a:xfrm>
          <a:prstGeom prst="rect">
            <a:avLst/>
          </a:prstGeom>
          <a:ln w="50800">
            <a:solidFill>
              <a:schemeClr val="accent5"/>
            </a:solidFill>
            <a:miter lim="400000"/>
          </a:ln>
        </p:spPr>
      </p:pic>
      <p:pic>
        <p:nvPicPr>
          <p:cNvPr id="1190" name="IMG_3647.png" descr="IMG_3647.png"/>
          <p:cNvPicPr>
            <a:picLocks noChangeAspect="1"/>
          </p:cNvPicPr>
          <p:nvPr/>
        </p:nvPicPr>
        <p:blipFill>
          <a:blip r:embed="rId12">
            <a:extLst/>
          </a:blip>
          <a:srcRect l="0" t="2869" r="3757" b="0"/>
          <a:stretch>
            <a:fillRect/>
          </a:stretch>
        </p:blipFill>
        <p:spPr>
          <a:xfrm>
            <a:off x="19722596" y="3906058"/>
            <a:ext cx="3695359" cy="4883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9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20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19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19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9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9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0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195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6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7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9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9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05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0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0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08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5" name="تجميع"/>
          <p:cNvGrpSpPr/>
          <p:nvPr/>
        </p:nvGrpSpPr>
        <p:grpSpPr>
          <a:xfrm>
            <a:off x="21750867" y="9541829"/>
            <a:ext cx="2110798" cy="3266484"/>
            <a:chOff x="0" y="0"/>
            <a:chExt cx="2110797" cy="3266482"/>
          </a:xfrm>
        </p:grpSpPr>
        <p:sp>
          <p:nvSpPr>
            <p:cNvPr id="1211" name="Google Shape;2324;p42"/>
            <p:cNvSpPr/>
            <p:nvPr/>
          </p:nvSpPr>
          <p:spPr>
            <a:xfrm>
              <a:off x="132751" y="2450958"/>
              <a:ext cx="1971339" cy="81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2325;p42"/>
            <p:cNvSpPr/>
            <p:nvPr/>
          </p:nvSpPr>
          <p:spPr>
            <a:xfrm>
              <a:off x="195461" y="2541723"/>
              <a:ext cx="1766068" cy="634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2326;p42"/>
            <p:cNvSpPr/>
            <p:nvPr/>
          </p:nvSpPr>
          <p:spPr>
            <a:xfrm>
              <a:off x="264586" y="2977313"/>
              <a:ext cx="1420892" cy="4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2327;p42"/>
            <p:cNvSpPr/>
            <p:nvPr/>
          </p:nvSpPr>
          <p:spPr>
            <a:xfrm>
              <a:off x="231339" y="2781833"/>
              <a:ext cx="729026" cy="55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2328;p42"/>
            <p:cNvSpPr/>
            <p:nvPr/>
          </p:nvSpPr>
          <p:spPr>
            <a:xfrm>
              <a:off x="236604" y="2663030"/>
              <a:ext cx="1166066" cy="3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2329;p42"/>
            <p:cNvSpPr/>
            <p:nvPr/>
          </p:nvSpPr>
          <p:spPr>
            <a:xfrm>
              <a:off x="67702" y="1721113"/>
              <a:ext cx="1834660" cy="72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2330;p42"/>
            <p:cNvSpPr/>
            <p:nvPr/>
          </p:nvSpPr>
          <p:spPr>
            <a:xfrm>
              <a:off x="189576" y="1810377"/>
              <a:ext cx="1590851" cy="551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2331;p42"/>
            <p:cNvSpPr/>
            <p:nvPr/>
          </p:nvSpPr>
          <p:spPr>
            <a:xfrm>
              <a:off x="768931" y="2248397"/>
              <a:ext cx="967124" cy="2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224" name="Google Shape;2332;p42"/>
            <p:cNvGrpSpPr/>
            <p:nvPr/>
          </p:nvGrpSpPr>
          <p:grpSpPr>
            <a:xfrm>
              <a:off x="950153" y="815645"/>
              <a:ext cx="1160645" cy="1014710"/>
              <a:chOff x="0" y="0"/>
              <a:chExt cx="1160643" cy="1014709"/>
            </a:xfrm>
          </p:grpSpPr>
          <p:sp>
            <p:nvSpPr>
              <p:cNvPr id="1219" name="Google Shape;2333;p42"/>
              <p:cNvSpPr/>
              <p:nvPr/>
            </p:nvSpPr>
            <p:spPr>
              <a:xfrm rot="1205914">
                <a:off x="112019" y="47753"/>
                <a:ext cx="406228" cy="7239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23" name="Google Shape;2334;p42"/>
              <p:cNvGrpSpPr/>
              <p:nvPr/>
            </p:nvGrpSpPr>
            <p:grpSpPr>
              <a:xfrm>
                <a:off x="258383" y="162317"/>
                <a:ext cx="902261" cy="852393"/>
                <a:chOff x="0" y="0"/>
                <a:chExt cx="902259" cy="852391"/>
              </a:xfrm>
            </p:grpSpPr>
            <p:sp>
              <p:nvSpPr>
                <p:cNvPr id="1220" name="Google Shape;2335;p42"/>
                <p:cNvSpPr/>
                <p:nvPr/>
              </p:nvSpPr>
              <p:spPr>
                <a:xfrm rot="2348573">
                  <a:off x="52934" y="200772"/>
                  <a:ext cx="796391" cy="45084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1" name="Google Shape;2336;p42"/>
                <p:cNvSpPr/>
                <p:nvPr/>
              </p:nvSpPr>
              <p:spPr>
                <a:xfrm rot="2348573">
                  <a:off x="112859" y="32219"/>
                  <a:ext cx="262367" cy="45084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2" name="Google Shape;2337;p42"/>
                <p:cNvSpPr/>
                <p:nvPr/>
              </p:nvSpPr>
              <p:spPr>
                <a:xfrm rot="2348573">
                  <a:off x="527463" y="369478"/>
                  <a:ext cx="261884" cy="45084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25" name="Google Shape;2338;p42"/>
            <p:cNvSpPr/>
            <p:nvPr/>
          </p:nvSpPr>
          <p:spPr>
            <a:xfrm>
              <a:off x="565128" y="2093330"/>
              <a:ext cx="1150369" cy="48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2339;p42"/>
            <p:cNvSpPr/>
            <p:nvPr/>
          </p:nvSpPr>
          <p:spPr>
            <a:xfrm>
              <a:off x="813500" y="1885692"/>
              <a:ext cx="912512" cy="38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2340;p42"/>
            <p:cNvSpPr/>
            <p:nvPr/>
          </p:nvSpPr>
          <p:spPr>
            <a:xfrm>
              <a:off x="-1" y="973102"/>
              <a:ext cx="509291" cy="48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2341;p42"/>
            <p:cNvSpPr/>
            <p:nvPr/>
          </p:nvSpPr>
          <p:spPr>
            <a:xfrm>
              <a:off x="66207" y="1038975"/>
              <a:ext cx="427348" cy="36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2342;p42"/>
            <p:cNvSpPr/>
            <p:nvPr/>
          </p:nvSpPr>
          <p:spPr>
            <a:xfrm>
              <a:off x="366235" y="737497"/>
              <a:ext cx="902875" cy="970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2343;p42"/>
            <p:cNvSpPr/>
            <p:nvPr/>
          </p:nvSpPr>
          <p:spPr>
            <a:xfrm>
              <a:off x="608427" y="1186891"/>
              <a:ext cx="172233" cy="172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2344;p42"/>
            <p:cNvSpPr/>
            <p:nvPr/>
          </p:nvSpPr>
          <p:spPr>
            <a:xfrm>
              <a:off x="657528" y="1233095"/>
              <a:ext cx="60257" cy="3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2345;p42"/>
            <p:cNvSpPr/>
            <p:nvPr/>
          </p:nvSpPr>
          <p:spPr>
            <a:xfrm>
              <a:off x="667317" y="1269483"/>
              <a:ext cx="41218" cy="2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2346;p42"/>
            <p:cNvSpPr/>
            <p:nvPr/>
          </p:nvSpPr>
          <p:spPr>
            <a:xfrm>
              <a:off x="822717" y="1210135"/>
              <a:ext cx="45920" cy="4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2347;p42"/>
            <p:cNvSpPr/>
            <p:nvPr/>
          </p:nvSpPr>
          <p:spPr>
            <a:xfrm>
              <a:off x="522169" y="1242250"/>
              <a:ext cx="45848" cy="46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2348;p42"/>
            <p:cNvSpPr/>
            <p:nvPr/>
          </p:nvSpPr>
          <p:spPr>
            <a:xfrm>
              <a:off x="830944" y="806304"/>
              <a:ext cx="376341" cy="422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2349;p42"/>
            <p:cNvSpPr/>
            <p:nvPr/>
          </p:nvSpPr>
          <p:spPr>
            <a:xfrm>
              <a:off x="463032" y="293325"/>
              <a:ext cx="223137" cy="549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2350;p42"/>
            <p:cNvSpPr/>
            <p:nvPr/>
          </p:nvSpPr>
          <p:spPr>
            <a:xfrm>
              <a:off x="567797" y="0"/>
              <a:ext cx="303559" cy="25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2351;p42"/>
            <p:cNvSpPr/>
            <p:nvPr/>
          </p:nvSpPr>
          <p:spPr>
            <a:xfrm>
              <a:off x="754975" y="1675981"/>
              <a:ext cx="528237" cy="661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2352;p42"/>
            <p:cNvSpPr/>
            <p:nvPr/>
          </p:nvSpPr>
          <p:spPr>
            <a:xfrm>
              <a:off x="553521" y="1492590"/>
              <a:ext cx="52214" cy="94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2353;p42"/>
            <p:cNvSpPr/>
            <p:nvPr/>
          </p:nvSpPr>
          <p:spPr>
            <a:xfrm>
              <a:off x="615430" y="1505321"/>
              <a:ext cx="57923" cy="89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2354;p42"/>
            <p:cNvSpPr/>
            <p:nvPr/>
          </p:nvSpPr>
          <p:spPr>
            <a:xfrm>
              <a:off x="176131" y="1074095"/>
              <a:ext cx="158584" cy="24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7" y="0"/>
                  </a:moveTo>
                  <a:cubicBezTo>
                    <a:pt x="7702" y="0"/>
                    <a:pt x="3860" y="5400"/>
                    <a:pt x="502" y="13214"/>
                  </a:cubicBezTo>
                  <a:cubicBezTo>
                    <a:pt x="-314" y="14929"/>
                    <a:pt x="-48" y="21600"/>
                    <a:pt x="673" y="21600"/>
                  </a:cubicBezTo>
                  <a:cubicBezTo>
                    <a:pt x="748" y="21600"/>
                    <a:pt x="834" y="21536"/>
                    <a:pt x="919" y="21409"/>
                  </a:cubicBezTo>
                  <a:cubicBezTo>
                    <a:pt x="4069" y="14929"/>
                    <a:pt x="7047" y="12706"/>
                    <a:pt x="10035" y="12706"/>
                  </a:cubicBezTo>
                  <a:cubicBezTo>
                    <a:pt x="13422" y="12706"/>
                    <a:pt x="16818" y="15628"/>
                    <a:pt x="20451" y="18614"/>
                  </a:cubicBezTo>
                  <a:cubicBezTo>
                    <a:pt x="20470" y="18614"/>
                    <a:pt x="20499" y="18614"/>
                    <a:pt x="20518" y="18614"/>
                  </a:cubicBezTo>
                  <a:cubicBezTo>
                    <a:pt x="20916" y="18614"/>
                    <a:pt x="21286" y="15438"/>
                    <a:pt x="20802" y="13849"/>
                  </a:cubicBezTo>
                  <a:cubicBezTo>
                    <a:pt x="17985" y="4002"/>
                    <a:pt x="14760" y="0"/>
                    <a:pt x="1148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2355;p42"/>
            <p:cNvSpPr/>
            <p:nvPr/>
          </p:nvSpPr>
          <p:spPr>
            <a:xfrm>
              <a:off x="377872" y="1127023"/>
              <a:ext cx="55334" cy="46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2356;p42"/>
            <p:cNvSpPr/>
            <p:nvPr/>
          </p:nvSpPr>
          <p:spPr>
            <a:xfrm>
              <a:off x="1084806" y="1082534"/>
              <a:ext cx="77491" cy="73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2357;p42"/>
            <p:cNvSpPr/>
            <p:nvPr/>
          </p:nvSpPr>
          <p:spPr>
            <a:xfrm>
              <a:off x="1153948" y="953288"/>
              <a:ext cx="24072" cy="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4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4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24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50" name="IMG_3648.png" descr="IMG_3648.png"/>
          <p:cNvPicPr>
            <a:picLocks noChangeAspect="1"/>
          </p:cNvPicPr>
          <p:nvPr/>
        </p:nvPicPr>
        <p:blipFill>
          <a:blip r:embed="rId10">
            <a:extLst/>
          </a:blip>
          <a:srcRect l="0" t="12031" r="5972" b="38470"/>
          <a:stretch>
            <a:fillRect/>
          </a:stretch>
        </p:blipFill>
        <p:spPr>
          <a:xfrm>
            <a:off x="4376850" y="2154117"/>
            <a:ext cx="11563843" cy="388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1" name="IMG_3648.png" descr="IMG_3648.png"/>
          <p:cNvPicPr>
            <a:picLocks noChangeAspect="1"/>
          </p:cNvPicPr>
          <p:nvPr/>
        </p:nvPicPr>
        <p:blipFill>
          <a:blip r:embed="rId10">
            <a:extLst/>
          </a:blip>
          <a:srcRect l="32703" t="4994" r="32703" b="87525"/>
          <a:stretch>
            <a:fillRect/>
          </a:stretch>
        </p:blipFill>
        <p:spPr>
          <a:xfrm>
            <a:off x="15312914" y="2154117"/>
            <a:ext cx="7794419" cy="1075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2" name="IMG_3648.png" descr="IMG_3648.png"/>
          <p:cNvPicPr>
            <a:picLocks noChangeAspect="1"/>
          </p:cNvPicPr>
          <p:nvPr/>
        </p:nvPicPr>
        <p:blipFill>
          <a:blip r:embed="rId10">
            <a:extLst/>
          </a:blip>
          <a:srcRect l="50398" t="64876" r="8910" b="26932"/>
          <a:stretch>
            <a:fillRect/>
          </a:stretch>
        </p:blipFill>
        <p:spPr>
          <a:xfrm>
            <a:off x="17751250" y="6176962"/>
            <a:ext cx="5764354" cy="740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IMG_3648.png" descr="IMG_3648.png"/>
          <p:cNvPicPr>
            <a:picLocks noChangeAspect="1"/>
          </p:cNvPicPr>
          <p:nvPr/>
        </p:nvPicPr>
        <p:blipFill>
          <a:blip r:embed="rId10">
            <a:extLst/>
          </a:blip>
          <a:srcRect l="14511" t="73329" r="12012" b="2304"/>
          <a:stretch>
            <a:fillRect/>
          </a:stretch>
        </p:blipFill>
        <p:spPr>
          <a:xfrm>
            <a:off x="12191999" y="6858000"/>
            <a:ext cx="11871577" cy="2512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IMG_3649.png" descr="IMG_3649.png"/>
          <p:cNvPicPr>
            <a:picLocks noChangeAspect="1"/>
          </p:cNvPicPr>
          <p:nvPr/>
        </p:nvPicPr>
        <p:blipFill>
          <a:blip r:embed="rId11">
            <a:extLst/>
          </a:blip>
          <a:srcRect l="55918" t="0" r="4759" b="85370"/>
          <a:stretch>
            <a:fillRect/>
          </a:stretch>
        </p:blipFill>
        <p:spPr>
          <a:xfrm>
            <a:off x="4343395" y="5999162"/>
            <a:ext cx="5282321" cy="918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IMG_3649.png" descr="IMG_3649.png"/>
          <p:cNvPicPr>
            <a:picLocks noChangeAspect="1"/>
          </p:cNvPicPr>
          <p:nvPr/>
        </p:nvPicPr>
        <p:blipFill>
          <a:blip r:embed="rId11">
            <a:extLst/>
          </a:blip>
          <a:srcRect l="4435" t="63878" r="6341" b="2346"/>
          <a:stretch>
            <a:fillRect/>
          </a:stretch>
        </p:blipFill>
        <p:spPr>
          <a:xfrm>
            <a:off x="5220418" y="10020001"/>
            <a:ext cx="14798803" cy="2617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IMG_3649.png" descr="IMG_3649.png"/>
          <p:cNvPicPr>
            <a:picLocks noChangeAspect="1"/>
          </p:cNvPicPr>
          <p:nvPr/>
        </p:nvPicPr>
        <p:blipFill>
          <a:blip r:embed="rId11">
            <a:extLst/>
          </a:blip>
          <a:srcRect l="28402" t="15117" r="4759" b="40614"/>
          <a:stretch>
            <a:fillRect/>
          </a:stretch>
        </p:blipFill>
        <p:spPr>
          <a:xfrm>
            <a:off x="1904202" y="6985086"/>
            <a:ext cx="10158401" cy="314426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25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5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78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27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6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6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6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6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7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6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6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7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7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7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7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28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28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285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283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28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28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0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2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2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2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5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35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36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36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اختر طريقت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اختر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طريقتك</a:t>
              </a:r>
            </a:p>
          </p:txBody>
        </p:sp>
      </p:grpSp>
      <p:graphicFrame>
        <p:nvGraphicFramePr>
          <p:cNvPr id="136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366" name="IMG_3651.png" descr="IMG_3651.png"/>
          <p:cNvPicPr>
            <a:picLocks noChangeAspect="1"/>
          </p:cNvPicPr>
          <p:nvPr/>
        </p:nvPicPr>
        <p:blipFill>
          <a:blip r:embed="rId11">
            <a:extLst/>
          </a:blip>
          <a:srcRect l="0" t="22943" r="7346" b="1733"/>
          <a:stretch>
            <a:fillRect/>
          </a:stretch>
        </p:blipFill>
        <p:spPr>
          <a:xfrm>
            <a:off x="5564881" y="2021016"/>
            <a:ext cx="16231371" cy="51888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5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38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37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36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6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6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8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37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7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7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8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37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8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8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38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0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2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5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5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6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6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اختر طريقت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اختر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طريقتك</a:t>
              </a:r>
            </a:p>
          </p:txBody>
        </p:sp>
      </p:grpSp>
      <p:graphicFrame>
        <p:nvGraphicFramePr>
          <p:cNvPr id="146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67" name="IMG_3662.png" descr="IMG_3662.png"/>
          <p:cNvPicPr>
            <a:picLocks noChangeAspect="1"/>
          </p:cNvPicPr>
          <p:nvPr/>
        </p:nvPicPr>
        <p:blipFill>
          <a:blip r:embed="rId10">
            <a:extLst/>
          </a:blip>
          <a:srcRect l="25279" t="2822" r="16958" b="85415"/>
          <a:stretch>
            <a:fillRect/>
          </a:stretch>
        </p:blipFill>
        <p:spPr>
          <a:xfrm>
            <a:off x="10022745" y="1993890"/>
            <a:ext cx="8762522" cy="1152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8" name="IMG_3662.png" descr="IMG_3662.png"/>
          <p:cNvPicPr>
            <a:picLocks noChangeAspect="1"/>
          </p:cNvPicPr>
          <p:nvPr/>
        </p:nvPicPr>
        <p:blipFill>
          <a:blip r:embed="rId10">
            <a:extLst/>
          </a:blip>
          <a:srcRect l="1109" t="21967" r="0" b="0"/>
          <a:stretch>
            <a:fillRect/>
          </a:stretch>
        </p:blipFill>
        <p:spPr>
          <a:xfrm>
            <a:off x="4477875" y="3146018"/>
            <a:ext cx="16446946" cy="83802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7" name="تجميع"/>
          <p:cNvGrpSpPr/>
          <p:nvPr/>
        </p:nvGrpSpPr>
        <p:grpSpPr>
          <a:xfrm>
            <a:off x="390923" y="3363881"/>
            <a:ext cx="1386274" cy="9428616"/>
            <a:chOff x="36984" y="0"/>
            <a:chExt cx="1386273" cy="9428615"/>
          </a:xfrm>
        </p:grpSpPr>
        <p:grpSp>
          <p:nvGrpSpPr>
            <p:cNvPr id="148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7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6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7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7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8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7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7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8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8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8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8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