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3" r:id="rId1"/>
    <p:sldMasterId id="2147483674" r:id="rId2"/>
  </p:sldMasterIdLst>
  <p:notesMasterIdLst>
    <p:notesMasterId r:id="rId29"/>
  </p:notesMasterIdLst>
  <p:handoutMasterIdLst>
    <p:handoutMasterId r:id="rId30"/>
  </p:handoutMasterIdLst>
  <p:sldIdLst>
    <p:sldId id="289" r:id="rId3"/>
    <p:sldId id="257" r:id="rId4"/>
    <p:sldId id="290" r:id="rId5"/>
    <p:sldId id="279" r:id="rId6"/>
    <p:sldId id="258" r:id="rId7"/>
    <p:sldId id="259" r:id="rId8"/>
    <p:sldId id="260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61" r:id="rId21"/>
    <p:sldId id="273" r:id="rId22"/>
    <p:sldId id="274" r:id="rId23"/>
    <p:sldId id="275" r:id="rId24"/>
    <p:sldId id="276" r:id="rId25"/>
    <p:sldId id="277" r:id="rId26"/>
    <p:sldId id="278" r:id="rId27"/>
    <p:sldId id="280" r:id="rId28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3FE967-F008-4577-9130-D094859A6D86}" v="555" dt="2022-05-09T21:48:07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.A ." userId="71594aaa30a32cc1" providerId="LiveId" clId="{D83FE967-F008-4577-9130-D094859A6D86}"/>
    <pc:docChg chg="undo custSel addSld modSld sldOrd">
      <pc:chgData name="Tr.A ." userId="71594aaa30a32cc1" providerId="LiveId" clId="{D83FE967-F008-4577-9130-D094859A6D86}" dt="2022-05-09T21:48:07.377" v="1044" actId="14100"/>
      <pc:docMkLst>
        <pc:docMk/>
      </pc:docMkLst>
      <pc:sldChg chg="addSp delSp modSp new mod">
        <pc:chgData name="Tr.A ." userId="71594aaa30a32cc1" providerId="LiveId" clId="{D83FE967-F008-4577-9130-D094859A6D86}" dt="2022-05-09T12:32:34.336" v="53" actId="1076"/>
        <pc:sldMkLst>
          <pc:docMk/>
          <pc:sldMk cId="3425530954" sldId="258"/>
        </pc:sldMkLst>
        <pc:spChg chg="del">
          <ac:chgData name="Tr.A ." userId="71594aaa30a32cc1" providerId="LiveId" clId="{D83FE967-F008-4577-9130-D094859A6D86}" dt="2022-05-09T12:10:20.472" v="1" actId="478"/>
          <ac:spMkLst>
            <pc:docMk/>
            <pc:sldMk cId="3425530954" sldId="258"/>
            <ac:spMk id="2" creationId="{E4BF0157-DFB2-6193-8A7C-403482B0E167}"/>
          </ac:spMkLst>
        </pc:spChg>
        <pc:spChg chg="add mod ord">
          <ac:chgData name="Tr.A ." userId="71594aaa30a32cc1" providerId="LiveId" clId="{D83FE967-F008-4577-9130-D094859A6D86}" dt="2022-05-09T12:32:34.336" v="53" actId="1076"/>
          <ac:spMkLst>
            <pc:docMk/>
            <pc:sldMk cId="3425530954" sldId="258"/>
            <ac:spMk id="4" creationId="{E6379603-A32C-7F82-351D-509AC148F71B}"/>
          </ac:spMkLst>
        </pc:spChg>
        <pc:spChg chg="add mod">
          <ac:chgData name="Tr.A ." userId="71594aaa30a32cc1" providerId="LiveId" clId="{D83FE967-F008-4577-9130-D094859A6D86}" dt="2022-05-09T12:32:26.911" v="52" actId="1076"/>
          <ac:spMkLst>
            <pc:docMk/>
            <pc:sldMk cId="3425530954" sldId="258"/>
            <ac:spMk id="7" creationId="{BEABDB44-44F7-0EBE-5860-AB3EB45198C0}"/>
          </ac:spMkLst>
        </pc:spChg>
        <pc:picChg chg="add mod">
          <ac:chgData name="Tr.A ." userId="71594aaa30a32cc1" providerId="LiveId" clId="{D83FE967-F008-4577-9130-D094859A6D86}" dt="2022-05-09T12:25:52.399" v="8" actId="14100"/>
          <ac:picMkLst>
            <pc:docMk/>
            <pc:sldMk cId="3425530954" sldId="258"/>
            <ac:picMk id="1026" creationId="{1E02F9CC-AD7B-A56E-DF8A-29E03421CD6F}"/>
          </ac:picMkLst>
        </pc:picChg>
        <pc:picChg chg="add mod">
          <ac:chgData name="Tr.A ." userId="71594aaa30a32cc1" providerId="LiveId" clId="{D83FE967-F008-4577-9130-D094859A6D86}" dt="2022-05-09T12:31:14.689" v="37" actId="732"/>
          <ac:picMkLst>
            <pc:docMk/>
            <pc:sldMk cId="3425530954" sldId="258"/>
            <ac:picMk id="1028" creationId="{DE477976-8874-9741-3D6A-AFA5E8216DB5}"/>
          </ac:picMkLst>
        </pc:picChg>
      </pc:sldChg>
      <pc:sldChg chg="addSp delSp modSp new mod">
        <pc:chgData name="Tr.A ." userId="71594aaa30a32cc1" providerId="LiveId" clId="{D83FE967-F008-4577-9130-D094859A6D86}" dt="2022-05-09T17:16:37.888" v="86" actId="1076"/>
        <pc:sldMkLst>
          <pc:docMk/>
          <pc:sldMk cId="728446829" sldId="259"/>
        </pc:sldMkLst>
        <pc:spChg chg="del">
          <ac:chgData name="Tr.A ." userId="71594aaa30a32cc1" providerId="LiveId" clId="{D83FE967-F008-4577-9130-D094859A6D86}" dt="2022-05-09T12:33:03.579" v="55" actId="478"/>
          <ac:spMkLst>
            <pc:docMk/>
            <pc:sldMk cId="728446829" sldId="259"/>
            <ac:spMk id="2" creationId="{2074B2B2-C1C6-C598-8B42-45C4412C8849}"/>
          </ac:spMkLst>
        </pc:spChg>
        <pc:spChg chg="del">
          <ac:chgData name="Tr.A ." userId="71594aaa30a32cc1" providerId="LiveId" clId="{D83FE967-F008-4577-9130-D094859A6D86}" dt="2022-05-09T12:33:03.579" v="55" actId="478"/>
          <ac:spMkLst>
            <pc:docMk/>
            <pc:sldMk cId="728446829" sldId="259"/>
            <ac:spMk id="3" creationId="{AB173453-CD04-8675-6056-3D3277A891F2}"/>
          </ac:spMkLst>
        </pc:spChg>
        <pc:spChg chg="del">
          <ac:chgData name="Tr.A ." userId="71594aaa30a32cc1" providerId="LiveId" clId="{D83FE967-F008-4577-9130-D094859A6D86}" dt="2022-05-09T12:33:03.579" v="55" actId="478"/>
          <ac:spMkLst>
            <pc:docMk/>
            <pc:sldMk cId="728446829" sldId="259"/>
            <ac:spMk id="4" creationId="{C1391752-20AA-38FE-AA7E-B7C3BFA88BE3}"/>
          </ac:spMkLst>
        </pc:spChg>
        <pc:spChg chg="add mod">
          <ac:chgData name="Tr.A ." userId="71594aaa30a32cc1" providerId="LiveId" clId="{D83FE967-F008-4577-9130-D094859A6D86}" dt="2022-05-09T17:16:37.888" v="86" actId="1076"/>
          <ac:spMkLst>
            <pc:docMk/>
            <pc:sldMk cId="728446829" sldId="259"/>
            <ac:spMk id="7" creationId="{22411F1B-4691-2076-B9E0-84ABE4F5A8E1}"/>
          </ac:spMkLst>
        </pc:spChg>
        <pc:picChg chg="add mod">
          <ac:chgData name="Tr.A ." userId="71594aaa30a32cc1" providerId="LiveId" clId="{D83FE967-F008-4577-9130-D094859A6D86}" dt="2022-05-09T12:38:34.362" v="60" actId="14100"/>
          <ac:picMkLst>
            <pc:docMk/>
            <pc:sldMk cId="728446829" sldId="259"/>
            <ac:picMk id="2050" creationId="{6A6625D3-1B55-E620-1BAD-CD24BD0B2115}"/>
          </ac:picMkLst>
        </pc:picChg>
        <pc:picChg chg="add mod">
          <ac:chgData name="Tr.A ." userId="71594aaa30a32cc1" providerId="LiveId" clId="{D83FE967-F008-4577-9130-D094859A6D86}" dt="2022-05-09T17:14:59.557" v="85" actId="1076"/>
          <ac:picMkLst>
            <pc:docMk/>
            <pc:sldMk cId="728446829" sldId="259"/>
            <ac:picMk id="2052" creationId="{98DFAB84-C20E-E1A4-1675-4EC73DDE0569}"/>
          </ac:picMkLst>
        </pc:picChg>
      </pc:sldChg>
      <pc:sldChg chg="addSp delSp modSp new mod">
        <pc:chgData name="Tr.A ." userId="71594aaa30a32cc1" providerId="LiveId" clId="{D83FE967-F008-4577-9130-D094859A6D86}" dt="2022-05-09T17:20:49.098" v="128" actId="1076"/>
        <pc:sldMkLst>
          <pc:docMk/>
          <pc:sldMk cId="1807803553" sldId="260"/>
        </pc:sldMkLst>
        <pc:spChg chg="del">
          <ac:chgData name="Tr.A ." userId="71594aaa30a32cc1" providerId="LiveId" clId="{D83FE967-F008-4577-9130-D094859A6D86}" dt="2022-05-09T17:16:47.042" v="88" actId="478"/>
          <ac:spMkLst>
            <pc:docMk/>
            <pc:sldMk cId="1807803553" sldId="260"/>
            <ac:spMk id="2" creationId="{A782CB04-1AE7-D0C8-81CA-FA0C2E22C908}"/>
          </ac:spMkLst>
        </pc:spChg>
        <pc:spChg chg="add mod">
          <ac:chgData name="Tr.A ." userId="71594aaa30a32cc1" providerId="LiveId" clId="{D83FE967-F008-4577-9130-D094859A6D86}" dt="2022-05-09T17:20:39.522" v="127" actId="207"/>
          <ac:spMkLst>
            <pc:docMk/>
            <pc:sldMk cId="1807803553" sldId="260"/>
            <ac:spMk id="4" creationId="{2DA39B00-DD53-305B-9CFD-17276CA34126}"/>
          </ac:spMkLst>
        </pc:spChg>
        <pc:picChg chg="add mod">
          <ac:chgData name="Tr.A ." userId="71594aaa30a32cc1" providerId="LiveId" clId="{D83FE967-F008-4577-9130-D094859A6D86}" dt="2022-05-09T17:20:49.098" v="128" actId="1076"/>
          <ac:picMkLst>
            <pc:docMk/>
            <pc:sldMk cId="1807803553" sldId="260"/>
            <ac:picMk id="3074" creationId="{8623AD09-9113-E51E-B858-2C26D407729D}"/>
          </ac:picMkLst>
        </pc:picChg>
      </pc:sldChg>
      <pc:sldChg chg="addSp delSp modSp new mod ord">
        <pc:chgData name="Tr.A ." userId="71594aaa30a32cc1" providerId="LiveId" clId="{D83FE967-F008-4577-9130-D094859A6D86}" dt="2022-05-09T19:44:15.614" v="687" actId="1076"/>
        <pc:sldMkLst>
          <pc:docMk/>
          <pc:sldMk cId="3157947509" sldId="261"/>
        </pc:sldMkLst>
        <pc:spChg chg="add mod">
          <ac:chgData name="Tr.A ." userId="71594aaa30a32cc1" providerId="LiveId" clId="{D83FE967-F008-4577-9130-D094859A6D86}" dt="2022-05-09T19:44:15.614" v="687" actId="1076"/>
          <ac:spMkLst>
            <pc:docMk/>
            <pc:sldMk cId="3157947509" sldId="261"/>
            <ac:spMk id="6" creationId="{ABF2D321-B31B-BC8D-44C3-0FADA6C4865E}"/>
          </ac:spMkLst>
        </pc:spChg>
        <pc:spChg chg="add del mod">
          <ac:chgData name="Tr.A ." userId="71594aaa30a32cc1" providerId="LiveId" clId="{D83FE967-F008-4577-9130-D094859A6D86}" dt="2022-05-09T19:37:43.296" v="638" actId="478"/>
          <ac:spMkLst>
            <pc:docMk/>
            <pc:sldMk cId="3157947509" sldId="261"/>
            <ac:spMk id="8" creationId="{9DA42F4D-8238-AFFD-3803-ED2CC0BD7CFC}"/>
          </ac:spMkLst>
        </pc:spChg>
        <pc:picChg chg="add del mod">
          <ac:chgData name="Tr.A ." userId="71594aaa30a32cc1" providerId="LiveId" clId="{D83FE967-F008-4577-9130-D094859A6D86}" dt="2022-05-09T17:25:11.583" v="136" actId="478"/>
          <ac:picMkLst>
            <pc:docMk/>
            <pc:sldMk cId="3157947509" sldId="261"/>
            <ac:picMk id="4098" creationId="{88C079DB-BBFC-0199-8A57-62F2322FE8E7}"/>
          </ac:picMkLst>
        </pc:picChg>
        <pc:picChg chg="add mod">
          <ac:chgData name="Tr.A ." userId="71594aaa30a32cc1" providerId="LiveId" clId="{D83FE967-F008-4577-9130-D094859A6D86}" dt="2022-05-09T17:25:28.277" v="141" actId="14100"/>
          <ac:picMkLst>
            <pc:docMk/>
            <pc:sldMk cId="3157947509" sldId="261"/>
            <ac:picMk id="4100" creationId="{337A4495-A630-47DD-E2C5-557CBF23DF67}"/>
          </ac:picMkLst>
        </pc:picChg>
        <pc:picChg chg="add mod">
          <ac:chgData name="Tr.A ." userId="71594aaa30a32cc1" providerId="LiveId" clId="{D83FE967-F008-4577-9130-D094859A6D86}" dt="2022-05-09T19:43:49.869" v="673" actId="171"/>
          <ac:picMkLst>
            <pc:docMk/>
            <pc:sldMk cId="3157947509" sldId="261"/>
            <ac:picMk id="4102" creationId="{5663D27C-B2B7-E4B8-0E33-39C66F17FAE4}"/>
          </ac:picMkLst>
        </pc:picChg>
      </pc:sldChg>
      <pc:sldChg chg="addSp delSp modSp new mod ord modAnim">
        <pc:chgData name="Tr.A ." userId="71594aaa30a32cc1" providerId="LiveId" clId="{D83FE967-F008-4577-9130-D094859A6D86}" dt="2022-05-09T17:39:15.309" v="207"/>
        <pc:sldMkLst>
          <pc:docMk/>
          <pc:sldMk cId="1507952393" sldId="262"/>
        </pc:sldMkLst>
        <pc:spChg chg="add mod">
          <ac:chgData name="Tr.A ." userId="71594aaa30a32cc1" providerId="LiveId" clId="{D83FE967-F008-4577-9130-D094859A6D86}" dt="2022-05-09T17:38:33.078" v="197" actId="1076"/>
          <ac:spMkLst>
            <pc:docMk/>
            <pc:sldMk cId="1507952393" sldId="262"/>
            <ac:spMk id="5" creationId="{E4557BBA-A313-9AFA-3F21-4669A43B99CB}"/>
          </ac:spMkLst>
        </pc:spChg>
        <pc:spChg chg="add mod">
          <ac:chgData name="Tr.A ." userId="71594aaa30a32cc1" providerId="LiveId" clId="{D83FE967-F008-4577-9130-D094859A6D86}" dt="2022-05-09T17:39:05.414" v="205" actId="1076"/>
          <ac:spMkLst>
            <pc:docMk/>
            <pc:sldMk cId="1507952393" sldId="262"/>
            <ac:spMk id="7" creationId="{CE95E253-1884-EE18-7C39-4C98C478EF56}"/>
          </ac:spMkLst>
        </pc:spChg>
        <pc:picChg chg="add mod">
          <ac:chgData name="Tr.A ." userId="71594aaa30a32cc1" providerId="LiveId" clId="{D83FE967-F008-4577-9130-D094859A6D86}" dt="2022-05-09T17:27:54.730" v="153" actId="14100"/>
          <ac:picMkLst>
            <pc:docMk/>
            <pc:sldMk cId="1507952393" sldId="262"/>
            <ac:picMk id="5122" creationId="{12A3CFB5-A967-6EF7-4D36-C836025F19FE}"/>
          </ac:picMkLst>
        </pc:picChg>
        <pc:picChg chg="add del">
          <ac:chgData name="Tr.A ." userId="71594aaa30a32cc1" providerId="LiveId" clId="{D83FE967-F008-4577-9130-D094859A6D86}" dt="2022-05-09T17:29:22.659" v="155" actId="478"/>
          <ac:picMkLst>
            <pc:docMk/>
            <pc:sldMk cId="1507952393" sldId="262"/>
            <ac:picMk id="5124" creationId="{043534C2-40A5-E763-C378-BCF43CA08C97}"/>
          </ac:picMkLst>
        </pc:picChg>
        <pc:picChg chg="add mod">
          <ac:chgData name="Tr.A ." userId="71594aaa30a32cc1" providerId="LiveId" clId="{D83FE967-F008-4577-9130-D094859A6D86}" dt="2022-05-09T17:38:25.576" v="196" actId="14100"/>
          <ac:picMkLst>
            <pc:docMk/>
            <pc:sldMk cId="1507952393" sldId="262"/>
            <ac:picMk id="5126" creationId="{D0D9AF35-691D-6FE2-63A9-2276965ECD26}"/>
          </ac:picMkLst>
        </pc:picChg>
      </pc:sldChg>
      <pc:sldChg chg="addSp modSp new mod">
        <pc:chgData name="Tr.A ." userId="71594aaa30a32cc1" providerId="LiveId" clId="{D83FE967-F008-4577-9130-D094859A6D86}" dt="2022-05-09T17:49:16.635" v="249" actId="1076"/>
        <pc:sldMkLst>
          <pc:docMk/>
          <pc:sldMk cId="2157692210" sldId="263"/>
        </pc:sldMkLst>
        <pc:spChg chg="add mod">
          <ac:chgData name="Tr.A ." userId="71594aaa30a32cc1" providerId="LiveId" clId="{D83FE967-F008-4577-9130-D094859A6D86}" dt="2022-05-09T17:49:16.635" v="249" actId="1076"/>
          <ac:spMkLst>
            <pc:docMk/>
            <pc:sldMk cId="2157692210" sldId="263"/>
            <ac:spMk id="5" creationId="{F9FF7D5F-3E2C-792C-329D-F9F6F35ED8D8}"/>
          </ac:spMkLst>
        </pc:spChg>
        <pc:picChg chg="add mod">
          <ac:chgData name="Tr.A ." userId="71594aaa30a32cc1" providerId="LiveId" clId="{D83FE967-F008-4577-9130-D094859A6D86}" dt="2022-05-09T17:41:57.731" v="228" actId="1076"/>
          <ac:picMkLst>
            <pc:docMk/>
            <pc:sldMk cId="2157692210" sldId="263"/>
            <ac:picMk id="6146" creationId="{D9CFBC13-70FD-129B-8E7F-4648D785A734}"/>
          </ac:picMkLst>
        </pc:picChg>
        <pc:picChg chg="add mod">
          <ac:chgData name="Tr.A ." userId="71594aaa30a32cc1" providerId="LiveId" clId="{D83FE967-F008-4577-9130-D094859A6D86}" dt="2022-05-09T17:49:01.933" v="245" actId="14100"/>
          <ac:picMkLst>
            <pc:docMk/>
            <pc:sldMk cId="2157692210" sldId="263"/>
            <ac:picMk id="6148" creationId="{4C7B08F0-C5DB-9548-BD2C-DB4C6B3A5660}"/>
          </ac:picMkLst>
        </pc:picChg>
      </pc:sldChg>
      <pc:sldChg chg="addSp modSp new mod">
        <pc:chgData name="Tr.A ." userId="71594aaa30a32cc1" providerId="LiveId" clId="{D83FE967-F008-4577-9130-D094859A6D86}" dt="2022-05-09T18:00:19.636" v="274" actId="1076"/>
        <pc:sldMkLst>
          <pc:docMk/>
          <pc:sldMk cId="1229571061" sldId="264"/>
        </pc:sldMkLst>
        <pc:spChg chg="add mod">
          <ac:chgData name="Tr.A ." userId="71594aaa30a32cc1" providerId="LiveId" clId="{D83FE967-F008-4577-9130-D094859A6D86}" dt="2022-05-09T18:00:19.636" v="274" actId="1076"/>
          <ac:spMkLst>
            <pc:docMk/>
            <pc:sldMk cId="1229571061" sldId="264"/>
            <ac:spMk id="5" creationId="{DFF34EDE-207D-51B4-F9B4-249B8AAD5F64}"/>
          </ac:spMkLst>
        </pc:spChg>
        <pc:picChg chg="add mod">
          <ac:chgData name="Tr.A ." userId="71594aaa30a32cc1" providerId="LiveId" clId="{D83FE967-F008-4577-9130-D094859A6D86}" dt="2022-05-09T17:59:13.184" v="256" actId="14100"/>
          <ac:picMkLst>
            <pc:docMk/>
            <pc:sldMk cId="1229571061" sldId="264"/>
            <ac:picMk id="7170" creationId="{E69CB472-DD1F-CF14-C661-722DF6E6AF61}"/>
          </ac:picMkLst>
        </pc:picChg>
      </pc:sldChg>
      <pc:sldChg chg="addSp modSp new mod">
        <pc:chgData name="Tr.A ." userId="71594aaa30a32cc1" providerId="LiveId" clId="{D83FE967-F008-4577-9130-D094859A6D86}" dt="2022-05-09T18:23:37.801" v="399" actId="1076"/>
        <pc:sldMkLst>
          <pc:docMk/>
          <pc:sldMk cId="481969239" sldId="265"/>
        </pc:sldMkLst>
        <pc:spChg chg="add mod">
          <ac:chgData name="Tr.A ." userId="71594aaa30a32cc1" providerId="LiveId" clId="{D83FE967-F008-4577-9130-D094859A6D86}" dt="2022-05-09T18:23:29.387" v="398" actId="1076"/>
          <ac:spMkLst>
            <pc:docMk/>
            <pc:sldMk cId="481969239" sldId="265"/>
            <ac:spMk id="4" creationId="{4A08BA8F-A6A6-B6C8-61C2-B788DFC3C606}"/>
          </ac:spMkLst>
        </pc:spChg>
        <pc:picChg chg="add mod">
          <ac:chgData name="Tr.A ." userId="71594aaa30a32cc1" providerId="LiveId" clId="{D83FE967-F008-4577-9130-D094859A6D86}" dt="2022-05-09T18:18:17.556" v="353" actId="171"/>
          <ac:picMkLst>
            <pc:docMk/>
            <pc:sldMk cId="481969239" sldId="265"/>
            <ac:picMk id="10242" creationId="{BB5BA24B-D451-23FB-789A-67B1A71E1B58}"/>
          </ac:picMkLst>
        </pc:picChg>
        <pc:picChg chg="add mod">
          <ac:chgData name="Tr.A ." userId="71594aaa30a32cc1" providerId="LiveId" clId="{D83FE967-F008-4577-9130-D094859A6D86}" dt="2022-05-09T18:20:21.467" v="363" actId="171"/>
          <ac:picMkLst>
            <pc:docMk/>
            <pc:sldMk cId="481969239" sldId="265"/>
            <ac:picMk id="10244" creationId="{B0E01859-0BA6-AF6A-7A15-C342CAA70921}"/>
          </ac:picMkLst>
        </pc:picChg>
        <pc:picChg chg="add mod">
          <ac:chgData name="Tr.A ." userId="71594aaa30a32cc1" providerId="LiveId" clId="{D83FE967-F008-4577-9130-D094859A6D86}" dt="2022-05-09T18:23:37.801" v="399" actId="1076"/>
          <ac:picMkLst>
            <pc:docMk/>
            <pc:sldMk cId="481969239" sldId="265"/>
            <ac:picMk id="10246" creationId="{ECE1BDFA-BF6B-3BCE-6C00-B2F7138B6A5C}"/>
          </ac:picMkLst>
        </pc:picChg>
      </pc:sldChg>
      <pc:sldChg chg="addSp delSp modSp add mod">
        <pc:chgData name="Tr.A ." userId="71594aaa30a32cc1" providerId="LiveId" clId="{D83FE967-F008-4577-9130-D094859A6D86}" dt="2022-05-09T18:11:27.314" v="336" actId="14100"/>
        <pc:sldMkLst>
          <pc:docMk/>
          <pc:sldMk cId="1560547352" sldId="266"/>
        </pc:sldMkLst>
        <pc:spChg chg="del">
          <ac:chgData name="Tr.A ." userId="71594aaa30a32cc1" providerId="LiveId" clId="{D83FE967-F008-4577-9130-D094859A6D86}" dt="2022-05-09T18:10:52.698" v="326" actId="478"/>
          <ac:spMkLst>
            <pc:docMk/>
            <pc:sldMk cId="1560547352" sldId="266"/>
            <ac:spMk id="2" creationId="{DC02217B-55BE-D2E0-9E36-8812856819E6}"/>
          </ac:spMkLst>
        </pc:spChg>
        <pc:spChg chg="del mod">
          <ac:chgData name="Tr.A ." userId="71594aaa30a32cc1" providerId="LiveId" clId="{D83FE967-F008-4577-9130-D094859A6D86}" dt="2022-05-09T18:07:21.702" v="282"/>
          <ac:spMkLst>
            <pc:docMk/>
            <pc:sldMk cId="1560547352" sldId="266"/>
            <ac:spMk id="5" creationId="{DFF34EDE-207D-51B4-F9B4-249B8AAD5F64}"/>
          </ac:spMkLst>
        </pc:spChg>
        <pc:spChg chg="add mod">
          <ac:chgData name="Tr.A ." userId="71594aaa30a32cc1" providerId="LiveId" clId="{D83FE967-F008-4577-9130-D094859A6D86}" dt="2022-05-09T18:11:16.243" v="333" actId="1076"/>
          <ac:spMkLst>
            <pc:docMk/>
            <pc:sldMk cId="1560547352" sldId="266"/>
            <ac:spMk id="6" creationId="{00BCC13B-11F4-60F3-349C-E561998C60C5}"/>
          </ac:spMkLst>
        </pc:spChg>
        <pc:picChg chg="del mod">
          <ac:chgData name="Tr.A ." userId="71594aaa30a32cc1" providerId="LiveId" clId="{D83FE967-F008-4577-9130-D094859A6D86}" dt="2022-05-09T18:10:46.492" v="325" actId="478"/>
          <ac:picMkLst>
            <pc:docMk/>
            <pc:sldMk cId="1560547352" sldId="266"/>
            <ac:picMk id="7170" creationId="{E69CB472-DD1F-CF14-C661-722DF6E6AF61}"/>
          </ac:picMkLst>
        </pc:picChg>
        <pc:picChg chg="add mod">
          <ac:chgData name="Tr.A ." userId="71594aaa30a32cc1" providerId="LiveId" clId="{D83FE967-F008-4577-9130-D094859A6D86}" dt="2022-05-09T18:11:27.314" v="336" actId="14100"/>
          <ac:picMkLst>
            <pc:docMk/>
            <pc:sldMk cId="1560547352" sldId="266"/>
            <ac:picMk id="8194" creationId="{D23F2533-9D76-A4AE-D3B0-930EA3DA9FB3}"/>
          </ac:picMkLst>
        </pc:picChg>
      </pc:sldChg>
      <pc:sldChg chg="addSp delSp modSp new mod">
        <pc:chgData name="Tr.A ." userId="71594aaa30a32cc1" providerId="LiveId" clId="{D83FE967-F008-4577-9130-D094859A6D86}" dt="2022-05-09T18:48:55.682" v="436" actId="1076"/>
        <pc:sldMkLst>
          <pc:docMk/>
          <pc:sldMk cId="2028169761" sldId="267"/>
        </pc:sldMkLst>
        <pc:spChg chg="add mod">
          <ac:chgData name="Tr.A ." userId="71594aaa30a32cc1" providerId="LiveId" clId="{D83FE967-F008-4577-9130-D094859A6D86}" dt="2022-05-09T18:48:55.682" v="436" actId="1076"/>
          <ac:spMkLst>
            <pc:docMk/>
            <pc:sldMk cId="2028169761" sldId="267"/>
            <ac:spMk id="5" creationId="{5D91A8C4-0007-4465-4BE4-6F8D6A79032E}"/>
          </ac:spMkLst>
        </pc:spChg>
        <pc:picChg chg="add mod">
          <ac:chgData name="Tr.A ." userId="71594aaa30a32cc1" providerId="LiveId" clId="{D83FE967-F008-4577-9130-D094859A6D86}" dt="2022-05-09T18:15:27.641" v="346" actId="14100"/>
          <ac:picMkLst>
            <pc:docMk/>
            <pc:sldMk cId="2028169761" sldId="267"/>
            <ac:picMk id="9218" creationId="{CAF74E37-F1BB-FFBD-58E7-7061A04A5760}"/>
          </ac:picMkLst>
        </pc:picChg>
        <pc:picChg chg="add del mod">
          <ac:chgData name="Tr.A ." userId="71594aaa30a32cc1" providerId="LiveId" clId="{D83FE967-F008-4577-9130-D094859A6D86}" dt="2022-05-09T18:48:34.392" v="431" actId="478"/>
          <ac:picMkLst>
            <pc:docMk/>
            <pc:sldMk cId="2028169761" sldId="267"/>
            <ac:picMk id="9220" creationId="{0A78EB69-B8DF-CF67-5036-1A5DBE16925E}"/>
          </ac:picMkLst>
        </pc:picChg>
        <pc:picChg chg="add mod">
          <ac:chgData name="Tr.A ." userId="71594aaa30a32cc1" providerId="LiveId" clId="{D83FE967-F008-4577-9130-D094859A6D86}" dt="2022-05-09T18:48:44.468" v="434" actId="14100"/>
          <ac:picMkLst>
            <pc:docMk/>
            <pc:sldMk cId="2028169761" sldId="267"/>
            <ac:picMk id="9222" creationId="{5E516EBF-0E90-88E1-AA42-39C0C9D28902}"/>
          </ac:picMkLst>
        </pc:picChg>
      </pc:sldChg>
      <pc:sldChg chg="addSp delSp modSp add mod">
        <pc:chgData name="Tr.A ." userId="71594aaa30a32cc1" providerId="LiveId" clId="{D83FE967-F008-4577-9130-D094859A6D86}" dt="2022-05-09T18:55:02.854" v="456" actId="1076"/>
        <pc:sldMkLst>
          <pc:docMk/>
          <pc:sldMk cId="1027175512" sldId="268"/>
        </pc:sldMkLst>
        <pc:spChg chg="mod">
          <ac:chgData name="Tr.A ." userId="71594aaa30a32cc1" providerId="LiveId" clId="{D83FE967-F008-4577-9130-D094859A6D86}" dt="2022-05-09T18:55:02.854" v="456" actId="1076"/>
          <ac:spMkLst>
            <pc:docMk/>
            <pc:sldMk cId="1027175512" sldId="268"/>
            <ac:spMk id="5" creationId="{5D91A8C4-0007-4465-4BE4-6F8D6A79032E}"/>
          </ac:spMkLst>
        </pc:spChg>
        <pc:picChg chg="del">
          <ac:chgData name="Tr.A ." userId="71594aaa30a32cc1" providerId="LiveId" clId="{D83FE967-F008-4577-9130-D094859A6D86}" dt="2022-05-09T18:51:14.672" v="438" actId="478"/>
          <ac:picMkLst>
            <pc:docMk/>
            <pc:sldMk cId="1027175512" sldId="268"/>
            <ac:picMk id="9222" creationId="{5E516EBF-0E90-88E1-AA42-39C0C9D28902}"/>
          </ac:picMkLst>
        </pc:picChg>
        <pc:picChg chg="add mod">
          <ac:chgData name="Tr.A ." userId="71594aaa30a32cc1" providerId="LiveId" clId="{D83FE967-F008-4577-9130-D094859A6D86}" dt="2022-05-09T18:54:48.086" v="455" actId="14100"/>
          <ac:picMkLst>
            <pc:docMk/>
            <pc:sldMk cId="1027175512" sldId="268"/>
            <ac:picMk id="11266" creationId="{1BFFB095-81B5-FD92-09A1-ABD0C0BEC952}"/>
          </ac:picMkLst>
        </pc:picChg>
      </pc:sldChg>
      <pc:sldChg chg="addSp modSp new mod">
        <pc:chgData name="Tr.A ." userId="71594aaa30a32cc1" providerId="LiveId" clId="{D83FE967-F008-4577-9130-D094859A6D86}" dt="2022-05-09T19:11:24.104" v="498" actId="1076"/>
        <pc:sldMkLst>
          <pc:docMk/>
          <pc:sldMk cId="2952431287" sldId="269"/>
        </pc:sldMkLst>
        <pc:spChg chg="add mod">
          <ac:chgData name="Tr.A ." userId="71594aaa30a32cc1" providerId="LiveId" clId="{D83FE967-F008-4577-9130-D094859A6D86}" dt="2022-05-09T19:11:24.104" v="498" actId="1076"/>
          <ac:spMkLst>
            <pc:docMk/>
            <pc:sldMk cId="2952431287" sldId="269"/>
            <ac:spMk id="5" creationId="{6F5C9516-A46E-522E-DDBF-903B406B4A19}"/>
          </ac:spMkLst>
        </pc:spChg>
        <pc:picChg chg="add mod">
          <ac:chgData name="Tr.A ." userId="71594aaa30a32cc1" providerId="LiveId" clId="{D83FE967-F008-4577-9130-D094859A6D86}" dt="2022-05-09T19:08:13.547" v="463" actId="14100"/>
          <ac:picMkLst>
            <pc:docMk/>
            <pc:sldMk cId="2952431287" sldId="269"/>
            <ac:picMk id="12290" creationId="{0F7D5C86-8D37-E399-B2AC-E712FF006561}"/>
          </ac:picMkLst>
        </pc:picChg>
        <pc:picChg chg="add mod">
          <ac:chgData name="Tr.A ." userId="71594aaa30a32cc1" providerId="LiveId" clId="{D83FE967-F008-4577-9130-D094859A6D86}" dt="2022-05-09T19:11:16.602" v="497" actId="14100"/>
          <ac:picMkLst>
            <pc:docMk/>
            <pc:sldMk cId="2952431287" sldId="269"/>
            <ac:picMk id="12292" creationId="{DEE5C626-7A52-D12C-36D2-A8E810A87526}"/>
          </ac:picMkLst>
        </pc:picChg>
      </pc:sldChg>
      <pc:sldChg chg="addSp delSp modSp add mod">
        <pc:chgData name="Tr.A ." userId="71594aaa30a32cc1" providerId="LiveId" clId="{D83FE967-F008-4577-9130-D094859A6D86}" dt="2022-05-09T19:21:09.973" v="533" actId="207"/>
        <pc:sldMkLst>
          <pc:docMk/>
          <pc:sldMk cId="3909381692" sldId="270"/>
        </pc:sldMkLst>
        <pc:spChg chg="mod">
          <ac:chgData name="Tr.A ." userId="71594aaa30a32cc1" providerId="LiveId" clId="{D83FE967-F008-4577-9130-D094859A6D86}" dt="2022-05-09T19:21:09.973" v="533" actId="207"/>
          <ac:spMkLst>
            <pc:docMk/>
            <pc:sldMk cId="3909381692" sldId="270"/>
            <ac:spMk id="5" creationId="{6F5C9516-A46E-522E-DDBF-903B406B4A19}"/>
          </ac:spMkLst>
        </pc:spChg>
        <pc:picChg chg="del">
          <ac:chgData name="Tr.A ." userId="71594aaa30a32cc1" providerId="LiveId" clId="{D83FE967-F008-4577-9130-D094859A6D86}" dt="2022-05-09T19:11:33.380" v="500" actId="478"/>
          <ac:picMkLst>
            <pc:docMk/>
            <pc:sldMk cId="3909381692" sldId="270"/>
            <ac:picMk id="12292" creationId="{DEE5C626-7A52-D12C-36D2-A8E810A87526}"/>
          </ac:picMkLst>
        </pc:picChg>
        <pc:picChg chg="add mod">
          <ac:chgData name="Tr.A ." userId="71594aaa30a32cc1" providerId="LiveId" clId="{D83FE967-F008-4577-9130-D094859A6D86}" dt="2022-05-09T19:20:48.913" v="530" actId="14100"/>
          <ac:picMkLst>
            <pc:docMk/>
            <pc:sldMk cId="3909381692" sldId="270"/>
            <ac:picMk id="13314" creationId="{6D1E6800-A170-1C8D-6FDD-BFD56C20305D}"/>
          </ac:picMkLst>
        </pc:picChg>
      </pc:sldChg>
      <pc:sldChg chg="addSp modSp new mod">
        <pc:chgData name="Tr.A ." userId="71594aaa30a32cc1" providerId="LiveId" clId="{D83FE967-F008-4577-9130-D094859A6D86}" dt="2022-05-09T19:37:15.049" v="635" actId="1076"/>
        <pc:sldMkLst>
          <pc:docMk/>
          <pc:sldMk cId="1881976246" sldId="271"/>
        </pc:sldMkLst>
        <pc:spChg chg="add mod">
          <ac:chgData name="Tr.A ." userId="71594aaa30a32cc1" providerId="LiveId" clId="{D83FE967-F008-4577-9130-D094859A6D86}" dt="2022-05-09T19:37:10.090" v="634" actId="1076"/>
          <ac:spMkLst>
            <pc:docMk/>
            <pc:sldMk cId="1881976246" sldId="271"/>
            <ac:spMk id="4" creationId="{8BBD36CB-8641-661D-D13E-C0D6BF46E4B6}"/>
          </ac:spMkLst>
        </pc:spChg>
        <pc:spChg chg="add mod">
          <ac:chgData name="Tr.A ." userId="71594aaa30a32cc1" providerId="LiveId" clId="{D83FE967-F008-4577-9130-D094859A6D86}" dt="2022-05-09T19:37:15.049" v="635" actId="1076"/>
          <ac:spMkLst>
            <pc:docMk/>
            <pc:sldMk cId="1881976246" sldId="271"/>
            <ac:spMk id="7" creationId="{0C1FA201-B131-059C-AE42-0AC44DF21B04}"/>
          </ac:spMkLst>
        </pc:spChg>
        <pc:picChg chg="add mod">
          <ac:chgData name="Tr.A ." userId="71594aaa30a32cc1" providerId="LiveId" clId="{D83FE967-F008-4577-9130-D094859A6D86}" dt="2022-05-09T19:36:17.111" v="628" actId="1076"/>
          <ac:picMkLst>
            <pc:docMk/>
            <pc:sldMk cId="1881976246" sldId="271"/>
            <ac:picMk id="14338" creationId="{714400A3-4C12-4AA6-6227-E99533E5D33D}"/>
          </ac:picMkLst>
        </pc:picChg>
        <pc:picChg chg="add mod">
          <ac:chgData name="Tr.A ." userId="71594aaa30a32cc1" providerId="LiveId" clId="{D83FE967-F008-4577-9130-D094859A6D86}" dt="2022-05-09T19:27:44.296" v="586" actId="1076"/>
          <ac:picMkLst>
            <pc:docMk/>
            <pc:sldMk cId="1881976246" sldId="271"/>
            <ac:picMk id="14340" creationId="{787222F2-9186-E0E8-D250-E88CDB3BD9A0}"/>
          </ac:picMkLst>
        </pc:picChg>
      </pc:sldChg>
      <pc:sldChg chg="addSp delSp modSp add mod">
        <pc:chgData name="Tr.A ." userId="71594aaa30a32cc1" providerId="LiveId" clId="{D83FE967-F008-4577-9130-D094859A6D86}" dt="2022-05-09T19:34:04.815" v="619" actId="1076"/>
        <pc:sldMkLst>
          <pc:docMk/>
          <pc:sldMk cId="542132506" sldId="272"/>
        </pc:sldMkLst>
        <pc:spChg chg="del">
          <ac:chgData name="Tr.A ." userId="71594aaa30a32cc1" providerId="LiveId" clId="{D83FE967-F008-4577-9130-D094859A6D86}" dt="2022-05-09T19:27:58.792" v="588" actId="478"/>
          <ac:spMkLst>
            <pc:docMk/>
            <pc:sldMk cId="542132506" sldId="272"/>
            <ac:spMk id="4" creationId="{8BBD36CB-8641-661D-D13E-C0D6BF46E4B6}"/>
          </ac:spMkLst>
        </pc:spChg>
        <pc:spChg chg="add mod">
          <ac:chgData name="Tr.A ." userId="71594aaa30a32cc1" providerId="LiveId" clId="{D83FE967-F008-4577-9130-D094859A6D86}" dt="2022-05-09T19:34:04.815" v="619" actId="1076"/>
          <ac:spMkLst>
            <pc:docMk/>
            <pc:sldMk cId="542132506" sldId="272"/>
            <ac:spMk id="7" creationId="{0F5EF6D7-4A29-3654-24A6-3B6D51237E4B}"/>
          </ac:spMkLst>
        </pc:spChg>
        <pc:picChg chg="del">
          <ac:chgData name="Tr.A ." userId="71594aaa30a32cc1" providerId="LiveId" clId="{D83FE967-F008-4577-9130-D094859A6D86}" dt="2022-05-09T19:27:59.993" v="589" actId="478"/>
          <ac:picMkLst>
            <pc:docMk/>
            <pc:sldMk cId="542132506" sldId="272"/>
            <ac:picMk id="14340" creationId="{787222F2-9186-E0E8-D250-E88CDB3BD9A0}"/>
          </ac:picMkLst>
        </pc:picChg>
        <pc:picChg chg="add mod">
          <ac:chgData name="Tr.A ." userId="71594aaa30a32cc1" providerId="LiveId" clId="{D83FE967-F008-4577-9130-D094859A6D86}" dt="2022-05-09T19:33:33.056" v="605" actId="1076"/>
          <ac:picMkLst>
            <pc:docMk/>
            <pc:sldMk cId="542132506" sldId="272"/>
            <ac:picMk id="15362" creationId="{5964E17B-C8EB-043E-A000-57EA2CB3B698}"/>
          </ac:picMkLst>
        </pc:picChg>
      </pc:sldChg>
      <pc:sldChg chg="addSp delSp modSp add mod">
        <pc:chgData name="Tr.A ." userId="71594aaa30a32cc1" providerId="LiveId" clId="{D83FE967-F008-4577-9130-D094859A6D86}" dt="2022-05-09T19:52:38.946" v="701" actId="1076"/>
        <pc:sldMkLst>
          <pc:docMk/>
          <pc:sldMk cId="3291421361" sldId="273"/>
        </pc:sldMkLst>
        <pc:spChg chg="mod">
          <ac:chgData name="Tr.A ." userId="71594aaa30a32cc1" providerId="LiveId" clId="{D83FE967-F008-4577-9130-D094859A6D86}" dt="2022-05-09T19:52:38.946" v="701" actId="1076"/>
          <ac:spMkLst>
            <pc:docMk/>
            <pc:sldMk cId="3291421361" sldId="273"/>
            <ac:spMk id="6" creationId="{ABF2D321-B31B-BC8D-44C3-0FADA6C4865E}"/>
          </ac:spMkLst>
        </pc:spChg>
        <pc:picChg chg="del">
          <ac:chgData name="Tr.A ." userId="71594aaa30a32cc1" providerId="LiveId" clId="{D83FE967-F008-4577-9130-D094859A6D86}" dt="2022-05-09T19:44:31.852" v="689" actId="478"/>
          <ac:picMkLst>
            <pc:docMk/>
            <pc:sldMk cId="3291421361" sldId="273"/>
            <ac:picMk id="4102" creationId="{5663D27C-B2B7-E4B8-0E33-39C66F17FAE4}"/>
          </ac:picMkLst>
        </pc:picChg>
        <pc:picChg chg="add mod">
          <ac:chgData name="Tr.A ." userId="71594aaa30a32cc1" providerId="LiveId" clId="{D83FE967-F008-4577-9130-D094859A6D86}" dt="2022-05-09T19:52:30.700" v="700" actId="14100"/>
          <ac:picMkLst>
            <pc:docMk/>
            <pc:sldMk cId="3291421361" sldId="273"/>
            <ac:picMk id="16386" creationId="{5A1E573F-0B54-BD33-4EDE-DFD64CA941F3}"/>
          </ac:picMkLst>
        </pc:picChg>
      </pc:sldChg>
      <pc:sldChg chg="addSp delSp modSp add mod">
        <pc:chgData name="Tr.A ." userId="71594aaa30a32cc1" providerId="LiveId" clId="{D83FE967-F008-4577-9130-D094859A6D86}" dt="2022-05-09T20:01:02.326" v="737" actId="20577"/>
        <pc:sldMkLst>
          <pc:docMk/>
          <pc:sldMk cId="129664210" sldId="274"/>
        </pc:sldMkLst>
        <pc:spChg chg="mod">
          <ac:chgData name="Tr.A ." userId="71594aaa30a32cc1" providerId="LiveId" clId="{D83FE967-F008-4577-9130-D094859A6D86}" dt="2022-05-09T20:01:02.326" v="737" actId="20577"/>
          <ac:spMkLst>
            <pc:docMk/>
            <pc:sldMk cId="129664210" sldId="274"/>
            <ac:spMk id="6" creationId="{ABF2D321-B31B-BC8D-44C3-0FADA6C4865E}"/>
          </ac:spMkLst>
        </pc:spChg>
        <pc:picChg chg="del">
          <ac:chgData name="Tr.A ." userId="71594aaa30a32cc1" providerId="LiveId" clId="{D83FE967-F008-4577-9130-D094859A6D86}" dt="2022-05-09T19:55:52.684" v="707" actId="478"/>
          <ac:picMkLst>
            <pc:docMk/>
            <pc:sldMk cId="129664210" sldId="274"/>
            <ac:picMk id="16386" creationId="{5A1E573F-0B54-BD33-4EDE-DFD64CA941F3}"/>
          </ac:picMkLst>
        </pc:picChg>
        <pc:picChg chg="add mod">
          <ac:chgData name="Tr.A ." userId="71594aaa30a32cc1" providerId="LiveId" clId="{D83FE967-F008-4577-9130-D094859A6D86}" dt="2022-05-09T20:00:36.945" v="727" actId="732"/>
          <ac:picMkLst>
            <pc:docMk/>
            <pc:sldMk cId="129664210" sldId="274"/>
            <ac:picMk id="17410" creationId="{747BA4E1-F1DF-CD4B-DC4B-DFD9A3F8D826}"/>
          </ac:picMkLst>
        </pc:picChg>
      </pc:sldChg>
      <pc:sldChg chg="addSp delSp modSp new mod">
        <pc:chgData name="Tr.A ." userId="71594aaa30a32cc1" providerId="LiveId" clId="{D83FE967-F008-4577-9130-D094859A6D86}" dt="2022-05-09T20:12:30.433" v="769" actId="14100"/>
        <pc:sldMkLst>
          <pc:docMk/>
          <pc:sldMk cId="3324098358" sldId="275"/>
        </pc:sldMkLst>
        <pc:spChg chg="add mod">
          <ac:chgData name="Tr.A ." userId="71594aaa30a32cc1" providerId="LiveId" clId="{D83FE967-F008-4577-9130-D094859A6D86}" dt="2022-05-09T20:03:31.002" v="763" actId="1076"/>
          <ac:spMkLst>
            <pc:docMk/>
            <pc:sldMk cId="3324098358" sldId="275"/>
            <ac:spMk id="4" creationId="{127E699C-7938-AE0F-4D70-2E1820241003}"/>
          </ac:spMkLst>
        </pc:spChg>
        <pc:picChg chg="add del">
          <ac:chgData name="Tr.A ." userId="71594aaa30a32cc1" providerId="LiveId" clId="{D83FE967-F008-4577-9130-D094859A6D86}" dt="2022-05-09T20:02:01.066" v="741" actId="478"/>
          <ac:picMkLst>
            <pc:docMk/>
            <pc:sldMk cId="3324098358" sldId="275"/>
            <ac:picMk id="18434" creationId="{CFBC6E40-4AA6-A667-A8FD-0E3D448E2F12}"/>
          </ac:picMkLst>
        </pc:picChg>
        <pc:picChg chg="add mod">
          <ac:chgData name="Tr.A ." userId="71594aaa30a32cc1" providerId="LiveId" clId="{D83FE967-F008-4577-9130-D094859A6D86}" dt="2022-05-09T20:03:06.195" v="748" actId="171"/>
          <ac:picMkLst>
            <pc:docMk/>
            <pc:sldMk cId="3324098358" sldId="275"/>
            <ac:picMk id="18436" creationId="{45F30447-550C-F5A8-4F03-B21ED1151116}"/>
          </ac:picMkLst>
        </pc:picChg>
        <pc:picChg chg="add mod">
          <ac:chgData name="Tr.A ." userId="71594aaa30a32cc1" providerId="LiveId" clId="{D83FE967-F008-4577-9130-D094859A6D86}" dt="2022-05-09T20:12:30.433" v="769" actId="14100"/>
          <ac:picMkLst>
            <pc:docMk/>
            <pc:sldMk cId="3324098358" sldId="275"/>
            <ac:picMk id="18438" creationId="{BD88E9C0-AC4A-420F-5D86-C54BD48366A2}"/>
          </ac:picMkLst>
        </pc:picChg>
      </pc:sldChg>
      <pc:sldChg chg="addSp delSp modSp add mod">
        <pc:chgData name="Tr.A ." userId="71594aaa30a32cc1" providerId="LiveId" clId="{D83FE967-F008-4577-9130-D094859A6D86}" dt="2022-05-09T20:22:49.187" v="819" actId="20577"/>
        <pc:sldMkLst>
          <pc:docMk/>
          <pc:sldMk cId="1060983707" sldId="276"/>
        </pc:sldMkLst>
        <pc:spChg chg="mod">
          <ac:chgData name="Tr.A ." userId="71594aaa30a32cc1" providerId="LiveId" clId="{D83FE967-F008-4577-9130-D094859A6D86}" dt="2022-05-09T20:22:49.187" v="819" actId="20577"/>
          <ac:spMkLst>
            <pc:docMk/>
            <pc:sldMk cId="1060983707" sldId="276"/>
            <ac:spMk id="4" creationId="{127E699C-7938-AE0F-4D70-2E1820241003}"/>
          </ac:spMkLst>
        </pc:spChg>
        <pc:picChg chg="del">
          <ac:chgData name="Tr.A ." userId="71594aaa30a32cc1" providerId="LiveId" clId="{D83FE967-F008-4577-9130-D094859A6D86}" dt="2022-05-09T20:12:51.673" v="771" actId="478"/>
          <ac:picMkLst>
            <pc:docMk/>
            <pc:sldMk cId="1060983707" sldId="276"/>
            <ac:picMk id="18438" creationId="{BD88E9C0-AC4A-420F-5D86-C54BD48366A2}"/>
          </ac:picMkLst>
        </pc:picChg>
        <pc:picChg chg="add mod">
          <ac:chgData name="Tr.A ." userId="71594aaa30a32cc1" providerId="LiveId" clId="{D83FE967-F008-4577-9130-D094859A6D86}" dt="2022-05-09T20:22:47.454" v="817" actId="688"/>
          <ac:picMkLst>
            <pc:docMk/>
            <pc:sldMk cId="1060983707" sldId="276"/>
            <ac:picMk id="19458" creationId="{42E446A0-F722-124D-290E-034D5B1C6D93}"/>
          </ac:picMkLst>
        </pc:picChg>
      </pc:sldChg>
      <pc:sldChg chg="addSp modSp new mod">
        <pc:chgData name="Tr.A ." userId="71594aaa30a32cc1" providerId="LiveId" clId="{D83FE967-F008-4577-9130-D094859A6D86}" dt="2022-05-09T20:32:17.161" v="881" actId="1076"/>
        <pc:sldMkLst>
          <pc:docMk/>
          <pc:sldMk cId="4139590867" sldId="277"/>
        </pc:sldMkLst>
        <pc:spChg chg="add mod">
          <ac:chgData name="Tr.A ." userId="71594aaa30a32cc1" providerId="LiveId" clId="{D83FE967-F008-4577-9130-D094859A6D86}" dt="2022-05-09T20:32:17.161" v="881" actId="1076"/>
          <ac:spMkLst>
            <pc:docMk/>
            <pc:sldMk cId="4139590867" sldId="277"/>
            <ac:spMk id="4" creationId="{4535FABF-B545-9810-BC99-BAEF8F30F0CC}"/>
          </ac:spMkLst>
        </pc:spChg>
        <pc:picChg chg="add mod">
          <ac:chgData name="Tr.A ." userId="71594aaa30a32cc1" providerId="LiveId" clId="{D83FE967-F008-4577-9130-D094859A6D86}" dt="2022-05-09T20:28:49.574" v="861" actId="1076"/>
          <ac:picMkLst>
            <pc:docMk/>
            <pc:sldMk cId="4139590867" sldId="277"/>
            <ac:picMk id="20482" creationId="{DC70B9B6-57FA-06D5-4F44-84FC6DE14575}"/>
          </ac:picMkLst>
        </pc:picChg>
        <pc:picChg chg="add mod">
          <ac:chgData name="Tr.A ." userId="71594aaa30a32cc1" providerId="LiveId" clId="{D83FE967-F008-4577-9130-D094859A6D86}" dt="2022-05-09T20:28:45.543" v="859" actId="14100"/>
          <ac:picMkLst>
            <pc:docMk/>
            <pc:sldMk cId="4139590867" sldId="277"/>
            <ac:picMk id="20484" creationId="{270024CC-FB4D-75D3-5291-0A25A8295CB6}"/>
          </ac:picMkLst>
        </pc:picChg>
        <pc:picChg chg="add mod">
          <ac:chgData name="Tr.A ." userId="71594aaa30a32cc1" providerId="LiveId" clId="{D83FE967-F008-4577-9130-D094859A6D86}" dt="2022-05-09T20:32:07.883" v="880" actId="1076"/>
          <ac:picMkLst>
            <pc:docMk/>
            <pc:sldMk cId="4139590867" sldId="277"/>
            <ac:picMk id="20486" creationId="{954C112D-4273-4933-A33F-AEFCE813980B}"/>
          </ac:picMkLst>
        </pc:picChg>
      </pc:sldChg>
      <pc:sldChg chg="addSp delSp modSp add mod">
        <pc:chgData name="Tr.A ." userId="71594aaa30a32cc1" providerId="LiveId" clId="{D83FE967-F008-4577-9130-D094859A6D86}" dt="2022-05-09T20:39:24.292" v="918" actId="1076"/>
        <pc:sldMkLst>
          <pc:docMk/>
          <pc:sldMk cId="3685038277" sldId="278"/>
        </pc:sldMkLst>
        <pc:spChg chg="del">
          <ac:chgData name="Tr.A ." userId="71594aaa30a32cc1" providerId="LiveId" clId="{D83FE967-F008-4577-9130-D094859A6D86}" dt="2022-05-09T20:33:19.538" v="883" actId="478"/>
          <ac:spMkLst>
            <pc:docMk/>
            <pc:sldMk cId="3685038277" sldId="278"/>
            <ac:spMk id="2" creationId="{B5066DC4-947E-BC30-803B-81698A592BCF}"/>
          </ac:spMkLst>
        </pc:spChg>
        <pc:spChg chg="del">
          <ac:chgData name="Tr.A ." userId="71594aaa30a32cc1" providerId="LiveId" clId="{D83FE967-F008-4577-9130-D094859A6D86}" dt="2022-05-09T20:33:19.538" v="883" actId="478"/>
          <ac:spMkLst>
            <pc:docMk/>
            <pc:sldMk cId="3685038277" sldId="278"/>
            <ac:spMk id="4" creationId="{4535FABF-B545-9810-BC99-BAEF8F30F0CC}"/>
          </ac:spMkLst>
        </pc:spChg>
        <pc:spChg chg="add mod">
          <ac:chgData name="Tr.A ." userId="71594aaa30a32cc1" providerId="LiveId" clId="{D83FE967-F008-4577-9130-D094859A6D86}" dt="2022-05-09T20:39:24.292" v="918" actId="1076"/>
          <ac:spMkLst>
            <pc:docMk/>
            <pc:sldMk cId="3685038277" sldId="278"/>
            <ac:spMk id="8" creationId="{3067ECB9-89AC-A4DF-841F-0D60B18C7A14}"/>
          </ac:spMkLst>
        </pc:spChg>
        <pc:picChg chg="del">
          <ac:chgData name="Tr.A ." userId="71594aaa30a32cc1" providerId="LiveId" clId="{D83FE967-F008-4577-9130-D094859A6D86}" dt="2022-05-09T20:33:19.538" v="883" actId="478"/>
          <ac:picMkLst>
            <pc:docMk/>
            <pc:sldMk cId="3685038277" sldId="278"/>
            <ac:picMk id="20484" creationId="{270024CC-FB4D-75D3-5291-0A25A8295CB6}"/>
          </ac:picMkLst>
        </pc:picChg>
        <pc:picChg chg="del">
          <ac:chgData name="Tr.A ." userId="71594aaa30a32cc1" providerId="LiveId" clId="{D83FE967-F008-4577-9130-D094859A6D86}" dt="2022-05-09T20:33:19.538" v="883" actId="478"/>
          <ac:picMkLst>
            <pc:docMk/>
            <pc:sldMk cId="3685038277" sldId="278"/>
            <ac:picMk id="20486" creationId="{954C112D-4273-4933-A33F-AEFCE813980B}"/>
          </ac:picMkLst>
        </pc:picChg>
        <pc:picChg chg="add mod">
          <ac:chgData name="Tr.A ." userId="71594aaa30a32cc1" providerId="LiveId" clId="{D83FE967-F008-4577-9130-D094859A6D86}" dt="2022-05-09T20:39:18.214" v="917" actId="14100"/>
          <ac:picMkLst>
            <pc:docMk/>
            <pc:sldMk cId="3685038277" sldId="278"/>
            <ac:picMk id="21506" creationId="{D71D25F3-E255-C953-5618-D1A6740778EF}"/>
          </ac:picMkLst>
        </pc:picChg>
      </pc:sldChg>
      <pc:sldChg chg="addSp modSp new mod ord">
        <pc:chgData name="Tr.A ." userId="71594aaa30a32cc1" providerId="LiveId" clId="{D83FE967-F008-4577-9130-D094859A6D86}" dt="2022-05-09T20:41:50.324" v="926" actId="14100"/>
        <pc:sldMkLst>
          <pc:docMk/>
          <pc:sldMk cId="2318856688" sldId="279"/>
        </pc:sldMkLst>
        <pc:picChg chg="add mod">
          <ac:chgData name="Tr.A ." userId="71594aaa30a32cc1" providerId="LiveId" clId="{D83FE967-F008-4577-9130-D094859A6D86}" dt="2022-05-09T20:41:50.324" v="926" actId="14100"/>
          <ac:picMkLst>
            <pc:docMk/>
            <pc:sldMk cId="2318856688" sldId="279"/>
            <ac:picMk id="4" creationId="{A4C86569-3444-2050-5F4B-1FA2886752C5}"/>
          </ac:picMkLst>
        </pc:picChg>
      </pc:sldChg>
      <pc:sldChg chg="addSp modSp new mod modAnim">
        <pc:chgData name="Tr.A ." userId="71594aaa30a32cc1" providerId="LiveId" clId="{D83FE967-F008-4577-9130-D094859A6D86}" dt="2022-05-09T21:03:05.819" v="1012" actId="207"/>
        <pc:sldMkLst>
          <pc:docMk/>
          <pc:sldMk cId="1398777229" sldId="280"/>
        </pc:sldMkLst>
        <pc:spChg chg="add mod">
          <ac:chgData name="Tr.A ." userId="71594aaa30a32cc1" providerId="LiveId" clId="{D83FE967-F008-4577-9130-D094859A6D86}" dt="2022-05-09T20:57:11.387" v="981" actId="207"/>
          <ac:spMkLst>
            <pc:docMk/>
            <pc:sldMk cId="1398777229" sldId="280"/>
            <ac:spMk id="6" creationId="{ACAC82A1-F89D-068C-B37F-CA60A6874590}"/>
          </ac:spMkLst>
        </pc:spChg>
        <pc:spChg chg="add mod">
          <ac:chgData name="Tr.A ." userId="71594aaa30a32cc1" providerId="LiveId" clId="{D83FE967-F008-4577-9130-D094859A6D86}" dt="2022-05-09T20:57:16.614" v="982" actId="1076"/>
          <ac:spMkLst>
            <pc:docMk/>
            <pc:sldMk cId="1398777229" sldId="280"/>
            <ac:spMk id="7" creationId="{CEFB5632-003D-5C50-C9AC-7965E85190FF}"/>
          </ac:spMkLst>
        </pc:spChg>
        <pc:spChg chg="add mod">
          <ac:chgData name="Tr.A ." userId="71594aaa30a32cc1" providerId="LiveId" clId="{D83FE967-F008-4577-9130-D094859A6D86}" dt="2022-05-09T21:00:34.473" v="988" actId="207"/>
          <ac:spMkLst>
            <pc:docMk/>
            <pc:sldMk cId="1398777229" sldId="280"/>
            <ac:spMk id="8" creationId="{B34CFC02-7857-E0FF-9277-0EA147CE2FF7}"/>
          </ac:spMkLst>
        </pc:spChg>
        <pc:spChg chg="add mod">
          <ac:chgData name="Tr.A ." userId="71594aaa30a32cc1" providerId="LiveId" clId="{D83FE967-F008-4577-9130-D094859A6D86}" dt="2022-05-09T21:01:06.349" v="993" actId="207"/>
          <ac:spMkLst>
            <pc:docMk/>
            <pc:sldMk cId="1398777229" sldId="280"/>
            <ac:spMk id="9" creationId="{D244574F-ABE8-B4E0-3EB6-4197F5618396}"/>
          </ac:spMkLst>
        </pc:spChg>
        <pc:spChg chg="add mod">
          <ac:chgData name="Tr.A ." userId="71594aaa30a32cc1" providerId="LiveId" clId="{D83FE967-F008-4577-9130-D094859A6D86}" dt="2022-05-09T21:01:46.841" v="997" actId="207"/>
          <ac:spMkLst>
            <pc:docMk/>
            <pc:sldMk cId="1398777229" sldId="280"/>
            <ac:spMk id="10" creationId="{58BEFCDA-E3E9-1050-DEE1-983443634B9B}"/>
          </ac:spMkLst>
        </pc:spChg>
        <pc:spChg chg="add mod">
          <ac:chgData name="Tr.A ." userId="71594aaa30a32cc1" providerId="LiveId" clId="{D83FE967-F008-4577-9130-D094859A6D86}" dt="2022-05-09T21:02:12.607" v="1001" actId="207"/>
          <ac:spMkLst>
            <pc:docMk/>
            <pc:sldMk cId="1398777229" sldId="280"/>
            <ac:spMk id="11" creationId="{1D218253-71B3-539A-38C8-8FEDBFCA86F2}"/>
          </ac:spMkLst>
        </pc:spChg>
        <pc:spChg chg="add mod">
          <ac:chgData name="Tr.A ." userId="71594aaa30a32cc1" providerId="LiveId" clId="{D83FE967-F008-4577-9130-D094859A6D86}" dt="2022-05-09T21:02:37.484" v="1005" actId="207"/>
          <ac:spMkLst>
            <pc:docMk/>
            <pc:sldMk cId="1398777229" sldId="280"/>
            <ac:spMk id="12" creationId="{B16C151D-B25F-22F6-733E-A537BBC1B3AF}"/>
          </ac:spMkLst>
        </pc:spChg>
        <pc:spChg chg="add mod">
          <ac:chgData name="Tr.A ." userId="71594aaa30a32cc1" providerId="LiveId" clId="{D83FE967-F008-4577-9130-D094859A6D86}" dt="2022-05-09T21:03:05.819" v="1012" actId="207"/>
          <ac:spMkLst>
            <pc:docMk/>
            <pc:sldMk cId="1398777229" sldId="280"/>
            <ac:spMk id="13" creationId="{F8BF55F1-022C-9B83-0748-DE301FBB16EC}"/>
          </ac:spMkLst>
        </pc:spChg>
        <pc:picChg chg="add mod modCrop">
          <ac:chgData name="Tr.A ." userId="71594aaa30a32cc1" providerId="LiveId" clId="{D83FE967-F008-4577-9130-D094859A6D86}" dt="2022-05-09T21:02:48.873" v="1009" actId="1076"/>
          <ac:picMkLst>
            <pc:docMk/>
            <pc:sldMk cId="1398777229" sldId="280"/>
            <ac:picMk id="4" creationId="{A4100ABE-1F79-B065-B8B3-0F414A8E49FE}"/>
          </ac:picMkLst>
        </pc:picChg>
        <pc:picChg chg="add mod">
          <ac:chgData name="Tr.A ." userId="71594aaa30a32cc1" providerId="LiveId" clId="{D83FE967-F008-4577-9130-D094859A6D86}" dt="2022-05-09T20:55:19.407" v="958" actId="1076"/>
          <ac:picMkLst>
            <pc:docMk/>
            <pc:sldMk cId="1398777229" sldId="280"/>
            <ac:picMk id="22530" creationId="{B7298162-2AE6-47A1-EDC1-DE4A9295CD12}"/>
          </ac:picMkLst>
        </pc:picChg>
      </pc:sldChg>
      <pc:sldChg chg="modSp add mod ord">
        <pc:chgData name="Tr.A ." userId="71594aaa30a32cc1" providerId="LiveId" clId="{D83FE967-F008-4577-9130-D094859A6D86}" dt="2022-05-09T21:03:55.679" v="1018" actId="20577"/>
        <pc:sldMkLst>
          <pc:docMk/>
          <pc:sldMk cId="3420586289" sldId="289"/>
        </pc:sldMkLst>
        <pc:spChg chg="mod">
          <ac:chgData name="Tr.A ." userId="71594aaa30a32cc1" providerId="LiveId" clId="{D83FE967-F008-4577-9130-D094859A6D86}" dt="2022-05-09T21:03:55.679" v="1018" actId="20577"/>
          <ac:spMkLst>
            <pc:docMk/>
            <pc:sldMk cId="3420586289" sldId="289"/>
            <ac:spMk id="4" creationId="{08EB6411-EF64-4B14-A9CC-6A7758C3066A}"/>
          </ac:spMkLst>
        </pc:spChg>
      </pc:sldChg>
      <pc:sldChg chg="addSp modSp new">
        <pc:chgData name="Tr.A ." userId="71594aaa30a32cc1" providerId="LiveId" clId="{D83FE967-F008-4577-9130-D094859A6D86}" dt="2022-05-09T21:48:07.377" v="1044" actId="14100"/>
        <pc:sldMkLst>
          <pc:docMk/>
          <pc:sldMk cId="1944794639" sldId="290"/>
        </pc:sldMkLst>
        <pc:picChg chg="add mod">
          <ac:chgData name="Tr.A ." userId="71594aaa30a32cc1" providerId="LiveId" clId="{D83FE967-F008-4577-9130-D094859A6D86}" dt="2022-05-09T21:19:48.460" v="1025" actId="1440"/>
          <ac:picMkLst>
            <pc:docMk/>
            <pc:sldMk cId="1944794639" sldId="290"/>
            <ac:picMk id="23554" creationId="{B7D6794F-F040-3D4F-7B9F-CB6F87BC5F86}"/>
          </ac:picMkLst>
        </pc:picChg>
        <pc:picChg chg="add mod">
          <ac:chgData name="Tr.A ." userId="71594aaa30a32cc1" providerId="LiveId" clId="{D83FE967-F008-4577-9130-D094859A6D86}" dt="2022-05-09T21:46:18.611" v="1029" actId="1076"/>
          <ac:picMkLst>
            <pc:docMk/>
            <pc:sldMk cId="1944794639" sldId="290"/>
            <ac:picMk id="23556" creationId="{BDD17BAE-D644-D63A-F8AC-D8B542E0FC0B}"/>
          </ac:picMkLst>
        </pc:picChg>
        <pc:picChg chg="add mod">
          <ac:chgData name="Tr.A ." userId="71594aaa30a32cc1" providerId="LiveId" clId="{D83FE967-F008-4577-9130-D094859A6D86}" dt="2022-05-09T21:48:07.377" v="1044" actId="14100"/>
          <ac:picMkLst>
            <pc:docMk/>
            <pc:sldMk cId="1944794639" sldId="290"/>
            <ac:picMk id="23558" creationId="{B1B9E00B-E902-436F-BAE8-4CD55078731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FE7861CB-22A0-4531-943B-36775F7655C4}" type="datetime1">
              <a:rPr lang="ar-SA" smtClean="0"/>
              <a:t>08/10/43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97ACF5E7-ACB0-497B-A8C6-F2E617B4631D}" type="slidenum">
              <a:rPr lang="en-US" smtClean="0"/>
              <a:pPr algn="l" rtl="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fld id="{E447DD8D-DFAE-4C63-8A6E-D07057B95AFE}" type="datetime1">
              <a:rPr lang="ar-SA" smtClean="0"/>
              <a:t>08/10/43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"/>
              <a:t>انقر لتحرير أنماط النص الرئيسي</a:t>
            </a:r>
          </a:p>
          <a:p>
            <a:pPr lvl="1" rtl="1"/>
            <a:r>
              <a:rPr lang="ar"/>
              <a:t>المستوى الثاني</a:t>
            </a:r>
          </a:p>
          <a:p>
            <a:pPr lvl="2" rtl="1"/>
            <a:r>
              <a:rPr lang="ar"/>
              <a:t>المستوى الثالث</a:t>
            </a:r>
          </a:p>
          <a:p>
            <a:pPr lvl="3" rtl="1"/>
            <a:r>
              <a:rPr lang="ar"/>
              <a:t>المستوى الرابع</a:t>
            </a:r>
          </a:p>
          <a:p>
            <a:pPr lvl="4" rtl="1"/>
            <a:r>
              <a:rPr lang="ar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fld id="{37A705E3-E620-489D-9973-6221209A4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10" name="مستطيل 9"/>
          <p:cNvSpPr/>
          <p:nvPr/>
        </p:nvSpPr>
        <p:spPr>
          <a:xfrm flipH="1">
            <a:off x="1307868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 flipH="1">
            <a:off x="1447799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 flipH="1"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المجموعة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 flipH="1"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رابط مستقيم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موصل مستقيم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موصل مستقيم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1629101" y="2244830"/>
            <a:ext cx="8933796" cy="2437232"/>
          </a:xfrm>
        </p:spPr>
        <p:txBody>
          <a:bodyPr tIns="45720" bIns="45720" rtlCol="1" anchor="ctr">
            <a:normAutofit/>
          </a:bodyPr>
          <a:lstStyle>
            <a:lvl1pPr algn="ctr" rtl="1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1626053" y="4682062"/>
            <a:ext cx="8936846" cy="457201"/>
          </a:xfrm>
        </p:spPr>
        <p:txBody>
          <a:bodyPr rtlCol="1">
            <a:normAutofit/>
          </a:bodyPr>
          <a:lstStyle>
            <a:lvl1pPr marL="0" indent="0" algn="ctr" rtl="1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1600"/>
            </a:lvl2pPr>
            <a:lvl3pPr marL="914400" indent="0" algn="ctr" rtl="1">
              <a:buNone/>
              <a:defRPr sz="16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عنصر نائب للتاريخ 19"/>
          <p:cNvSpPr>
            <a:spLocks noGrp="1"/>
          </p:cNvSpPr>
          <p:nvPr>
            <p:ph type="dt" sz="half" idx="10"/>
          </p:nvPr>
        </p:nvSpPr>
        <p:spPr>
          <a:xfrm flipH="1">
            <a:off x="5318760" y="1341256"/>
            <a:ext cx="1554480" cy="485546"/>
          </a:xfrm>
        </p:spPr>
        <p:txBody>
          <a:bodyPr rtlCol="1"/>
          <a:lstStyle>
            <a:lvl1pPr algn="ctr" rtl="1">
              <a:defRPr sz="13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394EE8B-08E3-445A-8057-D7533F7C85EA}" type="datetime1">
              <a:rPr lang="ar-SA" smtClean="0"/>
              <a:t>08/10/43</a:t>
            </a:fld>
            <a:endParaRPr lang="en-US" dirty="0"/>
          </a:p>
        </p:txBody>
      </p:sp>
      <p:sp>
        <p:nvSpPr>
          <p:cNvPr id="21" name="عنصر نائب لتذييل الصفحة 20"/>
          <p:cNvSpPr>
            <a:spLocks noGrp="1"/>
          </p:cNvSpPr>
          <p:nvPr>
            <p:ph type="ftr" sz="quarter" idx="11"/>
          </p:nvPr>
        </p:nvSpPr>
        <p:spPr>
          <a:xfrm flipH="1">
            <a:off x="4832605" y="5177408"/>
            <a:ext cx="5730295" cy="2286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2"/>
          </p:nvPr>
        </p:nvSpPr>
        <p:spPr>
          <a:xfrm flipH="1">
            <a:off x="1629100" y="5177408"/>
            <a:ext cx="1955980" cy="2286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066800" y="642594"/>
            <a:ext cx="10058400" cy="13716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rot="10800000" flipH="1">
            <a:off x="1066800" y="2103120"/>
            <a:ext cx="10058400" cy="3849624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042161" y="6035040"/>
            <a:ext cx="2893045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B2AB5EA-36B7-4AEE-BBA1-B64505852666}" type="datetime1">
              <a:rPr lang="ar-SA" smtClean="0"/>
              <a:t>08/10/43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5308600" y="6035040"/>
            <a:ext cx="5816600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066800" y="6035040"/>
            <a:ext cx="838200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 rot="10800000" flipH="1">
            <a:off x="838200" y="762000"/>
            <a:ext cx="2362200" cy="5257800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rot="10800000" flipH="1">
            <a:off x="3276600" y="762000"/>
            <a:ext cx="8077200" cy="5257800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042161" y="6035040"/>
            <a:ext cx="2893045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9779540-B984-42AB-9DA9-2BA66BB90A12}" type="datetime1">
              <a:rPr lang="ar-SA" smtClean="0"/>
              <a:t>08/10/43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5308600" y="6035040"/>
            <a:ext cx="5816600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066800" y="6035040"/>
            <a:ext cx="838200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A99B65-A16C-4DF7-99D8-5B359B5FF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7CF71AD-F88A-43D6-87D7-899D85496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894E61-DE32-44FF-8A7E-6C6174C1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C30F-9312-4B87-A8AC-C2E09A4FD421}" type="datetime2">
              <a:rPr lang="en-US" smtClean="0"/>
              <a:t>Tuesday, May 10, 2022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D2D0EB-3914-42C5-9BC5-795C7D28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B94176-64D3-486D-874A-6E01F3BE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E2B5-1756-4C6E-A487-81F42C70C1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7931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EAF342-E0FD-4C8B-96FC-CA38A869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C61E9EF-7280-4D8D-A8F3-24E7F8A35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9F931E-579C-4284-A82D-4EDB7C96A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B10E-3351-4101-913F-AE8E8FF1BA05}" type="datetime2">
              <a:rPr lang="en-US" smtClean="0"/>
              <a:t>Tuesday, May 10, 2022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4812AB-7C5A-4CDC-B2BD-4EB3B20C5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D4BD0D2-F41F-439B-8852-79109A1C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E2B5-1756-4C6E-A487-81F42C70C1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27628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F24094-1DE3-4385-819E-03046494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047F9B1-9E5B-4D85-87B8-293AC80D0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F9F5FA-60F5-42B5-AF39-496CB93F7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95CF-884B-480A-8CD6-F8BA1013C681}" type="datetime2">
              <a:rPr lang="en-US" smtClean="0"/>
              <a:t>Tuesday, May 10, 2022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3749B9-B8A9-4733-8392-8497E781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5359DB-3350-4810-B9DF-35F03450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E2B5-1756-4C6E-A487-81F42C70C1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76071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416D67-2B33-41A6-B9BD-3D5BD020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6E47276-4040-417F-AE84-E408B4D5C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6062B9A-B521-44D2-AD86-8F60DB0BE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2278070-E65F-4C0E-986E-5918440FA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CB16-C5B5-4CE5-A83F-D4C311941E33}" type="datetime2">
              <a:rPr lang="en-US" smtClean="0"/>
              <a:t>Tuesday, May 10, 2022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605D27-A039-4350-B680-B045B80C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A04A033-A3DC-4B4E-9410-92C0EBD7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E2B5-1756-4C6E-A487-81F42C70C1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4938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F8897F-4783-40B1-8F52-DCC5DBD4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DD5ABB5-7477-47DC-90C3-B8402C9E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52E22EC-3DC5-4E3D-BFAB-F3BFE2108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BE84E5C-2CE0-4936-A691-A2BCD7D5A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591E67B-AB12-49A2-925F-A9B1BCBFE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58BC6AD-028F-4AF7-B6AF-C79311193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18E8-EE21-427F-98B9-ED10C3C02C62}" type="datetime2">
              <a:rPr lang="en-US" smtClean="0"/>
              <a:t>Tuesday, May 10, 2022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71DD720-60D9-47C9-95B0-68361F14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3E440DE-758F-479B-8E8A-ABDC68E5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E2B5-1756-4C6E-A487-81F42C70C1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2812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44FC32-5F53-4C97-9833-D5A9B2CEE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06CB632-80E7-4468-95F7-B85AACE5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6BBD-8EFA-4CDD-A959-019DDEB1ACBF}" type="datetime2">
              <a:rPr lang="en-US" smtClean="0"/>
              <a:t>Tuesday, May 10, 2022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189D3D7-F9DE-479D-8285-BD621CE4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6166127-679E-4816-B06B-59EBFE60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E2B5-1756-4C6E-A487-81F42C70C1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96991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B96D459-7606-4A10-BFAB-10FD4940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665B-DA26-43E4-9ABC-A2AB74BD9679}" type="datetime2">
              <a:rPr lang="en-US" smtClean="0"/>
              <a:t>Tuesday, May 10, 2022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9505761-5F75-461A-B115-B38E7C1E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64AAB72-7C10-4777-B0DE-C364B978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E2B5-1756-4C6E-A487-81F42C70C1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0432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1AEDB3-4D65-495A-861C-A0552F0F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FA8E381-DCEA-46D1-B71C-BE0D32A45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9C3076-F320-4644-9BE5-5880C17D2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BD059A8-45D5-44E3-9824-6734326BF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48DA-FBE4-4430-8BC3-A8F2DC98809D}" type="datetime2">
              <a:rPr lang="en-US" smtClean="0"/>
              <a:t>Tuesday, May 10, 2022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0D169AD-6178-479A-933D-707484B39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4EF535F-6CA1-4EC0-AFC5-5D3158E7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E2B5-1756-4C6E-A487-81F42C70C1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779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066800" y="642594"/>
            <a:ext cx="10058400" cy="13716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1066800" y="2103120"/>
            <a:ext cx="10058400" cy="384962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042161" y="6035040"/>
            <a:ext cx="2893045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8EEBDBD-CE86-4F56-ABE1-0472701D9081}" type="datetime1">
              <a:rPr lang="ar-SA" smtClean="0"/>
              <a:t>08/10/43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5308600" y="6035040"/>
            <a:ext cx="5816600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066800" y="6035040"/>
            <a:ext cx="838200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3FF911-0E70-42D3-B424-55FD1B74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B731C48-3588-4FEF-8C93-AC1370AD4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A51B09E-A910-4436-B309-CCBE12FA8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C41CC5-7FD3-4998-8496-F4021980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7031-31FE-4EE6-97CF-DBBF8205725C}" type="datetime2">
              <a:rPr lang="en-US" smtClean="0"/>
              <a:t>Tuesday, May 10, 2022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699B4A6-92BF-40E1-B44F-4B54EC82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32095AD-7418-4FA8-A9C3-A9C435D4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E2B5-1756-4C6E-A487-81F42C70C1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19918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222396-DC74-4CDE-A4D7-8B28F678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E37D143-6C43-4ED0-B83C-1AF496027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747291-E4CF-4F9A-A0FD-96877240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210D-180B-4815-ADF7-7C29E487E2EB}" type="datetime2">
              <a:rPr lang="en-US" smtClean="0"/>
              <a:t>Tuesday, May 10, 2022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737749-7D9A-4F87-AD6D-81F833204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5EA3B8-3060-4C5F-9AA3-58449C27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E2B5-1756-4C6E-A487-81F42C70C1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9155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BBC65C5-00D9-4BF7-ADC1-6D7B5F6E1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8A3910-7842-43E4-8C18-81EE60473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F4F500-046B-43AC-A333-6F9356E8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748B-2AA6-41E4-AFAD-069462AF8159}" type="datetime2">
              <a:rPr lang="en-US" smtClean="0"/>
              <a:t>Tuesday, May 10, 2022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A72B63-B284-44F3-9F21-ACC147D1C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659BE4-12BA-45F2-A287-E0E33250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E2B5-1756-4C6E-A487-81F42C70C1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9136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23" name="مستطيل 22"/>
          <p:cNvSpPr/>
          <p:nvPr/>
        </p:nvSpPr>
        <p:spPr>
          <a:xfrm flipH="1">
            <a:off x="1307868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مستطيل 23"/>
          <p:cNvSpPr/>
          <p:nvPr/>
        </p:nvSpPr>
        <p:spPr>
          <a:xfrm flipH="1">
            <a:off x="1447799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مستطيل 29"/>
          <p:cNvSpPr/>
          <p:nvPr/>
        </p:nvSpPr>
        <p:spPr>
          <a:xfrm flipH="1"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629156" y="2275165"/>
            <a:ext cx="8933688" cy="2406895"/>
          </a:xfrm>
        </p:spPr>
        <p:txBody>
          <a:bodyPr rtlCol="1" anchor="ctr">
            <a:normAutofit/>
          </a:bodyPr>
          <a:lstStyle>
            <a:lvl1pPr algn="ctr" rtl="1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grpSp>
        <p:nvGrpSpPr>
          <p:cNvPr id="16" name="المجموعة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 flipH="1"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موصل مستقيم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موصل مستقيم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1623060" y="4682062"/>
            <a:ext cx="8939784" cy="457200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5318760" y="1344502"/>
            <a:ext cx="1554480" cy="498781"/>
          </a:xfrm>
        </p:spPr>
        <p:txBody>
          <a:bodyPr rtlCol="1"/>
          <a:lstStyle>
            <a:lvl1pPr algn="ctr" rtl="1">
              <a:defRPr lang="en-US" sz="1300" kern="12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E59F20C-E47F-48D5-8FBB-B0810D8A1D24}" type="datetime1">
              <a:rPr lang="ar-SA" smtClean="0"/>
              <a:t>08/10/43</a:t>
            </a:fld>
            <a:endParaRPr dirty="0"/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>
          <a:xfrm flipH="1">
            <a:off x="4902709" y="5177408"/>
            <a:ext cx="5660134" cy="2286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629157" y="5177408"/>
            <a:ext cx="1958339" cy="2286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العنوان 7"/>
          <p:cNvSpPr>
            <a:spLocks noGrp="1"/>
          </p:cNvSpPr>
          <p:nvPr>
            <p:ph type="title"/>
          </p:nvPr>
        </p:nvSpPr>
        <p:spPr>
          <a:xfrm flipH="1">
            <a:off x="1066800" y="642594"/>
            <a:ext cx="10058400" cy="13716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 flipH="1">
            <a:off x="6461760" y="2103120"/>
            <a:ext cx="4663440" cy="3749040"/>
          </a:xfrm>
        </p:spPr>
        <p:txBody>
          <a:bodyPr rtlCol="1"/>
          <a:lstStyle>
            <a:lvl1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1066800" y="2103120"/>
            <a:ext cx="4663440" cy="3749040"/>
          </a:xfrm>
        </p:spPr>
        <p:txBody>
          <a:bodyPr rtlCol="1"/>
          <a:lstStyle>
            <a:lvl1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042161" y="6035040"/>
            <a:ext cx="2893045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869EB91-6E78-4417-A59E-7CB597565D96}" type="datetime1">
              <a:rPr lang="ar-SA" smtClean="0"/>
              <a:t>08/10/43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5308600" y="6035040"/>
            <a:ext cx="5816600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1066800" y="6035040"/>
            <a:ext cx="838200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066800" y="642594"/>
            <a:ext cx="10058400" cy="13716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6458712" y="2074334"/>
            <a:ext cx="4663440" cy="640080"/>
          </a:xfrm>
        </p:spPr>
        <p:txBody>
          <a:bodyPr rtlCol="1" anchor="ctr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6458712" y="2792472"/>
            <a:ext cx="4663440" cy="3163825"/>
          </a:xfrm>
        </p:spPr>
        <p:txBody>
          <a:bodyPr rtlCol="1"/>
          <a:lstStyle>
            <a:lvl1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 flipH="1">
            <a:off x="1069848" y="2074334"/>
            <a:ext cx="4663440" cy="640080"/>
          </a:xfrm>
        </p:spPr>
        <p:txBody>
          <a:bodyPr rtlCol="1" anchor="ctr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 flipH="1">
            <a:off x="1069848" y="2792471"/>
            <a:ext cx="4663440" cy="3164509"/>
          </a:xfrm>
        </p:spPr>
        <p:txBody>
          <a:bodyPr rtlCol="1"/>
          <a:lstStyle>
            <a:lvl1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2042161" y="6035040"/>
            <a:ext cx="2893045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58CC38D-D0DC-47F1-9B5C-68D04ED80C26}" type="datetime1">
              <a:rPr lang="ar-SA" smtClean="0"/>
              <a:t>08/10/43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5308600" y="6035040"/>
            <a:ext cx="5816600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1066800" y="6035040"/>
            <a:ext cx="838200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1066800" y="642594"/>
            <a:ext cx="10058400" cy="13716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2042161" y="6035040"/>
            <a:ext cx="2893045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7AAD3E9-918E-443D-B940-7011D5661F1E}" type="datetime1">
              <a:rPr lang="ar-SA" smtClean="0"/>
              <a:t>08/10/43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5308600" y="6035040"/>
            <a:ext cx="5816600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1066800" y="6035040"/>
            <a:ext cx="838200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2042161" y="6035040"/>
            <a:ext cx="2893045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CB56EB-EF67-4942-9CEF-F3C93385C245}" type="datetime1">
              <a:rPr lang="ar-SA" smtClean="0"/>
              <a:t>08/10/43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5308600" y="6035040"/>
            <a:ext cx="5816600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1066800" y="6035040"/>
            <a:ext cx="838200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 flipH="1">
            <a:off x="245534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 flipH="1">
            <a:off x="380324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571837" y="607392"/>
            <a:ext cx="3161963" cy="1645920"/>
          </a:xfrm>
        </p:spPr>
        <p:txBody>
          <a:bodyPr rtlCol="1" anchor="b">
            <a:normAutofit/>
          </a:bodyPr>
          <a:lstStyle>
            <a:lvl1pPr algn="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4648200" y="609600"/>
            <a:ext cx="6858000" cy="5334000"/>
          </a:xfrm>
        </p:spPr>
        <p:txBody>
          <a:bodyPr rtlCol="1"/>
          <a:lstStyle>
            <a:lvl1pPr algn="r" rtl="1"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571837" y="2336800"/>
            <a:ext cx="3161963" cy="3606800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>
          <a:xfrm flipH="1">
            <a:off x="4648200" y="6035040"/>
            <a:ext cx="1955800" cy="36576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65F6749-DC5A-4208-B2C7-13341CC66143}" type="datetime1">
              <a:rPr lang="ar-SA" smtClean="0"/>
              <a:t>08/10/43</a:t>
            </a:fld>
            <a:endParaRPr lang="en-US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>
          <a:xfrm flipH="1">
            <a:off x="6921499" y="6035040"/>
            <a:ext cx="4584700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>
          <a:xfrm flipH="1">
            <a:off x="571837" y="6035040"/>
            <a:ext cx="1223435" cy="36576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 flipH="1">
            <a:off x="245534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صورة 2"/>
          <p:cNvSpPr>
            <a:spLocks noGrp="1" noChangeAspect="1"/>
          </p:cNvSpPr>
          <p:nvPr>
            <p:ph type="pic" idx="1"/>
          </p:nvPr>
        </p:nvSpPr>
        <p:spPr>
          <a:xfrm flipH="1">
            <a:off x="4267200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1" anchor="t"/>
          <a:lstStyle>
            <a:lvl1pPr marL="0" indent="0" algn="r" rtl="1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4457700" y="6035040"/>
            <a:ext cx="2071963" cy="365760"/>
          </a:xfrm>
        </p:spPr>
        <p:txBody>
          <a:bodyPr rtlCol="1"/>
          <a:lstStyle>
            <a:lvl1pPr algn="r" rtl="1"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A709200-1EE8-457E-BBB4-2EA98D21FB0F}" type="datetime1">
              <a:rPr lang="ar-SA" smtClean="0"/>
              <a:t>08/10/43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6991350" y="6035040"/>
            <a:ext cx="4588002" cy="365760"/>
          </a:xfrm>
        </p:spPr>
        <p:txBody>
          <a:bodyPr rtlCol="1"/>
          <a:lstStyle>
            <a:lvl1pPr marL="0" algn="r" defTabSz="914400" rtl="1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569976" y="6035040"/>
            <a:ext cx="1225296" cy="36576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 flipH="1">
            <a:off x="380324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569976" y="603504"/>
            <a:ext cx="3144774" cy="1645920"/>
          </a:xfrm>
        </p:spPr>
        <p:txBody>
          <a:bodyPr rtlCol="1" anchor="b">
            <a:noAutofit/>
          </a:bodyPr>
          <a:lstStyle>
            <a:lvl1pPr algn="r" rtl="1">
              <a:lnSpc>
                <a:spcPct val="100000"/>
              </a:lnSpc>
              <a:defRPr sz="3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569976" y="2386584"/>
            <a:ext cx="3144774" cy="3511296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مستطيل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المستطيل 6"/>
          <p:cNvSpPr/>
          <p:nvPr/>
        </p:nvSpPr>
        <p:spPr>
          <a:xfrm flipH="1"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مستطيل 7"/>
          <p:cNvSpPr/>
          <p:nvPr/>
        </p:nvSpPr>
        <p:spPr>
          <a:xfrm flipH="1"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"/>
              <a:t>انقر لتحرير نمط العنوان الرئيسي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"/>
              <a:t>انقر لتحرير أنماط النص الرئيسي</a:t>
            </a:r>
          </a:p>
          <a:p>
            <a:pPr lvl="1" rtl="1"/>
            <a:r>
              <a:rPr lang="ar"/>
              <a:t>المستوى الثاني</a:t>
            </a:r>
          </a:p>
          <a:p>
            <a:pPr lvl="2" rtl="1"/>
            <a:r>
              <a:rPr lang="ar"/>
              <a:t>المستوى الثالث</a:t>
            </a:r>
          </a:p>
          <a:p>
            <a:pPr lvl="3" rtl="1"/>
            <a:r>
              <a:rPr lang="ar"/>
              <a:t>المستوى الرابع</a:t>
            </a:r>
          </a:p>
          <a:p>
            <a:pPr lvl="4" rtl="1"/>
            <a:r>
              <a:rPr lang="ar"/>
              <a:t>المستوى الخامس</a:t>
            </a:r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2042161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C24A42-5935-4B70-A130-C0A237416E42}" type="datetime1">
              <a:rPr lang="ar-SA" smtClean="0"/>
              <a:t>08/10/43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53086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10668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2880" indent="-182880" algn="r" defTabSz="914400" rtl="1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2066902-084F-4597-A718-509DB05A7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EC7A9C-B0EB-4D8D-BA02-234838094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8D5229-F1AF-4F76-B938-040F8D0C3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45D9D-1EDF-4B9F-AEFC-9E0B2C313D0C}" type="datetime2">
              <a:rPr lang="en-US" smtClean="0"/>
              <a:t>Tuesday, May 10, 2022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607C1D-5D5C-4CF0-9AEA-522F9B501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924642-B935-4073-8A9C-078C02058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9E2B5-1756-4C6E-A487-81F42C70C1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536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5" Type="http://schemas.openxmlformats.org/officeDocument/2006/relationships/image" Target="../media/image42.png"/><Relationship Id="rId4" Type="http://schemas.microsoft.com/office/2007/relationships/hdphoto" Target="../media/hdphoto19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>
            <a:extLst>
              <a:ext uri="{FF2B5EF4-FFF2-40B4-BE49-F238E27FC236}">
                <a16:creationId xmlns:a16="http://schemas.microsoft.com/office/drawing/2014/main" id="{6DDF523B-399C-4946-966F-92A13D81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9787" y="-2669783"/>
            <a:ext cx="6852434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8EB6411-EF64-4B14-A9CC-6A7758C3066A}"/>
              </a:ext>
            </a:extLst>
          </p:cNvPr>
          <p:cNvSpPr txBox="1"/>
          <p:nvPr/>
        </p:nvSpPr>
        <p:spPr>
          <a:xfrm>
            <a:off x="2238390" y="2663921"/>
            <a:ext cx="8067577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srgbClr val="E57588"/>
                </a:solidFill>
                <a:effectLst/>
                <a:uLnTx/>
                <a:uFillTx/>
                <a:latin typeface="Hacen Algeria" panose="02000500000000000000" pitchFamily="2" charset="-78"/>
                <a:ea typeface="GE SS Unique Light" panose="020A0503020102020204" pitchFamily="18" charset="-78"/>
                <a:cs typeface="Khalid Art bold" pitchFamily="2" charset="-78"/>
              </a:rPr>
              <a:t>المعلمة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7AE8A6A-7C2D-493A-8400-2B9E42A65EE1}"/>
              </a:ext>
            </a:extLst>
          </p:cNvPr>
          <p:cNvSpPr txBox="1"/>
          <p:nvPr/>
        </p:nvSpPr>
        <p:spPr>
          <a:xfrm>
            <a:off x="3126087" y="3853391"/>
            <a:ext cx="5939826" cy="1123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>
                  <a:noFill/>
                </a:ln>
                <a:solidFill>
                  <a:srgbClr val="617DA4"/>
                </a:solidFill>
                <a:effectLst/>
                <a:uLnTx/>
                <a:uFillTx/>
                <a:latin typeface="SFRuqahLongo-Regular" panose="00000500000000020004" pitchFamily="2" charset="-78"/>
                <a:ea typeface="GE SS Unique Light" panose="020A0503020102020204" pitchFamily="18" charset="-78"/>
                <a:cs typeface="SFRuqahLongo-Regular" panose="00000500000000020004" pitchFamily="2" charset="-78"/>
              </a:rPr>
              <a:t>عبير العنزي </a:t>
            </a:r>
          </a:p>
        </p:txBody>
      </p:sp>
      <p:pic>
        <p:nvPicPr>
          <p:cNvPr id="6" name="Picture 8" descr="Free Heart PNG with Transparent Background">
            <a:extLst>
              <a:ext uri="{FF2B5EF4-FFF2-40B4-BE49-F238E27FC236}">
                <a16:creationId xmlns:a16="http://schemas.microsoft.com/office/drawing/2014/main" id="{CB3B1059-4B8C-4DBE-A2B3-FF0D31420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957040"/>
            <a:ext cx="1116312" cy="916413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CA4465E-1179-400E-B2C3-6FAA06812F36}"/>
              </a:ext>
            </a:extLst>
          </p:cNvPr>
          <p:cNvSpPr txBox="1"/>
          <p:nvPr/>
        </p:nvSpPr>
        <p:spPr>
          <a:xfrm>
            <a:off x="4514857" y="1474451"/>
            <a:ext cx="3162285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acen Algeria" panose="02000500000000000000" pitchFamily="2" charset="-78"/>
                <a:ea typeface="GE SS Unique Light" panose="020A0503020102020204" pitchFamily="18" charset="-78"/>
                <a:cs typeface="Khalid Art bold" pitchFamily="2" charset="-78"/>
              </a:rPr>
              <a:t>تصميم :</a:t>
            </a:r>
          </a:p>
        </p:txBody>
      </p:sp>
    </p:spTree>
    <p:extLst>
      <p:ext uri="{BB962C8B-B14F-4D97-AF65-F5344CB8AC3E}">
        <p14:creationId xmlns:p14="http://schemas.microsoft.com/office/powerpoint/2010/main" val="3420586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C02217B-55BE-D2E0-9E36-881285681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6EB-EF67-4942-9CEF-F3C93385C245}" type="datetime1">
              <a:rPr lang="ar-SA" smtClean="0"/>
              <a:t>08/10/43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69CB472-DD1F-CF14-C661-722DF6E6A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97175" y="-2432050"/>
            <a:ext cx="6559550" cy="1177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FF34EDE-207D-51B4-F9B4-249B8AAD5F64}"/>
              </a:ext>
            </a:extLst>
          </p:cNvPr>
          <p:cNvSpPr txBox="1"/>
          <p:nvPr/>
        </p:nvSpPr>
        <p:spPr>
          <a:xfrm>
            <a:off x="4695825" y="2767280"/>
            <a:ext cx="36480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i="0" dirty="0">
                <a:solidFill>
                  <a:srgbClr val="000000"/>
                </a:solidFill>
                <a:effectLst/>
                <a:latin typeface="Amasis MT Pro Black" panose="02040A04050005020304" pitchFamily="18" charset="0"/>
              </a:rPr>
              <a:t>offer</a:t>
            </a:r>
            <a:endParaRPr lang="ar-SA" sz="80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7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00BCC13B-11F4-60F3-349C-E561998C60C5}"/>
              </a:ext>
            </a:extLst>
          </p:cNvPr>
          <p:cNvSpPr txBox="1"/>
          <p:nvPr/>
        </p:nvSpPr>
        <p:spPr>
          <a:xfrm>
            <a:off x="1015668" y="2096265"/>
            <a:ext cx="61090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0" i="0" dirty="0">
                <a:solidFill>
                  <a:schemeClr val="accent3">
                    <a:lumMod val="75000"/>
                  </a:schemeClr>
                </a:solidFill>
                <a:effectLst/>
                <a:latin typeface="Jumble" panose="02000503000000020004" pitchFamily="2" charset="0"/>
              </a:rPr>
              <a:t>You look tired. </a:t>
            </a:r>
          </a:p>
          <a:p>
            <a:pPr algn="ctr"/>
            <a:r>
              <a:rPr lang="en-US" sz="4800" b="1" i="0" dirty="0">
                <a:solidFill>
                  <a:srgbClr val="FF0000"/>
                </a:solidFill>
                <a:effectLst/>
                <a:latin typeface="Jumble" panose="02000503000000020004" pitchFamily="2" charset="0"/>
              </a:rPr>
              <a:t>I'll</a:t>
            </a:r>
            <a:r>
              <a:rPr lang="en-US" sz="4800" b="0" i="0" dirty="0">
                <a:solidFill>
                  <a:schemeClr val="accent3">
                    <a:lumMod val="75000"/>
                  </a:schemeClr>
                </a:solidFill>
                <a:effectLst/>
                <a:latin typeface="Jumble" panose="02000503000000020004" pitchFamily="2" charset="0"/>
              </a:rPr>
              <a:t> </a:t>
            </a:r>
            <a:r>
              <a:rPr lang="en-US" sz="4800" b="0" i="0" dirty="0">
                <a:solidFill>
                  <a:srgbClr val="00B0F0"/>
                </a:solidFill>
                <a:effectLst/>
                <a:latin typeface="Jumble" panose="02000503000000020004" pitchFamily="2" charset="0"/>
              </a:rPr>
              <a:t>finish</a:t>
            </a:r>
            <a:r>
              <a:rPr lang="en-US" sz="4800" b="0" i="0" dirty="0">
                <a:solidFill>
                  <a:schemeClr val="accent3">
                    <a:lumMod val="75000"/>
                  </a:schemeClr>
                </a:solidFill>
                <a:effectLst/>
                <a:latin typeface="Jumble" panose="02000503000000020004" pitchFamily="2" charset="0"/>
              </a:rPr>
              <a:t> the dishes for you.</a:t>
            </a:r>
          </a:p>
        </p:txBody>
      </p:sp>
      <p:pic>
        <p:nvPicPr>
          <p:cNvPr id="8194" name="Picture 2" descr="مشاهدة صورة المصدر">
            <a:extLst>
              <a:ext uri="{FF2B5EF4-FFF2-40B4-BE49-F238E27FC236}">
                <a16:creationId xmlns:a16="http://schemas.microsoft.com/office/drawing/2014/main" id="{D23F2533-9D76-A4AE-D3B0-930EA3DA9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7" b="89836" l="2100" r="97500">
                        <a14:foregroundMark x1="20200" y1="4620" x2="36500" y2="9446"/>
                        <a14:foregroundMark x1="67900" y1="30698" x2="67500" y2="80390"/>
                        <a14:foregroundMark x1="58000" y1="32238" x2="60400" y2="38604"/>
                        <a14:foregroundMark x1="26600" y1="1129" x2="26600" y2="1129"/>
                        <a14:foregroundMark x1="86000" y1="27515" x2="83800" y2="47331"/>
                        <a14:foregroundMark x1="74100" y1="59548" x2="77100" y2="70945"/>
                        <a14:foregroundMark x1="77100" y1="70945" x2="77100" y2="70945"/>
                        <a14:foregroundMark x1="15100" y1="78234" x2="36200" y2="79055"/>
                        <a14:foregroundMark x1="14700" y1="65606" x2="21200" y2="82546"/>
                        <a14:foregroundMark x1="10900" y1="69302" x2="6700" y2="85113"/>
                        <a14:foregroundMark x1="3900" y1="87269" x2="16500" y2="86858"/>
                        <a14:foregroundMark x1="16500" y1="86858" x2="43200" y2="88090"/>
                        <a14:foregroundMark x1="43200" y1="88090" x2="75700" y2="82341"/>
                        <a14:foregroundMark x1="75700" y1="82341" x2="92000" y2="84702"/>
                        <a14:foregroundMark x1="55600" y1="89322" x2="71400" y2="87577"/>
                        <a14:foregroundMark x1="71400" y1="87577" x2="87800" y2="87885"/>
                        <a14:foregroundMark x1="95300" y1="82546" x2="97500" y2="88706"/>
                        <a14:foregroundMark x1="2100" y1="84600" x2="2300" y2="89014"/>
                        <a14:foregroundMark x1="48100" y1="63860" x2="48100" y2="63860"/>
                        <a14:foregroundMark x1="47400" y1="63039" x2="47400" y2="63039"/>
                        <a14:foregroundMark x1="10800" y1="60575" x2="12500" y2="62320"/>
                        <a14:foregroundMark x1="47600" y1="62218" x2="47600" y2="64476"/>
                        <a14:foregroundMark x1="54300" y1="49281" x2="54300" y2="50103"/>
                        <a14:foregroundMark x1="11300" y1="54004" x2="11300" y2="54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 bwMode="auto">
          <a:xfrm>
            <a:off x="6943726" y="419100"/>
            <a:ext cx="478155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47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AF2055F-CD7B-DBB6-AFA4-CA29BFF4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6EB-EF67-4942-9CEF-F3C93385C245}" type="datetime1">
              <a:rPr lang="ar-SA" smtClean="0"/>
              <a:t>08/10/43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B5BA24B-D451-23FB-789A-67B1A71E1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B0E01859-0BA6-AF6A-7A15-C342CAA70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19667" r="13000" b="25666"/>
          <a:stretch/>
        </p:blipFill>
        <p:spPr bwMode="auto">
          <a:xfrm>
            <a:off x="2714625" y="1802341"/>
            <a:ext cx="7753350" cy="36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A08BA8F-A6A6-B6C8-61C2-B788DFC3C606}"/>
              </a:ext>
            </a:extLst>
          </p:cNvPr>
          <p:cNvSpPr txBox="1"/>
          <p:nvPr/>
        </p:nvSpPr>
        <p:spPr>
          <a:xfrm>
            <a:off x="3590925" y="2770780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latin typeface="Chewy" panose="02000000000000000000" pitchFamily="2" charset="0"/>
                <a:ea typeface="Chewy" panose="02000000000000000000" pitchFamily="2" charset="0"/>
              </a:rPr>
              <a:t>Promise</a:t>
            </a:r>
            <a:endParaRPr lang="en-US" sz="8800" b="0" i="0" dirty="0">
              <a:solidFill>
                <a:srgbClr val="000000"/>
              </a:solidFill>
              <a:effectLst/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10246" name="Picture 6" descr="مشاهدة صورة المصدر">
            <a:extLst>
              <a:ext uri="{FF2B5EF4-FFF2-40B4-BE49-F238E27FC236}">
                <a16:creationId xmlns:a16="http://schemas.microsoft.com/office/drawing/2014/main" id="{ECE1BDFA-BF6B-3BCE-6C00-B2F7138B6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6" b="89662" l="5696" r="93882">
                        <a14:foregroundMark x1="52532" y1="43038" x2="72785" y2="51055"/>
                        <a14:foregroundMark x1="85865" y1="38397" x2="86709" y2="49367"/>
                        <a14:foregroundMark x1="93882" y1="47046" x2="93882" y2="47046"/>
                        <a14:foregroundMark x1="28903" y1="64346" x2="50211" y2="73629"/>
                        <a14:foregroundMark x1="10549" y1="39873" x2="16034" y2="51055"/>
                        <a14:foregroundMark x1="16034" y1="51055" x2="16034" y2="51055"/>
                        <a14:foregroundMark x1="5696" y1="47890" x2="5696" y2="47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4" t="30767" r="3375" b="23030"/>
          <a:stretch/>
        </p:blipFill>
        <p:spPr bwMode="auto">
          <a:xfrm>
            <a:off x="7162800" y="3878709"/>
            <a:ext cx="2609850" cy="128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69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FD49427-B9C0-80E1-4E29-EDE450E9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6EB-EF67-4942-9CEF-F3C93385C245}" type="datetime1">
              <a:rPr lang="ar-SA" smtClean="0"/>
              <a:t>08/10/43</a:t>
            </a:fld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AF74E37-F1BB-FFBD-58E7-7061A04A5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33687" y="-2566988"/>
            <a:ext cx="6572250" cy="1195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D91A8C4-0007-4465-4BE4-6F8D6A79032E}"/>
              </a:ext>
            </a:extLst>
          </p:cNvPr>
          <p:cNvSpPr txBox="1"/>
          <p:nvPr/>
        </p:nvSpPr>
        <p:spPr>
          <a:xfrm>
            <a:off x="895350" y="3253054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I </a:t>
            </a:r>
            <a:r>
              <a:rPr lang="en-US" sz="4400" b="1" dirty="0">
                <a:solidFill>
                  <a:srgbClr val="FF0000"/>
                </a:solidFill>
              </a:rPr>
              <a:t>will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stay</a:t>
            </a:r>
            <a:r>
              <a:rPr lang="en-US" sz="4400" b="1" dirty="0"/>
              <a:t> with you during difficult times. </a:t>
            </a:r>
            <a:endParaRPr lang="ar-SA" sz="4400" b="1" dirty="0"/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5E516EBF-0E90-88E1-AA42-39C0C9D28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95" t="13750" r="15806" b="40629"/>
          <a:stretch/>
        </p:blipFill>
        <p:spPr bwMode="auto">
          <a:xfrm>
            <a:off x="6991350" y="495301"/>
            <a:ext cx="4854567" cy="594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169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FD49427-B9C0-80E1-4E29-EDE450E9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6EB-EF67-4942-9CEF-F3C93385C245}" type="datetime1">
              <a:rPr lang="ar-SA" smtClean="0"/>
              <a:t>08/10/43</a:t>
            </a:fld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AF74E37-F1BB-FFBD-58E7-7061A04A5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33687" y="-2566988"/>
            <a:ext cx="6572250" cy="1195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D91A8C4-0007-4465-4BE4-6F8D6A79032E}"/>
              </a:ext>
            </a:extLst>
          </p:cNvPr>
          <p:cNvSpPr txBox="1"/>
          <p:nvPr/>
        </p:nvSpPr>
        <p:spPr>
          <a:xfrm>
            <a:off x="5324474" y="1490008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0" i="0" dirty="0">
                <a:solidFill>
                  <a:srgbClr val="000000"/>
                </a:solidFill>
                <a:effectLst/>
                <a:latin typeface="Chewy" panose="02000000000000000000" pitchFamily="2" charset="0"/>
                <a:ea typeface="Chewy" panose="02000000000000000000" pitchFamily="2" charset="0"/>
              </a:rPr>
              <a:t>Don't worry, I 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Chewy" panose="02000000000000000000" pitchFamily="2" charset="0"/>
                <a:ea typeface="Chewy" panose="02000000000000000000" pitchFamily="2" charset="0"/>
              </a:rPr>
              <a:t>won't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Chewy" panose="02000000000000000000" pitchFamily="2" charset="0"/>
                <a:ea typeface="Chewy" panose="02000000000000000000" pitchFamily="2" charset="0"/>
              </a:rPr>
              <a:t> tell anyone.</a:t>
            </a:r>
            <a:endParaRPr lang="ar-SA" sz="6000" b="1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11266" name="Picture 2" descr="مشاهدة صورة المصدر">
            <a:extLst>
              <a:ext uri="{FF2B5EF4-FFF2-40B4-BE49-F238E27FC236}">
                <a16:creationId xmlns:a16="http://schemas.microsoft.com/office/drawing/2014/main" id="{1BFFB095-81B5-FD92-09A1-ABD0C0BEC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5" b="89488" l="7173" r="91772">
                        <a14:foregroundMark x1="54641" y1="9164" x2="66034" y2="8895"/>
                        <a14:foregroundMark x1="91350" y1="35580" x2="91983" y2="53100"/>
                        <a14:foregroundMark x1="7173" y1="49596" x2="10970" y2="59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457200"/>
            <a:ext cx="5229225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175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69D6D43-A5B9-8326-762F-8948D2AA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6EB-EF67-4942-9CEF-F3C93385C245}" type="datetime1">
              <a:rPr lang="ar-SA" smtClean="0"/>
              <a:t>08/10/43</a:t>
            </a:fld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0F7D5C86-8D37-E399-B2AC-E712FF00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9" y="-2666999"/>
            <a:ext cx="6858002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F5C9516-A46E-522E-DDBF-903B406B4A19}"/>
              </a:ext>
            </a:extLst>
          </p:cNvPr>
          <p:cNvSpPr txBox="1"/>
          <p:nvPr/>
        </p:nvSpPr>
        <p:spPr>
          <a:xfrm>
            <a:off x="3710616" y="2321004"/>
            <a:ext cx="60960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dirty="0"/>
              <a:t>Threat</a:t>
            </a:r>
            <a:endParaRPr lang="ar-SA" sz="13800" b="1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DEE5C626-7A52-D12C-36D2-A8E810A87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7518" y1="27128" x2="69504" y2="69858"/>
                        <a14:backgroundMark x1="69681" y1="29433" x2="81028" y2="74645"/>
                        <a14:backgroundMark x1="46631" y1="35461" x2="64716" y2="71631"/>
                        <a14:backgroundMark x1="49113" y1="52128" x2="43794" y2="80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8" t="16490" r="52482" b="17908"/>
          <a:stretch/>
        </p:blipFill>
        <p:spPr bwMode="auto">
          <a:xfrm>
            <a:off x="552449" y="638176"/>
            <a:ext cx="3057526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431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69D6D43-A5B9-8326-762F-8948D2AA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6EB-EF67-4942-9CEF-F3C93385C245}" type="datetime1">
              <a:rPr lang="ar-SA" smtClean="0"/>
              <a:t>08/10/43</a:t>
            </a:fld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0F7D5C86-8D37-E399-B2AC-E712FF00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9" y="-2666999"/>
            <a:ext cx="6858002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F5C9516-A46E-522E-DDBF-903B406B4A19}"/>
              </a:ext>
            </a:extLst>
          </p:cNvPr>
          <p:cNvSpPr txBox="1"/>
          <p:nvPr/>
        </p:nvSpPr>
        <p:spPr>
          <a:xfrm>
            <a:off x="4767891" y="2499390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you cheat again,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I’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ll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tell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the teacher.</a:t>
            </a:r>
            <a:endParaRPr lang="ar-SA" sz="6000" b="1" dirty="0"/>
          </a:p>
        </p:txBody>
      </p:sp>
      <p:pic>
        <p:nvPicPr>
          <p:cNvPr id="13314" name="Picture 2" descr="مشاهدة صورة المصدر">
            <a:extLst>
              <a:ext uri="{FF2B5EF4-FFF2-40B4-BE49-F238E27FC236}">
                <a16:creationId xmlns:a16="http://schemas.microsoft.com/office/drawing/2014/main" id="{6D1E6800-A170-1C8D-6FDD-BFD56C203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5" b="92943" l="2850" r="96550">
                        <a14:foregroundMark x1="55450" y1="25000" x2="70900" y2="69369"/>
                        <a14:foregroundMark x1="70900" y1="69369" x2="74250" y2="85586"/>
                        <a14:foregroundMark x1="57600" y1="27327" x2="57500" y2="27628"/>
                        <a14:foregroundMark x1="58350" y1="21547" x2="57850" y2="26652"/>
                        <a14:foregroundMark x1="53400" y1="27477" x2="51550" y2="33033"/>
                        <a14:foregroundMark x1="29450" y1="44444" x2="30550" y2="47222"/>
                        <a14:foregroundMark x1="30500" y1="41517" x2="31050" y2="45721"/>
                        <a14:foregroundMark x1="22550" y1="42117" x2="25850" y2="47372"/>
                        <a14:foregroundMark x1="24400" y1="77327" x2="24300" y2="91366"/>
                        <a14:foregroundMark x1="6800" y1="81832" x2="2900" y2="92943"/>
                        <a14:foregroundMark x1="25650" y1="28228" x2="26050" y2="36937"/>
                        <a14:foregroundMark x1="26050" y1="36937" x2="26050" y2="36937"/>
                        <a14:foregroundMark x1="18100" y1="42117" x2="19750" y2="44444"/>
                        <a14:foregroundMark x1="18900" y1="53453" x2="28450" y2="67342"/>
                        <a14:foregroundMark x1="19650" y1="83859" x2="24200" y2="86411"/>
                        <a14:foregroundMark x1="67750" y1="84610" x2="71850" y2="81532"/>
                        <a14:foregroundMark x1="91050" y1="74850" x2="92350" y2="91517"/>
                        <a14:foregroundMark x1="95900" y1="89339" x2="96550" y2="92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6" y="533400"/>
            <a:ext cx="5963404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81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3F50DE2-99C8-0CE7-698F-92C83D15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6EB-EF67-4942-9CEF-F3C93385C245}" type="datetime1">
              <a:rPr lang="ar-SA" smtClean="0"/>
              <a:t>08/10/43</a:t>
            </a:fld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714400A3-4C12-4AA6-6227-E99533E5D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BBD36CB-8641-661D-D13E-C0D6BF46E4B6}"/>
              </a:ext>
            </a:extLst>
          </p:cNvPr>
          <p:cNvSpPr txBox="1"/>
          <p:nvPr/>
        </p:nvSpPr>
        <p:spPr>
          <a:xfrm>
            <a:off x="1058531" y="151355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accent6">
                    <a:lumMod val="50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</a:rPr>
              <a:t>Refusal</a:t>
            </a:r>
            <a:endParaRPr lang="ar-SA" sz="9600" dirty="0">
              <a:solidFill>
                <a:schemeClr val="accent6">
                  <a:lumMod val="50000"/>
                </a:schemeClr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787222F2-9186-E0E8-D250-E88CDB3BD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3" b="92012" l="9763" r="89941">
                        <a14:foregroundMark x1="34615" y1="86982" x2="55917" y2="87870"/>
                        <a14:foregroundMark x1="32249" y1="92012" x2="50000" y2="91124"/>
                        <a14:foregroundMark x1="78994" y1="15680" x2="78107" y2="21006"/>
                        <a14:foregroundMark x1="78107" y1="14793" x2="81361" y2="18639"/>
                        <a14:foregroundMark x1="13609" y1="34615" x2="16864" y2="41716"/>
                        <a14:foregroundMark x1="13314" y1="34024" x2="13018" y2="53846"/>
                        <a14:foregroundMark x1="10059" y1="34911" x2="12722" y2="482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3" t="9672" r="11274" b="6851"/>
          <a:stretch/>
        </p:blipFill>
        <p:spPr bwMode="auto">
          <a:xfrm>
            <a:off x="7286624" y="609600"/>
            <a:ext cx="4381501" cy="53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C1FA201-B131-059C-AE42-0AC44DF21B04}"/>
              </a:ext>
            </a:extLst>
          </p:cNvPr>
          <p:cNvSpPr txBox="1"/>
          <p:nvPr/>
        </p:nvSpPr>
        <p:spPr>
          <a:xfrm>
            <a:off x="1190624" y="3517181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You use </a:t>
            </a:r>
            <a:r>
              <a:rPr lang="en-US" sz="3200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WON'T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when someone refuses to do something.</a:t>
            </a:r>
            <a:endParaRPr lang="ar-SA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76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3F50DE2-99C8-0CE7-698F-92C83D15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6EB-EF67-4942-9CEF-F3C93385C245}" type="datetime1">
              <a:rPr lang="ar-SA" smtClean="0"/>
              <a:t>08/10/43</a:t>
            </a:fld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714400A3-4C12-4AA6-6227-E99533E5D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F5EF6D7-4A29-3654-24A6-3B6D51237E4B}"/>
              </a:ext>
            </a:extLst>
          </p:cNvPr>
          <p:cNvSpPr txBox="1"/>
          <p:nvPr/>
        </p:nvSpPr>
        <p:spPr>
          <a:xfrm>
            <a:off x="5348288" y="2644170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She </a:t>
            </a:r>
            <a:r>
              <a:rPr lang="en-US" sz="4800" b="1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won't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listen to anything I say.</a:t>
            </a:r>
          </a:p>
        </p:txBody>
      </p:sp>
      <p:pic>
        <p:nvPicPr>
          <p:cNvPr id="15362" name="Picture 2" descr="مشاهدة صورة المصدر">
            <a:extLst>
              <a:ext uri="{FF2B5EF4-FFF2-40B4-BE49-F238E27FC236}">
                <a16:creationId xmlns:a16="http://schemas.microsoft.com/office/drawing/2014/main" id="{5964E17B-C8EB-043E-A000-57EA2CB3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0" b="95200" l="3934" r="98758">
                        <a14:foregroundMark x1="35611" y1="6000" x2="56522" y2="11400"/>
                        <a14:foregroundMark x1="45963" y1="1200" x2="49482" y2="4000"/>
                        <a14:foregroundMark x1="53830" y1="25200" x2="53002" y2="31200"/>
                        <a14:foregroundMark x1="37267" y1="28400" x2="37474" y2="33200"/>
                        <a14:foregroundMark x1="7246" y1="47800" x2="3934" y2="85200"/>
                        <a14:foregroundMark x1="3934" y1="85200" x2="4555" y2="90600"/>
                        <a14:foregroundMark x1="34576" y1="93800" x2="66460" y2="95200"/>
                        <a14:foregroundMark x1="71222" y1="37600" x2="88199" y2="44400"/>
                        <a14:foregroundMark x1="88199" y1="44400" x2="91925" y2="84000"/>
                        <a14:foregroundMark x1="94824" y1="63000" x2="98758" y2="8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" y="674251"/>
            <a:ext cx="4600575" cy="587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132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8A49BF2-2318-E7FC-CD66-5189659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6EB-EF67-4942-9CEF-F3C93385C245}" type="datetime1">
              <a:rPr lang="ar-SA" smtClean="0"/>
              <a:t>08/10/43</a:t>
            </a:fld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37A4495-A630-47DD-E2C5-557CBF23D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1" y="-2666998"/>
            <a:ext cx="6857999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663D27C-B2B7-E4B8-0E33-39C66F17F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4" b="98715" l="2842" r="89876">
                        <a14:foregroundMark x1="21137" y1="28908" x2="31439" y2="94861"/>
                        <a14:foregroundMark x1="6750" y1="92719" x2="44760" y2="92934"/>
                        <a14:foregroundMark x1="10124" y1="86510" x2="31083" y2="92077"/>
                        <a14:foregroundMark x1="21314" y1="90364" x2="45115" y2="92719"/>
                        <a14:foregroundMark x1="37300" y1="83512" x2="22380" y2="98501"/>
                        <a14:foregroundMark x1="40497" y1="84368" x2="19893" y2="96788"/>
                        <a14:foregroundMark x1="30551" y1="52248" x2="33393" y2="62527"/>
                        <a14:foregroundMark x1="35346" y1="66809" x2="36412" y2="68308"/>
                        <a14:foregroundMark x1="34281" y1="52891" x2="35346" y2="58244"/>
                        <a14:foregroundMark x1="14387" y1="56959" x2="17407" y2="65096"/>
                        <a14:foregroundMark x1="34813" y1="51178" x2="34636" y2="57816"/>
                        <a14:foregroundMark x1="34636" y1="61884" x2="34636" y2="61884"/>
                        <a14:foregroundMark x1="15453" y1="75589" x2="15453" y2="75589"/>
                        <a14:foregroundMark x1="17584" y1="73019" x2="17584" y2="73019"/>
                        <a14:foregroundMark x1="47602" y1="8994" x2="47602" y2="8994"/>
                        <a14:foregroundMark x1="21314" y1="25696" x2="25933" y2="32120"/>
                        <a14:foregroundMark x1="12966" y1="30621" x2="21670" y2="26981"/>
                        <a14:foregroundMark x1="21670" y1="26981" x2="21670" y2="26981"/>
                        <a14:foregroundMark x1="49734" y1="88009" x2="56838" y2="98929"/>
                        <a14:foregroundMark x1="56838" y1="98929" x2="56838" y2="98929"/>
                        <a14:foregroundMark x1="65009" y1="50749" x2="70160" y2="59743"/>
                        <a14:foregroundMark x1="70160" y1="59743" x2="70870" y2="60385"/>
                        <a14:foregroundMark x1="27353" y1="63812" x2="29307" y2="68308"/>
                        <a14:foregroundMark x1="61101" y1="52677" x2="63766" y2="53319"/>
                        <a14:foregroundMark x1="2842" y1="93148" x2="2842" y2="93148"/>
                        <a14:foregroundMark x1="18295" y1="69593" x2="18295" y2="69593"/>
                        <a14:foregroundMark x1="18117" y1="71734" x2="18117" y2="71734"/>
                        <a14:foregroundMark x1="17584" y1="70450" x2="17940" y2="75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695325"/>
            <a:ext cx="8201025" cy="53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BF2D321-B31B-BC8D-44C3-0FADA6C4865E}"/>
              </a:ext>
            </a:extLst>
          </p:cNvPr>
          <p:cNvSpPr txBox="1"/>
          <p:nvPr/>
        </p:nvSpPr>
        <p:spPr>
          <a:xfrm>
            <a:off x="4505325" y="1981885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Chewy" panose="02000000000000000000" pitchFamily="2" charset="0"/>
                <a:ea typeface="Chewy" panose="02000000000000000000" pitchFamily="2" charset="0"/>
              </a:rPr>
              <a:t>Deduction</a:t>
            </a:r>
            <a:endParaRPr lang="ar-SA" sz="66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4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لصورة 5" descr="صورة مقربة لشعار&#10;&#10;الوصف الذي تم إنشاؤه تلقائياً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 flipH="1">
            <a:off x="1" y="10"/>
            <a:ext cx="12191979" cy="6857990"/>
          </a:xfrm>
          <a:prstGeom prst="rect">
            <a:avLst/>
          </a:prstGeom>
        </p:spPr>
      </p:pic>
      <p:sp>
        <p:nvSpPr>
          <p:cNvPr id="82" name="مستطيل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44406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مستطيل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035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 rtlCol="1"/>
          <a:lstStyle/>
          <a:p>
            <a:pPr algn="r" rtl="1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383132" y="2355458"/>
            <a:ext cx="4775075" cy="1630907"/>
          </a:xfrm>
        </p:spPr>
        <p:txBody>
          <a:bodyPr rtlCol="1">
            <a:normAutofit/>
          </a:bodyPr>
          <a:lstStyle/>
          <a:p>
            <a:pPr rtl="1"/>
            <a:r>
              <a:rPr lang="en-US" sz="6000" b="1" dirty="0"/>
              <a:t>Functions with </a:t>
            </a:r>
            <a:r>
              <a:rPr lang="en-US" sz="6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Will</a:t>
            </a:r>
            <a:endParaRPr lang="ar" sz="34400" b="1" dirty="0">
              <a:solidFill>
                <a:schemeClr val="accent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320915" y="4176902"/>
            <a:ext cx="4775075" cy="559656"/>
          </a:xfrm>
        </p:spPr>
        <p:txBody>
          <a:bodyPr rtlCol="1">
            <a:normAutofit fontScale="92500"/>
          </a:bodyPr>
          <a:lstStyle/>
          <a:p>
            <a:pPr rtl="1">
              <a:spcAft>
                <a:spcPts val="600"/>
              </a:spcAft>
            </a:pPr>
            <a:r>
              <a:rPr lang="en-US" sz="32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Page: 55</a:t>
            </a:r>
            <a:endParaRPr lang="ar" sz="3200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8A49BF2-2318-E7FC-CD66-5189659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6EB-EF67-4942-9CEF-F3C93385C245}" type="datetime1">
              <a:rPr lang="ar-SA" smtClean="0"/>
              <a:t>08/10/43</a:t>
            </a:fld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37A4495-A630-47DD-E2C5-557CBF23D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1" y="-2666998"/>
            <a:ext cx="6857999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BF2D321-B31B-BC8D-44C3-0FADA6C4865E}"/>
              </a:ext>
            </a:extLst>
          </p:cNvPr>
          <p:cNvSpPr txBox="1"/>
          <p:nvPr/>
        </p:nvSpPr>
        <p:spPr>
          <a:xfrm>
            <a:off x="1352550" y="1955693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0" i="0" dirty="0">
                <a:solidFill>
                  <a:srgbClr val="000000"/>
                </a:solidFill>
                <a:effectLst/>
                <a:latin typeface="Jumble" panose="02000503000000020004" pitchFamily="2" charset="0"/>
              </a:rPr>
              <a:t>I think </a:t>
            </a:r>
            <a:r>
              <a:rPr lang="en-US" sz="6600" b="1" i="0" dirty="0">
                <a:solidFill>
                  <a:schemeClr val="accent2">
                    <a:lumMod val="75000"/>
                  </a:schemeClr>
                </a:solidFill>
                <a:effectLst/>
                <a:latin typeface="Jumble" panose="02000503000000020004" pitchFamily="2" charset="0"/>
              </a:rPr>
              <a:t>it’ll</a:t>
            </a:r>
            <a:r>
              <a:rPr lang="en-US" sz="6600" b="1" i="0" dirty="0">
                <a:solidFill>
                  <a:srgbClr val="000000"/>
                </a:solidFill>
                <a:effectLst/>
                <a:latin typeface="Jumble" panose="02000503000000020004" pitchFamily="2" charset="0"/>
              </a:rPr>
              <a:t> </a:t>
            </a:r>
            <a:r>
              <a:rPr lang="en-US" sz="6600" b="1" i="0" dirty="0">
                <a:solidFill>
                  <a:schemeClr val="accent5">
                    <a:lumMod val="75000"/>
                  </a:schemeClr>
                </a:solidFill>
                <a:effectLst/>
                <a:latin typeface="Jumble" panose="02000503000000020004" pitchFamily="2" charset="0"/>
              </a:rPr>
              <a:t>rain</a:t>
            </a:r>
            <a:r>
              <a:rPr lang="en-US" sz="6600" b="0" i="0" dirty="0">
                <a:solidFill>
                  <a:srgbClr val="000000"/>
                </a:solidFill>
                <a:effectLst/>
                <a:latin typeface="Jumble" panose="02000503000000020004" pitchFamily="2" charset="0"/>
              </a:rPr>
              <a:t> tonight</a:t>
            </a:r>
            <a:endParaRPr lang="ar-SA" sz="6600" dirty="0">
              <a:latin typeface="Jumble" panose="02000503000000020004" pitchFamily="2" charset="0"/>
              <a:ea typeface="Chewy" panose="02000000000000000000" pitchFamily="2" charset="0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5A1E573F-0B54-BD33-4EDE-DFD64CA94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 bwMode="auto">
          <a:xfrm>
            <a:off x="7256796" y="2023854"/>
            <a:ext cx="3739817" cy="401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21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8A49BF2-2318-E7FC-CD66-5189659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6EB-EF67-4942-9CEF-F3C93385C245}" type="datetime1">
              <a:rPr lang="ar-SA" smtClean="0"/>
              <a:t>08/10/43</a:t>
            </a:fld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37A4495-A630-47DD-E2C5-557CBF23D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1" y="-2666998"/>
            <a:ext cx="6857999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BF2D321-B31B-BC8D-44C3-0FADA6C4865E}"/>
              </a:ext>
            </a:extLst>
          </p:cNvPr>
          <p:cNvSpPr txBox="1"/>
          <p:nvPr/>
        </p:nvSpPr>
        <p:spPr>
          <a:xfrm>
            <a:off x="1247775" y="1554660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</a:rPr>
              <a:t>She</a:t>
            </a:r>
            <a:r>
              <a:rPr lang="en-US" sz="6600" b="1" i="0" dirty="0">
                <a:solidFill>
                  <a:schemeClr val="accent2">
                    <a:lumMod val="75000"/>
                  </a:schemeClr>
                </a:solidFill>
                <a:effectLst/>
                <a:latin typeface="Chewy" panose="02000000000000000000" pitchFamily="2" charset="0"/>
                <a:ea typeface="Chewy" panose="02000000000000000000" pitchFamily="2" charset="0"/>
              </a:rPr>
              <a:t> will be</a:t>
            </a:r>
            <a:r>
              <a:rPr lang="en-US" sz="6600" b="0" i="0" dirty="0">
                <a:solidFill>
                  <a:schemeClr val="accent2">
                    <a:lumMod val="75000"/>
                  </a:schemeClr>
                </a:solidFill>
                <a:effectLst/>
                <a:latin typeface="Chewy" panose="02000000000000000000" pitchFamily="2" charset="0"/>
                <a:ea typeface="Chewy" panose="02000000000000000000" pitchFamily="2" charset="0"/>
              </a:rPr>
              <a:t> </a:t>
            </a:r>
            <a:r>
              <a:rPr lang="en-US" sz="6600" b="0" i="0" dirty="0">
                <a:solidFill>
                  <a:srgbClr val="000000"/>
                </a:solidFill>
                <a:effectLst/>
                <a:latin typeface="Chewy" panose="02000000000000000000" pitchFamily="2" charset="0"/>
                <a:ea typeface="Chewy" panose="02000000000000000000" pitchFamily="2" charset="0"/>
              </a:rPr>
              <a:t>a successful lawyer one day</a:t>
            </a:r>
            <a:endParaRPr lang="ar-SA" sz="66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747BA4E1-F1DF-CD4B-DC4B-DFD9A3F8D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07" b="96757" l="9752" r="89894">
                        <a14:foregroundMark x1="54255" y1="7387" x2="66489" y2="28468"/>
                        <a14:foregroundMark x1="61525" y1="30450" x2="80142" y2="85766"/>
                        <a14:foregroundMark x1="47518" y1="38559" x2="58333" y2="96757"/>
                        <a14:foregroundMark x1="31738" y1="45225" x2="32801" y2="75315"/>
                        <a14:foregroundMark x1="40603" y1="57658" x2="43085" y2="65766"/>
                        <a14:foregroundMark x1="20213" y1="61802" x2="25709" y2="67387"/>
                        <a14:foregroundMark x1="25532" y1="46847" x2="38121" y2="47928"/>
                        <a14:foregroundMark x1="30319" y1="42342" x2="32624" y2="45586"/>
                        <a14:foregroundMark x1="20213" y1="47027" x2="27837" y2="45946"/>
                        <a14:foregroundMark x1="21099" y1="49730" x2="19326" y2="63604"/>
                        <a14:foregroundMark x1="42021" y1="66667" x2="45922" y2="91532"/>
                        <a14:foregroundMark x1="45922" y1="91532" x2="45745" y2="91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70" t="3855" r="9219"/>
          <a:stretch/>
        </p:blipFill>
        <p:spPr bwMode="auto">
          <a:xfrm>
            <a:off x="7256795" y="952500"/>
            <a:ext cx="4077955" cy="50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64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442F20A-9E39-C519-C0B4-E40E6B27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6EB-EF67-4942-9CEF-F3C93385C245}" type="datetime1">
              <a:rPr lang="ar-SA" smtClean="0"/>
              <a:t>08/10/43</a:t>
            </a:fld>
            <a:endParaRPr lang="en-US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45F30447-550C-F5A8-4F03-B21ED115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5750" y="-2489200"/>
            <a:ext cx="6540500" cy="1183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27E699C-7938-AE0F-4D70-2E1820241003}"/>
              </a:ext>
            </a:extLst>
          </p:cNvPr>
          <p:cNvSpPr txBox="1"/>
          <p:nvPr/>
        </p:nvSpPr>
        <p:spPr>
          <a:xfrm>
            <a:off x="3488683" y="2871827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</a:rPr>
              <a:t>Instant Decision</a:t>
            </a:r>
            <a:endParaRPr lang="ar-SA" sz="6600" dirty="0">
              <a:solidFill>
                <a:schemeClr val="accent6">
                  <a:lumMod val="75000"/>
                </a:schemeClr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18438" name="Picture 6" descr="مشاهدة صورة المصدر">
            <a:extLst>
              <a:ext uri="{FF2B5EF4-FFF2-40B4-BE49-F238E27FC236}">
                <a16:creationId xmlns:a16="http://schemas.microsoft.com/office/drawing/2014/main" id="{BD88E9C0-AC4A-420F-5D86-C54BD4836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2543175"/>
            <a:ext cx="289304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098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442F20A-9E39-C519-C0B4-E40E6B27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6EB-EF67-4942-9CEF-F3C93385C245}" type="datetime1">
              <a:rPr lang="ar-SA" smtClean="0"/>
              <a:t>08/10/43</a:t>
            </a:fld>
            <a:endParaRPr lang="en-US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45F30447-550C-F5A8-4F03-B21ED115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5750" y="-2489200"/>
            <a:ext cx="6540500" cy="1183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27E699C-7938-AE0F-4D70-2E1820241003}"/>
              </a:ext>
            </a:extLst>
          </p:cNvPr>
          <p:cNvSpPr txBox="1"/>
          <p:nvPr/>
        </p:nvSpPr>
        <p:spPr>
          <a:xfrm>
            <a:off x="2860033" y="1897916"/>
            <a:ext cx="79889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>
                <a:solidFill>
                  <a:schemeClr val="accent5">
                    <a:lumMod val="75000"/>
                  </a:schemeClr>
                </a:solidFill>
                <a:effectLst/>
                <a:latin typeface="Chewy" panose="02000000000000000000" pitchFamily="2" charset="0"/>
                <a:ea typeface="Chewy" panose="02000000000000000000" pitchFamily="2" charset="0"/>
              </a:rPr>
              <a:t>What would you like to eat?</a:t>
            </a:r>
          </a:p>
          <a:p>
            <a:pPr algn="ctr"/>
            <a:br>
              <a:rPr lang="en-US" sz="4000" dirty="0">
                <a:latin typeface="Chewy" panose="02000000000000000000" pitchFamily="2" charset="0"/>
                <a:ea typeface="Chewy" panose="02000000000000000000" pitchFamily="2" charset="0"/>
              </a:rPr>
            </a:br>
            <a:endParaRPr lang="en-US" sz="4000" b="0" i="0" dirty="0">
              <a:solidFill>
                <a:srgbClr val="000000"/>
              </a:solidFill>
              <a:effectLst/>
              <a:latin typeface="Chewy" panose="02000000000000000000" pitchFamily="2" charset="0"/>
              <a:ea typeface="Chewy" panose="02000000000000000000" pitchFamily="2" charset="0"/>
            </a:endParaRP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Chewy" panose="02000000000000000000" pitchFamily="2" charset="0"/>
                <a:ea typeface="Chewy" panose="02000000000000000000" pitchFamily="2" charset="0"/>
              </a:rPr>
              <a:t>“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hewy" panose="02000000000000000000" pitchFamily="2" charset="0"/>
                <a:ea typeface="Chewy" panose="02000000000000000000" pitchFamily="2" charset="0"/>
              </a:rPr>
              <a:t>I </a:t>
            </a:r>
            <a:r>
              <a:rPr lang="en-US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Chewy" panose="02000000000000000000" pitchFamily="2" charset="0"/>
                <a:ea typeface="Chewy" panose="02000000000000000000" pitchFamily="2" charset="0"/>
              </a:rPr>
              <a:t>will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hewy" panose="02000000000000000000" pitchFamily="2" charset="0"/>
                <a:ea typeface="Chewy" panose="02000000000000000000" pitchFamily="2" charset="0"/>
              </a:rPr>
              <a:t> have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hewy" panose="02000000000000000000" pitchFamily="2" charset="0"/>
                <a:ea typeface="Chewy" panose="02000000000000000000" pitchFamily="2" charset="0"/>
              </a:rPr>
              <a:t> the chicken.”</a:t>
            </a:r>
            <a:endParaRPr lang="ar-SA" sz="4000" dirty="0">
              <a:solidFill>
                <a:schemeClr val="accent6">
                  <a:lumMod val="75000"/>
                </a:schemeClr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42E446A0-F722-124D-290E-034D5B1C6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8" t="8989" r="10568" b="9551"/>
          <a:stretch/>
        </p:blipFill>
        <p:spPr bwMode="auto">
          <a:xfrm>
            <a:off x="140906" y="2064920"/>
            <a:ext cx="3347777" cy="433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983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5066DC4-947E-BC30-803B-81698A592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6EB-EF67-4942-9CEF-F3C93385C245}" type="datetime1">
              <a:rPr lang="ar-SA" smtClean="0"/>
              <a:t>08/10/43</a:t>
            </a:fld>
            <a:endParaRPr lang="en-US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DC70B9B6-57FA-06D5-4F44-84FC6DE14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8612" y="-2474913"/>
            <a:ext cx="6388100" cy="1180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954C112D-4273-4933-A33F-AEFCE8139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43" t="34042" r="9574" b="37766"/>
          <a:stretch/>
        </p:blipFill>
        <p:spPr bwMode="auto">
          <a:xfrm>
            <a:off x="4650733" y="3399875"/>
            <a:ext cx="6407793" cy="221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535FABF-B545-9810-BC99-BAEF8F30F0CC}"/>
              </a:ext>
            </a:extLst>
          </p:cNvPr>
          <p:cNvSpPr txBox="1"/>
          <p:nvPr/>
        </p:nvSpPr>
        <p:spPr>
          <a:xfrm>
            <a:off x="5124451" y="3786446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solidFill>
                  <a:schemeClr val="bg2">
                    <a:lumMod val="10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</a:rPr>
              <a:t>Farewell </a:t>
            </a:r>
            <a:endParaRPr lang="ar-SA" sz="8800" dirty="0">
              <a:solidFill>
                <a:schemeClr val="bg2">
                  <a:lumMod val="10000"/>
                </a:schemeClr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270024CC-FB4D-75D3-5291-0A25A8295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796" l="10000" r="90000">
                        <a14:foregroundMark x1="47347" y1="17347" x2="54286" y2="18571"/>
                        <a14:foregroundMark x1="49388" y1="11020" x2="81429" y2="40408"/>
                        <a14:foregroundMark x1="81429" y1="40408" x2="81633" y2="40816"/>
                        <a14:foregroundMark x1="66939" y1="35714" x2="70816" y2="45510"/>
                        <a14:foregroundMark x1="70816" y1="45510" x2="70816" y2="45510"/>
                        <a14:foregroundMark x1="15102" y1="94286" x2="35306" y2="94694"/>
                        <a14:foregroundMark x1="35306" y1="94694" x2="41020" y2="93673"/>
                        <a14:foregroundMark x1="11020" y1="99796" x2="14898" y2="9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3" t="7551" r="13674"/>
          <a:stretch/>
        </p:blipFill>
        <p:spPr bwMode="auto">
          <a:xfrm>
            <a:off x="228600" y="600075"/>
            <a:ext cx="5057775" cy="602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590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DC70B9B6-57FA-06D5-4F44-84FC6DE14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8612" y="-2474913"/>
            <a:ext cx="6388100" cy="1180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067ECB9-89AC-A4DF-841F-0D60B18C7A14}"/>
              </a:ext>
            </a:extLst>
          </p:cNvPr>
          <p:cNvSpPr txBox="1"/>
          <p:nvPr/>
        </p:nvSpPr>
        <p:spPr>
          <a:xfrm>
            <a:off x="3000374" y="3196709"/>
            <a:ext cx="8029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</a:rPr>
              <a:t>I’ll</a:t>
            </a:r>
            <a:r>
              <a:rPr lang="en-US" sz="5400" dirty="0">
                <a:latin typeface="Chewy" panose="02000000000000000000" pitchFamily="2" charset="0"/>
                <a:ea typeface="Chewy" panose="02000000000000000000" pitchFamily="2" charset="0"/>
              </a:rPr>
              <a:t> see you tomorrow. </a:t>
            </a:r>
            <a:endParaRPr lang="ar-SA" sz="54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21506" name="Picture 2" descr="مشاهدة صورة المصدر">
            <a:extLst>
              <a:ext uri="{FF2B5EF4-FFF2-40B4-BE49-F238E27FC236}">
                <a16:creationId xmlns:a16="http://schemas.microsoft.com/office/drawing/2014/main" id="{D71D25F3-E255-C953-5618-D1A674077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15" b="97231" l="10000" r="92468">
                        <a14:foregroundMark x1="56883" y1="3923" x2="75065" y2="16923"/>
                        <a14:foregroundMark x1="49610" y1="14308" x2="54026" y2="18769"/>
                        <a14:foregroundMark x1="47143" y1="23231" x2="50909" y2="24308"/>
                        <a14:foregroundMark x1="51169" y1="14154" x2="55195" y2="15308"/>
                        <a14:foregroundMark x1="92468" y1="36538" x2="91818" y2="55308"/>
                        <a14:foregroundMark x1="64805" y1="76538" x2="81429" y2="91769"/>
                        <a14:foregroundMark x1="70130" y1="79846" x2="73896" y2="83462"/>
                        <a14:foregroundMark x1="65455" y1="81385" x2="72338" y2="88231"/>
                        <a14:foregroundMark x1="70649" y1="96231" x2="74935" y2="92077"/>
                        <a14:foregroundMark x1="74935" y1="97231" x2="79351" y2="95385"/>
                        <a14:foregroundMark x1="53506" y1="89154" x2="64805" y2="91692"/>
                        <a14:foregroundMark x1="64805" y1="91692" x2="64805" y2="91692"/>
                        <a14:foregroundMark x1="61948" y1="84692" x2="65065" y2="88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8" y="485775"/>
            <a:ext cx="327660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038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A946ACE-EF98-CCB9-1F41-71DEAD59C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6EB-EF67-4942-9CEF-F3C93385C245}" type="datetime1">
              <a:rPr lang="ar-SA" smtClean="0"/>
              <a:t>09/10/43</a:t>
            </a:fld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4100ABE-1F79-B065-B8B3-0F414A8E4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35" r="3163" b="2362"/>
          <a:stretch/>
        </p:blipFill>
        <p:spPr>
          <a:xfrm>
            <a:off x="542524" y="1009650"/>
            <a:ext cx="11106951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  <a:effectLst/>
        </p:spPr>
      </p:pic>
      <p:pic>
        <p:nvPicPr>
          <p:cNvPr id="22530" name="Picture 2" descr="2 minute timer watch two minutes timer time horas countdown clock beep alarm the 16th cavern entertainment 2 minutes 120 seconds GIF">
            <a:extLst>
              <a:ext uri="{FF2B5EF4-FFF2-40B4-BE49-F238E27FC236}">
                <a16:creationId xmlns:a16="http://schemas.microsoft.com/office/drawing/2014/main" id="{B7298162-2AE6-47A1-EDC1-DE4A9295C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06" y="148811"/>
            <a:ext cx="3031329" cy="883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CAC82A1-F89D-068C-B37F-CA60A6874590}"/>
              </a:ext>
            </a:extLst>
          </p:cNvPr>
          <p:cNvSpPr txBox="1"/>
          <p:nvPr/>
        </p:nvSpPr>
        <p:spPr>
          <a:xfrm>
            <a:off x="1713548" y="2239744"/>
            <a:ext cx="657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odern Love Grunge" panose="04070805081005020601" pitchFamily="82" charset="0"/>
              </a:rPr>
              <a:t>B</a:t>
            </a:r>
            <a:endParaRPr lang="ar-SA" sz="3600" b="1" dirty="0">
              <a:solidFill>
                <a:schemeClr val="accent1">
                  <a:lumMod val="60000"/>
                  <a:lumOff val="40000"/>
                </a:schemeClr>
              </a:solidFill>
              <a:latin typeface="Modern Love Grunge" panose="04070805081005020601" pitchFamily="82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EFB5632-003D-5C50-C9AC-7965E85190FF}"/>
              </a:ext>
            </a:extLst>
          </p:cNvPr>
          <p:cNvSpPr txBox="1"/>
          <p:nvPr/>
        </p:nvSpPr>
        <p:spPr>
          <a:xfrm>
            <a:off x="1780223" y="1593413"/>
            <a:ext cx="657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Modern Love Grunge" panose="04070805081005020601" pitchFamily="82" charset="0"/>
              </a:rPr>
              <a:t>D</a:t>
            </a:r>
            <a:endParaRPr lang="ar-SA" sz="3600" b="1" dirty="0">
              <a:solidFill>
                <a:schemeClr val="accent2">
                  <a:lumMod val="75000"/>
                </a:schemeClr>
              </a:solidFill>
              <a:latin typeface="Modern Love Grunge" panose="04070805081005020601" pitchFamily="8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34CFC02-7857-E0FF-9277-0EA147CE2FF7}"/>
              </a:ext>
            </a:extLst>
          </p:cNvPr>
          <p:cNvSpPr txBox="1"/>
          <p:nvPr/>
        </p:nvSpPr>
        <p:spPr>
          <a:xfrm>
            <a:off x="1713547" y="2782669"/>
            <a:ext cx="657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Modern Love Grunge" panose="04070805081005020601" pitchFamily="82" charset="0"/>
              </a:rPr>
              <a:t>F</a:t>
            </a:r>
            <a:endParaRPr lang="ar-SA" sz="3600" b="1" dirty="0">
              <a:solidFill>
                <a:schemeClr val="accent5">
                  <a:lumMod val="75000"/>
                </a:schemeClr>
              </a:solidFill>
              <a:latin typeface="Modern Love Grunge" panose="04070805081005020601" pitchFamily="82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244574F-ABE8-B4E0-3EB6-4197F5618396}"/>
              </a:ext>
            </a:extLst>
          </p:cNvPr>
          <p:cNvSpPr txBox="1"/>
          <p:nvPr/>
        </p:nvSpPr>
        <p:spPr>
          <a:xfrm>
            <a:off x="1713546" y="3325594"/>
            <a:ext cx="657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Modern Love Grunge" panose="04070805081005020601" pitchFamily="82" charset="0"/>
              </a:rPr>
              <a:t>G</a:t>
            </a:r>
            <a:endParaRPr lang="ar-SA" sz="3600" b="1" dirty="0">
              <a:solidFill>
                <a:srgbClr val="7030A0"/>
              </a:solidFill>
              <a:latin typeface="Modern Love Grunge" panose="04070805081005020601" pitchFamily="82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8BEFCDA-E3E9-1050-DEE1-983443634B9B}"/>
              </a:ext>
            </a:extLst>
          </p:cNvPr>
          <p:cNvSpPr txBox="1"/>
          <p:nvPr/>
        </p:nvSpPr>
        <p:spPr>
          <a:xfrm>
            <a:off x="1703067" y="3927038"/>
            <a:ext cx="657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Modern Love Grunge" panose="04070805081005020601" pitchFamily="82" charset="0"/>
              </a:rPr>
              <a:t>E</a:t>
            </a:r>
            <a:endParaRPr lang="ar-SA" sz="3600" b="1" dirty="0">
              <a:solidFill>
                <a:schemeClr val="accent4">
                  <a:lumMod val="75000"/>
                </a:schemeClr>
              </a:solidFill>
              <a:latin typeface="Modern Love Grunge" panose="04070805081005020601" pitchFamily="82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D218253-71B3-539A-38C8-8FEDBFCA86F2}"/>
              </a:ext>
            </a:extLst>
          </p:cNvPr>
          <p:cNvSpPr txBox="1"/>
          <p:nvPr/>
        </p:nvSpPr>
        <p:spPr>
          <a:xfrm>
            <a:off x="1690680" y="4493120"/>
            <a:ext cx="657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Modern Love Grunge" panose="04070805081005020601" pitchFamily="82" charset="0"/>
              </a:rPr>
              <a:t>A</a:t>
            </a:r>
            <a:endParaRPr lang="ar-SA" sz="3600" b="1" dirty="0">
              <a:solidFill>
                <a:srgbClr val="0070C0"/>
              </a:solidFill>
              <a:latin typeface="Modern Love Grunge" panose="04070805081005020601" pitchFamily="82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16C151D-B25F-22F6-733E-A537BBC1B3AF}"/>
              </a:ext>
            </a:extLst>
          </p:cNvPr>
          <p:cNvSpPr txBox="1"/>
          <p:nvPr/>
        </p:nvSpPr>
        <p:spPr>
          <a:xfrm>
            <a:off x="1673523" y="5057119"/>
            <a:ext cx="657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odern Love Grunge" panose="04070805081005020601" pitchFamily="82" charset="0"/>
              </a:rPr>
              <a:t>C</a:t>
            </a:r>
            <a:endParaRPr lang="ar-SA" sz="3600" b="1" dirty="0">
              <a:solidFill>
                <a:schemeClr val="accent6">
                  <a:lumMod val="75000"/>
                </a:schemeClr>
              </a:solidFill>
              <a:latin typeface="Modern Love Grunge" panose="04070805081005020601" pitchFamily="82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8BF55F1-022C-9B83-0748-DE301FBB16EC}"/>
              </a:ext>
            </a:extLst>
          </p:cNvPr>
          <p:cNvSpPr txBox="1"/>
          <p:nvPr/>
        </p:nvSpPr>
        <p:spPr>
          <a:xfrm>
            <a:off x="1682101" y="5624570"/>
            <a:ext cx="657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Modern Love Grunge" panose="04070805081005020601" pitchFamily="82" charset="0"/>
              </a:rPr>
              <a:t>H</a:t>
            </a:r>
            <a:endParaRPr lang="ar-SA" sz="3600" b="1" dirty="0">
              <a:solidFill>
                <a:srgbClr val="00B0F0"/>
              </a:solidFill>
              <a:latin typeface="Modern Love Grunge" panose="040708050810050206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7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2B73084-4DE1-F2CC-9419-E16E327E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6EB-EF67-4942-9CEF-F3C93385C245}" type="datetime1">
              <a:rPr lang="ar-SA" smtClean="0"/>
              <a:t>09/10/43</a:t>
            </a:fld>
            <a:endParaRPr 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B7D6794F-F040-3D4F-7B9F-CB6F87BC5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1474"/>
            <a:ext cx="5648326" cy="6105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BDD17BAE-D644-D63A-F8AC-D8B542E0F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390650"/>
            <a:ext cx="47625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B1B9E00B-E902-436F-BAE8-4CD55078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3" b="91017" l="7270" r="92376">
                        <a14:foregroundMark x1="67021" y1="5083" x2="51950" y2="31797"/>
                        <a14:foregroundMark x1="51950" y1="31797" x2="47518" y2="61702"/>
                        <a14:foregroundMark x1="41667" y1="22340" x2="45213" y2="26478"/>
                        <a14:foregroundMark x1="51950" y1="16903" x2="51950" y2="20686"/>
                        <a14:foregroundMark x1="91489" y1="28369" x2="79787" y2="50946"/>
                        <a14:foregroundMark x1="79787" y1="50946" x2="79787" y2="50946"/>
                        <a14:foregroundMark x1="92553" y1="35579" x2="92553" y2="35579"/>
                        <a14:foregroundMark x1="16844" y1="44444" x2="20213" y2="46690"/>
                        <a14:foregroundMark x1="9043" y1="80260" x2="7270" y2="83806"/>
                        <a14:foregroundMark x1="53546" y1="90544" x2="69149" y2="91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371474"/>
            <a:ext cx="2032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79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7B96A4E-F944-3904-9E5A-15828FBF8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6EB-EF67-4942-9CEF-F3C93385C245}" type="datetime1">
              <a:rPr lang="ar-SA" smtClean="0"/>
              <a:t>08/10/43</a:t>
            </a:fld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4C86569-3444-2050-5F4B-1FA288675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3350"/>
            <a:ext cx="1184910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5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E02F9CC-AD7B-A56E-DF8A-29E03421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" y="389412"/>
            <a:ext cx="11458575" cy="611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6379603-A32C-7F82-351D-509AC148F71B}"/>
              </a:ext>
            </a:extLst>
          </p:cNvPr>
          <p:cNvSpPr txBox="1"/>
          <p:nvPr/>
        </p:nvSpPr>
        <p:spPr>
          <a:xfrm>
            <a:off x="1957387" y="3194673"/>
            <a:ext cx="6781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is used to express the simple future</a:t>
            </a:r>
            <a:endParaRPr lang="ar-SA" sz="4800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E477976-8874-9741-3D6A-AFA5E8216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22" r="90000">
                        <a14:foregroundMark x1="13056" y1="24167" x2="13056" y2="24167"/>
                        <a14:foregroundMark x1="17778" y1="20000" x2="17778" y2="20000"/>
                        <a14:foregroundMark x1="9722" y1="30556" x2="9722" y2="30556"/>
                        <a14:foregroundMark x1="60833" y1="28056" x2="85556" y2="31667"/>
                        <a14:foregroundMark x1="85556" y1="31667" x2="88056" y2="33056"/>
                        <a14:foregroundMark x1="75000" y1="48056" x2="63611" y2="54722"/>
                        <a14:foregroundMark x1="17778" y1="55278" x2="14722" y2="71111"/>
                        <a14:foregroundMark x1="37500" y1="74444" x2="33333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31" r="8611" b="13031"/>
          <a:stretch/>
        </p:blipFill>
        <p:spPr bwMode="auto">
          <a:xfrm>
            <a:off x="390524" y="389412"/>
            <a:ext cx="3133726" cy="253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BEABDB44-44F7-0EBE-5860-AB3EB45198C0}"/>
              </a:ext>
            </a:extLst>
          </p:cNvPr>
          <p:cNvSpPr txBox="1"/>
          <p:nvPr/>
        </p:nvSpPr>
        <p:spPr>
          <a:xfrm>
            <a:off x="3733800" y="1915094"/>
            <a:ext cx="29813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Modern Love Grunge" panose="04070805081005020601" pitchFamily="82" charset="0"/>
              </a:rPr>
              <a:t>Will</a:t>
            </a:r>
            <a:endParaRPr lang="ar-SA" sz="6600" b="1" dirty="0">
              <a:solidFill>
                <a:schemeClr val="accent2">
                  <a:lumMod val="75000"/>
                </a:schemeClr>
              </a:solidFill>
              <a:latin typeface="Modern Love Grunge" panose="040708050810050206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3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A6625D3-1B55-E620-1BAD-CD24BD0B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2411F1B-4691-2076-B9E0-84ABE4F5A8E1}"/>
              </a:ext>
            </a:extLst>
          </p:cNvPr>
          <p:cNvSpPr txBox="1"/>
          <p:nvPr/>
        </p:nvSpPr>
        <p:spPr>
          <a:xfrm>
            <a:off x="2905124" y="2721114"/>
            <a:ext cx="71151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Chewy" panose="02000000000000000000" pitchFamily="2" charset="0"/>
                <a:ea typeface="Chewy" panose="02000000000000000000" pitchFamily="2" charset="0"/>
              </a:rPr>
              <a:t>I </a:t>
            </a:r>
            <a:r>
              <a:rPr lang="en-US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Chewy" panose="02000000000000000000" pitchFamily="2" charset="0"/>
                <a:ea typeface="Chewy" panose="02000000000000000000" pitchFamily="2" charset="0"/>
              </a:rPr>
              <a:t>will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hewy" panose="02000000000000000000" pitchFamily="2" charset="0"/>
                <a:ea typeface="Chewy" panose="02000000000000000000" pitchFamily="2" charset="0"/>
              </a:rPr>
              <a:t> go to the cinema tonight.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8DFAB84-C20E-E1A4-1675-4EC73DDE0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2000" y1="13000" x2="65400" y2="45400"/>
                        <a14:foregroundMark x1="56000" y1="31400" x2="64000" y2="32000"/>
                        <a14:foregroundMark x1="66000" y1="26600" x2="68200" y2="30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00" t="9200" r="18600" b="10200"/>
          <a:stretch/>
        </p:blipFill>
        <p:spPr bwMode="auto">
          <a:xfrm>
            <a:off x="8762998" y="299382"/>
            <a:ext cx="2228851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4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2DA39B00-DD53-305B-9CFD-17276CA34126}"/>
              </a:ext>
            </a:extLst>
          </p:cNvPr>
          <p:cNvSpPr txBox="1"/>
          <p:nvPr/>
        </p:nvSpPr>
        <p:spPr>
          <a:xfrm>
            <a:off x="6096000" y="2663308"/>
            <a:ext cx="4267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dirty="0">
                <a:solidFill>
                  <a:srgbClr val="000000"/>
                </a:solidFill>
                <a:effectLst/>
                <a:latin typeface="Chewy" panose="02000000000000000000" pitchFamily="2" charset="0"/>
                <a:ea typeface="Chewy" panose="02000000000000000000" pitchFamily="2" charset="0"/>
              </a:rPr>
              <a:t>He </a:t>
            </a:r>
            <a:r>
              <a:rPr lang="en-US" sz="4400" b="1" i="0" dirty="0">
                <a:solidFill>
                  <a:schemeClr val="accent2">
                    <a:lumMod val="75000"/>
                  </a:schemeClr>
                </a:solidFill>
                <a:effectLst/>
                <a:latin typeface="Chewy" panose="02000000000000000000" pitchFamily="2" charset="0"/>
                <a:ea typeface="Chewy" panose="02000000000000000000" pitchFamily="2" charset="0"/>
              </a:rPr>
              <a:t>will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Chewy" panose="02000000000000000000" pitchFamily="2" charset="0"/>
                <a:ea typeface="Chewy" panose="02000000000000000000" pitchFamily="2" charset="0"/>
              </a:rPr>
              <a:t> play tennis tomorrow.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623AD09-9113-E51E-B858-2C26D4077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89873" l="8688" r="91844">
                        <a14:foregroundMark x1="35106" y1="4360" x2="40957" y2="9705"/>
                        <a14:foregroundMark x1="40957" y1="9705" x2="42908" y2="9142"/>
                        <a14:foregroundMark x1="34397" y1="3516" x2="35816" y2="5626"/>
                        <a14:foregroundMark x1="8865" y1="47679" x2="13121" y2="51336"/>
                        <a14:foregroundMark x1="29255" y1="90014" x2="40248" y2="87482"/>
                        <a14:foregroundMark x1="61879" y1="89451" x2="72340" y2="86920"/>
                        <a14:foregroundMark x1="89184" y1="40647" x2="66667" y2="48523"/>
                        <a14:foregroundMark x1="91844" y1="46273" x2="70213" y2="53446"/>
                        <a14:foregroundMark x1="90071" y1="47961" x2="80319" y2="53165"/>
                        <a14:foregroundMark x1="78723" y1="40506" x2="79787" y2="44585"/>
                        <a14:foregroundMark x1="79433" y1="38678" x2="84752" y2="43601"/>
                        <a14:foregroundMark x1="68085" y1="46554" x2="84220" y2="3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5" t="1593" r="4777" b="8313"/>
          <a:stretch/>
        </p:blipFill>
        <p:spPr bwMode="auto">
          <a:xfrm>
            <a:off x="560372" y="323849"/>
            <a:ext cx="4868077" cy="62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80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201AFC9-7C84-B028-71B9-B128DF90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6EB-EF67-4942-9CEF-F3C93385C245}" type="datetime1">
              <a:rPr lang="ar-SA" smtClean="0"/>
              <a:t>08/10/43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2A3CFB5-A967-6EF7-4D36-C836025F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4557BBA-A313-9AFA-3F21-4669A43B99CB}"/>
              </a:ext>
            </a:extLst>
          </p:cNvPr>
          <p:cNvSpPr txBox="1"/>
          <p:nvPr/>
        </p:nvSpPr>
        <p:spPr>
          <a:xfrm>
            <a:off x="883444" y="1241522"/>
            <a:ext cx="42100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</a:rPr>
              <a:t>Request</a:t>
            </a:r>
            <a:endParaRPr lang="ar-SA" sz="8000" b="1" dirty="0">
              <a:solidFill>
                <a:schemeClr val="accent2">
                  <a:lumMod val="75000"/>
                </a:schemeClr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E95E253-1884-EE18-7C39-4C98C478EF56}"/>
              </a:ext>
            </a:extLst>
          </p:cNvPr>
          <p:cNvSpPr txBox="1"/>
          <p:nvPr/>
        </p:nvSpPr>
        <p:spPr>
          <a:xfrm>
            <a:off x="3488683" y="2459504"/>
            <a:ext cx="51435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when requesting someone to do something</a:t>
            </a:r>
            <a:endParaRPr lang="ar-SA" sz="4000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D0D9AF35-691D-6FE2-63A9-2276965EC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7917" l="9752" r="93617">
                        <a14:foregroundMark x1="18617" y1="87326" x2="28191" y2="97917"/>
                        <a14:foregroundMark x1="89716" y1="52431" x2="93617" y2="50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80" t="20139" r="5851" b="3473"/>
          <a:stretch/>
        </p:blipFill>
        <p:spPr bwMode="auto">
          <a:xfrm>
            <a:off x="7615238" y="447675"/>
            <a:ext cx="441960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95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53A6E64-B1E8-3906-918F-606712F64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56EB-EF67-4942-9CEF-F3C93385C245}" type="datetime1">
              <a:rPr lang="ar-SA" smtClean="0"/>
              <a:t>08/10/43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9CFBC13-70FD-129B-8E7F-4648D785A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00362" y="-2490788"/>
            <a:ext cx="6419850" cy="118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9FF7D5F-3E2C-792C-329D-F9F6F35ED8D8}"/>
              </a:ext>
            </a:extLst>
          </p:cNvPr>
          <p:cNvSpPr txBox="1"/>
          <p:nvPr/>
        </p:nvSpPr>
        <p:spPr>
          <a:xfrm>
            <a:off x="4352927" y="1916400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dirty="0">
                <a:solidFill>
                  <a:schemeClr val="accent2">
                    <a:lumMod val="75000"/>
                  </a:schemeClr>
                </a:solidFill>
                <a:effectLst/>
                <a:latin typeface="Jumble" panose="020B0604020202020204" pitchFamily="2" charset="0"/>
              </a:rPr>
              <a:t>Will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Jumble" panose="020B0604020202020204" pitchFamily="2" charset="0"/>
              </a:rPr>
              <a:t> you help me cook dinner, please?</a:t>
            </a:r>
            <a:endParaRPr lang="ar-SA" sz="4400" dirty="0">
              <a:latin typeface="Jumble" panose="020B0604020202020204" pitchFamily="2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4C7B08F0-C5DB-9548-BD2C-DB4C6B3A5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8" b="93839" l="9752" r="91844">
                        <a14:foregroundMark x1="84220" y1="28673" x2="87943" y2="43602"/>
                        <a14:foregroundMark x1="87943" y1="43602" x2="87943" y2="43602"/>
                        <a14:foregroundMark x1="55142" y1="10190" x2="68440" y2="7109"/>
                        <a14:foregroundMark x1="62411" y1="3318" x2="66312" y2="3555"/>
                        <a14:foregroundMark x1="25532" y1="90047" x2="72163" y2="79384"/>
                        <a14:foregroundMark x1="72163" y1="79384" x2="76773" y2="79621"/>
                        <a14:foregroundMark x1="60993" y1="68246" x2="66312" y2="82701"/>
                        <a14:foregroundMark x1="66312" y1="82701" x2="66312" y2="82938"/>
                        <a14:foregroundMark x1="40071" y1="91232" x2="53901" y2="90047"/>
                        <a14:foregroundMark x1="48404" y1="93839" x2="80851" y2="77725"/>
                        <a14:foregroundMark x1="80851" y1="77725" x2="81915" y2="77725"/>
                        <a14:foregroundMark x1="90603" y1="75829" x2="90603" y2="75829"/>
                        <a14:foregroundMark x1="91844" y1="85782" x2="91844" y2="85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74" r="6737"/>
          <a:stretch/>
        </p:blipFill>
        <p:spPr bwMode="auto">
          <a:xfrm>
            <a:off x="295275" y="2198370"/>
            <a:ext cx="44958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692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599_TF78438558" id="{663BB919-2BDB-43F8-A5FB-9F1F06082269}" vid="{E8AA1449-9105-4D9D-BFD9-3480894EB828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{459ABE91-6336-4666-B005-BC3993690662}tf78438558_win32</Template>
  <TotalTime>580</TotalTime>
  <Words>173</Words>
  <Application>Microsoft Office PowerPoint</Application>
  <PresentationFormat>شاشة عريضة</PresentationFormat>
  <Paragraphs>59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26</vt:i4>
      </vt:variant>
    </vt:vector>
  </HeadingPairs>
  <TitlesOfParts>
    <vt:vector size="41" baseType="lpstr">
      <vt:lpstr>Amasis MT Pro Black</vt:lpstr>
      <vt:lpstr>Arial</vt:lpstr>
      <vt:lpstr>Calibri</vt:lpstr>
      <vt:lpstr>Calibri Light</vt:lpstr>
      <vt:lpstr>Century Gothic</vt:lpstr>
      <vt:lpstr>Chewy</vt:lpstr>
      <vt:lpstr>Garamond</vt:lpstr>
      <vt:lpstr>Hacen Algeria</vt:lpstr>
      <vt:lpstr>Jumble</vt:lpstr>
      <vt:lpstr>Modern Love Grunge</vt:lpstr>
      <vt:lpstr>Roboto</vt:lpstr>
      <vt:lpstr>SFRuqahLongo-Regular</vt:lpstr>
      <vt:lpstr>Tahoma</vt:lpstr>
      <vt:lpstr>SavonVTI</vt:lpstr>
      <vt:lpstr>نسق Office</vt:lpstr>
      <vt:lpstr>عرض تقديمي في PowerPoint</vt:lpstr>
      <vt:lpstr>Functions with Will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 with Will</dc:title>
  <dc:creator>Tr.A .</dc:creator>
  <cp:lastModifiedBy>Tr.A .</cp:lastModifiedBy>
  <cp:revision>1</cp:revision>
  <dcterms:created xsi:type="dcterms:W3CDTF">2022-05-09T12:07:36Z</dcterms:created>
  <dcterms:modified xsi:type="dcterms:W3CDTF">2022-05-09T21:48:13Z</dcterms:modified>
</cp:coreProperties>
</file>