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82" r:id="rId6"/>
    <p:sldId id="262" r:id="rId7"/>
    <p:sldId id="283" r:id="rId8"/>
  </p:sldIdLst>
  <p:sldSz cx="12192000" cy="6858000"/>
  <p:notesSz cx="6858000" cy="9144000"/>
  <p:embeddedFontLst>
    <p:embeddedFont>
      <p:font typeface="Aharoni" panose="02010803020104030203" pitchFamily="2" charset="-79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2B9"/>
    <a:srgbClr val="572B17"/>
    <a:srgbClr val="000099"/>
    <a:srgbClr val="C9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932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814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554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96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701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724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929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19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780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72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7513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367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90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620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8551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627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6148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436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509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9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33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33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589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991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442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89" r:id="rId3"/>
    <p:sldLayoutId id="2147483674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88" r:id="rId11"/>
    <p:sldLayoutId id="2147483687" r:id="rId12"/>
    <p:sldLayoutId id="2147483686" r:id="rId13"/>
    <p:sldLayoutId id="2147483685" r:id="rId14"/>
    <p:sldLayoutId id="214748368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4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386400"/>
            <a:ext cx="7772400" cy="2085200"/>
          </a:xfrm>
        </p:spPr>
        <p:txBody>
          <a:bodyPr>
            <a:normAutofit/>
          </a:bodyPr>
          <a:lstStyle/>
          <a:p>
            <a:pPr rtl="0"/>
            <a:r>
              <a:rPr lang="en-US" sz="11500" dirty="0">
                <a:latin typeface="Aharoni" panose="02010803020104030203" pitchFamily="2" charset="-79"/>
                <a:cs typeface="Aharoni" panose="02010803020104030203" pitchFamily="2" charset="-79"/>
              </a:rPr>
              <a:t>Unit 6</a:t>
            </a:r>
            <a:endParaRPr lang="ar-SA" sz="115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1996705" y="1910687"/>
            <a:ext cx="8198590" cy="286264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the message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Start a discussion about family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1508154-77C0-4228-A15C-8A55259F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05" y="1136402"/>
            <a:ext cx="3068463" cy="7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D044AC07-CFA6-4BA8-996F-CA3FC4522E99}"/>
              </a:ext>
            </a:extLst>
          </p:cNvPr>
          <p:cNvSpPr txBox="1"/>
          <p:nvPr/>
        </p:nvSpPr>
        <p:spPr>
          <a:xfrm>
            <a:off x="727852" y="651340"/>
            <a:ext cx="591764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woman doing? 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Who is she writing  the note to?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7A104CB-396E-46A4-999C-46166B56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7" y="859438"/>
            <a:ext cx="4656298" cy="47042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660981C-A539-42B5-AAB7-F9F6DD4B8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92" y="2706399"/>
            <a:ext cx="5307833" cy="144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353BFB67-5649-4D61-9F9B-64C526F8575F}"/>
              </a:ext>
            </a:extLst>
          </p:cNvPr>
          <p:cNvSpPr txBox="1"/>
          <p:nvPr/>
        </p:nvSpPr>
        <p:spPr>
          <a:xfrm>
            <a:off x="95038" y="988530"/>
            <a:ext cx="146031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Listen and read a long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E75B888-2F7F-45F3-9820-B90CA3469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63" y="192505"/>
            <a:ext cx="9737558" cy="6304548"/>
          </a:xfrm>
          <a:prstGeom prst="rect">
            <a:avLst/>
          </a:prstGeom>
        </p:spPr>
      </p:pic>
      <p:pic>
        <p:nvPicPr>
          <p:cNvPr id="5" name="SG Bk 4 F-SA_2020_2-13">
            <a:hlinkClick r:id="" action="ppaction://media"/>
            <a:extLst>
              <a:ext uri="{FF2B5EF4-FFF2-40B4-BE49-F238E27FC236}">
                <a16:creationId xmlns:a16="http://schemas.microsoft.com/office/drawing/2014/main" id="{50B9B146-491B-433E-8BEB-008756195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0363" y="192505"/>
            <a:ext cx="755073" cy="755073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38E9C2AD-BBDB-4E72-A25C-C453D9289185}"/>
              </a:ext>
            </a:extLst>
          </p:cNvPr>
          <p:cNvCxnSpPr/>
          <p:nvPr/>
        </p:nvCxnSpPr>
        <p:spPr>
          <a:xfrm>
            <a:off x="7553572" y="1802460"/>
            <a:ext cx="73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BE0FB0B-2EE2-4325-8457-8F8618DEE9C5}"/>
              </a:ext>
            </a:extLst>
          </p:cNvPr>
          <p:cNvCxnSpPr/>
          <p:nvPr/>
        </p:nvCxnSpPr>
        <p:spPr>
          <a:xfrm>
            <a:off x="3288405" y="2283723"/>
            <a:ext cx="347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77B51BC6-636F-4C3B-BE8F-F2024F7E8B3A}"/>
              </a:ext>
            </a:extLst>
          </p:cNvPr>
          <p:cNvCxnSpPr/>
          <p:nvPr/>
        </p:nvCxnSpPr>
        <p:spPr>
          <a:xfrm>
            <a:off x="4861662" y="3429000"/>
            <a:ext cx="553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B933C3E4-0DAB-4217-BD75-584B2D6613C8}"/>
              </a:ext>
            </a:extLst>
          </p:cNvPr>
          <p:cNvCxnSpPr/>
          <p:nvPr/>
        </p:nvCxnSpPr>
        <p:spPr>
          <a:xfrm>
            <a:off x="6305452" y="3941840"/>
            <a:ext cx="592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047C4C23-E0C0-41F6-9E50-657A6B5001A8}"/>
              </a:ext>
            </a:extLst>
          </p:cNvPr>
          <p:cNvCxnSpPr/>
          <p:nvPr/>
        </p:nvCxnSpPr>
        <p:spPr>
          <a:xfrm>
            <a:off x="2644461" y="4685425"/>
            <a:ext cx="643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roken Hip Clipart | Clipart Panda - Free Clipart Images">
            <a:extLst>
              <a:ext uri="{FF2B5EF4-FFF2-40B4-BE49-F238E27FC236}">
                <a16:creationId xmlns:a16="http://schemas.microsoft.com/office/drawing/2014/main" id="{0F92370A-0698-487D-A7CC-81CDD4F9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4" y="2982027"/>
            <a:ext cx="171142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ergency Building Vector Art Illustration Transparent - Clip Art Emergency  Room, HD Png Download , Transparent Png Image - PNGitem">
            <a:extLst>
              <a:ext uri="{FF2B5EF4-FFF2-40B4-BE49-F238E27FC236}">
                <a16:creationId xmlns:a16="http://schemas.microsoft.com/office/drawing/2014/main" id="{7DD0E637-05AC-4D15-9708-0255EAE0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96" y="270775"/>
            <a:ext cx="2052603" cy="12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0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6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66FB3A-6076-4DEC-9BCF-314377974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8" y="342635"/>
            <a:ext cx="6093474" cy="287784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30760B3-62F4-4CED-A48E-EB9B425BC1E1}"/>
              </a:ext>
            </a:extLst>
          </p:cNvPr>
          <p:cNvSpPr txBox="1"/>
          <p:nvPr/>
        </p:nvSpPr>
        <p:spPr>
          <a:xfrm>
            <a:off x="1287888" y="3837709"/>
            <a:ext cx="10032642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grandmother fell down the stairs and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she’sgoing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hospital. 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Hameed is going to drive his mother to the hospital. </a:t>
            </a:r>
          </a:p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wants Farah to make dinner, wash Hameed’s football uniform, finish the laundry and iron her father’s clothes. 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he’s taking his mother to the hospital. </a:t>
            </a:r>
          </a:p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should help Farah in the washing up and they should do all their homework. 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52340DC-716A-4DC6-97AB-02B131BF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74" y="1524000"/>
            <a:ext cx="3992096" cy="16287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8017528-1D76-4A45-9F8B-8CA16F031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814638"/>
            <a:ext cx="41814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76675780"/>
</p:tagLst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1654</TotalTime>
  <Words>131</Words>
  <Application>Microsoft Office PowerPoint</Application>
  <PresentationFormat>شاشة عريضة</PresentationFormat>
  <Paragraphs>16</Paragraphs>
  <Slides>7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4" baseType="lpstr">
      <vt:lpstr>Arial</vt:lpstr>
      <vt:lpstr>Calibri Light</vt:lpstr>
      <vt:lpstr>Times New Roman</vt:lpstr>
      <vt:lpstr>Comic Sans MS</vt:lpstr>
      <vt:lpstr>Calibri</vt:lpstr>
      <vt:lpstr>Aharoni</vt:lpstr>
      <vt:lpstr>نسق Office</vt:lpstr>
      <vt:lpstr>Super Goal 4</vt:lpstr>
      <vt:lpstr>Unit 6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نهله الحجيلي</cp:lastModifiedBy>
  <cp:revision>53</cp:revision>
  <dcterms:created xsi:type="dcterms:W3CDTF">2020-10-27T16:21:59Z</dcterms:created>
  <dcterms:modified xsi:type="dcterms:W3CDTF">2021-03-28T07:40:00Z</dcterms:modified>
</cp:coreProperties>
</file>